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19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sldIdLst>
    <p:sldId id="345" r:id="rId3"/>
    <p:sldId id="258" r:id="rId4"/>
    <p:sldId id="317" r:id="rId6"/>
    <p:sldId id="346" r:id="rId7"/>
    <p:sldId id="347" r:id="rId8"/>
    <p:sldId id="350" r:id="rId9"/>
    <p:sldId id="339" r:id="rId10"/>
    <p:sldId id="340" r:id="rId11"/>
    <p:sldId id="351" r:id="rId12"/>
    <p:sldId id="349" r:id="rId13"/>
    <p:sldId id="356" r:id="rId14"/>
    <p:sldId id="276" r:id="rId15"/>
    <p:sldId id="319" r:id="rId16"/>
    <p:sldId id="357" r:id="rId17"/>
    <p:sldId id="358" r:id="rId18"/>
    <p:sldId id="359" r:id="rId19"/>
    <p:sldId id="352" r:id="rId20"/>
    <p:sldId id="360" r:id="rId21"/>
    <p:sldId id="361" r:id="rId22"/>
    <p:sldId id="325" r:id="rId23"/>
  </p:sldIdLst>
  <p:sldSz cx="12192000" cy="6858000"/>
  <p:notesSz cx="6858000" cy="9144000"/>
  <p:embeddedFontLst>
    <p:embeddedFont>
      <p:font typeface="Trebuchet MS" panose="020B0603020202020204" pitchFamily="34" charset="0"/>
      <p:regular r:id="rId28"/>
      <p:bold r:id="rId29"/>
      <p:italic r:id="rId30"/>
      <p:boldItalic r:id="rId31"/>
    </p:embeddedFont>
    <p:embeddedFont>
      <p:font typeface="字体管家娜娜体" panose="00020600040101010101" charset="-122"/>
      <p:regular r:id="rId32"/>
    </p:embeddedFont>
    <p:embeddedFont>
      <p:font typeface="Comic Sans MS" panose="030F0702030302020204" pitchFamily="66" charset="0"/>
      <p:regular r:id="rId33"/>
      <p:bold r:id="rId34"/>
      <p:italic r:id="rId35"/>
      <p:boldItalic r:id="rId36"/>
    </p:embeddedFont>
    <p:embeddedFont>
      <p:font typeface="楷体" panose="02010609060101010101" charset="-122"/>
      <p:regular r:id="rId37"/>
    </p:embeddedFont>
    <p:embeddedFont>
      <p:font typeface="微软雅黑 Light" panose="020B0502040204020203" pitchFamily="34" charset="-122"/>
      <p:regular r:id="rId38"/>
    </p:embeddedFont>
    <p:embeddedFont>
      <p:font typeface="Arial Black" panose="020B0A04020102020204" pitchFamily="34" charset="0"/>
      <p:bold r:id="rId39"/>
    </p:embeddedFont>
    <p:embeddedFont>
      <p:font typeface="Calibri" panose="020F0502020204030204" charset="0"/>
      <p:regular r:id="rId40"/>
      <p:bold r:id="rId41"/>
      <p:italic r:id="rId42"/>
      <p:boldItalic r:id="rId43"/>
    </p:embeddedFont>
    <p:embeddedFont>
      <p:font typeface="Calibri Light" panose="020F0302020204030204" charset="0"/>
      <p:regular r:id="rId44"/>
      <p:italic r:id="rId45"/>
    </p:embeddedFont>
    <p:embeddedFont>
      <p:font typeface="华文仿宋" panose="02010600040101010101" charset="-122"/>
      <p:regular r:id="rId4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riel" initials="A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0AD"/>
    <a:srgbClr val="A5A5A5"/>
    <a:srgbClr val="8ADAD1"/>
    <a:srgbClr val="E54539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2" y="-132"/>
      </p:cViewPr>
      <p:guideLst>
        <p:guide orient="horz" pos="2082"/>
        <p:guide pos="39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6" Type="http://schemas.openxmlformats.org/officeDocument/2006/relationships/font" Target="fonts/font19.fntdata"/><Relationship Id="rId45" Type="http://schemas.openxmlformats.org/officeDocument/2006/relationships/font" Target="fonts/font18.fntdata"/><Relationship Id="rId44" Type="http://schemas.openxmlformats.org/officeDocument/2006/relationships/font" Target="fonts/font17.fntdata"/><Relationship Id="rId43" Type="http://schemas.openxmlformats.org/officeDocument/2006/relationships/font" Target="fonts/font16.fntdata"/><Relationship Id="rId42" Type="http://schemas.openxmlformats.org/officeDocument/2006/relationships/font" Target="fonts/font15.fntdata"/><Relationship Id="rId41" Type="http://schemas.openxmlformats.org/officeDocument/2006/relationships/font" Target="fonts/font14.fntdata"/><Relationship Id="rId40" Type="http://schemas.openxmlformats.org/officeDocument/2006/relationships/font" Target="fonts/font13.fntdata"/><Relationship Id="rId4" Type="http://schemas.openxmlformats.org/officeDocument/2006/relationships/slide" Target="slides/slide2.xml"/><Relationship Id="rId39" Type="http://schemas.openxmlformats.org/officeDocument/2006/relationships/font" Target="fonts/font12.fntdata"/><Relationship Id="rId38" Type="http://schemas.openxmlformats.org/officeDocument/2006/relationships/font" Target="fonts/font11.fntdata"/><Relationship Id="rId37" Type="http://schemas.openxmlformats.org/officeDocument/2006/relationships/font" Target="fonts/font10.fntdata"/><Relationship Id="rId36" Type="http://schemas.openxmlformats.org/officeDocument/2006/relationships/font" Target="fonts/font9.fntdata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40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253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3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5529CB3-5046-4865-B299-B48E8E0F15B9}" type="slidenum">
              <a:rPr lang="zh-CN" altLang="en-US">
                <a:latin typeface="微软雅黑 Light" panose="020B0502040204020203" pitchFamily="34" charset="-122"/>
                <a:ea typeface="微软雅黑 Light" panose="020B0502040204020203" pitchFamily="34" charset="-122"/>
              </a:rPr>
            </a:fld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4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 eaLnBrk="1" hangingPunct="1"/>
            <a:endParaRPr lang="zh-CN" altLang="en-US" dirty="0"/>
          </a:p>
        </p:txBody>
      </p:sp>
      <p:sp>
        <p:nvSpPr>
          <p:cNvPr id="61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4.wav"/><Relationship Id="rId5" Type="http://schemas.openxmlformats.org/officeDocument/2006/relationships/audio" Target="../media/audio2.wav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5.wav"/><Relationship Id="rId2" Type="http://schemas.openxmlformats.org/officeDocument/2006/relationships/tags" Target="../tags/tag2.xml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jpeg"/><Relationship Id="rId8" Type="http://schemas.openxmlformats.org/officeDocument/2006/relationships/image" Target="../media/image6.png"/><Relationship Id="rId7" Type="http://schemas.microsoft.com/office/2007/relationships/media" Target="../media/media4.mp3"/><Relationship Id="rId6" Type="http://schemas.openxmlformats.org/officeDocument/2006/relationships/audio" Target="NULL" TargetMode="External"/><Relationship Id="rId5" Type="http://schemas.openxmlformats.org/officeDocument/2006/relationships/image" Target="../media/image33.jpeg"/><Relationship Id="rId4" Type="http://schemas.openxmlformats.org/officeDocument/2006/relationships/image" Target="../media/image32.png"/><Relationship Id="rId3" Type="http://schemas.openxmlformats.org/officeDocument/2006/relationships/tags" Target="../tags/tag3.xml"/><Relationship Id="rId2" Type="http://schemas.microsoft.com/office/2007/relationships/media" Target="../media/media3.mp4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7.xml"/><Relationship Id="rId1" Type="http://schemas.openxmlformats.org/officeDocument/2006/relationships/video" Target="../media/media3.mp4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35.jpeg"/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6.png"/><Relationship Id="rId3" Type="http://schemas.microsoft.com/office/2007/relationships/media" Target="../media/media5.mp3"/><Relationship Id="rId2" Type="http://schemas.openxmlformats.org/officeDocument/2006/relationships/audio" Target="../media/media5.mp3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6.png"/><Relationship Id="rId7" Type="http://schemas.microsoft.com/office/2007/relationships/media" Target="../media/media2.mp3"/><Relationship Id="rId6" Type="http://schemas.openxmlformats.org/officeDocument/2006/relationships/audio" Target="../media/media2.mp3"/><Relationship Id="rId5" Type="http://schemas.openxmlformats.org/officeDocument/2006/relationships/image" Target="../media/image37.jpeg"/><Relationship Id="rId4" Type="http://schemas.openxmlformats.org/officeDocument/2006/relationships/image" Target="../media/image35.jpeg"/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3" Type="http://schemas.openxmlformats.org/officeDocument/2006/relationships/image" Target="../media/image40.GIF"/><Relationship Id="rId2" Type="http://schemas.openxmlformats.org/officeDocument/2006/relationships/image" Target="../media/image39.jpe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2.wav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audio" Target="../media/audio3.wav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8438" y="218428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" name="录像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84860" y="217805"/>
            <a:ext cx="10172065" cy="6438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>
                <p:cTn id="7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0183" y="209538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7" name="文本框 115"/>
          <p:cNvSpPr txBox="1"/>
          <p:nvPr/>
        </p:nvSpPr>
        <p:spPr>
          <a:xfrm rot="21000000">
            <a:off x="30596" y="22649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talk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59215" y="2389505"/>
            <a:ext cx="1271270" cy="11531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4740" r="6153"/>
          <a:stretch>
            <a:fillRect/>
          </a:stretch>
        </p:blipFill>
        <p:spPr>
          <a:xfrm>
            <a:off x="1864995" y="2377440"/>
            <a:ext cx="1568450" cy="138557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9105" y="2259965"/>
            <a:ext cx="1535430" cy="1396365"/>
          </a:xfrm>
          <a:prstGeom prst="rect">
            <a:avLst/>
          </a:prstGeom>
        </p:spPr>
      </p:pic>
      <p:sp>
        <p:nvSpPr>
          <p:cNvPr id="19" name="流程图: 可选过程 18"/>
          <p:cNvSpPr/>
          <p:nvPr/>
        </p:nvSpPr>
        <p:spPr>
          <a:xfrm>
            <a:off x="1946275" y="3773170"/>
            <a:ext cx="1502410" cy="45910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rgbClr val="459D9E"/>
                </a:solidFill>
                <a:latin typeface="Arial Black" panose="020B0A04020102020204" pitchFamily="34" charset="0"/>
                <a:ea typeface="宋体" panose="02010600030101010101" pitchFamily="2" charset="-122"/>
                <a:cs typeface="Arial Black" panose="020B0A04020102020204" pitchFamily="34" charset="0"/>
              </a:rPr>
              <a:t>sh</a:t>
            </a:r>
            <a:r>
              <a:rPr lang="en-US" altLang="zh-CN" sz="2400">
                <a:solidFill>
                  <a:srgbClr val="FF0000"/>
                </a:solidFill>
                <a:latin typeface="Arial Black" panose="020B0A04020102020204" pitchFamily="34" charset="0"/>
                <a:ea typeface="宋体" panose="02010600030101010101" pitchFamily="2" charset="-122"/>
                <a:cs typeface="Arial Black" panose="020B0A04020102020204" pitchFamily="34" charset="0"/>
              </a:rPr>
              <a:t>oe</a:t>
            </a:r>
            <a:r>
              <a:rPr lang="en-US" altLang="zh-CN" sz="2400">
                <a:solidFill>
                  <a:srgbClr val="459D9E"/>
                </a:solidFill>
                <a:latin typeface="Arial Black" panose="020B0A04020102020204" pitchFamily="34" charset="0"/>
                <a:ea typeface="宋体" panose="02010600030101010101" pitchFamily="2" charset="-122"/>
                <a:cs typeface="Arial Black" panose="020B0A04020102020204" pitchFamily="34" charset="0"/>
              </a:rPr>
              <a:t>s</a:t>
            </a:r>
            <a:endParaRPr lang="en-US" altLang="zh-CN" sz="2400">
              <a:solidFill>
                <a:srgbClr val="459D9E"/>
              </a:solidFill>
              <a:latin typeface="Arial Black" panose="020B0A04020102020204" pitchFamily="34" charset="0"/>
              <a:ea typeface="宋体" panose="02010600030101010101" pitchFamily="2" charset="-122"/>
              <a:cs typeface="Arial Black" panose="020B0A04020102020204" pitchFamily="34" charset="0"/>
            </a:endParaRPr>
          </a:p>
        </p:txBody>
      </p:sp>
      <p:sp>
        <p:nvSpPr>
          <p:cNvPr id="21" name="流程图: 可选过程 20"/>
          <p:cNvSpPr/>
          <p:nvPr/>
        </p:nvSpPr>
        <p:spPr>
          <a:xfrm>
            <a:off x="8275955" y="3737610"/>
            <a:ext cx="2713990" cy="45910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>
                <a:solidFill>
                  <a:srgbClr val="FF0000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an u</a:t>
            </a:r>
            <a:r>
              <a:rPr lang="en-US" altLang="zh-CN" sz="240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mbr</a:t>
            </a:r>
            <a:r>
              <a:rPr lang="en-US" altLang="zh-CN" sz="2400">
                <a:solidFill>
                  <a:srgbClr val="FF0000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e</a:t>
            </a:r>
            <a:r>
              <a:rPr lang="en-US" altLang="zh-CN" sz="240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ll</a:t>
            </a:r>
            <a:r>
              <a:rPr lang="en-US" altLang="zh-CN" sz="2400">
                <a:solidFill>
                  <a:srgbClr val="FF0000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a</a:t>
            </a:r>
            <a:endParaRPr lang="en-US" altLang="zh-CN" sz="2400">
              <a:solidFill>
                <a:srgbClr val="FF0000"/>
              </a:solidFill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4444365" y="3675380"/>
            <a:ext cx="1360170" cy="45910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s</a:t>
            </a:r>
            <a:r>
              <a:rPr lang="en-US" altLang="zh-CN" sz="2400" dirty="0">
                <a:solidFill>
                  <a:srgbClr val="FF0000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o</a:t>
            </a:r>
            <a:r>
              <a:rPr lang="en-US" altLang="zh-CN" sz="2400" dirty="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cks</a:t>
            </a:r>
            <a:endParaRPr lang="en-US" altLang="zh-CN" sz="2400" dirty="0">
              <a:solidFill>
                <a:srgbClr val="459D9E"/>
              </a:solidFill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06855" y="1000125"/>
            <a:ext cx="4297680" cy="521970"/>
          </a:xfrm>
          <a:prstGeom prst="rect">
            <a:avLst/>
          </a:prstGeom>
          <a:noFill/>
          <a:ln w="73025">
            <a:solidFill>
              <a:srgbClr val="FE8A57"/>
            </a:solidFill>
            <a:prstDash val="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How much 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are</a:t>
            </a: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 the…?</a:t>
            </a:r>
            <a:endParaRPr lang="zh-CN" altLang="en-US" sz="2800" b="1" dirty="0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48245" y="1736090"/>
            <a:ext cx="2682240" cy="521970"/>
          </a:xfrm>
          <a:prstGeom prst="rect">
            <a:avLst/>
          </a:prstGeom>
          <a:noFill/>
          <a:ln w="73025">
            <a:solidFill>
              <a:schemeClr val="accent2">
                <a:lumMod val="50000"/>
              </a:schemeClr>
            </a:solidFill>
            <a:prstDash val="lg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It’s</a:t>
            </a: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 …yuan.</a:t>
            </a:r>
            <a:endParaRPr lang="en-US" altLang="zh-CN" sz="2800" b="1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06855" y="1718945"/>
            <a:ext cx="4297680" cy="521970"/>
          </a:xfrm>
          <a:prstGeom prst="rect">
            <a:avLst/>
          </a:prstGeom>
          <a:noFill/>
          <a:ln w="73025">
            <a:solidFill>
              <a:srgbClr val="FE8A57"/>
            </a:solidFill>
            <a:prstDash val="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They’re</a:t>
            </a:r>
            <a:r>
              <a:rPr lang="en-US" altLang="zh-CN" sz="2800" dirty="0">
                <a:latin typeface="Comic Sans MS" panose="030F0702030302020204" pitchFamily="66" charset="0"/>
                <a:sym typeface="+mn-ea"/>
              </a:rPr>
              <a:t>...yuan.</a:t>
            </a:r>
            <a:endParaRPr lang="en-US" altLang="zh-CN" sz="2800" b="1" dirty="0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548245" y="1056640"/>
            <a:ext cx="3516630" cy="521970"/>
          </a:xfrm>
          <a:prstGeom prst="rect">
            <a:avLst/>
          </a:prstGeom>
          <a:noFill/>
          <a:ln w="73025">
            <a:solidFill>
              <a:schemeClr val="accent2">
                <a:lumMod val="50000"/>
              </a:schemeClr>
            </a:solidFill>
            <a:prstDash val="lg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How much </a:t>
            </a:r>
            <a:r>
              <a:rPr lang="zh-CN" altLang="en-US" sz="28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is</a:t>
            </a:r>
            <a:r>
              <a:rPr lang="zh-CN" altLang="en-US" sz="2800" dirty="0">
                <a:latin typeface="Comic Sans MS" panose="030F0702030302020204" pitchFamily="66" charset="0"/>
                <a:sym typeface="+mn-ea"/>
              </a:rPr>
              <a:t> the…?</a:t>
            </a:r>
            <a:endParaRPr lang="en-US" altLang="zh-CN" sz="2800" b="1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50" name="折角形 149"/>
          <p:cNvSpPr/>
          <p:nvPr/>
        </p:nvSpPr>
        <p:spPr>
          <a:xfrm>
            <a:off x="4869815" y="318135"/>
            <a:ext cx="3541395" cy="718185"/>
          </a:xfrm>
          <a:prstGeom prst="foldedCorner">
            <a:avLst>
              <a:gd name="adj" fmla="val 50000"/>
            </a:avLst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你还记得价格吗？</a:t>
            </a:r>
            <a:endParaRPr kumimoji="0" lang="zh-CN" altLang="en-US" sz="24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sp>
        <p:nvSpPr>
          <p:cNvPr id="12297" name="Text Box 10"/>
          <p:cNvSpPr txBox="1"/>
          <p:nvPr/>
        </p:nvSpPr>
        <p:spPr>
          <a:xfrm>
            <a:off x="1648460" y="4249420"/>
            <a:ext cx="2241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Five yuan.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12298" name="Text Box 11"/>
          <p:cNvSpPr txBox="1"/>
          <p:nvPr/>
        </p:nvSpPr>
        <p:spPr>
          <a:xfrm>
            <a:off x="4079875" y="4249420"/>
            <a:ext cx="25923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latin typeface="Comic Sans MS" panose="030F0702030302020204" pitchFamily="66" charset="0"/>
              </a:rPr>
              <a:t> </a:t>
            </a:r>
            <a:r>
              <a:rPr lang="en-US" altLang="zh-CN" sz="280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Four yuan.</a:t>
            </a:r>
            <a:endParaRPr lang="zh-CN" altLang="en-US" sz="28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2299" name="Text Box 12"/>
          <p:cNvSpPr txBox="1"/>
          <p:nvPr/>
        </p:nvSpPr>
        <p:spPr>
          <a:xfrm>
            <a:off x="8072755" y="4249420"/>
            <a:ext cx="3136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  <a:buClrTx/>
              <a:buSzTx/>
              <a:buFontTx/>
            </a:pPr>
            <a:r>
              <a:rPr lang="en-US" altLang="zh-CN" sz="2800">
                <a:solidFill>
                  <a:srgbClr val="459D9E"/>
                </a:solidFill>
                <a:latin typeface="Arial Black" panose="020B0A04020102020204" pitchFamily="34" charset="0"/>
                <a:cs typeface="Arial Black" panose="020B0A04020102020204" pitchFamily="34" charset="0"/>
              </a:rPr>
              <a:t>Nineteen yuan.</a:t>
            </a:r>
            <a:endParaRPr lang="en-US" altLang="zh-CN" sz="2800">
              <a:solidFill>
                <a:srgbClr val="459D9E"/>
              </a:solidFill>
              <a:latin typeface="Arial Black" panose="020B0A04020102020204" pitchFamily="34" charset="0"/>
              <a:cs typeface="Arial Black" panose="020B0A04020102020204" pitchFamily="34" charset="0"/>
            </a:endParaRPr>
          </a:p>
        </p:txBody>
      </p:sp>
      <p:sp>
        <p:nvSpPr>
          <p:cNvPr id="12301" name="Line 14"/>
          <p:cNvSpPr/>
          <p:nvPr/>
        </p:nvSpPr>
        <p:spPr>
          <a:xfrm>
            <a:off x="2684780" y="4828540"/>
            <a:ext cx="621030" cy="35052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2" name="Line 15"/>
          <p:cNvSpPr/>
          <p:nvPr/>
        </p:nvSpPr>
        <p:spPr>
          <a:xfrm flipH="1">
            <a:off x="5045710" y="4708525"/>
            <a:ext cx="13335" cy="41275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303" name="Line 16"/>
          <p:cNvSpPr/>
          <p:nvPr/>
        </p:nvSpPr>
        <p:spPr>
          <a:xfrm flipV="1">
            <a:off x="7254240" y="4645660"/>
            <a:ext cx="818515" cy="53848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pic>
        <p:nvPicPr>
          <p:cNvPr id="27" name="图片 26"/>
          <p:cNvPicPr/>
          <p:nvPr/>
        </p:nvPicPr>
        <p:blipFill>
          <a:blip r:embed="rId4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t="24469" b="16121"/>
          <a:stretch>
            <a:fillRect/>
          </a:stretch>
        </p:blipFill>
        <p:spPr>
          <a:xfrm>
            <a:off x="4462780" y="5121275"/>
            <a:ext cx="1826895" cy="1724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50" name="TextBox 7"/>
          <p:cNvSpPr/>
          <p:nvPr/>
        </p:nvSpPr>
        <p:spPr>
          <a:xfrm>
            <a:off x="14605" y="4706620"/>
            <a:ext cx="12215495" cy="1814830"/>
          </a:xfrm>
          <a:prstGeom prst="rect">
            <a:avLst/>
          </a:prstGeom>
          <a:solidFill>
            <a:srgbClr val="E5FF97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sym typeface="Arial" panose="020B0604020202020204" pitchFamily="34" charset="0"/>
              </a:rPr>
              <a:t>Learning tip:</a:t>
            </a:r>
            <a:endParaRPr lang="en-US" altLang="zh-CN" sz="3200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endParaRPr lang="en-US" altLang="zh-CN" sz="2400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sym typeface="Arial" panose="020B0604020202020204" pitchFamily="34" charset="0"/>
              </a:rPr>
              <a:t>       </a:t>
            </a:r>
            <a:endParaRPr lang="zh-CN" altLang="en-US" sz="3200" dirty="0">
              <a:latin typeface="Comic Sans MS" panose="030F0702030302020204" pitchFamily="66" charset="0"/>
              <a:sym typeface="Arial" panose="020B0604020202020204" pitchFamily="34" charset="0"/>
            </a:endParaRPr>
          </a:p>
          <a:p>
            <a:r>
              <a:rPr lang="en-US" altLang="zh-CN" sz="2800" dirty="0">
                <a:latin typeface="Comic Sans MS" panose="030F0702030302020204" pitchFamily="66" charset="0"/>
                <a:sym typeface="Arial" panose="020B0604020202020204" pitchFamily="34" charset="0"/>
              </a:rPr>
              <a:t> </a:t>
            </a:r>
            <a:endParaRPr lang="zh-CN" altLang="en-US" sz="2800" dirty="0">
              <a:latin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00660" y="5313045"/>
            <a:ext cx="115646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当询问的物品是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复数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时，我们可以问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charset="-122"/>
                <a:cs typeface="Comic Sans MS" panose="030F0702030302020204" pitchFamily="66" charset="0"/>
                <a:sym typeface="Arial" panose="020B0604020202020204" pitchFamily="34" charset="0"/>
              </a:rPr>
              <a:t>’How much are ...?‘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，回答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charset="-122"/>
                <a:cs typeface="Comic Sans MS" panose="030F0702030302020204" pitchFamily="66" charset="0"/>
                <a:sym typeface="Arial" panose="020B0604020202020204" pitchFamily="34" charset="0"/>
              </a:rPr>
              <a:t>’They’re...’</a:t>
            </a:r>
            <a:endParaRPr lang="en-US" altLang="zh-CN" sz="2400" dirty="0">
              <a:latin typeface="Comic Sans MS" panose="030F0702030302020204" pitchFamily="66" charset="0"/>
              <a:ea typeface="楷体" panose="02010609060101010101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00660" y="5834380"/>
            <a:ext cx="100457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当询问的物品是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单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数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时，我们可以问</a:t>
            </a: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 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charset="-122"/>
                <a:cs typeface="Comic Sans MS" panose="030F0702030302020204" pitchFamily="66" charset="0"/>
                <a:sym typeface="Arial" panose="020B0604020202020204" pitchFamily="34" charset="0"/>
              </a:rPr>
              <a:t>’How much is ...?‘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Arial" panose="020B0604020202020204" pitchFamily="34" charset="0"/>
              </a:rPr>
              <a:t>，回答</a:t>
            </a:r>
            <a:r>
              <a:rPr lang="en-US" altLang="zh-CN" sz="2400" dirty="0">
                <a:latin typeface="Comic Sans MS" panose="030F0702030302020204" pitchFamily="66" charset="0"/>
                <a:ea typeface="楷体" panose="02010609060101010101" charset="-122"/>
                <a:cs typeface="Comic Sans MS" panose="030F0702030302020204" pitchFamily="66" charset="0"/>
                <a:sym typeface="Arial" panose="020B0604020202020204" pitchFamily="34" charset="0"/>
              </a:rPr>
              <a:t>’It’s ...’</a:t>
            </a:r>
            <a:endParaRPr lang="en-US" altLang="zh-CN" sz="2400" dirty="0">
              <a:latin typeface="Comic Sans MS" panose="030F0702030302020204" pitchFamily="66" charset="0"/>
              <a:ea typeface="楷体" panose="02010609060101010101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117840" y="390525"/>
            <a:ext cx="36029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b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sym typeface="+mn-ea"/>
              </a:rPr>
              <a:t>同桌两人选择一样物品进行问答。</a:t>
            </a:r>
            <a:endParaRPr lang="zh-CN" altLang="en-US" b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+mj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3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4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6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2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6" grpId="0" animBg="1"/>
      <p:bldP spid="20" grpId="0" animBg="1"/>
      <p:bldP spid="12297" grpId="0"/>
      <p:bldP spid="12298" grpId="0"/>
      <p:bldP spid="12299" grpId="0"/>
      <p:bldP spid="39950" grpId="0" bldLvl="0" animBg="1"/>
      <p:bldP spid="28" grpId="0"/>
      <p:bldP spid="29" grpId="0"/>
      <p:bldP spid="39950" grpId="1" animBg="1"/>
      <p:bldP spid="28" grpId="1"/>
      <p:bldP spid="29" grpId="1"/>
      <p:bldP spid="28" grpId="2"/>
      <p:bldP spid="29" grpId="2"/>
      <p:bldP spid="39950" grpId="2" bldLvl="0" animBg="1"/>
      <p:bldP spid="32" grpId="0"/>
      <p:bldP spid="3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8438" y="218428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5" name="文本框 115"/>
          <p:cNvSpPr txBox="1"/>
          <p:nvPr/>
        </p:nvSpPr>
        <p:spPr>
          <a:xfrm rot="21000000">
            <a:off x="15240" y="179070"/>
            <a:ext cx="2370455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noProof="1" smtClean="0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Let’s count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114701" name="Text Box 14"/>
          <p:cNvSpPr txBox="1"/>
          <p:nvPr/>
        </p:nvSpPr>
        <p:spPr>
          <a:xfrm>
            <a:off x="3445510" y="1590675"/>
            <a:ext cx="2447925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endParaRPr lang="zh-CN" altLang="en-US" sz="3200" dirty="0">
              <a:solidFill>
                <a:srgbClr val="FF0000"/>
              </a:solidFill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3" name="Text Box 14"/>
          <p:cNvSpPr txBox="1"/>
          <p:nvPr/>
        </p:nvSpPr>
        <p:spPr>
          <a:xfrm>
            <a:off x="3427730" y="2573020"/>
            <a:ext cx="2471420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one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8" name="Text Box 14"/>
          <p:cNvSpPr txBox="1"/>
          <p:nvPr/>
        </p:nvSpPr>
        <p:spPr>
          <a:xfrm>
            <a:off x="3529330" y="3540125"/>
            <a:ext cx="2823210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-two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19" name="Text Box 14"/>
          <p:cNvSpPr txBox="1"/>
          <p:nvPr/>
        </p:nvSpPr>
        <p:spPr>
          <a:xfrm>
            <a:off x="3519805" y="4517390"/>
            <a:ext cx="2841625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-three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0" name="Text Box 14"/>
          <p:cNvSpPr txBox="1"/>
          <p:nvPr/>
        </p:nvSpPr>
        <p:spPr>
          <a:xfrm>
            <a:off x="7482205" y="1588770"/>
            <a:ext cx="2447925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-five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1" name="Text Box 14"/>
          <p:cNvSpPr txBox="1"/>
          <p:nvPr/>
        </p:nvSpPr>
        <p:spPr>
          <a:xfrm>
            <a:off x="7473950" y="2517775"/>
            <a:ext cx="2471420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-six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2" name="Text Box 14"/>
          <p:cNvSpPr txBox="1"/>
          <p:nvPr/>
        </p:nvSpPr>
        <p:spPr>
          <a:xfrm>
            <a:off x="7533640" y="3501390"/>
            <a:ext cx="2823210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-seven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3" name="Text Box 14"/>
          <p:cNvSpPr txBox="1"/>
          <p:nvPr/>
        </p:nvSpPr>
        <p:spPr>
          <a:xfrm>
            <a:off x="7509510" y="4491355"/>
            <a:ext cx="2847340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-eight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4" name="Text Box 14"/>
          <p:cNvSpPr txBox="1"/>
          <p:nvPr/>
        </p:nvSpPr>
        <p:spPr>
          <a:xfrm>
            <a:off x="3312795" y="5494655"/>
            <a:ext cx="2586355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-four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5" name="Text Box 14"/>
          <p:cNvSpPr txBox="1"/>
          <p:nvPr/>
        </p:nvSpPr>
        <p:spPr>
          <a:xfrm>
            <a:off x="7485380" y="5527040"/>
            <a:ext cx="2586355" cy="583565"/>
          </a:xfrm>
          <a:prstGeom prst="rect">
            <a:avLst/>
          </a:prstGeom>
          <a:solidFill>
            <a:srgbClr val="EBEFBD"/>
          </a:solidFill>
          <a:ln w="9525">
            <a:noFill/>
          </a:ln>
        </p:spPr>
        <p:txBody>
          <a:bodyPr wrap="square">
            <a:spAutoFit/>
          </a:bodyPr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twen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pitchFamily="66" charset="0"/>
                <a:sym typeface="+mn-ea"/>
              </a:rPr>
              <a:t>ty</a:t>
            </a:r>
            <a:r>
              <a:rPr lang="zh-CN" altLang="en-US" sz="3200" dirty="0">
                <a:latin typeface="Comic Sans MS" panose="030F0702030302020204" pitchFamily="66" charset="0"/>
                <a:sym typeface="+mn-ea"/>
              </a:rPr>
              <a:t>-nine</a:t>
            </a:r>
            <a:endParaRPr lang="zh-CN" altLang="en-US" sz="3200" dirty="0">
              <a:latin typeface="Comic Sans MS" panose="030F0702030302020204" pitchFamily="66" charset="0"/>
              <a:sym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96795" y="234505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21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81555" y="3404870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22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281555" y="4408170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23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275840" y="5384800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24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291080" y="141795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20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478270" y="140779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25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510020" y="242887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26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569710" y="333692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27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569710" y="4351020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28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69710" y="5380355"/>
            <a:ext cx="102997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</a:extLst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en-US" altLang="zh-CN" sz="60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29</a:t>
            </a:r>
            <a:endParaRPr lang="en-US" altLang="zh-CN" sz="6000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020820" y="266065"/>
            <a:ext cx="61004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How much can they get in all?</a:t>
            </a:r>
            <a:endParaRPr lang="zh-CN" altLang="en-US" sz="2000" b="1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94910" y="821055"/>
            <a:ext cx="2601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  <a:sym typeface="+mn-ea"/>
              </a:rPr>
              <a:t>他们总共能得到多少钱？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701" grpId="0" bldLvl="0" animBg="1"/>
      <p:bldP spid="32" grpId="0"/>
      <p:bldP spid="114701" grpId="1" animBg="1"/>
      <p:bldP spid="32" grpId="1"/>
      <p:bldP spid="3" grpId="0" bldLvl="0" animBg="1"/>
      <p:bldP spid="26" grpId="0"/>
      <p:bldP spid="3" grpId="1" animBg="1"/>
      <p:bldP spid="26" grpId="1"/>
      <p:bldP spid="18" grpId="0" bldLvl="0" animBg="1"/>
      <p:bldP spid="27" grpId="0"/>
      <p:bldP spid="19" grpId="0" bldLvl="0" animBg="1"/>
      <p:bldP spid="29" grpId="0"/>
      <p:bldP spid="19" grpId="1" animBg="1"/>
      <p:bldP spid="29" grpId="1"/>
      <p:bldP spid="24" grpId="0" bldLvl="0" animBg="1"/>
      <p:bldP spid="28" grpId="0"/>
      <p:bldP spid="24" grpId="1" animBg="1"/>
      <p:bldP spid="28" grpId="1"/>
      <p:bldP spid="20" grpId="0" bldLvl="0" animBg="1"/>
      <p:bldP spid="33" grpId="0"/>
      <p:bldP spid="20" grpId="1" animBg="1"/>
      <p:bldP spid="33" grpId="1"/>
      <p:bldP spid="21" grpId="0" bldLvl="0" animBg="1"/>
      <p:bldP spid="34" grpId="0"/>
      <p:bldP spid="21" grpId="1" animBg="1"/>
      <p:bldP spid="34" grpId="1"/>
      <p:bldP spid="22" grpId="0" bldLvl="0" animBg="1"/>
      <p:bldP spid="35" grpId="0"/>
      <p:bldP spid="22" grpId="1" animBg="1"/>
      <p:bldP spid="35" grpId="1"/>
      <p:bldP spid="36" grpId="0"/>
      <p:bldP spid="23" grpId="0" bldLvl="0" animBg="1"/>
      <p:bldP spid="36" grpId="1"/>
      <p:bldP spid="23" grpId="1" animBg="1"/>
      <p:bldP spid="37" grpId="0"/>
      <p:bldP spid="25" grpId="0" bldLvl="0" animBg="1"/>
      <p:bldP spid="37" grpId="1"/>
      <p:bldP spid="25" grpId="1" animBg="1"/>
      <p:bldP spid="38" grpId="1"/>
      <p:bldP spid="39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2197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8100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08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671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434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97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723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486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249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01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77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145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908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671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434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197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960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723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486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249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01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775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82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145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908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671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434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960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723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486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7249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6012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4775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382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7145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908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671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434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2197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960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723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8486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7249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012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775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382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7145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5908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4671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434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2197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9723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8486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7249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6012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4775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82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7145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5908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4671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3434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2197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0960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9723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8486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7249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6012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4775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5908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82563" y="218428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90"/>
          <p:cNvGrpSpPr/>
          <p:nvPr/>
        </p:nvGrpSpPr>
        <p:grpSpPr>
          <a:xfrm>
            <a:off x="312738" y="390525"/>
            <a:ext cx="931862" cy="123825"/>
            <a:chOff x="312124" y="230482"/>
            <a:chExt cx="932866" cy="124634"/>
          </a:xfrm>
        </p:grpSpPr>
        <p:sp>
          <p:nvSpPr>
            <p:cNvPr id="292" name="等腰三角形 291"/>
            <p:cNvSpPr/>
            <p:nvPr/>
          </p:nvSpPr>
          <p:spPr>
            <a:xfrm flipH="1" flipV="1">
              <a:off x="312124" y="230482"/>
              <a:ext cx="123958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3" name="等腰三角形 292"/>
            <p:cNvSpPr/>
            <p:nvPr/>
          </p:nvSpPr>
          <p:spPr>
            <a:xfrm flipH="1" flipV="1">
              <a:off x="474223" y="230482"/>
              <a:ext cx="123958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56" name="组合 293"/>
            <p:cNvGrpSpPr/>
            <p:nvPr/>
          </p:nvGrpSpPr>
          <p:grpSpPr>
            <a:xfrm>
              <a:off x="635680" y="230482"/>
              <a:ext cx="609310" cy="124634"/>
              <a:chOff x="635680" y="230482"/>
              <a:chExt cx="609310" cy="124634"/>
            </a:xfrm>
          </p:grpSpPr>
          <p:sp>
            <p:nvSpPr>
              <p:cNvPr id="295" name="等腰三角形 294"/>
              <p:cNvSpPr/>
              <p:nvPr/>
            </p:nvSpPr>
            <p:spPr>
              <a:xfrm flipH="1" flipV="1">
                <a:off x="636323" y="230482"/>
                <a:ext cx="123958" cy="124634"/>
              </a:xfrm>
              <a:prstGeom prst="triangle">
                <a:avLst/>
              </a:prstGeom>
              <a:solidFill>
                <a:srgbClr val="FDDF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6" name="等腰三角形 295"/>
              <p:cNvSpPr/>
              <p:nvPr/>
            </p:nvSpPr>
            <p:spPr>
              <a:xfrm flipH="1" flipV="1">
                <a:off x="798422" y="230482"/>
                <a:ext cx="123958" cy="124634"/>
              </a:xfrm>
              <a:prstGeom prst="triangle">
                <a:avLst/>
              </a:prstGeom>
              <a:solidFill>
                <a:srgbClr val="663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7" name="等腰三角形 296"/>
              <p:cNvSpPr/>
              <p:nvPr/>
            </p:nvSpPr>
            <p:spPr>
              <a:xfrm flipH="1" flipV="1">
                <a:off x="958932" y="230482"/>
                <a:ext cx="123958" cy="124634"/>
              </a:xfrm>
              <a:prstGeom prst="triangle">
                <a:avLst/>
              </a:prstGeom>
              <a:solidFill>
                <a:srgbClr val="F87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8" name="等腰三角形 297"/>
              <p:cNvSpPr/>
              <p:nvPr/>
            </p:nvSpPr>
            <p:spPr>
              <a:xfrm flipH="1" flipV="1">
                <a:off x="1121032" y="230482"/>
                <a:ext cx="123958" cy="124634"/>
              </a:xfrm>
              <a:prstGeom prst="triangle">
                <a:avLst/>
              </a:prstGeom>
              <a:solidFill>
                <a:srgbClr val="D6BA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57" name="组合 298"/>
          <p:cNvGrpSpPr/>
          <p:nvPr/>
        </p:nvGrpSpPr>
        <p:grpSpPr>
          <a:xfrm>
            <a:off x="1281113" y="390525"/>
            <a:ext cx="608012" cy="123825"/>
            <a:chOff x="635680" y="230482"/>
            <a:chExt cx="609310" cy="124634"/>
          </a:xfrm>
        </p:grpSpPr>
        <p:sp>
          <p:nvSpPr>
            <p:cNvPr id="300" name="等腰三角形 29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1" name="等腰三角形 30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2" name="等腰三角形 30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3" name="等腰三角形 30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8" name="组合 303"/>
          <p:cNvGrpSpPr/>
          <p:nvPr/>
        </p:nvGrpSpPr>
        <p:grpSpPr>
          <a:xfrm>
            <a:off x="1925638" y="390525"/>
            <a:ext cx="609600" cy="123825"/>
            <a:chOff x="635680" y="230482"/>
            <a:chExt cx="609310" cy="124634"/>
          </a:xfrm>
        </p:grpSpPr>
        <p:sp>
          <p:nvSpPr>
            <p:cNvPr id="305" name="等腰三角形 30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6" name="等腰三角形 30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" name="等腰三角形 30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8" name="等腰三角形 30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59" name="组合 308"/>
          <p:cNvGrpSpPr/>
          <p:nvPr/>
        </p:nvGrpSpPr>
        <p:grpSpPr>
          <a:xfrm>
            <a:off x="2570163" y="390525"/>
            <a:ext cx="609600" cy="123825"/>
            <a:chOff x="635680" y="230482"/>
            <a:chExt cx="609310" cy="124634"/>
          </a:xfrm>
        </p:grpSpPr>
        <p:sp>
          <p:nvSpPr>
            <p:cNvPr id="310" name="等腰三角形 30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" name="等腰三角形 31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" name="等腰三角形 31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3" name="等腰三角形 31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2" name="组合 313"/>
          <p:cNvGrpSpPr/>
          <p:nvPr/>
        </p:nvGrpSpPr>
        <p:grpSpPr>
          <a:xfrm>
            <a:off x="3214688" y="390525"/>
            <a:ext cx="609600" cy="123825"/>
            <a:chOff x="635680" y="230482"/>
            <a:chExt cx="609310" cy="124634"/>
          </a:xfrm>
        </p:grpSpPr>
        <p:sp>
          <p:nvSpPr>
            <p:cNvPr id="315" name="等腰三角形 31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6" name="等腰三角形 31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" name="等腰三角形 31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" name="等腰三角形 31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3" name="组合 318"/>
          <p:cNvGrpSpPr/>
          <p:nvPr/>
        </p:nvGrpSpPr>
        <p:grpSpPr>
          <a:xfrm>
            <a:off x="3859213" y="390525"/>
            <a:ext cx="609600" cy="123825"/>
            <a:chOff x="635680" y="230482"/>
            <a:chExt cx="609310" cy="124634"/>
          </a:xfrm>
        </p:grpSpPr>
        <p:sp>
          <p:nvSpPr>
            <p:cNvPr id="320" name="等腰三角形 31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1" name="等腰三角形 32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2" name="等腰三角形 32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3" name="等腰三角形 32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4" name="组合 323"/>
          <p:cNvGrpSpPr/>
          <p:nvPr/>
        </p:nvGrpSpPr>
        <p:grpSpPr>
          <a:xfrm>
            <a:off x="4503738" y="390525"/>
            <a:ext cx="609600" cy="123825"/>
            <a:chOff x="635680" y="230482"/>
            <a:chExt cx="609310" cy="124634"/>
          </a:xfrm>
        </p:grpSpPr>
        <p:sp>
          <p:nvSpPr>
            <p:cNvPr id="325" name="等腰三角形 32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6" name="等腰三角形 32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" name="等腰三角形 32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" name="等腰三角形 32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5" name="组合 328"/>
          <p:cNvGrpSpPr/>
          <p:nvPr/>
        </p:nvGrpSpPr>
        <p:grpSpPr>
          <a:xfrm>
            <a:off x="5148263" y="390525"/>
            <a:ext cx="609600" cy="123825"/>
            <a:chOff x="635680" y="230482"/>
            <a:chExt cx="609310" cy="124634"/>
          </a:xfrm>
        </p:grpSpPr>
        <p:sp>
          <p:nvSpPr>
            <p:cNvPr id="330" name="等腰三角形 32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1" name="等腰三角形 33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2" name="等腰三角形 33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3" name="等腰三角形 33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6" name="组合 333"/>
          <p:cNvGrpSpPr/>
          <p:nvPr/>
        </p:nvGrpSpPr>
        <p:grpSpPr>
          <a:xfrm>
            <a:off x="5794375" y="390525"/>
            <a:ext cx="608013" cy="123825"/>
            <a:chOff x="635680" y="230482"/>
            <a:chExt cx="609310" cy="124634"/>
          </a:xfrm>
        </p:grpSpPr>
        <p:sp>
          <p:nvSpPr>
            <p:cNvPr id="335" name="等腰三角形 334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6" name="等腰三角形 335"/>
            <p:cNvSpPr/>
            <p:nvPr/>
          </p:nvSpPr>
          <p:spPr>
            <a:xfrm flipH="1" flipV="1">
              <a:off x="797950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7" name="等腰三角形 336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等腰三角形 337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7" name="组合 338"/>
          <p:cNvGrpSpPr/>
          <p:nvPr/>
        </p:nvGrpSpPr>
        <p:grpSpPr>
          <a:xfrm>
            <a:off x="6438900" y="390525"/>
            <a:ext cx="609600" cy="123825"/>
            <a:chOff x="635680" y="230482"/>
            <a:chExt cx="609310" cy="124634"/>
          </a:xfrm>
        </p:grpSpPr>
        <p:sp>
          <p:nvSpPr>
            <p:cNvPr id="340" name="等腰三角形 33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1" name="等腰三角形 34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2" name="等腰三角形 34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3" name="等腰三角形 34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8" name="组合 343"/>
          <p:cNvGrpSpPr/>
          <p:nvPr/>
        </p:nvGrpSpPr>
        <p:grpSpPr>
          <a:xfrm>
            <a:off x="7083425" y="390525"/>
            <a:ext cx="609600" cy="123825"/>
            <a:chOff x="635680" y="230482"/>
            <a:chExt cx="609310" cy="124634"/>
          </a:xfrm>
        </p:grpSpPr>
        <p:sp>
          <p:nvSpPr>
            <p:cNvPr id="345" name="等腰三角形 34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6" name="等腰三角形 34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7" name="等腰三角形 34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" name="等腰三角形 34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79" name="组合 348"/>
          <p:cNvGrpSpPr/>
          <p:nvPr/>
        </p:nvGrpSpPr>
        <p:grpSpPr>
          <a:xfrm>
            <a:off x="7727950" y="390525"/>
            <a:ext cx="609600" cy="123825"/>
            <a:chOff x="635680" y="230482"/>
            <a:chExt cx="609310" cy="124634"/>
          </a:xfrm>
        </p:grpSpPr>
        <p:sp>
          <p:nvSpPr>
            <p:cNvPr id="350" name="等腰三角形 34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1" name="等腰三角形 35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2" name="等腰三角形 35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3" name="等腰三角形 35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0" name="组合 353"/>
          <p:cNvGrpSpPr/>
          <p:nvPr/>
        </p:nvGrpSpPr>
        <p:grpSpPr>
          <a:xfrm>
            <a:off x="8372475" y="390525"/>
            <a:ext cx="609600" cy="123825"/>
            <a:chOff x="635680" y="230482"/>
            <a:chExt cx="609310" cy="124634"/>
          </a:xfrm>
        </p:grpSpPr>
        <p:sp>
          <p:nvSpPr>
            <p:cNvPr id="355" name="等腰三角形 35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6" name="等腰三角形 35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7" name="等腰三角形 35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" name="等腰三角形 35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1" name="组合 358"/>
          <p:cNvGrpSpPr/>
          <p:nvPr/>
        </p:nvGrpSpPr>
        <p:grpSpPr>
          <a:xfrm>
            <a:off x="9017000" y="390525"/>
            <a:ext cx="609600" cy="123825"/>
            <a:chOff x="635680" y="230482"/>
            <a:chExt cx="609310" cy="124634"/>
          </a:xfrm>
        </p:grpSpPr>
        <p:sp>
          <p:nvSpPr>
            <p:cNvPr id="360" name="等腰三角形 35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1" name="等腰三角形 36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2" name="等腰三角形 36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3" name="等腰三角形 36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2" name="组合 363"/>
          <p:cNvGrpSpPr/>
          <p:nvPr/>
        </p:nvGrpSpPr>
        <p:grpSpPr>
          <a:xfrm>
            <a:off x="9661525" y="390525"/>
            <a:ext cx="609600" cy="123825"/>
            <a:chOff x="635680" y="230482"/>
            <a:chExt cx="609310" cy="124634"/>
          </a:xfrm>
        </p:grpSpPr>
        <p:sp>
          <p:nvSpPr>
            <p:cNvPr id="365" name="等腰三角形 36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6" name="等腰三角形 36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7" name="等腰三角形 36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" name="等腰三角形 36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3" name="组合 368"/>
          <p:cNvGrpSpPr/>
          <p:nvPr/>
        </p:nvGrpSpPr>
        <p:grpSpPr>
          <a:xfrm>
            <a:off x="10307638" y="390525"/>
            <a:ext cx="608012" cy="123825"/>
            <a:chOff x="635680" y="230482"/>
            <a:chExt cx="609310" cy="124634"/>
          </a:xfrm>
        </p:grpSpPr>
        <p:sp>
          <p:nvSpPr>
            <p:cNvPr id="370" name="等腰三角形 36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1" name="等腰三角形 37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2" name="等腰三角形 37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3" name="等腰三角形 37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4" name="组合 373"/>
          <p:cNvGrpSpPr/>
          <p:nvPr/>
        </p:nvGrpSpPr>
        <p:grpSpPr>
          <a:xfrm>
            <a:off x="10952163" y="390525"/>
            <a:ext cx="609600" cy="123825"/>
            <a:chOff x="635680" y="230482"/>
            <a:chExt cx="609310" cy="124634"/>
          </a:xfrm>
        </p:grpSpPr>
        <p:sp>
          <p:nvSpPr>
            <p:cNvPr id="375" name="等腰三角形 37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6" name="等腰三角形 37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7" name="等腰三角形 37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" name="等腰三角形 37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6" name="组合 382"/>
          <p:cNvGrpSpPr/>
          <p:nvPr/>
        </p:nvGrpSpPr>
        <p:grpSpPr>
          <a:xfrm>
            <a:off x="425450" y="446088"/>
            <a:ext cx="1047750" cy="74612"/>
            <a:chOff x="425723" y="281772"/>
            <a:chExt cx="1048215" cy="74319"/>
          </a:xfrm>
        </p:grpSpPr>
        <p:sp>
          <p:nvSpPr>
            <p:cNvPr id="384" name="等腰三角形 383"/>
            <p:cNvSpPr/>
            <p:nvPr/>
          </p:nvSpPr>
          <p:spPr>
            <a:xfrm flipH="1">
              <a:off x="425723" y="281772"/>
              <a:ext cx="77823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5" name="等腰三角形 384"/>
            <p:cNvSpPr/>
            <p:nvPr/>
          </p:nvSpPr>
          <p:spPr>
            <a:xfrm flipH="1">
              <a:off x="749717" y="281772"/>
              <a:ext cx="76234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6" name="等腰三角形 385"/>
            <p:cNvSpPr/>
            <p:nvPr/>
          </p:nvSpPr>
          <p:spPr>
            <a:xfrm flipH="1">
              <a:off x="1073710" y="281772"/>
              <a:ext cx="76234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7" name="等腰三角形 386"/>
            <p:cNvSpPr/>
            <p:nvPr/>
          </p:nvSpPr>
          <p:spPr>
            <a:xfrm flipH="1">
              <a:off x="1396116" y="281772"/>
              <a:ext cx="77822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8" name="等腰三角形 387"/>
          <p:cNvSpPr/>
          <p:nvPr/>
        </p:nvSpPr>
        <p:spPr>
          <a:xfrm flipH="1">
            <a:off x="1060450" y="446088"/>
            <a:ext cx="77788" cy="74613"/>
          </a:xfrm>
          <a:prstGeom prst="triangle">
            <a:avLst/>
          </a:prstGeom>
          <a:solidFill>
            <a:srgbClr val="C26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87" name="组合 388"/>
          <p:cNvGrpSpPr/>
          <p:nvPr/>
        </p:nvGrpSpPr>
        <p:grpSpPr>
          <a:xfrm>
            <a:off x="1720850" y="444500"/>
            <a:ext cx="1371600" cy="74613"/>
            <a:chOff x="102011" y="281772"/>
            <a:chExt cx="1371927" cy="74319"/>
          </a:xfrm>
        </p:grpSpPr>
        <p:sp>
          <p:nvSpPr>
            <p:cNvPr id="390" name="等腰三角形 389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1" name="等腰三角形 39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2" name="等腰三角形 39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3" name="等腰三角形 39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4" name="等腰三角形 393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8" name="组合 394"/>
          <p:cNvGrpSpPr/>
          <p:nvPr/>
        </p:nvGrpSpPr>
        <p:grpSpPr>
          <a:xfrm>
            <a:off x="3330575" y="444500"/>
            <a:ext cx="1371600" cy="74613"/>
            <a:chOff x="102011" y="281772"/>
            <a:chExt cx="1371927" cy="74319"/>
          </a:xfrm>
        </p:grpSpPr>
        <p:sp>
          <p:nvSpPr>
            <p:cNvPr id="396" name="等腰三角形 395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7" name="等腰三角形 396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8" name="等腰三角形 397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" name="等腰三角形 398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0" name="等腰三角形 399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89" name="组合 400"/>
          <p:cNvGrpSpPr/>
          <p:nvPr/>
        </p:nvGrpSpPr>
        <p:grpSpPr>
          <a:xfrm>
            <a:off x="4949825" y="444500"/>
            <a:ext cx="1371600" cy="74613"/>
            <a:chOff x="102011" y="281772"/>
            <a:chExt cx="1371927" cy="74319"/>
          </a:xfrm>
        </p:grpSpPr>
        <p:sp>
          <p:nvSpPr>
            <p:cNvPr id="402" name="等腰三角形 401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3" name="等腰三角形 402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4" name="等腰三角形 403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5" name="等腰三角形 404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6" name="等腰三角形 405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1" name="组合 406"/>
          <p:cNvGrpSpPr/>
          <p:nvPr/>
        </p:nvGrpSpPr>
        <p:grpSpPr>
          <a:xfrm>
            <a:off x="6559550" y="439738"/>
            <a:ext cx="1371600" cy="74612"/>
            <a:chOff x="102011" y="281772"/>
            <a:chExt cx="1371927" cy="74319"/>
          </a:xfrm>
        </p:grpSpPr>
        <p:sp>
          <p:nvSpPr>
            <p:cNvPr id="408" name="等腰三角形 407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" name="等腰三角形 408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" name="等腰三角形 409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1" name="等腰三角形 410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2" name="等腰三角形 411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4" name="组合 412"/>
          <p:cNvGrpSpPr/>
          <p:nvPr/>
        </p:nvGrpSpPr>
        <p:grpSpPr>
          <a:xfrm>
            <a:off x="8172450" y="450850"/>
            <a:ext cx="1371600" cy="74613"/>
            <a:chOff x="102011" y="281772"/>
            <a:chExt cx="1371927" cy="74319"/>
          </a:xfrm>
        </p:grpSpPr>
        <p:sp>
          <p:nvSpPr>
            <p:cNvPr id="414" name="等腰三角形 413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5" name="等腰三角形 414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6" name="等腰三角形 415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7" name="等腰三角形 416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8" name="等腰三角形 417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99" name="组合 418"/>
          <p:cNvGrpSpPr/>
          <p:nvPr/>
        </p:nvGrpSpPr>
        <p:grpSpPr>
          <a:xfrm>
            <a:off x="9771063" y="449263"/>
            <a:ext cx="1371600" cy="74612"/>
            <a:chOff x="102011" y="281772"/>
            <a:chExt cx="1371927" cy="74319"/>
          </a:xfrm>
        </p:grpSpPr>
        <p:sp>
          <p:nvSpPr>
            <p:cNvPr id="420" name="等腰三角形 419"/>
            <p:cNvSpPr/>
            <p:nvPr/>
          </p:nvSpPr>
          <p:spPr>
            <a:xfrm flipH="1">
              <a:off x="102011" y="281772"/>
              <a:ext cx="77806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1" name="等腰三角形 42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2" name="等腰三角形 42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3" name="等腰三角形 42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4" name="等腰三角形 423"/>
            <p:cNvSpPr/>
            <p:nvPr/>
          </p:nvSpPr>
          <p:spPr>
            <a:xfrm flipH="1">
              <a:off x="1396131" y="281772"/>
              <a:ext cx="77807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5" name="文本框 115"/>
          <p:cNvSpPr txBox="1"/>
          <p:nvPr/>
        </p:nvSpPr>
        <p:spPr>
          <a:xfrm rot="21000000">
            <a:off x="15240" y="179070"/>
            <a:ext cx="2370455" cy="579120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fontAlgn="base" hangingPunct="1"/>
            <a:r>
              <a:rPr lang="en-US" altLang="zh-CN" sz="3200" b="1" noProof="1" smtClean="0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Let’s learn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349" name="圆角矩形 348"/>
          <p:cNvSpPr/>
          <p:nvPr/>
        </p:nvSpPr>
        <p:spPr>
          <a:xfrm>
            <a:off x="1097733" y="622903"/>
            <a:ext cx="10219825" cy="5779363"/>
          </a:xfrm>
          <a:prstGeom prst="round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4" name="文本框 180"/>
          <p:cNvSpPr txBox="1"/>
          <p:nvPr/>
        </p:nvSpPr>
        <p:spPr>
          <a:xfrm>
            <a:off x="2234654" y="775021"/>
            <a:ext cx="6822702" cy="19221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20   +    8   =     28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twen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eight    twenty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-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eight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14" name="文本框 180"/>
          <p:cNvSpPr txBox="1"/>
          <p:nvPr/>
        </p:nvSpPr>
        <p:spPr>
          <a:xfrm>
            <a:off x="2342671" y="1868447"/>
            <a:ext cx="6822702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30  +  5   =   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thir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five    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19" name="文本框 180"/>
          <p:cNvSpPr txBox="1"/>
          <p:nvPr/>
        </p:nvSpPr>
        <p:spPr>
          <a:xfrm>
            <a:off x="2344147" y="2908616"/>
            <a:ext cx="6822702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40  +  3    =   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for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three   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24" name="文本框 180"/>
          <p:cNvSpPr txBox="1"/>
          <p:nvPr/>
        </p:nvSpPr>
        <p:spPr>
          <a:xfrm>
            <a:off x="2185817" y="3806738"/>
            <a:ext cx="2261896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fif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50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29" name="文本框 180"/>
          <p:cNvSpPr txBox="1"/>
          <p:nvPr/>
        </p:nvSpPr>
        <p:spPr>
          <a:xfrm>
            <a:off x="2311621" y="3941376"/>
            <a:ext cx="2269257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six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60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34" name="文本框 180"/>
          <p:cNvSpPr txBox="1"/>
          <p:nvPr/>
        </p:nvSpPr>
        <p:spPr>
          <a:xfrm>
            <a:off x="2018623" y="4447407"/>
            <a:ext cx="2686541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 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seven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70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39" name="文本框 180"/>
          <p:cNvSpPr txBox="1"/>
          <p:nvPr/>
        </p:nvSpPr>
        <p:spPr>
          <a:xfrm>
            <a:off x="2135518" y="4991041"/>
            <a:ext cx="2498625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  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eigh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80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44" name="文本框 180"/>
          <p:cNvSpPr txBox="1"/>
          <p:nvPr/>
        </p:nvSpPr>
        <p:spPr>
          <a:xfrm>
            <a:off x="2135517" y="5564980"/>
            <a:ext cx="2676180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   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nine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ty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90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59" name="折角形 358"/>
          <p:cNvSpPr/>
          <p:nvPr/>
        </p:nvSpPr>
        <p:spPr>
          <a:xfrm>
            <a:off x="4663917" y="5297514"/>
            <a:ext cx="6392447" cy="766445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noProof="1" smtClean="0">
                <a:solidFill>
                  <a:schemeClr val="accent6">
                    <a:lumMod val="50000"/>
                  </a:schemeClr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你能发现</a:t>
            </a:r>
            <a:r>
              <a:rPr lang="zh-CN" altLang="en-US" sz="3200" b="1" noProof="1" smtClean="0">
                <a:solidFill>
                  <a:srgbClr val="FF0000"/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几十几</a:t>
            </a:r>
            <a:r>
              <a:rPr lang="zh-CN" altLang="en-US" sz="3200" b="1" noProof="1" smtClean="0">
                <a:solidFill>
                  <a:schemeClr val="accent6">
                    <a:lumMod val="50000"/>
                  </a:schemeClr>
                </a:solidFill>
                <a:latin typeface="字体管家娜娜体" panose="00020600040101010101" charset="-122"/>
                <a:ea typeface="字体管家娜娜体" panose="00020600040101010101" charset="-122"/>
              </a:rPr>
              <a:t>的构成规律吗？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字体管家娜娜体" panose="00020600040101010101" charset="-122"/>
              <a:ea typeface="字体管家娜娜体" panose="00020600040101010101" charset="-122"/>
              <a:cs typeface="+mn-cs"/>
            </a:endParaRPr>
          </a:p>
        </p:txBody>
      </p:sp>
      <p:sp>
        <p:nvSpPr>
          <p:cNvPr id="364" name="文本框 180"/>
          <p:cNvSpPr txBox="1"/>
          <p:nvPr/>
        </p:nvSpPr>
        <p:spPr>
          <a:xfrm>
            <a:off x="5534165" y="1864020"/>
            <a:ext cx="2810832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35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thirty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-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five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69" name="文本框 180"/>
          <p:cNvSpPr txBox="1"/>
          <p:nvPr/>
        </p:nvSpPr>
        <p:spPr>
          <a:xfrm>
            <a:off x="5757594" y="2921957"/>
            <a:ext cx="2810832" cy="17338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43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forty</a:t>
            </a:r>
            <a:r>
              <a:rPr lang="en-US" altLang="zh-CN" sz="3600" b="1" dirty="0" smtClean="0">
                <a:solidFill>
                  <a:srgbClr val="FF0000"/>
                </a:solidFill>
                <a:latin typeface="Trebuchet MS" panose="020B0603020202020204" pitchFamily="34" charset="0"/>
                <a:ea typeface="字体管家娜娜体" panose="00020600040101010101" charset="-122"/>
              </a:rPr>
              <a:t>-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three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74" name="文本框 180"/>
          <p:cNvSpPr txBox="1"/>
          <p:nvPr/>
        </p:nvSpPr>
        <p:spPr>
          <a:xfrm>
            <a:off x="5995781" y="1881784"/>
            <a:ext cx="281083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?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379" name="文本框 180"/>
          <p:cNvSpPr txBox="1"/>
          <p:nvPr/>
        </p:nvSpPr>
        <p:spPr>
          <a:xfrm>
            <a:off x="6015051" y="2930827"/>
            <a:ext cx="2810832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?</a:t>
            </a: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265" name="文本框 180"/>
          <p:cNvSpPr txBox="1"/>
          <p:nvPr/>
        </p:nvSpPr>
        <p:spPr>
          <a:xfrm>
            <a:off x="5331154" y="4022725"/>
            <a:ext cx="281083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57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269" name="文本框 180"/>
          <p:cNvSpPr txBox="1"/>
          <p:nvPr/>
        </p:nvSpPr>
        <p:spPr>
          <a:xfrm>
            <a:off x="6154672" y="3989590"/>
            <a:ext cx="3836616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fifty-seven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270" name="文本框 180"/>
          <p:cNvSpPr txBox="1"/>
          <p:nvPr/>
        </p:nvSpPr>
        <p:spPr>
          <a:xfrm>
            <a:off x="5335307" y="4682769"/>
            <a:ext cx="2810832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</a:t>
            </a:r>
            <a:r>
              <a:rPr lang="en-US" altLang="zh-CN" sz="3600" b="1" dirty="0" smtClean="0">
                <a:latin typeface="Comic Sans MS" panose="030F0702030302020204" pitchFamily="66" charset="0"/>
                <a:ea typeface="字体管家娜娜体" panose="00020600040101010101" charset="-122"/>
              </a:rPr>
              <a:t>66</a:t>
            </a:r>
            <a:endParaRPr lang="en-US" altLang="zh-CN" sz="3600" b="1" dirty="0" smtClean="0">
              <a:latin typeface="Comic Sans MS" panose="030F0702030302020204" pitchFamily="66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  <p:sp>
        <p:nvSpPr>
          <p:cNvPr id="271" name="文本框 180"/>
          <p:cNvSpPr txBox="1"/>
          <p:nvPr/>
        </p:nvSpPr>
        <p:spPr>
          <a:xfrm>
            <a:off x="6227170" y="4648020"/>
            <a:ext cx="3836616" cy="13747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ts val="2800"/>
              </a:lnSpc>
            </a:pPr>
            <a:r>
              <a:rPr lang="en-US" altLang="zh-CN" sz="3200" b="1" dirty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200" b="1" dirty="0" smtClean="0">
                <a:latin typeface="Helvetica" charset="0"/>
                <a:ea typeface="微软雅黑 Light" panose="020B0502040204020203" pitchFamily="34" charset="-122"/>
              </a:rPr>
              <a:t> </a:t>
            </a:r>
            <a:r>
              <a:rPr lang="en-US" altLang="zh-CN" sz="3600" b="1" dirty="0" smtClean="0">
                <a:latin typeface="Trebuchet MS" panose="020B0603020202020204" pitchFamily="34" charset="0"/>
                <a:ea typeface="字体管家娜娜体" panose="00020600040101010101" charset="-122"/>
              </a:rPr>
              <a:t>    sixty-six</a:t>
            </a:r>
            <a:endParaRPr lang="en-US" altLang="zh-CN" sz="3600" b="1" dirty="0" smtClean="0">
              <a:latin typeface="Trebuchet MS" panose="020B0603020202020204" pitchFamily="34" charset="0"/>
              <a:ea typeface="字体管家娜娜体" panose="00020600040101010101" charset="-122"/>
            </a:endParaRPr>
          </a:p>
          <a:p>
            <a:pPr lvl="0">
              <a:lnSpc>
                <a:spcPts val="2800"/>
              </a:lnSpc>
            </a:pPr>
            <a:endParaRPr lang="en-US" altLang="zh-CN" sz="32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>
              <a:lnSpc>
                <a:spcPts val="2200"/>
              </a:lnSpc>
            </a:pP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  <a:p>
            <a:pPr lvl="0">
              <a:lnSpc>
                <a:spcPts val="2200"/>
              </a:lnSpc>
            </a:pPr>
            <a:r>
              <a:rPr lang="en-US" altLang="zh-CN" sz="2800" b="1" dirty="0" smtClean="0">
                <a:latin typeface="字体管家娜娜体" panose="00020600040101010101" charset="-122"/>
                <a:ea typeface="字体管家娜娜体" panose="00020600040101010101" charset="-122"/>
              </a:rPr>
              <a:t>           </a:t>
            </a:r>
            <a:endParaRPr lang="en-US" altLang="zh-CN" sz="2800" b="1" dirty="0" smtClean="0">
              <a:latin typeface="字体管家娜娜体" panose="00020600040101010101" charset="-122"/>
              <a:ea typeface="字体管家娜娜体" panose="0002060004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8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" grpId="0"/>
      <p:bldP spid="319" grpId="0"/>
      <p:bldP spid="324" grpId="0"/>
      <p:bldP spid="329" grpId="0"/>
      <p:bldP spid="334" grpId="0"/>
      <p:bldP spid="339" grpId="0"/>
      <p:bldP spid="344" grpId="0"/>
      <p:bldP spid="359" grpId="1" animBg="1"/>
      <p:bldP spid="359" grpId="2" animBg="1"/>
      <p:bldP spid="364" grpId="0"/>
      <p:bldP spid="369" grpId="0"/>
      <p:bldP spid="374" grpId="0"/>
      <p:bldP spid="374" grpId="1"/>
      <p:bldP spid="379" grpId="0"/>
      <p:bldP spid="379" grpId="1"/>
      <p:bldP spid="265" grpId="0"/>
      <p:bldP spid="269" grpId="0"/>
      <p:bldP spid="270" grpId="0"/>
      <p:bldP spid="27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2197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81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08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671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434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97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723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486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249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01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77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145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908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671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434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197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960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723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486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249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01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775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82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145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908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671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434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960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723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486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7249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6012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4775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382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7145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908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671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434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2197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960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723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8486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7249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012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775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382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7145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5908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4671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434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2197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9723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8486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7249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6012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4775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82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7145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5908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4671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3434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2197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0960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9723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8486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7249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6012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4775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5908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12078" y="209550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35" name="组合 290"/>
          <p:cNvGrpSpPr/>
          <p:nvPr/>
        </p:nvGrpSpPr>
        <p:grpSpPr>
          <a:xfrm>
            <a:off x="312738" y="390525"/>
            <a:ext cx="931862" cy="123825"/>
            <a:chOff x="312124" y="230482"/>
            <a:chExt cx="932866" cy="124634"/>
          </a:xfrm>
        </p:grpSpPr>
        <p:sp>
          <p:nvSpPr>
            <p:cNvPr id="292" name="等腰三角形 291"/>
            <p:cNvSpPr/>
            <p:nvPr/>
          </p:nvSpPr>
          <p:spPr>
            <a:xfrm flipH="1" flipV="1">
              <a:off x="312124" y="230482"/>
              <a:ext cx="123958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3" name="等腰三角形 292"/>
            <p:cNvSpPr/>
            <p:nvPr/>
          </p:nvSpPr>
          <p:spPr>
            <a:xfrm flipH="1" flipV="1">
              <a:off x="474223" y="230482"/>
              <a:ext cx="123958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238" name="组合 293"/>
            <p:cNvGrpSpPr/>
            <p:nvPr/>
          </p:nvGrpSpPr>
          <p:grpSpPr>
            <a:xfrm>
              <a:off x="635680" y="230482"/>
              <a:ext cx="609310" cy="124634"/>
              <a:chOff x="635680" y="230482"/>
              <a:chExt cx="609310" cy="124634"/>
            </a:xfrm>
          </p:grpSpPr>
          <p:sp>
            <p:nvSpPr>
              <p:cNvPr id="295" name="等腰三角形 294"/>
              <p:cNvSpPr/>
              <p:nvPr/>
            </p:nvSpPr>
            <p:spPr>
              <a:xfrm flipH="1" flipV="1">
                <a:off x="636323" y="230482"/>
                <a:ext cx="123958" cy="124634"/>
              </a:xfrm>
              <a:prstGeom prst="triangle">
                <a:avLst/>
              </a:prstGeom>
              <a:solidFill>
                <a:srgbClr val="FDDF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6" name="等腰三角形 295"/>
              <p:cNvSpPr/>
              <p:nvPr/>
            </p:nvSpPr>
            <p:spPr>
              <a:xfrm flipH="1" flipV="1">
                <a:off x="798422" y="230482"/>
                <a:ext cx="123958" cy="124634"/>
              </a:xfrm>
              <a:prstGeom prst="triangle">
                <a:avLst/>
              </a:prstGeom>
              <a:solidFill>
                <a:srgbClr val="663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7" name="等腰三角形 296"/>
              <p:cNvSpPr/>
              <p:nvPr/>
            </p:nvSpPr>
            <p:spPr>
              <a:xfrm flipH="1" flipV="1">
                <a:off x="958932" y="230482"/>
                <a:ext cx="123958" cy="124634"/>
              </a:xfrm>
              <a:prstGeom prst="triangle">
                <a:avLst/>
              </a:prstGeom>
              <a:solidFill>
                <a:srgbClr val="F87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8" name="等腰三角形 297"/>
              <p:cNvSpPr/>
              <p:nvPr/>
            </p:nvSpPr>
            <p:spPr>
              <a:xfrm flipH="1" flipV="1">
                <a:off x="1121032" y="230482"/>
                <a:ext cx="123958" cy="124634"/>
              </a:xfrm>
              <a:prstGeom prst="triangle">
                <a:avLst/>
              </a:prstGeom>
              <a:solidFill>
                <a:srgbClr val="D6BA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5243" name="组合 298"/>
          <p:cNvGrpSpPr/>
          <p:nvPr/>
        </p:nvGrpSpPr>
        <p:grpSpPr>
          <a:xfrm>
            <a:off x="1281113" y="390525"/>
            <a:ext cx="608012" cy="123825"/>
            <a:chOff x="635680" y="230482"/>
            <a:chExt cx="609310" cy="124634"/>
          </a:xfrm>
        </p:grpSpPr>
        <p:sp>
          <p:nvSpPr>
            <p:cNvPr id="300" name="等腰三角形 29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1" name="等腰三角形 30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2" name="等腰三角形 30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3" name="等腰三角形 30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48" name="组合 303"/>
          <p:cNvGrpSpPr/>
          <p:nvPr/>
        </p:nvGrpSpPr>
        <p:grpSpPr>
          <a:xfrm>
            <a:off x="1925638" y="390525"/>
            <a:ext cx="609600" cy="123825"/>
            <a:chOff x="635680" y="230482"/>
            <a:chExt cx="609310" cy="124634"/>
          </a:xfrm>
        </p:grpSpPr>
        <p:sp>
          <p:nvSpPr>
            <p:cNvPr id="305" name="等腰三角形 30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6" name="等腰三角形 30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7" name="等腰三角形 30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8" name="等腰三角形 30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53" name="组合 308"/>
          <p:cNvGrpSpPr/>
          <p:nvPr/>
        </p:nvGrpSpPr>
        <p:grpSpPr>
          <a:xfrm>
            <a:off x="2570163" y="390525"/>
            <a:ext cx="609600" cy="123825"/>
            <a:chOff x="635680" y="230482"/>
            <a:chExt cx="609310" cy="124634"/>
          </a:xfrm>
        </p:grpSpPr>
        <p:sp>
          <p:nvSpPr>
            <p:cNvPr id="310" name="等腰三角形 30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1" name="等腰三角形 31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2" name="等腰三角形 31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3" name="等腰三角形 31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58" name="组合 313"/>
          <p:cNvGrpSpPr/>
          <p:nvPr/>
        </p:nvGrpSpPr>
        <p:grpSpPr>
          <a:xfrm>
            <a:off x="3214688" y="390525"/>
            <a:ext cx="609600" cy="123825"/>
            <a:chOff x="635680" y="230482"/>
            <a:chExt cx="609310" cy="124634"/>
          </a:xfrm>
        </p:grpSpPr>
        <p:sp>
          <p:nvSpPr>
            <p:cNvPr id="315" name="等腰三角形 31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6" name="等腰三角形 31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7" name="等腰三角形 31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8" name="等腰三角形 31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63" name="组合 318"/>
          <p:cNvGrpSpPr/>
          <p:nvPr/>
        </p:nvGrpSpPr>
        <p:grpSpPr>
          <a:xfrm>
            <a:off x="3859213" y="390525"/>
            <a:ext cx="609600" cy="123825"/>
            <a:chOff x="635680" y="230482"/>
            <a:chExt cx="609310" cy="124634"/>
          </a:xfrm>
        </p:grpSpPr>
        <p:sp>
          <p:nvSpPr>
            <p:cNvPr id="320" name="等腰三角形 31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1" name="等腰三角形 32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2" name="等腰三角形 32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3" name="等腰三角形 32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68" name="组合 323"/>
          <p:cNvGrpSpPr/>
          <p:nvPr/>
        </p:nvGrpSpPr>
        <p:grpSpPr>
          <a:xfrm>
            <a:off x="4503738" y="390525"/>
            <a:ext cx="609600" cy="123825"/>
            <a:chOff x="635680" y="230482"/>
            <a:chExt cx="609310" cy="124634"/>
          </a:xfrm>
        </p:grpSpPr>
        <p:sp>
          <p:nvSpPr>
            <p:cNvPr id="325" name="等腰三角形 32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6" name="等腰三角形 32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7" name="等腰三角形 32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8" name="等腰三角形 32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73" name="组合 328"/>
          <p:cNvGrpSpPr/>
          <p:nvPr/>
        </p:nvGrpSpPr>
        <p:grpSpPr>
          <a:xfrm>
            <a:off x="5148263" y="390525"/>
            <a:ext cx="609600" cy="123825"/>
            <a:chOff x="635680" y="230482"/>
            <a:chExt cx="609310" cy="124634"/>
          </a:xfrm>
        </p:grpSpPr>
        <p:sp>
          <p:nvSpPr>
            <p:cNvPr id="330" name="等腰三角形 32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1" name="等腰三角形 33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2" name="等腰三角形 33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3" name="等腰三角形 33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78" name="组合 333"/>
          <p:cNvGrpSpPr/>
          <p:nvPr/>
        </p:nvGrpSpPr>
        <p:grpSpPr>
          <a:xfrm>
            <a:off x="5794375" y="390525"/>
            <a:ext cx="608013" cy="123825"/>
            <a:chOff x="635680" y="230482"/>
            <a:chExt cx="609310" cy="124634"/>
          </a:xfrm>
        </p:grpSpPr>
        <p:sp>
          <p:nvSpPr>
            <p:cNvPr id="335" name="等腰三角形 334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6" name="等腰三角形 335"/>
            <p:cNvSpPr/>
            <p:nvPr/>
          </p:nvSpPr>
          <p:spPr>
            <a:xfrm flipH="1" flipV="1">
              <a:off x="797950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7" name="等腰三角形 336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8" name="等腰三角形 337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83" name="组合 338"/>
          <p:cNvGrpSpPr/>
          <p:nvPr/>
        </p:nvGrpSpPr>
        <p:grpSpPr>
          <a:xfrm>
            <a:off x="6438900" y="390525"/>
            <a:ext cx="609600" cy="123825"/>
            <a:chOff x="635680" y="230482"/>
            <a:chExt cx="609310" cy="124634"/>
          </a:xfrm>
        </p:grpSpPr>
        <p:sp>
          <p:nvSpPr>
            <p:cNvPr id="340" name="等腰三角形 33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1" name="等腰三角形 34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2" name="等腰三角形 34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3" name="等腰三角形 34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88" name="组合 343"/>
          <p:cNvGrpSpPr/>
          <p:nvPr/>
        </p:nvGrpSpPr>
        <p:grpSpPr>
          <a:xfrm>
            <a:off x="7083425" y="390525"/>
            <a:ext cx="609600" cy="123825"/>
            <a:chOff x="635680" y="230482"/>
            <a:chExt cx="609310" cy="124634"/>
          </a:xfrm>
        </p:grpSpPr>
        <p:sp>
          <p:nvSpPr>
            <p:cNvPr id="345" name="等腰三角形 34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6" name="等腰三角形 34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7" name="等腰三角形 34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8" name="等腰三角形 34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93" name="组合 348"/>
          <p:cNvGrpSpPr/>
          <p:nvPr/>
        </p:nvGrpSpPr>
        <p:grpSpPr>
          <a:xfrm>
            <a:off x="7727950" y="390525"/>
            <a:ext cx="609600" cy="123825"/>
            <a:chOff x="635680" y="230482"/>
            <a:chExt cx="609310" cy="124634"/>
          </a:xfrm>
        </p:grpSpPr>
        <p:sp>
          <p:nvSpPr>
            <p:cNvPr id="350" name="等腰三角形 34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1" name="等腰三角形 35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2" name="等腰三角形 35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3" name="等腰三角形 35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298" name="组合 353"/>
          <p:cNvGrpSpPr/>
          <p:nvPr/>
        </p:nvGrpSpPr>
        <p:grpSpPr>
          <a:xfrm>
            <a:off x="8372475" y="390525"/>
            <a:ext cx="609600" cy="123825"/>
            <a:chOff x="635680" y="230482"/>
            <a:chExt cx="609310" cy="124634"/>
          </a:xfrm>
        </p:grpSpPr>
        <p:sp>
          <p:nvSpPr>
            <p:cNvPr id="355" name="等腰三角形 35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6" name="等腰三角形 35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7" name="等腰三角形 35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8" name="等腰三角形 35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03" name="组合 358"/>
          <p:cNvGrpSpPr/>
          <p:nvPr/>
        </p:nvGrpSpPr>
        <p:grpSpPr>
          <a:xfrm>
            <a:off x="9017000" y="390525"/>
            <a:ext cx="609600" cy="123825"/>
            <a:chOff x="635680" y="230482"/>
            <a:chExt cx="609310" cy="124634"/>
          </a:xfrm>
        </p:grpSpPr>
        <p:sp>
          <p:nvSpPr>
            <p:cNvPr id="360" name="等腰三角形 35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1" name="等腰三角形 36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2" name="等腰三角形 36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3" name="等腰三角形 36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08" name="组合 363"/>
          <p:cNvGrpSpPr/>
          <p:nvPr/>
        </p:nvGrpSpPr>
        <p:grpSpPr>
          <a:xfrm>
            <a:off x="9661525" y="390525"/>
            <a:ext cx="609600" cy="123825"/>
            <a:chOff x="635680" y="230482"/>
            <a:chExt cx="609310" cy="124634"/>
          </a:xfrm>
        </p:grpSpPr>
        <p:sp>
          <p:nvSpPr>
            <p:cNvPr id="365" name="等腰三角形 36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6" name="等腰三角形 36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7" name="等腰三角形 36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8" name="等腰三角形 36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13" name="组合 368"/>
          <p:cNvGrpSpPr/>
          <p:nvPr/>
        </p:nvGrpSpPr>
        <p:grpSpPr>
          <a:xfrm>
            <a:off x="10307638" y="390525"/>
            <a:ext cx="608012" cy="123825"/>
            <a:chOff x="635680" y="230482"/>
            <a:chExt cx="609310" cy="124634"/>
          </a:xfrm>
        </p:grpSpPr>
        <p:sp>
          <p:nvSpPr>
            <p:cNvPr id="370" name="等腰三角形 36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1" name="等腰三角形 37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2" name="等腰三角形 37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3" name="等腰三角形 37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18" name="组合 373"/>
          <p:cNvGrpSpPr/>
          <p:nvPr/>
        </p:nvGrpSpPr>
        <p:grpSpPr>
          <a:xfrm>
            <a:off x="10952163" y="390525"/>
            <a:ext cx="609600" cy="123825"/>
            <a:chOff x="635680" y="230482"/>
            <a:chExt cx="609310" cy="124634"/>
          </a:xfrm>
        </p:grpSpPr>
        <p:sp>
          <p:nvSpPr>
            <p:cNvPr id="375" name="等腰三角形 37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6" name="等腰三角形 37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7" name="等腰三角形 37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8" name="等腰三角形 37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23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27" name="组合 382"/>
          <p:cNvGrpSpPr/>
          <p:nvPr/>
        </p:nvGrpSpPr>
        <p:grpSpPr>
          <a:xfrm>
            <a:off x="425450" y="446088"/>
            <a:ext cx="1047750" cy="74612"/>
            <a:chOff x="425723" y="281772"/>
            <a:chExt cx="1048215" cy="74319"/>
          </a:xfrm>
        </p:grpSpPr>
        <p:sp>
          <p:nvSpPr>
            <p:cNvPr id="384" name="等腰三角形 383"/>
            <p:cNvSpPr/>
            <p:nvPr/>
          </p:nvSpPr>
          <p:spPr>
            <a:xfrm flipH="1">
              <a:off x="425723" y="281772"/>
              <a:ext cx="77823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5" name="等腰三角形 384"/>
            <p:cNvSpPr/>
            <p:nvPr/>
          </p:nvSpPr>
          <p:spPr>
            <a:xfrm flipH="1">
              <a:off x="749717" y="281772"/>
              <a:ext cx="76234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6" name="等腰三角形 385"/>
            <p:cNvSpPr/>
            <p:nvPr/>
          </p:nvSpPr>
          <p:spPr>
            <a:xfrm flipH="1">
              <a:off x="1073710" y="281772"/>
              <a:ext cx="76234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7" name="等腰三角形 386"/>
            <p:cNvSpPr/>
            <p:nvPr/>
          </p:nvSpPr>
          <p:spPr>
            <a:xfrm flipH="1">
              <a:off x="1396116" y="281772"/>
              <a:ext cx="77822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88" name="等腰三角形 387"/>
          <p:cNvSpPr/>
          <p:nvPr/>
        </p:nvSpPr>
        <p:spPr>
          <a:xfrm flipH="1">
            <a:off x="1060450" y="446088"/>
            <a:ext cx="77788" cy="74613"/>
          </a:xfrm>
          <a:prstGeom prst="triangle">
            <a:avLst/>
          </a:prstGeom>
          <a:solidFill>
            <a:srgbClr val="C26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333" name="组合 388"/>
          <p:cNvGrpSpPr/>
          <p:nvPr/>
        </p:nvGrpSpPr>
        <p:grpSpPr>
          <a:xfrm>
            <a:off x="1720850" y="444500"/>
            <a:ext cx="1371600" cy="74613"/>
            <a:chOff x="102011" y="281772"/>
            <a:chExt cx="1371927" cy="74319"/>
          </a:xfrm>
        </p:grpSpPr>
        <p:sp>
          <p:nvSpPr>
            <p:cNvPr id="390" name="等腰三角形 389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1" name="等腰三角形 39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2" name="等腰三角形 39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3" name="等腰三角形 39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4" name="等腰三角形 393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39" name="组合 394"/>
          <p:cNvGrpSpPr/>
          <p:nvPr/>
        </p:nvGrpSpPr>
        <p:grpSpPr>
          <a:xfrm>
            <a:off x="3330575" y="444500"/>
            <a:ext cx="1371600" cy="74613"/>
            <a:chOff x="102011" y="281772"/>
            <a:chExt cx="1371927" cy="74319"/>
          </a:xfrm>
        </p:grpSpPr>
        <p:sp>
          <p:nvSpPr>
            <p:cNvPr id="396" name="等腰三角形 395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7" name="等腰三角形 396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8" name="等腰三角形 397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9" name="等腰三角形 398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0" name="等腰三角形 399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45" name="组合 400"/>
          <p:cNvGrpSpPr/>
          <p:nvPr/>
        </p:nvGrpSpPr>
        <p:grpSpPr>
          <a:xfrm>
            <a:off x="4949825" y="444500"/>
            <a:ext cx="1371600" cy="74613"/>
            <a:chOff x="102011" y="281772"/>
            <a:chExt cx="1371927" cy="74319"/>
          </a:xfrm>
        </p:grpSpPr>
        <p:sp>
          <p:nvSpPr>
            <p:cNvPr id="402" name="等腰三角形 401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3" name="等腰三角形 402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4" name="等腰三角形 403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5" name="等腰三角形 404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6" name="等腰三角形 405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51" name="组合 406"/>
          <p:cNvGrpSpPr/>
          <p:nvPr/>
        </p:nvGrpSpPr>
        <p:grpSpPr>
          <a:xfrm>
            <a:off x="6559550" y="439738"/>
            <a:ext cx="1371600" cy="74612"/>
            <a:chOff x="102011" y="281772"/>
            <a:chExt cx="1371927" cy="74319"/>
          </a:xfrm>
        </p:grpSpPr>
        <p:sp>
          <p:nvSpPr>
            <p:cNvPr id="408" name="等腰三角形 407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9" name="等腰三角形 408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0" name="等腰三角形 409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1" name="等腰三角形 410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2" name="等腰三角形 411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57" name="组合 412"/>
          <p:cNvGrpSpPr/>
          <p:nvPr/>
        </p:nvGrpSpPr>
        <p:grpSpPr>
          <a:xfrm>
            <a:off x="8172450" y="450850"/>
            <a:ext cx="1371600" cy="74613"/>
            <a:chOff x="102011" y="281772"/>
            <a:chExt cx="1371927" cy="74319"/>
          </a:xfrm>
        </p:grpSpPr>
        <p:sp>
          <p:nvSpPr>
            <p:cNvPr id="414" name="等腰三角形 413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5" name="等腰三角形 414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6" name="等腰三角形 415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7" name="等腰三角形 416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8" name="等腰三角形 417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5363" name="组合 418"/>
          <p:cNvGrpSpPr/>
          <p:nvPr/>
        </p:nvGrpSpPr>
        <p:grpSpPr>
          <a:xfrm>
            <a:off x="9771063" y="449263"/>
            <a:ext cx="1371600" cy="74612"/>
            <a:chOff x="102011" y="281772"/>
            <a:chExt cx="1371927" cy="74319"/>
          </a:xfrm>
        </p:grpSpPr>
        <p:sp>
          <p:nvSpPr>
            <p:cNvPr id="420" name="等腰三角形 419"/>
            <p:cNvSpPr/>
            <p:nvPr/>
          </p:nvSpPr>
          <p:spPr>
            <a:xfrm flipH="1">
              <a:off x="102011" y="281772"/>
              <a:ext cx="77806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1" name="等腰三角形 42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2" name="等腰三角形 42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3" name="等腰三角形 42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4" name="等腰三角形 423"/>
            <p:cNvSpPr/>
            <p:nvPr/>
          </p:nvSpPr>
          <p:spPr>
            <a:xfrm flipH="1">
              <a:off x="1396131" y="281772"/>
              <a:ext cx="77807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15" name="文本框 115"/>
          <p:cNvSpPr txBox="1"/>
          <p:nvPr/>
        </p:nvSpPr>
        <p:spPr>
          <a:xfrm rot="21000000">
            <a:off x="80010" y="221615"/>
            <a:ext cx="2447925" cy="579120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Try to guess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50" name="折角形 149"/>
          <p:cNvSpPr/>
          <p:nvPr/>
        </p:nvSpPr>
        <p:spPr>
          <a:xfrm>
            <a:off x="3719830" y="519430"/>
            <a:ext cx="6227445" cy="718185"/>
          </a:xfrm>
          <a:prstGeom prst="foldedCorner">
            <a:avLst>
              <a:gd name="adj" fmla="val 50000"/>
            </a:avLst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How much do you have?</a:t>
            </a:r>
            <a:endParaRPr kumimoji="0" lang="en-US" altLang="zh-CN" sz="36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9601200" y="679450"/>
            <a:ext cx="222504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猜猜你有多少钱？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0" name="折角形 119"/>
          <p:cNvSpPr/>
          <p:nvPr/>
        </p:nvSpPr>
        <p:spPr>
          <a:xfrm>
            <a:off x="1621155" y="1519555"/>
            <a:ext cx="5462270" cy="642620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How much is </a:t>
            </a: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it</a:t>
            </a: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? Guess.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0" name="折角形 139"/>
          <p:cNvSpPr/>
          <p:nvPr/>
        </p:nvSpPr>
        <p:spPr>
          <a:xfrm>
            <a:off x="6100445" y="2363470"/>
            <a:ext cx="4027170" cy="506730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lang="en-US" altLang="zh-CN" sz="2800" b="1" noProof="1" smtClean="0">
              <a:solidFill>
                <a:srgbClr val="FF0000"/>
              </a:solidFill>
              <a:latin typeface="Trebuchet MS" panose="020B0603020202020204" pitchFamily="34" charset="0"/>
              <a:ea typeface="宋体" panose="02010600030101010101" pitchFamily="2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1" smtClean="0">
                <a:solidFill>
                  <a:srgbClr val="FF0000"/>
                </a:solidFill>
                <a:latin typeface="Trebuchet MS" panose="020B0603020202020204" pitchFamily="34" charset="0"/>
                <a:ea typeface="宋体" panose="02010600030101010101" pitchFamily="2" charset="-122"/>
              </a:rPr>
              <a:t>Is it</a:t>
            </a: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 ... </a:t>
            </a:r>
            <a:r>
              <a:rPr lang="en-US" altLang="zh-CN" sz="2800" b="1" noProof="1" smtClean="0">
                <a:solidFill>
                  <a:srgbClr val="FF0000"/>
                </a:solidFill>
                <a:latin typeface="Trebuchet MS" panose="020B0603020202020204" pitchFamily="34" charset="0"/>
                <a:ea typeface="宋体" panose="02010600030101010101" pitchFamily="2" charset="-122"/>
              </a:rPr>
              <a:t>y</a:t>
            </a: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uan?</a:t>
            </a:r>
            <a:endParaRPr kumimoji="0" lang="en-US" altLang="zh-CN" sz="28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1" name="折角形 120"/>
          <p:cNvSpPr/>
          <p:nvPr/>
        </p:nvSpPr>
        <p:spPr>
          <a:xfrm>
            <a:off x="1798955" y="4916170"/>
            <a:ext cx="4491355" cy="675005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Yes,you’re right.</a:t>
            </a:r>
            <a:endParaRPr kumimoji="0" lang="zh-CN" altLang="en-US" sz="28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8" name="折角形 267"/>
          <p:cNvSpPr/>
          <p:nvPr/>
        </p:nvSpPr>
        <p:spPr>
          <a:xfrm>
            <a:off x="7083425" y="5181600"/>
            <a:ext cx="2616200" cy="428625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800" b="1" noProof="1" smtClean="0">
                <a:solidFill>
                  <a:schemeClr val="accent6">
                    <a:lumMod val="50000"/>
                  </a:schemeClr>
                </a:solidFill>
                <a:latin typeface="Trebuchet MS" panose="020B0603020202020204" pitchFamily="34" charset="0"/>
                <a:ea typeface="宋体" panose="02010600030101010101" pitchFamily="2" charset="-122"/>
              </a:rPr>
              <a:t>I</a:t>
            </a: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t’s …yuan.</a:t>
            </a:r>
            <a:endParaRPr kumimoji="0" lang="en-US" altLang="zh-CN" sz="2800" b="1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" name="图片 121"/>
          <p:cNvPicPr/>
          <p:nvPr/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b="48407"/>
          <a:stretch>
            <a:fillRect/>
          </a:stretch>
        </p:blipFill>
        <p:spPr>
          <a:xfrm>
            <a:off x="5845175" y="4615180"/>
            <a:ext cx="1203325" cy="1303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4" name="折角形 123"/>
          <p:cNvSpPr/>
          <p:nvPr/>
        </p:nvSpPr>
        <p:spPr>
          <a:xfrm>
            <a:off x="1798955" y="3529330"/>
            <a:ext cx="4491355" cy="675005"/>
          </a:xfrm>
          <a:prstGeom prst="foldedCorner">
            <a:avLst>
              <a:gd name="adj" fmla="val 50000"/>
            </a:avLst>
          </a:prstGeom>
          <a:solidFill>
            <a:srgbClr val="CCCC00"/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28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ts val="3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宋体" panose="02010600030101010101" pitchFamily="2" charset="-122"/>
                <a:cs typeface="+mn-cs"/>
              </a:rPr>
              <a:t>/No,you’re wrong.</a:t>
            </a:r>
            <a:endParaRPr kumimoji="0" lang="zh-CN" altLang="en-US" sz="28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5" name="图片 124"/>
          <p:cNvPicPr/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l="-8236" t="53309" r="29365" b="-2670"/>
          <a:stretch>
            <a:fillRect/>
          </a:stretch>
        </p:blipFill>
        <p:spPr>
          <a:xfrm>
            <a:off x="5392420" y="3119755"/>
            <a:ext cx="1494155" cy="1495425"/>
          </a:xfrm>
          <a:prstGeom prst="flowChartConnector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/>
      <p:bldP spid="117" grpId="1"/>
      <p:bldP spid="121" grpId="0" bldLvl="0" animBg="1"/>
      <p:bldP spid="124" grpId="0" bldLvl="0" animBg="1"/>
      <p:bldP spid="26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2405" y="209550"/>
            <a:ext cx="11890375" cy="643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45845" y="1920875"/>
            <a:ext cx="5566410" cy="1418590"/>
          </a:xfrm>
          <a:prstGeom prst="rect">
            <a:avLst/>
          </a:prstGeom>
          <a:solidFill>
            <a:srgbClr val="E0D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dirty="0"/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show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167005" y="1442085"/>
            <a:ext cx="1931035" cy="24574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899150" y="3665220"/>
            <a:ext cx="2032635" cy="2032635"/>
          </a:xfrm>
          <a:prstGeom prst="rect">
            <a:avLst/>
          </a:prstGeom>
        </p:spPr>
      </p:pic>
      <p:sp>
        <p:nvSpPr>
          <p:cNvPr id="25" name="双波形 24"/>
          <p:cNvSpPr/>
          <p:nvPr/>
        </p:nvSpPr>
        <p:spPr>
          <a:xfrm>
            <a:off x="2022475" y="390525"/>
            <a:ext cx="9331325" cy="935990"/>
          </a:xfrm>
          <a:prstGeom prst="doubleWave">
            <a:avLst/>
          </a:prstGeom>
          <a:solidFill>
            <a:srgbClr val="F2F3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How can we do charity?</a:t>
            </a:r>
            <a:endParaRPr lang="en-US" altLang="zh-CN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try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241668" name="图片 241667" descr="Story time 02"/>
          <p:cNvPicPr>
            <a:picLocks noChangeAspect="1"/>
          </p:cNvPicPr>
          <p:nvPr/>
        </p:nvPicPr>
        <p:blipFill>
          <a:blip r:embed="rId2"/>
          <a:srcRect b="15840"/>
          <a:stretch>
            <a:fillRect/>
          </a:stretch>
        </p:blipFill>
        <p:spPr>
          <a:xfrm>
            <a:off x="4673600" y="1864360"/>
            <a:ext cx="1849120" cy="153162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63" name="矩形 62"/>
          <p:cNvSpPr/>
          <p:nvPr/>
        </p:nvSpPr>
        <p:spPr>
          <a:xfrm>
            <a:off x="854075" y="3933825"/>
            <a:ext cx="5418455" cy="1399540"/>
          </a:xfrm>
          <a:prstGeom prst="rect">
            <a:avLst/>
          </a:prstGeom>
          <a:solidFill>
            <a:srgbClr val="ACB3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start our charity sale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227965" y="3591560"/>
            <a:ext cx="2084070" cy="208407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028180" y="1926590"/>
            <a:ext cx="4960620" cy="1410970"/>
          </a:xfrm>
          <a:prstGeom prst="rect">
            <a:avLst/>
          </a:prstGeom>
          <a:solidFill>
            <a:srgbClr val="E4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How much do you have?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715635" y="1669415"/>
            <a:ext cx="1999615" cy="199961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83100" y="3244850"/>
            <a:ext cx="2023110" cy="208788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1714500" y="4933950"/>
            <a:ext cx="248031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开始我们的义卖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之旅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083 -0.00185185 L 0.444687 -0.0012037 " pathEditMode="relative" rAng="0" ptsTypes="">
                                      <p:cBhvr>
                                        <p:cTn id="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1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1" animBg="1"/>
      <p:bldP spid="63" grpId="0" bldLvl="0" animBg="1"/>
      <p:bldP spid="36" grpId="0"/>
      <p:bldP spid="3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觅知网_粉色感恩母亲节温馨动态气球爱心背景mp4母亲节背景_124577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 descr="公益爱心义卖创意海报 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9255" y="0"/>
            <a:ext cx="5452745" cy="7052310"/>
          </a:xfrm>
          <a:prstGeom prst="rect">
            <a:avLst/>
          </a:prstGeom>
        </p:spPr>
      </p:pic>
      <p:pic>
        <p:nvPicPr>
          <p:cNvPr id="7" name="钢琴曲 - 轻音乐集 - 缓缓轻柔的音乐 青空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>
                  <p14:trim end="198943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64495" y="7132955"/>
            <a:ext cx="619125" cy="6191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3947795" y="125730"/>
            <a:ext cx="3946525" cy="2952115"/>
            <a:chOff x="3547" y="799"/>
            <a:chExt cx="6215" cy="4649"/>
          </a:xfrm>
        </p:grpSpPr>
        <p:pic>
          <p:nvPicPr>
            <p:cNvPr id="100" name="图片 99"/>
            <p:cNvPicPr/>
            <p:nvPr/>
          </p:nvPicPr>
          <p:blipFill>
            <a:blip r:embed="rId9">
              <a:clrChange>
                <a:clrFrom>
                  <a:srgbClr val="F7F7F7">
                    <a:alpha val="100000"/>
                  </a:srgbClr>
                </a:clrFrom>
                <a:clrTo>
                  <a:srgbClr val="F7F7F7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47" y="799"/>
              <a:ext cx="6215" cy="4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文本框 7"/>
            <p:cNvSpPr txBox="1"/>
            <p:nvPr/>
          </p:nvSpPr>
          <p:spPr>
            <a:xfrm>
              <a:off x="3887" y="1706"/>
              <a:ext cx="509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2000" b="1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  </a:t>
              </a:r>
              <a:r>
                <a:rPr lang="en-US" altLang="zh-CN" sz="2400" b="1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</a:t>
              </a:r>
              <a:r>
                <a:rPr lang="en-US" altLang="zh-CN" sz="2400" b="1">
                  <a:solidFill>
                    <a:srgbClr val="C0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Start in groups !</a:t>
              </a:r>
              <a:endParaRPr lang="en-US" altLang="zh-CN" sz="2400" b="1">
                <a:solidFill>
                  <a:srgbClr val="C00000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  <a:p>
              <a:pPr algn="ctr"/>
              <a:endParaRPr lang="zh-CN" altLang="en-US" sz="1400" b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  <a:p>
              <a:pPr algn="ctr"/>
              <a:r>
                <a:rPr lang="en-US" altLang="zh-CN" sz="1400" b="1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    </a:t>
              </a:r>
              <a:r>
                <a:rPr lang="zh-CN" altLang="en-US" sz="1400" b="1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四人一组，</a:t>
              </a:r>
              <a:r>
                <a:rPr lang="zh-CN" sz="1400" b="1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  <a:cs typeface="Comic Sans MS" panose="030F0702030302020204" pitchFamily="66" charset="0"/>
                </a:rPr>
                <a:t>开始你的义卖之旅吧</a:t>
              </a:r>
              <a:r>
                <a:rPr lang="zh-CN" altLang="en-US" sz="1400" b="1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！</a:t>
              </a:r>
              <a:endParaRPr lang="zh-CN" altLang="en-US" sz="1400" b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  <a:p>
              <a:pPr algn="ctr"/>
              <a:r>
                <a:rPr lang="en-US" altLang="zh-CN" sz="1400" b="1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   </a:t>
              </a:r>
              <a:r>
                <a:rPr lang="zh-CN" altLang="en-US" sz="1400" b="1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请把你筹来的善款放箱子里。</a:t>
              </a:r>
              <a:endParaRPr lang="zh-CN" altLang="en-US" sz="1400" b="1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Requires="p14" p14:dur="9" advClick="0">
        <p15:prstTrans prst="prestige"/>
      </p:transition>
    </mc:Choice>
    <mc:Fallback>
      <p:transition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indefinite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" dur="3759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0">
              <p:cMediaNode vol="100000">
                <p:cTn id="26" repeatCount="indefinite" fill="remove" display="1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-213995" y="209550"/>
            <a:ext cx="12406630" cy="643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45845" y="1920875"/>
            <a:ext cx="5566410" cy="1418590"/>
          </a:xfrm>
          <a:prstGeom prst="rect">
            <a:avLst/>
          </a:prstGeom>
          <a:solidFill>
            <a:srgbClr val="E0D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dirty="0"/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show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167005" y="1442085"/>
            <a:ext cx="1931035" cy="2457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10705" y="3933825"/>
            <a:ext cx="5017135" cy="1398905"/>
          </a:xfrm>
          <a:prstGeom prst="rect">
            <a:avLst/>
          </a:prstGeom>
          <a:solidFill>
            <a:srgbClr val="AFE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auction</a:t>
            </a:r>
            <a:endParaRPr lang="en-US" altLang="zh-CN" sz="3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638800" y="3726815"/>
            <a:ext cx="2032635" cy="2032635"/>
          </a:xfrm>
          <a:prstGeom prst="rect">
            <a:avLst/>
          </a:prstGeom>
        </p:spPr>
      </p:pic>
      <p:sp>
        <p:nvSpPr>
          <p:cNvPr id="25" name="双波形 24"/>
          <p:cNvSpPr/>
          <p:nvPr/>
        </p:nvSpPr>
        <p:spPr>
          <a:xfrm>
            <a:off x="2022475" y="390525"/>
            <a:ext cx="9331325" cy="935990"/>
          </a:xfrm>
          <a:prstGeom prst="doubleWave">
            <a:avLst/>
          </a:prstGeom>
          <a:solidFill>
            <a:srgbClr val="F2F3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How can we do charity?</a:t>
            </a:r>
            <a:endParaRPr lang="en-US" altLang="zh-CN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try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241668" name="图片 241667" descr="Story time 02"/>
          <p:cNvPicPr>
            <a:picLocks noChangeAspect="1"/>
          </p:cNvPicPr>
          <p:nvPr/>
        </p:nvPicPr>
        <p:blipFill>
          <a:blip r:embed="rId2"/>
          <a:srcRect b="15840"/>
          <a:stretch>
            <a:fillRect/>
          </a:stretch>
        </p:blipFill>
        <p:spPr>
          <a:xfrm>
            <a:off x="4673600" y="1864360"/>
            <a:ext cx="1849120" cy="153162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19" name="矩形 18"/>
          <p:cNvSpPr/>
          <p:nvPr/>
        </p:nvSpPr>
        <p:spPr>
          <a:xfrm>
            <a:off x="991235" y="3933825"/>
            <a:ext cx="5418455" cy="1399540"/>
          </a:xfrm>
          <a:prstGeom prst="rect">
            <a:avLst/>
          </a:prstGeom>
          <a:solidFill>
            <a:srgbClr val="ACB3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start our charity sale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365125" y="3591560"/>
            <a:ext cx="2084070" cy="208407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028180" y="1926590"/>
            <a:ext cx="4960620" cy="1410970"/>
          </a:xfrm>
          <a:prstGeom prst="rect">
            <a:avLst/>
          </a:prstGeom>
          <a:solidFill>
            <a:srgbClr val="E4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How much do you have?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715635" y="1669415"/>
            <a:ext cx="1999615" cy="199961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0260" y="3244850"/>
            <a:ext cx="2023110" cy="2087880"/>
          </a:xfrm>
          <a:prstGeom prst="rect">
            <a:avLst/>
          </a:prstGeom>
        </p:spPr>
      </p:pic>
      <p:pic>
        <p:nvPicPr>
          <p:cNvPr id="29" name="图片 28" descr="fbc678564e6e6e8e33e5de1f58f35b20"/>
          <p:cNvPicPr>
            <a:picLocks noChangeAspect="1"/>
          </p:cNvPicPr>
          <p:nvPr/>
        </p:nvPicPr>
        <p:blipFill>
          <a:blip r:embed="rId4">
            <a:clrChange>
              <a:clrFrom>
                <a:srgbClr val="F7FAFF">
                  <a:alpha val="100000"/>
                </a:srgbClr>
              </a:clrFrom>
              <a:clrTo>
                <a:srgbClr val="F7FAFF">
                  <a:alpha val="100000"/>
                  <a:alpha val="0"/>
                </a:srgbClr>
              </a:clrTo>
            </a:clrChange>
          </a:blip>
          <a:srcRect t="25528" r="48093" b="25981"/>
          <a:stretch>
            <a:fillRect/>
          </a:stretch>
        </p:blipFill>
        <p:spPr>
          <a:xfrm>
            <a:off x="10972800" y="4158615"/>
            <a:ext cx="1016000" cy="94996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7631430" y="4933950"/>
            <a:ext cx="196977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举办慈善拍卖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会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2604 -0.00185185 L 0.436302 0.00101852 " pathEditMode="relative" rAng="0" ptsTypes="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1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1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5" grpId="1" animBg="1"/>
      <p:bldP spid="36" grpId="0"/>
      <p:bldP spid="36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220345" y="0"/>
            <a:ext cx="11946255" cy="68580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" name="图片 2" descr="千库网_招标投标慈善拍卖公益晚会_元素编号131188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75760" y="2619375"/>
            <a:ext cx="4248150" cy="4248150"/>
          </a:xfrm>
          <a:prstGeom prst="rect">
            <a:avLst/>
          </a:prstGeom>
        </p:spPr>
      </p:pic>
      <p:sp>
        <p:nvSpPr>
          <p:cNvPr id="117" name="文本框 115"/>
          <p:cNvSpPr txBox="1"/>
          <p:nvPr/>
        </p:nvSpPr>
        <p:spPr>
          <a:xfrm rot="21000000">
            <a:off x="168910" y="113665"/>
            <a:ext cx="2417445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</a:t>
            </a:r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konw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50" name="折角形 149"/>
          <p:cNvSpPr/>
          <p:nvPr/>
        </p:nvSpPr>
        <p:spPr>
          <a:xfrm>
            <a:off x="3186430" y="81915"/>
            <a:ext cx="6227445" cy="718185"/>
          </a:xfrm>
          <a:prstGeom prst="foldedCorner">
            <a:avLst>
              <a:gd name="adj" fmla="val 50000"/>
            </a:avLst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Know about the auction</a:t>
            </a:r>
            <a:endParaRPr kumimoji="0" lang="en-US" altLang="zh-CN" sz="36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71810" y="3536315"/>
            <a:ext cx="94869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拍卖员</a:t>
            </a:r>
            <a:endParaRPr lang="en-US" altLang="zh-CN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950" name="TextBox 7"/>
          <p:cNvSpPr/>
          <p:nvPr/>
        </p:nvSpPr>
        <p:spPr>
          <a:xfrm>
            <a:off x="2458085" y="6381750"/>
            <a:ext cx="7682865" cy="460375"/>
          </a:xfrm>
          <a:prstGeom prst="rect">
            <a:avLst/>
          </a:prstGeom>
          <a:solidFill>
            <a:srgbClr val="E5FF97"/>
          </a:solidFill>
          <a:ln w="9525">
            <a:noFill/>
          </a:ln>
        </p:spPr>
        <p:txBody>
          <a:bodyPr wrap="square">
            <a:spAutoFit/>
          </a:bodyPr>
          <a:p>
            <a:r>
              <a:rPr lang="en-US" altLang="zh-CN" sz="2400" dirty="0">
                <a:latin typeface="Comic Sans MS" panose="030F0702030302020204" pitchFamily="66" charset="0"/>
                <a:sym typeface="Arial" panose="020B0604020202020204" pitchFamily="34" charset="0"/>
              </a:rPr>
              <a:t>Learning tip: </a:t>
            </a:r>
            <a:r>
              <a:rPr lang="zh-CN" altLang="en-US" sz="2400" dirty="0">
                <a:latin typeface="Comic Sans MS" panose="030F0702030302020204" pitchFamily="66" charset="0"/>
                <a:sym typeface="Arial" panose="020B0604020202020204" pitchFamily="34" charset="0"/>
              </a:rPr>
              <a:t>以上这些词汇可以帮助你进行拍卖表达哦！</a:t>
            </a:r>
            <a:endParaRPr lang="zh-CN" altLang="en-US" sz="2400" dirty="0">
              <a:latin typeface="Comic Sans MS" panose="030F0702030302020204" pitchFamily="66" charset="0"/>
              <a:sym typeface="Arial" panose="020B0604020202020204" pitchFamily="34" charset="0"/>
            </a:endParaRPr>
          </a:p>
        </p:txBody>
      </p:sp>
      <p:sp>
        <p:nvSpPr>
          <p:cNvPr id="21" name="线形标注 1 20"/>
          <p:cNvSpPr/>
          <p:nvPr/>
        </p:nvSpPr>
        <p:spPr>
          <a:xfrm>
            <a:off x="9036685" y="2806065"/>
            <a:ext cx="3046730" cy="661035"/>
          </a:xfrm>
          <a:prstGeom prst="borderCallout1">
            <a:avLst>
              <a:gd name="adj1" fmla="val 18750"/>
              <a:gd name="adj2" fmla="val -8333"/>
              <a:gd name="adj3" fmla="val 88856"/>
              <a:gd name="adj4" fmla="val -61400"/>
            </a:avLst>
          </a:prstGeom>
          <a:solidFill>
            <a:srgbClr val="A5A5A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170035" y="2875280"/>
            <a:ext cx="27800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the auction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ee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r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2998470" y="906780"/>
            <a:ext cx="2593975" cy="986155"/>
          </a:xfrm>
          <a:prstGeom prst="wedgeRoundRectCallout">
            <a:avLst>
              <a:gd name="adj1" fmla="val 43389"/>
              <a:gd name="adj2" fmla="val 189150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296285" y="961390"/>
            <a:ext cx="1998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Who b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ds? 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182880" y="2294255"/>
            <a:ext cx="4455160" cy="3133090"/>
          </a:xfrm>
          <a:prstGeom prst="wedgeRoundRectCallout">
            <a:avLst>
              <a:gd name="adj1" fmla="val 72021"/>
              <a:gd name="adj2" fmla="val -10076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98120" y="2406650"/>
            <a:ext cx="3879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X yuan, the once. 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6525" y="3413125"/>
            <a:ext cx="3879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X yuan, the  tw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ce. 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8120" y="4466590"/>
            <a:ext cx="38792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X yuan, d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ea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l</a:t>
            </a:r>
            <a:r>
              <a:rPr lang="zh-CN" altLang="en-US" sz="2800">
                <a:latin typeface="Comic Sans MS" panose="030F0702030302020204" pitchFamily="66" charset="0"/>
                <a:cs typeface="Comic Sans MS" panose="030F0702030302020204" pitchFamily="66" charset="0"/>
              </a:rPr>
              <a:t>！</a:t>
            </a:r>
            <a:endParaRPr lang="zh-CN" altLang="en-US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058670" y="1490345"/>
            <a:ext cx="31115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 </a:t>
            </a:r>
            <a:endParaRPr lang="en-US" altLang="zh-CN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518285" y="4921885"/>
            <a:ext cx="939800" cy="5219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d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ea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r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458085" y="3935095"/>
            <a:ext cx="660400" cy="5219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ce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852785" y="2310130"/>
            <a:ext cx="746125" cy="52197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s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ee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247900" y="2860040"/>
            <a:ext cx="750570" cy="52197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p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o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n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e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594100" y="1490345"/>
            <a:ext cx="120396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谁竞拍？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186430" y="2505710"/>
            <a:ext cx="158750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X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元，一次。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296285" y="3536315"/>
            <a:ext cx="158750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X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元，两次。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588260" y="4589780"/>
            <a:ext cx="158750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X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元，成交！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95460" y="451485"/>
            <a:ext cx="222504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了解如何进行</a:t>
            </a:r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拍卖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5" name="Take me hand 截取视频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979785" y="693420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7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91" dur="5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95" dur="5762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6" repeatCount="indefinite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  <p:bldLst>
      <p:bldP spid="18" grpId="1"/>
      <p:bldP spid="39950" grpId="0" bldLvl="0" animBg="1"/>
      <p:bldP spid="39950" grpId="1" animBg="1"/>
      <p:bldP spid="32" grpId="1"/>
      <p:bldP spid="37" grpId="1"/>
      <p:bldP spid="38" grpId="1"/>
      <p:bldP spid="39" grpId="1"/>
      <p:bldP spid="40" grpId="1"/>
      <p:bldP spid="21" grpId="0" animBg="1"/>
      <p:bldP spid="22" grpId="0"/>
      <p:bldP spid="35" grpId="0" animBg="1"/>
      <p:bldP spid="24" grpId="0"/>
      <p:bldP spid="37" grpId="2"/>
      <p:bldP spid="23" grpId="0" animBg="1"/>
      <p:bldP spid="18" grpId="2"/>
      <p:bldP spid="26" grpId="0" animBg="1"/>
      <p:bldP spid="27" grpId="0"/>
      <p:bldP spid="38" grpId="2"/>
      <p:bldP spid="36" grpId="0" animBg="1"/>
      <p:bldP spid="28" grpId="0"/>
      <p:bldP spid="39" grpId="2"/>
      <p:bldP spid="34" grpId="0" animBg="1"/>
      <p:bldP spid="29" grpId="0"/>
      <p:bldP spid="40" grpId="2"/>
      <p:bldP spid="3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-200025" y="209550"/>
            <a:ext cx="12406630" cy="643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65480" y="1463675"/>
            <a:ext cx="5566410" cy="1418590"/>
          </a:xfrm>
          <a:prstGeom prst="rect">
            <a:avLst/>
          </a:prstGeom>
          <a:solidFill>
            <a:srgbClr val="E0D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dirty="0"/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show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547370" y="984885"/>
            <a:ext cx="1931035" cy="24574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910705" y="3933825"/>
            <a:ext cx="5017135" cy="1398905"/>
          </a:xfrm>
          <a:prstGeom prst="rect">
            <a:avLst/>
          </a:prstGeom>
          <a:solidFill>
            <a:srgbClr val="AFE7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auction</a:t>
            </a:r>
            <a:endParaRPr lang="en-US" altLang="zh-CN" sz="3600" dirty="0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638800" y="3726815"/>
            <a:ext cx="2032635" cy="2032635"/>
          </a:xfrm>
          <a:prstGeom prst="rect">
            <a:avLst/>
          </a:prstGeom>
        </p:spPr>
      </p:pic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cheer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pic>
        <p:nvPicPr>
          <p:cNvPr id="241668" name="图片 241667" descr="Story time 02"/>
          <p:cNvPicPr>
            <a:picLocks noChangeAspect="1"/>
          </p:cNvPicPr>
          <p:nvPr/>
        </p:nvPicPr>
        <p:blipFill>
          <a:blip r:embed="rId2"/>
          <a:srcRect b="15840"/>
          <a:stretch>
            <a:fillRect/>
          </a:stretch>
        </p:blipFill>
        <p:spPr>
          <a:xfrm>
            <a:off x="4277360" y="1407160"/>
            <a:ext cx="1849120" cy="153162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sp>
        <p:nvSpPr>
          <p:cNvPr id="19" name="矩形 18"/>
          <p:cNvSpPr/>
          <p:nvPr/>
        </p:nvSpPr>
        <p:spPr>
          <a:xfrm>
            <a:off x="991235" y="3933825"/>
            <a:ext cx="5418455" cy="1399540"/>
          </a:xfrm>
          <a:prstGeom prst="rect">
            <a:avLst/>
          </a:prstGeom>
          <a:solidFill>
            <a:srgbClr val="ACB3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start our charity sale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365125" y="3591560"/>
            <a:ext cx="2084070" cy="2084070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7058660" y="1399540"/>
            <a:ext cx="4960620" cy="1410970"/>
          </a:xfrm>
          <a:prstGeom prst="rect">
            <a:avLst/>
          </a:prstGeom>
          <a:solidFill>
            <a:srgbClr val="E4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How much do you have?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746115" y="1120775"/>
            <a:ext cx="1999615" cy="1999615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0260" y="3244850"/>
            <a:ext cx="2023110" cy="2087880"/>
          </a:xfrm>
          <a:prstGeom prst="rect">
            <a:avLst/>
          </a:prstGeom>
        </p:spPr>
      </p:pic>
      <p:pic>
        <p:nvPicPr>
          <p:cNvPr id="29" name="图片 28" descr="fbc678564e6e6e8e33e5de1f58f35b20"/>
          <p:cNvPicPr>
            <a:picLocks noChangeAspect="1"/>
          </p:cNvPicPr>
          <p:nvPr/>
        </p:nvPicPr>
        <p:blipFill>
          <a:blip r:embed="rId4">
            <a:clrChange>
              <a:clrFrom>
                <a:srgbClr val="F7FAFF">
                  <a:alpha val="100000"/>
                </a:srgbClr>
              </a:clrFrom>
              <a:clrTo>
                <a:srgbClr val="F7FAFF">
                  <a:alpha val="100000"/>
                  <a:alpha val="0"/>
                </a:srgbClr>
              </a:clrTo>
            </a:clrChange>
          </a:blip>
          <a:srcRect t="25528" r="48093" b="25981"/>
          <a:stretch>
            <a:fillRect/>
          </a:stretch>
        </p:blipFill>
        <p:spPr>
          <a:xfrm>
            <a:off x="10972800" y="4158615"/>
            <a:ext cx="1016000" cy="949960"/>
          </a:xfrm>
          <a:prstGeom prst="rect">
            <a:avLst/>
          </a:prstGeom>
        </p:spPr>
      </p:pic>
      <p:pic>
        <p:nvPicPr>
          <p:cNvPr id="35" name="图片 34" descr="src=http-%2F%2Fpic.51yuansu.com%2Fpic3%2Fcover%2F00%2F71%2F00%2F58b031a5d6231_610.jpg&amp;refer=http-%2F%2Fpic.51yuansu"/>
          <p:cNvPicPr>
            <a:picLocks noChangeAspect="1"/>
          </p:cNvPicPr>
          <p:nvPr/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1960" y="385445"/>
            <a:ext cx="6497320" cy="6263005"/>
          </a:xfrm>
          <a:prstGeom prst="rect">
            <a:avLst/>
          </a:prstGeom>
        </p:spPr>
      </p:pic>
      <p:pic>
        <p:nvPicPr>
          <p:cNvPr id="26" name="温馨纯音乐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572875" y="71805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4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4" dur="998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">
                <p:cTn id="16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-67945"/>
            <a:ext cx="12190095" cy="69259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000000">
                  <a:alpha val="100000"/>
                </a:srgbClr>
              </a:clrFrom>
              <a:clrTo>
                <a:srgbClr val="000000">
                  <a:alpha val="100000"/>
                  <a:alpha val="0"/>
                </a:srgbClr>
              </a:clrTo>
            </a:clrChange>
          </a:blip>
          <a:srcRect t="20346" b="19610"/>
          <a:stretch>
            <a:fillRect/>
          </a:stretch>
        </p:blipFill>
        <p:spPr>
          <a:xfrm>
            <a:off x="-288925" y="-68580"/>
            <a:ext cx="3517265" cy="11855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24790" y="228600"/>
            <a:ext cx="3032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Emotion time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72995" y="3947795"/>
            <a:ext cx="76276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</a:rPr>
              <a:t>3. </a:t>
            </a:r>
            <a:endParaRPr lang="en-US" altLang="zh-CN" sz="2800" b="1">
              <a:solidFill>
                <a:schemeClr val="bg1"/>
              </a:solidFill>
            </a:endParaRPr>
          </a:p>
        </p:txBody>
      </p:sp>
      <p:pic>
        <p:nvPicPr>
          <p:cNvPr id="3" name="图片 2" descr="红色手绘国际盲人日爱心公益公众号首图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5" y="975995"/>
            <a:ext cx="12190095" cy="4486910"/>
          </a:xfrm>
          <a:prstGeom prst="rect">
            <a:avLst/>
          </a:prstGeom>
        </p:spPr>
      </p:pic>
      <p:pic>
        <p:nvPicPr>
          <p:cNvPr id="5" name="图片 4" descr="b38664e1-8b5a-4a69-bcb7-b19133fc225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75580"/>
            <a:ext cx="12190095" cy="1905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  <p:bldLst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2197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81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714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908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671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434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97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60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723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8486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7249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01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0477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38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7145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908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671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434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197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0960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9723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8486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249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9601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4775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382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7145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5908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671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3434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0960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9723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486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7249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6012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4775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8382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7145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908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671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434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52197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0960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723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8486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7249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6012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775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8382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7145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25908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34671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43434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2197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69723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78486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87249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6012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104775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82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7145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25908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34671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43434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2197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0960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9723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8486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7249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96012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104775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25908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38134" y="246607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矩形 268"/>
          <p:cNvSpPr/>
          <p:nvPr/>
        </p:nvSpPr>
        <p:spPr>
          <a:xfrm>
            <a:off x="3973830" y="944880"/>
            <a:ext cx="4561840" cy="14325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8800" b="1" i="0" u="none" strike="noStrike" kern="1200" cap="none" spc="0" normalizeH="0" baseline="0" noProof="1">
                <a:ln w="25400">
                  <a:gradFill>
                    <a:gsLst>
                      <a:gs pos="31000">
                        <a:srgbClr val="6D6E85"/>
                      </a:gs>
                      <a:gs pos="66000">
                        <a:srgbClr val="A2C6FF"/>
                      </a:gs>
                      <a:gs pos="45000">
                        <a:srgbClr val="97B8F2"/>
                      </a:gs>
                      <a:gs pos="11000">
                        <a:srgbClr val="ED7D31">
                          <a:lumMod val="20000"/>
                          <a:lumOff val="80000"/>
                        </a:srgbClr>
                      </a:gs>
                      <a:gs pos="100000">
                        <a:srgbClr val="7E6760"/>
                      </a:gs>
                      <a:gs pos="91000">
                        <a:schemeClr val="bg1">
                          <a:lumMod val="50000"/>
                        </a:schemeClr>
                      </a:gs>
                      <a:gs pos="56000">
                        <a:srgbClr val="455C85"/>
                      </a:gs>
                      <a:gs pos="81000">
                        <a:srgbClr val="F8D8CF"/>
                      </a:gs>
                    </a:gsLst>
                  </a:gradFill>
                </a:ln>
                <a:gradFill>
                  <a:gsLst>
                    <a:gs pos="0">
                      <a:srgbClr val="FECF40"/>
                    </a:gs>
                    <a:gs pos="100000">
                      <a:srgbClr val="846C21"/>
                    </a:gs>
                  </a:gsLst>
                  <a:lin ang="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Unit 7</a:t>
            </a:r>
            <a:endParaRPr kumimoji="0" lang="en-US" altLang="zh-CN" sz="8800" b="1" i="0" u="none" strike="noStrike" kern="1200" cap="none" spc="0" normalizeH="0" baseline="0" noProof="1">
              <a:ln w="25400">
                <a:gradFill>
                  <a:gsLst>
                    <a:gs pos="31000">
                      <a:srgbClr val="6D6E85"/>
                    </a:gs>
                    <a:gs pos="66000">
                      <a:srgbClr val="A2C6FF"/>
                    </a:gs>
                    <a:gs pos="45000">
                      <a:srgbClr val="97B8F2"/>
                    </a:gs>
                    <a:gs pos="11000">
                      <a:srgbClr val="ED7D31">
                        <a:lumMod val="20000"/>
                        <a:lumOff val="80000"/>
                      </a:srgbClr>
                    </a:gs>
                    <a:gs pos="100000">
                      <a:srgbClr val="7E6760"/>
                    </a:gs>
                    <a:gs pos="91000">
                      <a:schemeClr val="bg1">
                        <a:lumMod val="50000"/>
                      </a:schemeClr>
                    </a:gs>
                    <a:gs pos="56000">
                      <a:srgbClr val="455C85"/>
                    </a:gs>
                    <a:gs pos="81000">
                      <a:srgbClr val="F8D8CF"/>
                    </a:gs>
                  </a:gsLst>
                </a:gradFill>
              </a:ln>
              <a:gradFill>
                <a:gsLst>
                  <a:gs pos="0">
                    <a:srgbClr val="FECF40"/>
                  </a:gs>
                  <a:gs pos="100000">
                    <a:srgbClr val="846C21"/>
                  </a:gs>
                </a:gsLst>
                <a:lin ang="0" scaled="0"/>
              </a:gra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sp>
        <p:nvSpPr>
          <p:cNvPr id="270" name="矩形 269"/>
          <p:cNvSpPr/>
          <p:nvPr/>
        </p:nvSpPr>
        <p:spPr>
          <a:xfrm>
            <a:off x="2113896" y="4465952"/>
            <a:ext cx="7769854" cy="1005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numCol="1">
            <a:prstTxWarp prst="textArchUp">
              <a:avLst/>
            </a:prstTxWarp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1000" b="1" noProof="1" smtClean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Trebuchet MS" panose="020B0603020202020204" pitchFamily="34" charset="0"/>
                <a:ea typeface="字体管家娜娜体" panose="00020600040101010101" charset="-122"/>
              </a:rPr>
              <a:t>How much</a:t>
            </a:r>
            <a:endParaRPr kumimoji="0" lang="en-US" altLang="zh-CN" sz="11000" b="1" i="0" u="none" strike="noStrike" kern="1200" cap="none" spc="0" normalizeH="0" baseline="0" noProof="1" smtClean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字体管家娜娜体" panose="00020600040101010101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Hotplate (sRB)" pitchFamily="34" charset="0"/>
                <a:ea typeface="字体管家娜娜体" panose="00020600040101010101" charset="-122"/>
                <a:cs typeface="+mn-cs"/>
              </a:rPr>
              <a:t>（</a:t>
            </a:r>
            <a:r>
              <a:rPr kumimoji="0" lang="en-US" altLang="zh-CN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字体管家娜娜体" panose="00020600040101010101" charset="-122"/>
                <a:cs typeface="+mn-cs"/>
              </a:rPr>
              <a:t>Fun time</a:t>
            </a:r>
            <a:r>
              <a:rPr kumimoji="0" lang="en-US" altLang="zh-CN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Hotplate (sRB)" pitchFamily="34" charset="0"/>
                <a:ea typeface="字体管家娜娜体" panose="00020600040101010101" charset="-122"/>
                <a:cs typeface="+mn-cs"/>
              </a:rPr>
              <a:t> </a:t>
            </a:r>
            <a:r>
              <a:rPr kumimoji="0" lang="zh-CN" altLang="en-US" sz="4800" b="1" i="0" u="none" strike="noStrike" kern="1200" cap="none" spc="0" normalizeH="0" baseline="0" noProof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Hotplate (sRB)" pitchFamily="34" charset="0"/>
                <a:ea typeface="字体管家娜娜体" panose="00020600040101010101" charset="-122"/>
                <a:cs typeface="+mn-cs"/>
              </a:rPr>
              <a:t>）</a:t>
            </a:r>
            <a:endParaRPr kumimoji="0" lang="zh-CN" altLang="en-US" sz="4800" b="1" i="0" u="none" strike="noStrike" kern="1200" cap="none" spc="0" normalizeH="0" baseline="0" noProof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Hotplate (sRB)" pitchFamily="34" charset="0"/>
              <a:ea typeface="字体管家娜娜体" panose="00020600040101010101" charset="-122"/>
              <a:cs typeface="+mn-cs"/>
            </a:endParaRPr>
          </a:p>
        </p:txBody>
      </p:sp>
      <p:sp>
        <p:nvSpPr>
          <p:cNvPr id="272" name="文本框 128"/>
          <p:cNvSpPr txBox="1"/>
          <p:nvPr/>
        </p:nvSpPr>
        <p:spPr>
          <a:xfrm>
            <a:off x="830579" y="900999"/>
            <a:ext cx="2017393" cy="1460499"/>
          </a:xfrm>
          <a:prstGeom prst="rect">
            <a:avLst/>
          </a:prstGeom>
          <a:noFill/>
        </p:spPr>
        <p:txBody>
          <a:bodyPr numCol="1">
            <a:prstTxWarp prst="textButtonPour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字体管家娜娜体" panose="00020600040101010101" charset="-122"/>
                <a:ea typeface="字体管家娜娜体" panose="00020600040101010101" charset="-122"/>
                <a:cs typeface="+mn-cs"/>
              </a:rPr>
              <a:t>四年级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字体管家娜娜体" panose="00020600040101010101" charset="-122"/>
              <a:ea typeface="字体管家娜娜体" panose="000206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字体管家娜娜体" panose="00020600040101010101" charset="-122"/>
                <a:ea typeface="字体管家娜娜体" panose="00020600040101010101" charset="-122"/>
                <a:cs typeface="+mn-cs"/>
              </a:rPr>
              <a:t> 上册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字体管家娜娜体" panose="00020600040101010101" charset="-122"/>
              <a:ea typeface="字体管家娜娜体" panose="00020600040101010101" charset="-122"/>
              <a:cs typeface="+mn-cs"/>
            </a:endParaRPr>
          </a:p>
        </p:txBody>
      </p:sp>
      <p:pic>
        <p:nvPicPr>
          <p:cNvPr id="3190" name="图片 127"/>
          <p:cNvPicPr>
            <a:picLocks noChangeAspect="1"/>
          </p:cNvPicPr>
          <p:nvPr/>
        </p:nvPicPr>
        <p:blipFill>
          <a:blip r:embed="rId1" cstate="print"/>
          <a:srcRect l="50264" t="14130" b="61131"/>
          <a:stretch>
            <a:fillRect/>
          </a:stretch>
        </p:blipFill>
        <p:spPr>
          <a:xfrm rot="-780000">
            <a:off x="568325" y="1619250"/>
            <a:ext cx="2300288" cy="110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91" name="图片 116"/>
          <p:cNvPicPr>
            <a:picLocks noChangeAspect="1"/>
          </p:cNvPicPr>
          <p:nvPr/>
        </p:nvPicPr>
        <p:blipFill>
          <a:blip r:embed="rId2" cstate="print"/>
          <a:srcRect t="10417" r="48328" b="72083"/>
          <a:stretch>
            <a:fillRect/>
          </a:stretch>
        </p:blipFill>
        <p:spPr>
          <a:xfrm>
            <a:off x="6189663" y="5586413"/>
            <a:ext cx="5000625" cy="1200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92" name="图片 117"/>
          <p:cNvPicPr>
            <a:picLocks noChangeAspect="1"/>
          </p:cNvPicPr>
          <p:nvPr/>
        </p:nvPicPr>
        <p:blipFill>
          <a:blip r:embed="rId3" cstate="print"/>
          <a:srcRect l="49014" t="42084" r="4625" b="39584"/>
          <a:stretch>
            <a:fillRect/>
          </a:stretch>
        </p:blipFill>
        <p:spPr>
          <a:xfrm>
            <a:off x="7523163" y="5646738"/>
            <a:ext cx="448627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267075" y="5379720"/>
            <a:ext cx="50679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190AD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字体管家娜娜体" panose="00020600040101010101" charset="-122"/>
                <a:sym typeface="+mn-ea"/>
              </a:rPr>
              <a:t>新北区飞龙实验小学</a:t>
            </a:r>
            <a:r>
              <a:rPr lang="en-US" altLang="zh-CN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190AD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字体管家娜娜体" panose="00020600040101010101" charset="-122"/>
                <a:sym typeface="+mn-ea"/>
              </a:rPr>
              <a:t>     </a:t>
            </a:r>
            <a:r>
              <a:rPr lang="zh-CN" altLang="en-US" sz="28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solidFill>
                  <a:srgbClr val="F190AD"/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uLnTx/>
                <a:uFillTx/>
                <a:latin typeface="Trebuchet MS" panose="020B0603020202020204" pitchFamily="34" charset="0"/>
                <a:ea typeface="字体管家娜娜体" panose="00020600040101010101" charset="-122"/>
                <a:sym typeface="+mn-ea"/>
              </a:rPr>
              <a:t>王蕾</a:t>
            </a:r>
            <a:endParaRPr lang="zh-CN" altLang="en-US" sz="28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solidFill>
                <a:srgbClr val="F190AD"/>
              </a:solidFill>
              <a:effectLst>
                <a:glow rad="101600">
                  <a:schemeClr val="accent4">
                    <a:satMod val="175000"/>
                    <a:alpha val="40000"/>
                  </a:schemeClr>
                </a:glow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uLnTx/>
              <a:uFillTx/>
              <a:latin typeface="Trebuchet MS" panose="020B0603020202020204" pitchFamily="34" charset="0"/>
              <a:ea typeface="字体管家娜娜体" panose="00020600040101010101" charset="-122"/>
              <a:sym typeface="+mn-ea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52197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" name="矩形 1"/>
          <p:cNvSpPr/>
          <p:nvPr/>
        </p:nvSpPr>
        <p:spPr>
          <a:xfrm>
            <a:off x="-381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7" name="矩形 16"/>
          <p:cNvSpPr/>
          <p:nvPr/>
        </p:nvSpPr>
        <p:spPr>
          <a:xfrm>
            <a:off x="-381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38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9" name="矩形 18"/>
          <p:cNvSpPr/>
          <p:nvPr/>
        </p:nvSpPr>
        <p:spPr>
          <a:xfrm>
            <a:off x="1714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0" name="矩形 19"/>
          <p:cNvSpPr/>
          <p:nvPr/>
        </p:nvSpPr>
        <p:spPr>
          <a:xfrm>
            <a:off x="25908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>
            <a:off x="34671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2" name="矩形 21"/>
          <p:cNvSpPr/>
          <p:nvPr/>
        </p:nvSpPr>
        <p:spPr>
          <a:xfrm>
            <a:off x="43434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2197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4" name="矩形 23"/>
          <p:cNvSpPr/>
          <p:nvPr/>
        </p:nvSpPr>
        <p:spPr>
          <a:xfrm>
            <a:off x="60960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5" name="矩形 24"/>
          <p:cNvSpPr/>
          <p:nvPr/>
        </p:nvSpPr>
        <p:spPr>
          <a:xfrm>
            <a:off x="6972300" y="8001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6" name="矩形 25"/>
          <p:cNvSpPr/>
          <p:nvPr/>
        </p:nvSpPr>
        <p:spPr>
          <a:xfrm>
            <a:off x="78486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7" name="矩形 26"/>
          <p:cNvSpPr/>
          <p:nvPr/>
        </p:nvSpPr>
        <p:spPr>
          <a:xfrm>
            <a:off x="8724900" y="8001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601200" y="8001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9" name="矩形 28"/>
          <p:cNvSpPr/>
          <p:nvPr/>
        </p:nvSpPr>
        <p:spPr>
          <a:xfrm>
            <a:off x="10477500" y="8001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1" name="矩形 30"/>
          <p:cNvSpPr/>
          <p:nvPr/>
        </p:nvSpPr>
        <p:spPr>
          <a:xfrm>
            <a:off x="-381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2" name="矩形 31"/>
          <p:cNvSpPr/>
          <p:nvPr/>
        </p:nvSpPr>
        <p:spPr>
          <a:xfrm>
            <a:off x="838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3" name="矩形 32"/>
          <p:cNvSpPr/>
          <p:nvPr/>
        </p:nvSpPr>
        <p:spPr>
          <a:xfrm>
            <a:off x="17145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4" name="矩形 33"/>
          <p:cNvSpPr/>
          <p:nvPr/>
        </p:nvSpPr>
        <p:spPr>
          <a:xfrm>
            <a:off x="25908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5" name="矩形 34"/>
          <p:cNvSpPr/>
          <p:nvPr/>
        </p:nvSpPr>
        <p:spPr>
          <a:xfrm>
            <a:off x="34671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434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7" name="矩形 36"/>
          <p:cNvSpPr/>
          <p:nvPr/>
        </p:nvSpPr>
        <p:spPr>
          <a:xfrm>
            <a:off x="52197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8" name="矩形 37"/>
          <p:cNvSpPr/>
          <p:nvPr/>
        </p:nvSpPr>
        <p:spPr>
          <a:xfrm>
            <a:off x="6096000" y="16764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39" name="矩形 38"/>
          <p:cNvSpPr/>
          <p:nvPr/>
        </p:nvSpPr>
        <p:spPr>
          <a:xfrm>
            <a:off x="69723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0" name="矩形 39"/>
          <p:cNvSpPr/>
          <p:nvPr/>
        </p:nvSpPr>
        <p:spPr>
          <a:xfrm>
            <a:off x="78486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724900" y="16764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2" name="矩形 41"/>
          <p:cNvSpPr/>
          <p:nvPr/>
        </p:nvSpPr>
        <p:spPr>
          <a:xfrm>
            <a:off x="9601200" y="16764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3" name="矩形 42"/>
          <p:cNvSpPr/>
          <p:nvPr/>
        </p:nvSpPr>
        <p:spPr>
          <a:xfrm>
            <a:off x="10477500" y="16764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6" name="矩形 45"/>
          <p:cNvSpPr/>
          <p:nvPr/>
        </p:nvSpPr>
        <p:spPr>
          <a:xfrm>
            <a:off x="838200" y="25527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7" name="矩形 46"/>
          <p:cNvSpPr/>
          <p:nvPr/>
        </p:nvSpPr>
        <p:spPr>
          <a:xfrm>
            <a:off x="17145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48" name="矩形 47"/>
          <p:cNvSpPr/>
          <p:nvPr/>
        </p:nvSpPr>
        <p:spPr>
          <a:xfrm>
            <a:off x="25908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4671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0" name="矩形 49"/>
          <p:cNvSpPr/>
          <p:nvPr/>
        </p:nvSpPr>
        <p:spPr>
          <a:xfrm>
            <a:off x="43434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2" name="矩形 51"/>
          <p:cNvSpPr/>
          <p:nvPr/>
        </p:nvSpPr>
        <p:spPr>
          <a:xfrm>
            <a:off x="60960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3" name="矩形 52"/>
          <p:cNvSpPr/>
          <p:nvPr/>
        </p:nvSpPr>
        <p:spPr>
          <a:xfrm>
            <a:off x="69723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8486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5" name="矩形 54"/>
          <p:cNvSpPr/>
          <p:nvPr/>
        </p:nvSpPr>
        <p:spPr>
          <a:xfrm>
            <a:off x="8724900" y="25527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6" name="矩形 55"/>
          <p:cNvSpPr/>
          <p:nvPr/>
        </p:nvSpPr>
        <p:spPr>
          <a:xfrm>
            <a:off x="9601200" y="25527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7" name="矩形 56"/>
          <p:cNvSpPr/>
          <p:nvPr/>
        </p:nvSpPr>
        <p:spPr>
          <a:xfrm>
            <a:off x="10477500" y="25527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59" name="矩形 58"/>
          <p:cNvSpPr/>
          <p:nvPr/>
        </p:nvSpPr>
        <p:spPr>
          <a:xfrm>
            <a:off x="-381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0" name="矩形 59"/>
          <p:cNvSpPr/>
          <p:nvPr/>
        </p:nvSpPr>
        <p:spPr>
          <a:xfrm>
            <a:off x="8382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1" name="矩形 60"/>
          <p:cNvSpPr/>
          <p:nvPr/>
        </p:nvSpPr>
        <p:spPr>
          <a:xfrm>
            <a:off x="17145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5908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3" name="矩形 62"/>
          <p:cNvSpPr/>
          <p:nvPr/>
        </p:nvSpPr>
        <p:spPr>
          <a:xfrm>
            <a:off x="34671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4" name="矩形 63"/>
          <p:cNvSpPr/>
          <p:nvPr/>
        </p:nvSpPr>
        <p:spPr>
          <a:xfrm>
            <a:off x="4343400" y="34290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5" name="矩形 64"/>
          <p:cNvSpPr/>
          <p:nvPr/>
        </p:nvSpPr>
        <p:spPr>
          <a:xfrm>
            <a:off x="52197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6" name="矩形 65"/>
          <p:cNvSpPr/>
          <p:nvPr/>
        </p:nvSpPr>
        <p:spPr>
          <a:xfrm>
            <a:off x="60960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69723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8" name="矩形 67"/>
          <p:cNvSpPr/>
          <p:nvPr/>
        </p:nvSpPr>
        <p:spPr>
          <a:xfrm>
            <a:off x="78486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69" name="矩形 68"/>
          <p:cNvSpPr/>
          <p:nvPr/>
        </p:nvSpPr>
        <p:spPr>
          <a:xfrm>
            <a:off x="8724900" y="34290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0" name="矩形 69"/>
          <p:cNvSpPr/>
          <p:nvPr/>
        </p:nvSpPr>
        <p:spPr>
          <a:xfrm>
            <a:off x="9601200" y="34290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0477500" y="34290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3" name="矩形 72"/>
          <p:cNvSpPr/>
          <p:nvPr/>
        </p:nvSpPr>
        <p:spPr>
          <a:xfrm>
            <a:off x="-381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4" name="矩形 73"/>
          <p:cNvSpPr/>
          <p:nvPr/>
        </p:nvSpPr>
        <p:spPr>
          <a:xfrm>
            <a:off x="8382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7145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6" name="矩形 75"/>
          <p:cNvSpPr/>
          <p:nvPr/>
        </p:nvSpPr>
        <p:spPr>
          <a:xfrm>
            <a:off x="25908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7" name="矩形 76"/>
          <p:cNvSpPr/>
          <p:nvPr/>
        </p:nvSpPr>
        <p:spPr>
          <a:xfrm>
            <a:off x="34671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8" name="矩形 77"/>
          <p:cNvSpPr/>
          <p:nvPr/>
        </p:nvSpPr>
        <p:spPr>
          <a:xfrm>
            <a:off x="43434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79" name="矩形 78"/>
          <p:cNvSpPr/>
          <p:nvPr/>
        </p:nvSpPr>
        <p:spPr>
          <a:xfrm>
            <a:off x="52197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60960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1" name="矩形 80"/>
          <p:cNvSpPr/>
          <p:nvPr/>
        </p:nvSpPr>
        <p:spPr>
          <a:xfrm>
            <a:off x="69723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2" name="矩形 81"/>
          <p:cNvSpPr/>
          <p:nvPr/>
        </p:nvSpPr>
        <p:spPr>
          <a:xfrm>
            <a:off x="7848600" y="43053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3" name="矩形 82"/>
          <p:cNvSpPr/>
          <p:nvPr/>
        </p:nvSpPr>
        <p:spPr>
          <a:xfrm>
            <a:off x="8724900" y="43053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9601200" y="43053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5" name="矩形 84"/>
          <p:cNvSpPr/>
          <p:nvPr/>
        </p:nvSpPr>
        <p:spPr>
          <a:xfrm>
            <a:off x="10477500" y="43053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7" name="矩形 86"/>
          <p:cNvSpPr/>
          <p:nvPr/>
        </p:nvSpPr>
        <p:spPr>
          <a:xfrm>
            <a:off x="-381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82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9" name="矩形 88"/>
          <p:cNvSpPr/>
          <p:nvPr/>
        </p:nvSpPr>
        <p:spPr>
          <a:xfrm>
            <a:off x="17145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0" name="矩形 89"/>
          <p:cNvSpPr/>
          <p:nvPr/>
        </p:nvSpPr>
        <p:spPr>
          <a:xfrm>
            <a:off x="25908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1" name="矩形 90"/>
          <p:cNvSpPr/>
          <p:nvPr/>
        </p:nvSpPr>
        <p:spPr>
          <a:xfrm>
            <a:off x="34671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2" name="矩形 91"/>
          <p:cNvSpPr/>
          <p:nvPr/>
        </p:nvSpPr>
        <p:spPr>
          <a:xfrm>
            <a:off x="43434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52197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4" name="矩形 93"/>
          <p:cNvSpPr/>
          <p:nvPr/>
        </p:nvSpPr>
        <p:spPr>
          <a:xfrm>
            <a:off x="60960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5" name="矩形 94"/>
          <p:cNvSpPr/>
          <p:nvPr/>
        </p:nvSpPr>
        <p:spPr>
          <a:xfrm>
            <a:off x="69723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6" name="矩形 95"/>
          <p:cNvSpPr/>
          <p:nvPr/>
        </p:nvSpPr>
        <p:spPr>
          <a:xfrm>
            <a:off x="7848600" y="51816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8724900" y="51816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8" name="矩形 97"/>
          <p:cNvSpPr/>
          <p:nvPr/>
        </p:nvSpPr>
        <p:spPr>
          <a:xfrm>
            <a:off x="9601200" y="51816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99" name="矩形 98"/>
          <p:cNvSpPr/>
          <p:nvPr/>
        </p:nvSpPr>
        <p:spPr>
          <a:xfrm>
            <a:off x="10477500" y="51816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1" name="矩形 100"/>
          <p:cNvSpPr/>
          <p:nvPr/>
        </p:nvSpPr>
        <p:spPr>
          <a:xfrm>
            <a:off x="-381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2" name="矩形 101"/>
          <p:cNvSpPr/>
          <p:nvPr/>
        </p:nvSpPr>
        <p:spPr>
          <a:xfrm>
            <a:off x="8382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4" name="矩形 103"/>
          <p:cNvSpPr/>
          <p:nvPr/>
        </p:nvSpPr>
        <p:spPr>
          <a:xfrm>
            <a:off x="25908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5" name="矩形 104"/>
          <p:cNvSpPr/>
          <p:nvPr/>
        </p:nvSpPr>
        <p:spPr>
          <a:xfrm>
            <a:off x="34671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0183" y="209550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en-US" noProof="1"/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90"/>
          <p:cNvGrpSpPr/>
          <p:nvPr/>
        </p:nvGrpSpPr>
        <p:grpSpPr bwMode="auto">
          <a:xfrm>
            <a:off x="312738" y="390525"/>
            <a:ext cx="931862" cy="123825"/>
            <a:chOff x="312124" y="230482"/>
            <a:chExt cx="932866" cy="124634"/>
          </a:xfrm>
        </p:grpSpPr>
        <p:sp>
          <p:nvSpPr>
            <p:cNvPr id="292" name="等腰三角形 291"/>
            <p:cNvSpPr/>
            <p:nvPr/>
          </p:nvSpPr>
          <p:spPr>
            <a:xfrm flipH="1" flipV="1">
              <a:off x="312124" y="230482"/>
              <a:ext cx="123958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293" name="等腰三角形 292"/>
            <p:cNvSpPr/>
            <p:nvPr/>
          </p:nvSpPr>
          <p:spPr>
            <a:xfrm flipH="1" flipV="1">
              <a:off x="474223" y="230482"/>
              <a:ext cx="123958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grpSp>
          <p:nvGrpSpPr>
            <p:cNvPr id="116" name="组合 293"/>
            <p:cNvGrpSpPr/>
            <p:nvPr/>
          </p:nvGrpSpPr>
          <p:grpSpPr bwMode="auto">
            <a:xfrm>
              <a:off x="635680" y="230482"/>
              <a:ext cx="609310" cy="124634"/>
              <a:chOff x="635680" y="230482"/>
              <a:chExt cx="609310" cy="124634"/>
            </a:xfrm>
          </p:grpSpPr>
          <p:sp>
            <p:nvSpPr>
              <p:cNvPr id="295" name="等腰三角形 294"/>
              <p:cNvSpPr/>
              <p:nvPr/>
            </p:nvSpPr>
            <p:spPr>
              <a:xfrm flipH="1" flipV="1">
                <a:off x="636323" y="230482"/>
                <a:ext cx="123958" cy="124634"/>
              </a:xfrm>
              <a:prstGeom prst="triangle">
                <a:avLst/>
              </a:prstGeom>
              <a:solidFill>
                <a:srgbClr val="FDDF2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defRPr/>
                </a:pPr>
                <a:endParaRPr lang="zh-CN" altLang="en-US" noProof="1"/>
              </a:p>
            </p:txBody>
          </p:sp>
          <p:sp>
            <p:nvSpPr>
              <p:cNvPr id="296" name="等腰三角形 295"/>
              <p:cNvSpPr/>
              <p:nvPr/>
            </p:nvSpPr>
            <p:spPr>
              <a:xfrm flipH="1" flipV="1">
                <a:off x="798422" y="230482"/>
                <a:ext cx="123958" cy="124634"/>
              </a:xfrm>
              <a:prstGeom prst="triangle">
                <a:avLst/>
              </a:prstGeom>
              <a:solidFill>
                <a:srgbClr val="663A0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defRPr/>
                </a:pPr>
                <a:endParaRPr lang="zh-CN" altLang="en-US" noProof="1"/>
              </a:p>
            </p:txBody>
          </p:sp>
          <p:sp>
            <p:nvSpPr>
              <p:cNvPr id="297" name="等腰三角形 296"/>
              <p:cNvSpPr/>
              <p:nvPr/>
            </p:nvSpPr>
            <p:spPr>
              <a:xfrm flipH="1" flipV="1">
                <a:off x="958932" y="230482"/>
                <a:ext cx="123958" cy="124634"/>
              </a:xfrm>
              <a:prstGeom prst="triangle">
                <a:avLst/>
              </a:prstGeom>
              <a:solidFill>
                <a:srgbClr val="F8771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defRPr/>
                </a:pPr>
                <a:endParaRPr lang="zh-CN" altLang="en-US" noProof="1"/>
              </a:p>
            </p:txBody>
          </p:sp>
          <p:sp>
            <p:nvSpPr>
              <p:cNvPr id="298" name="等腰三角形 297"/>
              <p:cNvSpPr/>
              <p:nvPr/>
            </p:nvSpPr>
            <p:spPr>
              <a:xfrm flipH="1" flipV="1">
                <a:off x="1121032" y="230482"/>
                <a:ext cx="123958" cy="124634"/>
              </a:xfrm>
              <a:prstGeom prst="triangle">
                <a:avLst/>
              </a:prstGeom>
              <a:solidFill>
                <a:srgbClr val="D6BA6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defRPr/>
                </a:pPr>
                <a:endParaRPr lang="zh-CN" altLang="en-US" noProof="1"/>
              </a:p>
            </p:txBody>
          </p:sp>
        </p:grpSp>
      </p:grpSp>
      <p:grpSp>
        <p:nvGrpSpPr>
          <p:cNvPr id="117" name="组合 298"/>
          <p:cNvGrpSpPr/>
          <p:nvPr/>
        </p:nvGrpSpPr>
        <p:grpSpPr bwMode="auto">
          <a:xfrm>
            <a:off x="1281113" y="390525"/>
            <a:ext cx="608012" cy="123825"/>
            <a:chOff x="635680" y="230482"/>
            <a:chExt cx="609310" cy="124634"/>
          </a:xfrm>
        </p:grpSpPr>
        <p:sp>
          <p:nvSpPr>
            <p:cNvPr id="300" name="等腰三角形 29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1" name="等腰三角形 30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2" name="等腰三角形 30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3" name="等腰三角形 30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18" name="组合 303"/>
          <p:cNvGrpSpPr/>
          <p:nvPr/>
        </p:nvGrpSpPr>
        <p:grpSpPr bwMode="auto">
          <a:xfrm>
            <a:off x="1925638" y="390525"/>
            <a:ext cx="609600" cy="123825"/>
            <a:chOff x="635680" y="230482"/>
            <a:chExt cx="609310" cy="124634"/>
          </a:xfrm>
        </p:grpSpPr>
        <p:sp>
          <p:nvSpPr>
            <p:cNvPr id="305" name="等腰三角形 30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6" name="等腰三角形 30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7" name="等腰三角形 30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08" name="等腰三角形 30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19" name="组合 308"/>
          <p:cNvGrpSpPr/>
          <p:nvPr/>
        </p:nvGrpSpPr>
        <p:grpSpPr bwMode="auto">
          <a:xfrm>
            <a:off x="2570163" y="390525"/>
            <a:ext cx="609600" cy="123825"/>
            <a:chOff x="635680" y="230482"/>
            <a:chExt cx="609310" cy="124634"/>
          </a:xfrm>
        </p:grpSpPr>
        <p:sp>
          <p:nvSpPr>
            <p:cNvPr id="310" name="等腰三角形 30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1" name="等腰三角形 31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2" name="等腰三角形 31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3" name="等腰三角形 31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0" name="组合 313"/>
          <p:cNvGrpSpPr/>
          <p:nvPr/>
        </p:nvGrpSpPr>
        <p:grpSpPr bwMode="auto">
          <a:xfrm>
            <a:off x="3214688" y="390525"/>
            <a:ext cx="609600" cy="123825"/>
            <a:chOff x="635680" y="230482"/>
            <a:chExt cx="609310" cy="124634"/>
          </a:xfrm>
        </p:grpSpPr>
        <p:sp>
          <p:nvSpPr>
            <p:cNvPr id="315" name="等腰三角形 31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6" name="等腰三角形 31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7" name="等腰三角形 31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18" name="等腰三角形 31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1" name="组合 318"/>
          <p:cNvGrpSpPr/>
          <p:nvPr/>
        </p:nvGrpSpPr>
        <p:grpSpPr bwMode="auto">
          <a:xfrm>
            <a:off x="3859213" y="390525"/>
            <a:ext cx="609600" cy="123825"/>
            <a:chOff x="635680" y="230482"/>
            <a:chExt cx="609310" cy="124634"/>
          </a:xfrm>
        </p:grpSpPr>
        <p:sp>
          <p:nvSpPr>
            <p:cNvPr id="320" name="等腰三角形 31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1" name="等腰三角形 32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2" name="等腰三角形 32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3" name="等腰三角形 32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2" name="组合 323"/>
          <p:cNvGrpSpPr/>
          <p:nvPr/>
        </p:nvGrpSpPr>
        <p:grpSpPr bwMode="auto">
          <a:xfrm>
            <a:off x="4503738" y="390525"/>
            <a:ext cx="609600" cy="123825"/>
            <a:chOff x="635680" y="230482"/>
            <a:chExt cx="609310" cy="124634"/>
          </a:xfrm>
        </p:grpSpPr>
        <p:sp>
          <p:nvSpPr>
            <p:cNvPr id="325" name="等腰三角形 32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6" name="等腰三角形 32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7" name="等腰三角形 32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28" name="等腰三角形 32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3" name="组合 328"/>
          <p:cNvGrpSpPr/>
          <p:nvPr/>
        </p:nvGrpSpPr>
        <p:grpSpPr bwMode="auto">
          <a:xfrm>
            <a:off x="5148263" y="390525"/>
            <a:ext cx="609600" cy="123825"/>
            <a:chOff x="635680" y="230482"/>
            <a:chExt cx="609310" cy="124634"/>
          </a:xfrm>
        </p:grpSpPr>
        <p:sp>
          <p:nvSpPr>
            <p:cNvPr id="330" name="等腰三角形 32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1" name="等腰三角形 33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2" name="等腰三角形 33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3" name="等腰三角形 33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4" name="组合 333"/>
          <p:cNvGrpSpPr/>
          <p:nvPr/>
        </p:nvGrpSpPr>
        <p:grpSpPr bwMode="auto">
          <a:xfrm>
            <a:off x="5794375" y="390525"/>
            <a:ext cx="608013" cy="123825"/>
            <a:chOff x="635680" y="230482"/>
            <a:chExt cx="609310" cy="124634"/>
          </a:xfrm>
        </p:grpSpPr>
        <p:sp>
          <p:nvSpPr>
            <p:cNvPr id="335" name="等腰三角形 334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6" name="等腰三角形 335"/>
            <p:cNvSpPr/>
            <p:nvPr/>
          </p:nvSpPr>
          <p:spPr>
            <a:xfrm flipH="1" flipV="1">
              <a:off x="797950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7" name="等腰三角形 336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38" name="等腰三角形 337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5" name="组合 338"/>
          <p:cNvGrpSpPr/>
          <p:nvPr/>
        </p:nvGrpSpPr>
        <p:grpSpPr bwMode="auto">
          <a:xfrm>
            <a:off x="6438900" y="390525"/>
            <a:ext cx="609600" cy="123825"/>
            <a:chOff x="635680" y="230482"/>
            <a:chExt cx="609310" cy="124634"/>
          </a:xfrm>
        </p:grpSpPr>
        <p:sp>
          <p:nvSpPr>
            <p:cNvPr id="340" name="等腰三角形 33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1" name="等腰三角形 34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2" name="等腰三角形 34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3" name="等腰三角形 34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6" name="组合 343"/>
          <p:cNvGrpSpPr/>
          <p:nvPr/>
        </p:nvGrpSpPr>
        <p:grpSpPr bwMode="auto">
          <a:xfrm>
            <a:off x="7083425" y="390525"/>
            <a:ext cx="609600" cy="123825"/>
            <a:chOff x="635680" y="230482"/>
            <a:chExt cx="609310" cy="124634"/>
          </a:xfrm>
        </p:grpSpPr>
        <p:sp>
          <p:nvSpPr>
            <p:cNvPr id="345" name="等腰三角形 34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6" name="等腰三角形 34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7" name="等腰三角形 34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48" name="等腰三角形 34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127" name="组合 348"/>
          <p:cNvGrpSpPr/>
          <p:nvPr/>
        </p:nvGrpSpPr>
        <p:grpSpPr bwMode="auto">
          <a:xfrm>
            <a:off x="7727950" y="390525"/>
            <a:ext cx="609600" cy="123825"/>
            <a:chOff x="635680" y="230482"/>
            <a:chExt cx="609310" cy="124634"/>
          </a:xfrm>
        </p:grpSpPr>
        <p:sp>
          <p:nvSpPr>
            <p:cNvPr id="350" name="等腰三角形 34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1" name="等腰三角形 35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2" name="等腰三角形 35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3" name="等腰三角形 35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56" name="组合 353"/>
          <p:cNvGrpSpPr/>
          <p:nvPr/>
        </p:nvGrpSpPr>
        <p:grpSpPr bwMode="auto">
          <a:xfrm>
            <a:off x="8372475" y="390525"/>
            <a:ext cx="609600" cy="123825"/>
            <a:chOff x="635680" y="230482"/>
            <a:chExt cx="609310" cy="124634"/>
          </a:xfrm>
        </p:grpSpPr>
        <p:sp>
          <p:nvSpPr>
            <p:cNvPr id="355" name="等腰三角形 35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6" name="等腰三角形 35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7" name="等腰三角形 35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58" name="等腰三角形 35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57" name="组合 358"/>
          <p:cNvGrpSpPr/>
          <p:nvPr/>
        </p:nvGrpSpPr>
        <p:grpSpPr bwMode="auto">
          <a:xfrm>
            <a:off x="9017000" y="390525"/>
            <a:ext cx="609600" cy="123825"/>
            <a:chOff x="635680" y="230482"/>
            <a:chExt cx="609310" cy="124634"/>
          </a:xfrm>
        </p:grpSpPr>
        <p:sp>
          <p:nvSpPr>
            <p:cNvPr id="360" name="等腰三角形 35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1" name="等腰三角形 36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2" name="等腰三角形 361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3" name="等腰三角形 362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58" name="组合 363"/>
          <p:cNvGrpSpPr/>
          <p:nvPr/>
        </p:nvGrpSpPr>
        <p:grpSpPr bwMode="auto">
          <a:xfrm>
            <a:off x="9661525" y="390525"/>
            <a:ext cx="609600" cy="123825"/>
            <a:chOff x="635680" y="230482"/>
            <a:chExt cx="609310" cy="124634"/>
          </a:xfrm>
        </p:grpSpPr>
        <p:sp>
          <p:nvSpPr>
            <p:cNvPr id="365" name="等腰三角形 36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6" name="等腰三角形 36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7" name="等腰三角形 36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68" name="等腰三角形 36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59" name="组合 368"/>
          <p:cNvGrpSpPr/>
          <p:nvPr/>
        </p:nvGrpSpPr>
        <p:grpSpPr bwMode="auto">
          <a:xfrm>
            <a:off x="10307638" y="390525"/>
            <a:ext cx="608012" cy="123825"/>
            <a:chOff x="635680" y="230482"/>
            <a:chExt cx="609310" cy="124634"/>
          </a:xfrm>
        </p:grpSpPr>
        <p:sp>
          <p:nvSpPr>
            <p:cNvPr id="370" name="等腰三角形 369"/>
            <p:cNvSpPr/>
            <p:nvPr/>
          </p:nvSpPr>
          <p:spPr>
            <a:xfrm flipH="1" flipV="1">
              <a:off x="635680" y="230482"/>
              <a:ext cx="124089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1" name="等腰三角形 370"/>
            <p:cNvSpPr/>
            <p:nvPr/>
          </p:nvSpPr>
          <p:spPr>
            <a:xfrm flipH="1" flipV="1">
              <a:off x="797951" y="230482"/>
              <a:ext cx="124089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2" name="等腰三角形 371"/>
            <p:cNvSpPr/>
            <p:nvPr/>
          </p:nvSpPr>
          <p:spPr>
            <a:xfrm flipH="1" flipV="1">
              <a:off x="958630" y="230482"/>
              <a:ext cx="124089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3" name="等腰三角形 372"/>
            <p:cNvSpPr/>
            <p:nvPr/>
          </p:nvSpPr>
          <p:spPr>
            <a:xfrm flipH="1" flipV="1">
              <a:off x="1120901" y="230482"/>
              <a:ext cx="124089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0" name="组合 373"/>
          <p:cNvGrpSpPr/>
          <p:nvPr/>
        </p:nvGrpSpPr>
        <p:grpSpPr bwMode="auto">
          <a:xfrm>
            <a:off x="10952163" y="390525"/>
            <a:ext cx="609600" cy="123825"/>
            <a:chOff x="635680" y="230482"/>
            <a:chExt cx="609310" cy="124634"/>
          </a:xfrm>
        </p:grpSpPr>
        <p:sp>
          <p:nvSpPr>
            <p:cNvPr id="375" name="等腰三角形 374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6" name="等腰三角形 375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7" name="等腰三角形 376"/>
            <p:cNvSpPr/>
            <p:nvPr/>
          </p:nvSpPr>
          <p:spPr>
            <a:xfrm flipH="1" flipV="1">
              <a:off x="959376" y="230482"/>
              <a:ext cx="123766" cy="124634"/>
            </a:xfrm>
            <a:prstGeom prst="triangle">
              <a:avLst/>
            </a:prstGeom>
            <a:solidFill>
              <a:srgbClr val="F8771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78" name="等腰三角形 377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1" name="组合 378"/>
          <p:cNvGrpSpPr/>
          <p:nvPr/>
        </p:nvGrpSpPr>
        <p:grpSpPr bwMode="auto"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2" name="组合 382"/>
          <p:cNvGrpSpPr/>
          <p:nvPr/>
        </p:nvGrpSpPr>
        <p:grpSpPr bwMode="auto">
          <a:xfrm>
            <a:off x="425450" y="446088"/>
            <a:ext cx="1047750" cy="74612"/>
            <a:chOff x="425723" y="281772"/>
            <a:chExt cx="1048215" cy="74319"/>
          </a:xfrm>
        </p:grpSpPr>
        <p:sp>
          <p:nvSpPr>
            <p:cNvPr id="384" name="等腰三角形 383"/>
            <p:cNvSpPr/>
            <p:nvPr/>
          </p:nvSpPr>
          <p:spPr>
            <a:xfrm flipH="1">
              <a:off x="425723" y="281772"/>
              <a:ext cx="77823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85" name="等腰三角形 384"/>
            <p:cNvSpPr/>
            <p:nvPr/>
          </p:nvSpPr>
          <p:spPr>
            <a:xfrm flipH="1">
              <a:off x="749717" y="281772"/>
              <a:ext cx="76234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86" name="等腰三角形 385"/>
            <p:cNvSpPr/>
            <p:nvPr/>
          </p:nvSpPr>
          <p:spPr>
            <a:xfrm flipH="1">
              <a:off x="1073710" y="281772"/>
              <a:ext cx="76234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87" name="等腰三角形 386"/>
            <p:cNvSpPr/>
            <p:nvPr/>
          </p:nvSpPr>
          <p:spPr>
            <a:xfrm flipH="1">
              <a:off x="1396116" y="281772"/>
              <a:ext cx="77822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sp>
        <p:nvSpPr>
          <p:cNvPr id="388" name="等腰三角形 387"/>
          <p:cNvSpPr/>
          <p:nvPr/>
        </p:nvSpPr>
        <p:spPr>
          <a:xfrm flipH="1">
            <a:off x="1060450" y="446088"/>
            <a:ext cx="77788" cy="74612"/>
          </a:xfrm>
          <a:prstGeom prst="triangle">
            <a:avLst/>
          </a:prstGeom>
          <a:solidFill>
            <a:srgbClr val="C26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grpSp>
        <p:nvGrpSpPr>
          <p:cNvPr id="263" name="组合 388"/>
          <p:cNvGrpSpPr/>
          <p:nvPr/>
        </p:nvGrpSpPr>
        <p:grpSpPr bwMode="auto">
          <a:xfrm>
            <a:off x="1720850" y="444500"/>
            <a:ext cx="1371600" cy="74613"/>
            <a:chOff x="102011" y="281772"/>
            <a:chExt cx="1371927" cy="74319"/>
          </a:xfrm>
        </p:grpSpPr>
        <p:sp>
          <p:nvSpPr>
            <p:cNvPr id="390" name="等腰三角形 389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1" name="等腰三角形 39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2" name="等腰三角形 39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3" name="等腰三角形 39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4" name="等腰三角形 393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5" name="组合 394"/>
          <p:cNvGrpSpPr/>
          <p:nvPr/>
        </p:nvGrpSpPr>
        <p:grpSpPr bwMode="auto">
          <a:xfrm>
            <a:off x="3330575" y="444500"/>
            <a:ext cx="1371600" cy="74613"/>
            <a:chOff x="102011" y="281772"/>
            <a:chExt cx="1371927" cy="74319"/>
          </a:xfrm>
        </p:grpSpPr>
        <p:sp>
          <p:nvSpPr>
            <p:cNvPr id="396" name="等腰三角形 395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7" name="等腰三角形 396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8" name="等腰三角形 397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399" name="等腰三角形 398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0" name="等腰三角形 399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6" name="组合 400"/>
          <p:cNvGrpSpPr/>
          <p:nvPr/>
        </p:nvGrpSpPr>
        <p:grpSpPr bwMode="auto">
          <a:xfrm>
            <a:off x="4949825" y="444500"/>
            <a:ext cx="1371600" cy="74613"/>
            <a:chOff x="102011" y="281772"/>
            <a:chExt cx="1371927" cy="74319"/>
          </a:xfrm>
        </p:grpSpPr>
        <p:sp>
          <p:nvSpPr>
            <p:cNvPr id="402" name="等腰三角形 401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3" name="等腰三角形 402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4" name="等腰三角形 403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5" name="等腰三角形 404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6" name="等腰三角形 405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7" name="组合 406"/>
          <p:cNvGrpSpPr/>
          <p:nvPr/>
        </p:nvGrpSpPr>
        <p:grpSpPr bwMode="auto">
          <a:xfrm>
            <a:off x="6559550" y="439738"/>
            <a:ext cx="1371600" cy="74612"/>
            <a:chOff x="102011" y="281772"/>
            <a:chExt cx="1371927" cy="74319"/>
          </a:xfrm>
        </p:grpSpPr>
        <p:sp>
          <p:nvSpPr>
            <p:cNvPr id="408" name="等腰三角形 407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09" name="等腰三角形 408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0" name="等腰三角形 409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1" name="等腰三角形 410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2" name="等腰三角形 411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8" name="组合 412"/>
          <p:cNvGrpSpPr/>
          <p:nvPr/>
        </p:nvGrpSpPr>
        <p:grpSpPr bwMode="auto">
          <a:xfrm>
            <a:off x="8172450" y="450850"/>
            <a:ext cx="1371600" cy="74613"/>
            <a:chOff x="102011" y="281772"/>
            <a:chExt cx="1371927" cy="74319"/>
          </a:xfrm>
        </p:grpSpPr>
        <p:sp>
          <p:nvSpPr>
            <p:cNvPr id="414" name="等腰三角形 413"/>
            <p:cNvSpPr/>
            <p:nvPr/>
          </p:nvSpPr>
          <p:spPr>
            <a:xfrm flipH="1">
              <a:off x="102011" y="281772"/>
              <a:ext cx="77807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5" name="等腰三角形 414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6" name="等腰三角形 415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7" name="等腰三角形 416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18" name="等腰三角形 417"/>
            <p:cNvSpPr/>
            <p:nvPr/>
          </p:nvSpPr>
          <p:spPr>
            <a:xfrm flipH="1">
              <a:off x="1396132" y="281772"/>
              <a:ext cx="77806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69" name="组合 418"/>
          <p:cNvGrpSpPr/>
          <p:nvPr/>
        </p:nvGrpSpPr>
        <p:grpSpPr bwMode="auto">
          <a:xfrm>
            <a:off x="9771063" y="449263"/>
            <a:ext cx="1371600" cy="74612"/>
            <a:chOff x="102011" y="281772"/>
            <a:chExt cx="1371927" cy="74319"/>
          </a:xfrm>
        </p:grpSpPr>
        <p:sp>
          <p:nvSpPr>
            <p:cNvPr id="420" name="等腰三角形 419"/>
            <p:cNvSpPr/>
            <p:nvPr/>
          </p:nvSpPr>
          <p:spPr>
            <a:xfrm flipH="1">
              <a:off x="102011" y="281772"/>
              <a:ext cx="77806" cy="74319"/>
            </a:xfrm>
            <a:prstGeom prst="triangle">
              <a:avLst/>
            </a:prstGeom>
            <a:solidFill>
              <a:srgbClr val="C36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21" name="等腰三角形 420"/>
            <p:cNvSpPr/>
            <p:nvPr/>
          </p:nvSpPr>
          <p:spPr>
            <a:xfrm flipH="1">
              <a:off x="425938" y="281772"/>
              <a:ext cx="76218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22" name="等腰三角形 421"/>
            <p:cNvSpPr/>
            <p:nvPr/>
          </p:nvSpPr>
          <p:spPr>
            <a:xfrm flipH="1">
              <a:off x="749865" y="281772"/>
              <a:ext cx="76218" cy="74319"/>
            </a:xfrm>
            <a:prstGeom prst="triangle">
              <a:avLst/>
            </a:prstGeom>
            <a:solidFill>
              <a:srgbClr val="C26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23" name="等腰三角形 422"/>
            <p:cNvSpPr/>
            <p:nvPr/>
          </p:nvSpPr>
          <p:spPr>
            <a:xfrm flipH="1">
              <a:off x="1073793" y="281772"/>
              <a:ext cx="76218" cy="74319"/>
            </a:xfrm>
            <a:prstGeom prst="triangle">
              <a:avLst/>
            </a:prstGeom>
            <a:solidFill>
              <a:srgbClr val="FEEB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  <p:sp>
          <p:nvSpPr>
            <p:cNvPr id="424" name="等腰三角形 423"/>
            <p:cNvSpPr/>
            <p:nvPr/>
          </p:nvSpPr>
          <p:spPr>
            <a:xfrm flipH="1">
              <a:off x="1396131" y="281772"/>
              <a:ext cx="77807" cy="74319"/>
            </a:xfrm>
            <a:prstGeom prst="triangle">
              <a:avLst/>
            </a:prstGeom>
            <a:solidFill>
              <a:srgbClr val="54805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lang="zh-CN" altLang="en-US" noProof="1"/>
            </a:p>
          </p:txBody>
        </p:sp>
      </p:grpSp>
      <p:grpSp>
        <p:nvGrpSpPr>
          <p:cNvPr id="270" name="组合 293"/>
          <p:cNvGrpSpPr/>
          <p:nvPr/>
        </p:nvGrpSpPr>
        <p:grpSpPr bwMode="auto">
          <a:xfrm>
            <a:off x="1060450" y="800100"/>
            <a:ext cx="9718040" cy="4462780"/>
            <a:chOff x="1656737" y="1214069"/>
            <a:chExt cx="6129520" cy="3784900"/>
          </a:xfrm>
        </p:grpSpPr>
        <p:sp>
          <p:nvSpPr>
            <p:cNvPr id="299" name="圆角矩形 298"/>
            <p:cNvSpPr/>
            <p:nvPr/>
          </p:nvSpPr>
          <p:spPr>
            <a:xfrm>
              <a:off x="1656737" y="1214069"/>
              <a:ext cx="6129520" cy="3784900"/>
            </a:xfrm>
            <a:prstGeom prst="round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noProof="1"/>
            </a:p>
          </p:txBody>
        </p:sp>
        <p:sp>
          <p:nvSpPr>
            <p:cNvPr id="21756" name="文本框 115"/>
            <p:cNvSpPr txBox="1">
              <a:spLocks noChangeArrowheads="1"/>
            </p:cNvSpPr>
            <p:nvPr/>
          </p:nvSpPr>
          <p:spPr bwMode="auto">
            <a:xfrm>
              <a:off x="1767533" y="1568204"/>
              <a:ext cx="5900216" cy="1591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3600" b="1" noProof="1" smtClean="0">
                  <a:latin typeface="Trebuchet MS" panose="020B0603020202020204" pitchFamily="34" charset="0"/>
                  <a:ea typeface="华文仿宋" panose="02010600040101010101" charset="-122"/>
                  <a:sym typeface="+mn-ea"/>
                </a:rPr>
                <a:t>     </a:t>
              </a:r>
              <a:r>
                <a:rPr lang="en-US" altLang="zh-CN" sz="6000" b="1" noProof="1" smtClean="0">
                  <a:latin typeface="Trebuchet MS" panose="020B0603020202020204" pitchFamily="34" charset="0"/>
                  <a:ea typeface="华文仿宋" panose="02010600040101010101" charset="-122"/>
                  <a:sym typeface="+mn-ea"/>
                </a:rPr>
                <a:t>Homework:</a:t>
              </a:r>
              <a:endParaRPr lang="en-US" altLang="zh-CN" sz="6000" b="1" noProof="1" smtClean="0">
                <a:latin typeface="Trebuchet MS" panose="020B0603020202020204" pitchFamily="34" charset="0"/>
                <a:ea typeface="华文仿宋" panose="02010600040101010101" charset="-122"/>
                <a:sym typeface="+mn-ea"/>
              </a:endParaRPr>
            </a:p>
            <a:p>
              <a:pPr indent="0">
                <a:buNone/>
                <a:defRPr/>
              </a:pPr>
              <a:r>
                <a:rPr lang="en-US" altLang="zh-CN" sz="2800" b="1" noProof="1" smtClean="0">
                  <a:latin typeface="Trebuchet MS" panose="020B0603020202020204" pitchFamily="34" charset="0"/>
                  <a:ea typeface="华文仿宋" panose="02010600040101010101" charset="-122"/>
                  <a:sym typeface="+mn-ea"/>
                </a:rPr>
                <a:t>1.Do charity in English creatively.</a:t>
              </a:r>
              <a:r>
                <a:rPr lang="zh-CN" altLang="en-US" b="1">
                  <a:solidFill>
                    <a:schemeClr val="accent1">
                      <a:lumMod val="75000"/>
                    </a:schemeClr>
                  </a:solidFill>
                  <a:ea typeface="宋体" panose="02010600030101010101" pitchFamily="2" charset="-122"/>
                  <a:sym typeface="+mn-ea"/>
                </a:rPr>
                <a:t>创造性地用英语进行慈善活动。</a:t>
              </a:r>
              <a:endParaRPr lang="en-US" altLang="zh-CN" sz="3600" b="1" dirty="0">
                <a:latin typeface="华文仿宋" panose="02010600040101010101" charset="-122"/>
                <a:ea typeface="华文仿宋" panose="02010600040101010101" charset="-122"/>
              </a:endParaRPr>
            </a:p>
            <a:p>
              <a:endParaRPr lang="en-US" altLang="zh-CN" sz="2800" b="1" dirty="0">
                <a:latin typeface="华文仿宋" panose="02010600040101010101" charset="-122"/>
                <a:ea typeface="华文仿宋" panose="02010600040101010101" charset="-122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1244600" y="2830830"/>
            <a:ext cx="56584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smtClean="0">
                <a:latin typeface="Trebuchet MS" panose="020B0603020202020204" pitchFamily="34" charset="0"/>
                <a:ea typeface="华文仿宋" panose="02010600040101010101" charset="-122"/>
                <a:sym typeface="+mn-ea"/>
              </a:rPr>
              <a:t>2.Enjoy a picture</a:t>
            </a:r>
            <a:r>
              <a:rPr lang="en-US" altLang="zh-CN" b="1">
                <a:solidFill>
                  <a:srgbClr val="7030A0"/>
                </a:solidFill>
                <a:sym typeface="+mn-ea"/>
              </a:rPr>
              <a:t> </a:t>
            </a:r>
            <a:r>
              <a:rPr lang="en-US" altLang="zh-CN" sz="2800" b="1" smtClean="0">
                <a:latin typeface="Trebuchet MS" panose="020B0603020202020204" pitchFamily="34" charset="0"/>
                <a:ea typeface="华文仿宋" panose="02010600040101010101" charset="-122"/>
                <a:sym typeface="+mn-ea"/>
              </a:rPr>
              <a:t>book.</a:t>
            </a:r>
            <a:r>
              <a:rPr lang="zh-CN" altLang="en-US" b="1">
                <a:solidFill>
                  <a:schemeClr val="accent1">
                    <a:lumMod val="75000"/>
                  </a:schemeClr>
                </a:solidFill>
                <a:ea typeface="宋体" panose="02010600030101010101" pitchFamily="2" charset="-122"/>
                <a:sym typeface="+mn-ea"/>
              </a:rPr>
              <a:t>阅读一篇绘本。</a:t>
            </a:r>
            <a:endParaRPr lang="zh-CN" altLang="en-US" b="1">
              <a:solidFill>
                <a:schemeClr val="accent1">
                  <a:lumMod val="75000"/>
                </a:schemeClr>
              </a:solidFill>
              <a:ea typeface="宋体" panose="02010600030101010101" pitchFamily="2" charset="-122"/>
            </a:endParaRPr>
          </a:p>
        </p:txBody>
      </p:sp>
      <p:pic>
        <p:nvPicPr>
          <p:cNvPr id="129" name="图片 128"/>
          <p:cNvPicPr>
            <a:picLocks noChangeAspect="1"/>
          </p:cNvPicPr>
          <p:nvPr/>
        </p:nvPicPr>
        <p:blipFill>
          <a:blip r:embed="rId1"/>
          <a:srcRect l="8719" t="9154" r="6479" b="15066"/>
          <a:stretch>
            <a:fillRect/>
          </a:stretch>
        </p:blipFill>
        <p:spPr>
          <a:xfrm>
            <a:off x="7278370" y="2667635"/>
            <a:ext cx="1994535" cy="2399030"/>
          </a:xfrm>
          <a:prstGeom prst="rect">
            <a:avLst/>
          </a:prstGeom>
        </p:spPr>
      </p:pic>
      <p:sp>
        <p:nvSpPr>
          <p:cNvPr id="131" name="文本框 130"/>
          <p:cNvSpPr txBox="1"/>
          <p:nvPr/>
        </p:nvSpPr>
        <p:spPr>
          <a:xfrm>
            <a:off x="1281430" y="3606165"/>
            <a:ext cx="49466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2800" b="1" smtClean="0">
                <a:latin typeface="Trebuchet MS" panose="020B0603020202020204" pitchFamily="34" charset="0"/>
                <a:ea typeface="华文仿宋" panose="02010600040101010101" charset="-122"/>
                <a:sym typeface="+mn-ea"/>
              </a:rPr>
              <a:t>3.</a:t>
            </a:r>
            <a:r>
              <a:rPr lang="en-US" altLang="zh-CN" sz="2800" b="1" smtClean="0">
                <a:latin typeface="Trebuchet MS" panose="020B0603020202020204" pitchFamily="34" charset="0"/>
                <a:ea typeface="华文仿宋" panose="02010600040101010101" charset="-122"/>
                <a:sym typeface="+mn-ea"/>
              </a:rPr>
              <a:t>Be helpful, love everyone.</a:t>
            </a:r>
            <a:endParaRPr lang="en-US" altLang="zh-CN" sz="2800" b="1" smtClean="0">
              <a:latin typeface="Trebuchet MS" panose="020B0603020202020204" pitchFamily="34" charset="0"/>
              <a:ea typeface="华文仿宋" panose="0201060004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128" grpId="1"/>
      <p:bldP spid="1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未标题-1_副本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55873" y="821373"/>
            <a:ext cx="33604200" cy="53387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04" name="组合 4103"/>
          <p:cNvGrpSpPr/>
          <p:nvPr/>
        </p:nvGrpSpPr>
        <p:grpSpPr>
          <a:xfrm>
            <a:off x="7924800" y="1752600"/>
            <a:ext cx="2209800" cy="3484563"/>
            <a:chOff x="0" y="0"/>
            <a:chExt cx="1392" cy="2195"/>
          </a:xfrm>
        </p:grpSpPr>
        <p:sp>
          <p:nvSpPr>
            <p:cNvPr id="4105" name="文本框 4104"/>
            <p:cNvSpPr txBox="1"/>
            <p:nvPr/>
          </p:nvSpPr>
          <p:spPr>
            <a:xfrm rot="20889961">
              <a:off x="48" y="0"/>
              <a:ext cx="1296" cy="180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>
                <a:spcBef>
                  <a:spcPct val="50000"/>
                </a:spcBef>
              </a:pPr>
              <a:endParaRPr lang="en-US" altLang="zh-CN" sz="7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342900" indent="-342900">
                <a:spcBef>
                  <a:spcPct val="50000"/>
                </a:spcBef>
              </a:pPr>
              <a:endParaRPr lang="en-US" altLang="zh-CN" sz="72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06" name="文本框 4105"/>
            <p:cNvSpPr txBox="1"/>
            <p:nvPr/>
          </p:nvSpPr>
          <p:spPr>
            <a:xfrm rot="691162">
              <a:off x="0" y="1440"/>
              <a:ext cx="1392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marL="342900" indent="-342900">
                <a:spcBef>
                  <a:spcPct val="50000"/>
                </a:spcBef>
              </a:pPr>
              <a:endParaRPr sz="72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150" name="折角形 149"/>
          <p:cNvSpPr/>
          <p:nvPr/>
        </p:nvSpPr>
        <p:spPr>
          <a:xfrm>
            <a:off x="2636520" y="103505"/>
            <a:ext cx="6227445" cy="718185"/>
          </a:xfrm>
          <a:prstGeom prst="foldedCorner">
            <a:avLst>
              <a:gd name="adj" fmla="val 50000"/>
            </a:avLst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What woud they like?</a:t>
            </a:r>
            <a:endParaRPr kumimoji="0" lang="en-US" altLang="zh-CN" sz="3600" b="1" i="0" u="none" strike="noStrike" kern="1200" cap="none" spc="0" normalizeH="0" baseline="0" noProof="1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2617470" y="6251575"/>
            <a:ext cx="6227445" cy="718185"/>
          </a:xfrm>
          <a:prstGeom prst="foldedCorner">
            <a:avLst>
              <a:gd name="adj" fmla="val 50000"/>
            </a:avLst>
          </a:prstGeom>
          <a:solidFill>
            <a:schemeClr val="bg2"/>
          </a:solidFill>
          <a:ln>
            <a:solidFill>
              <a:schemeClr val="accent6">
                <a:lumMod val="5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0000" endA="300" endPos="55500" dist="50800" dir="5400000" sy="-100000" algn="bl" rotWithShape="0"/>
            <a:softEdge rad="127000"/>
          </a:effectLst>
          <a:scene3d>
            <a:camera prst="obliqueBottom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rebuchet MS" panose="020B0603020202020204" pitchFamily="34" charset="0"/>
                <a:ea typeface="+mj-ea"/>
                <a:cs typeface="+mn-cs"/>
              </a:rPr>
              <a:t>Maybe they would like...</a:t>
            </a:r>
            <a:endParaRPr kumimoji="0" lang="en-US" altLang="zh-CN" sz="3600" b="1" i="0" u="none" strike="noStrike" kern="120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rebuchet MS" panose="020B0603020202020204" pitchFamily="34" charset="0"/>
              <a:ea typeface="+mj-ea"/>
              <a:cs typeface="+mn-cs"/>
            </a:endParaRPr>
          </a:p>
        </p:txBody>
      </p:sp>
      <p:pic>
        <p:nvPicPr>
          <p:cNvPr id="3" name="温馨纯音乐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1420" y="685800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738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26562 -0.00037037 L -2.49839 -0.00268519 " pathEditMode="relative" rAng="0" ptsTypes="">
                                      <p:cBhvr>
                                        <p:cTn id="8" dur="2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8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8755" y="0"/>
            <a:ext cx="11811000" cy="6703695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097530" y="400050"/>
            <a:ext cx="5958205" cy="521970"/>
          </a:xfrm>
          <a:prstGeom prst="rect">
            <a:avLst/>
          </a:prstGeom>
          <a:noFill/>
          <a:ln w="73025">
            <a:solidFill>
              <a:srgbClr val="FE8A57"/>
            </a:solidFill>
            <a:prstDash val="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3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would</a:t>
            </a:r>
            <a:r>
              <a:rPr lang="en-US" altLang="zh-CN" sz="2800" b="1">
                <a:solidFill>
                  <a:srgbClr val="66003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these children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like</a:t>
            </a:r>
            <a:r>
              <a:rPr lang="en-US" altLang="zh-CN" sz="2800" b="1">
                <a:solidFill>
                  <a:srgbClr val="66003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?</a:t>
            </a:r>
            <a:endParaRPr lang="en-US" altLang="zh-CN" sz="2800" b="1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24885" y="1173480"/>
            <a:ext cx="4682490" cy="521970"/>
          </a:xfrm>
          <a:prstGeom prst="rect">
            <a:avLst/>
          </a:prstGeom>
          <a:noFill/>
          <a:ln w="73025">
            <a:solidFill>
              <a:schemeClr val="accent2">
                <a:lumMod val="50000"/>
              </a:schemeClr>
            </a:solidFill>
            <a:prstDash val="lgDash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66003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Maybe they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would like</a:t>
            </a:r>
            <a:r>
              <a:rPr lang="en-US" altLang="zh-CN" sz="2800" b="1">
                <a:solidFill>
                  <a:srgbClr val="660033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...</a:t>
            </a:r>
            <a:endParaRPr lang="en-US" altLang="zh-CN" sz="2800" b="1">
              <a:solidFill>
                <a:srgbClr val="660033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9" name="双波形 18"/>
          <p:cNvSpPr/>
          <p:nvPr/>
        </p:nvSpPr>
        <p:spPr>
          <a:xfrm>
            <a:off x="1671955" y="5155565"/>
            <a:ext cx="9331325" cy="935990"/>
          </a:xfrm>
          <a:prstGeom prst="doubleWave">
            <a:avLst/>
          </a:prstGeom>
          <a:solidFill>
            <a:srgbClr val="F2F3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What can we do to help them?</a:t>
            </a:r>
            <a:endParaRPr lang="en-US" altLang="zh-CN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382125" y="415925"/>
            <a:ext cx="2627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说一说他们想要什么。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31970" y="6091555"/>
            <a:ext cx="401193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我们可以做些什么来帮助他们呢？</a:t>
            </a:r>
            <a:endParaRPr lang="zh-CN" altLang="en-US" sz="2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240000">
            <a:off x="1202055" y="1652270"/>
            <a:ext cx="1835150" cy="15474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">
            <a:off x="1959610" y="3394075"/>
            <a:ext cx="1917065" cy="150241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840000">
            <a:off x="8771890" y="1800225"/>
            <a:ext cx="1382395" cy="146748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520000">
            <a:off x="7957185" y="3362325"/>
            <a:ext cx="1669415" cy="165290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03715" y="3509645"/>
            <a:ext cx="1924050" cy="136207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6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47845" y="1728470"/>
            <a:ext cx="1779270" cy="175323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80000">
            <a:off x="6057265" y="2139950"/>
            <a:ext cx="1626870" cy="226250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8">
            <a:clrChange>
              <a:clrFrom>
                <a:srgbClr val="F5EBEC">
                  <a:alpha val="100000"/>
                </a:srgbClr>
              </a:clrFrom>
              <a:clrTo>
                <a:srgbClr val="F5EBE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1970" y="3413125"/>
            <a:ext cx="1795145" cy="181991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20700000">
            <a:off x="10437495" y="2354580"/>
            <a:ext cx="848360" cy="121094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rcRect r="17754"/>
          <a:stretch>
            <a:fillRect/>
          </a:stretch>
        </p:blipFill>
        <p:spPr>
          <a:xfrm>
            <a:off x="486410" y="3291205"/>
            <a:ext cx="1541780" cy="1864360"/>
          </a:xfrm>
          <a:prstGeom prst="rect">
            <a:avLst/>
          </a:prstGeom>
        </p:spPr>
      </p:pic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talk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1" grpId="0"/>
      <p:bldP spid="19" grpId="1" animBg="1"/>
      <p:bldP spid="2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8438" y="218428"/>
            <a:ext cx="11811000" cy="6438900"/>
          </a:xfrm>
          <a:prstGeom prst="rect">
            <a:avLst/>
          </a:prstGeom>
          <a:solidFill>
            <a:srgbClr val="FEFFED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623310" y="-469900"/>
            <a:ext cx="5821045" cy="6443741"/>
            <a:chOff x="4931" y="-1324"/>
            <a:chExt cx="11160" cy="12024"/>
          </a:xfrm>
        </p:grpSpPr>
        <p:grpSp>
          <p:nvGrpSpPr>
            <p:cNvPr id="18" name="组合 17"/>
            <p:cNvGrpSpPr/>
            <p:nvPr/>
          </p:nvGrpSpPr>
          <p:grpSpPr>
            <a:xfrm rot="0">
              <a:off x="4931" y="-1324"/>
              <a:ext cx="11160" cy="10710"/>
              <a:chOff x="5839" y="-874"/>
              <a:chExt cx="8690" cy="9040"/>
            </a:xfrm>
          </p:grpSpPr>
          <p:pic>
            <p:nvPicPr>
              <p:cNvPr id="22" name="图片 21"/>
              <p:cNvPicPr>
                <a:picLocks noChangeAspect="1"/>
              </p:cNvPicPr>
              <p:nvPr/>
            </p:nvPicPr>
            <p:blipFill>
              <a:blip r:embed="rId1">
                <a:clrChange>
                  <a:clrFrom>
                    <a:srgbClr val="FFFFFF">
                      <a:alpha val="100000"/>
                    </a:srgbClr>
                  </a:clrFrom>
                  <a:clrTo>
                    <a:srgbClr val="FFFFFF">
                      <a:alpha val="100000"/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39" y="-874"/>
                <a:ext cx="8690" cy="8690"/>
              </a:xfrm>
              <a:prstGeom prst="rect">
                <a:avLst/>
              </a:prstGeom>
            </p:spPr>
          </p:pic>
          <p:sp>
            <p:nvSpPr>
              <p:cNvPr id="19" name="文本框 18"/>
              <p:cNvSpPr txBox="1"/>
              <p:nvPr/>
            </p:nvSpPr>
            <p:spPr>
              <a:xfrm>
                <a:off x="7929" y="7344"/>
                <a:ext cx="4369" cy="822"/>
              </a:xfrm>
              <a:prstGeom prst="rect">
                <a:avLst/>
              </a:prstGeom>
              <a:solidFill>
                <a:srgbClr val="E54539"/>
              </a:solidFill>
            </p:spPr>
            <p:txBody>
              <a:bodyPr wrap="square" rtlCol="0">
                <a:spAutoFit/>
              </a:bodyPr>
              <a:p>
                <a:pPr algn="ctr"/>
                <a:r>
                  <a:rPr lang="en-US" altLang="zh-CN" sz="2800" b="1">
                    <a:solidFill>
                      <a:srgbClr val="FF8006"/>
                    </a:solidFill>
                    <a:latin typeface="Comic Sans MS" panose="030F0702030302020204" pitchFamily="66" charset="0"/>
                    <a:cs typeface="Comic Sans MS" panose="030F0702030302020204" pitchFamily="66" charset="0"/>
                  </a:rPr>
                  <a:t>Do  charity</a:t>
                </a:r>
                <a:endParaRPr lang="en-US" altLang="zh-CN" sz="2800" b="1">
                  <a:solidFill>
                    <a:srgbClr val="FF8006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</p:grpSp>
        <p:sp>
          <p:nvSpPr>
            <p:cNvPr id="20" name="椭圆 19"/>
            <p:cNvSpPr/>
            <p:nvPr/>
          </p:nvSpPr>
          <p:spPr>
            <a:xfrm>
              <a:off x="9067" y="9543"/>
              <a:ext cx="2708" cy="1157"/>
            </a:xfrm>
            <a:prstGeom prst="ellipse">
              <a:avLst/>
            </a:prstGeom>
            <a:solidFill>
              <a:srgbClr val="E4E3DD"/>
            </a:solidFill>
            <a:ln>
              <a:solidFill>
                <a:srgbClr val="E55E1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3" y="9642"/>
              <a:ext cx="2709" cy="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800" b="1">
                  <a:solidFill>
                    <a:srgbClr val="E54539"/>
                  </a:solidFill>
                  <a:latin typeface="楷体" panose="02010609060101010101" charset="-122"/>
                  <a:ea typeface="楷体" panose="02010609060101010101" charset="-122"/>
                </a:rPr>
                <a:t>做公益</a:t>
              </a:r>
              <a:endParaRPr lang="zh-CN" altLang="en-US" sz="2800" b="1">
                <a:solidFill>
                  <a:srgbClr val="E54539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8343265" y="655320"/>
            <a:ext cx="325374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Comic Sans MS" panose="030F0702030302020204" pitchFamily="66" charset="0"/>
              </a:rPr>
              <a:t>想一想，我们可以做些什么。</a:t>
            </a:r>
            <a:endParaRPr lang="zh-CN" altLang="en-US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Comic Sans MS" panose="030F0702030302020204" pitchFamily="66" charset="0"/>
            </a:endParaRPr>
          </a:p>
        </p:txBody>
      </p:sp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talk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2088" y="209538"/>
            <a:ext cx="11811000" cy="643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45845" y="1920875"/>
            <a:ext cx="5566410" cy="1418590"/>
          </a:xfrm>
          <a:prstGeom prst="rect">
            <a:avLst/>
          </a:prstGeom>
          <a:solidFill>
            <a:srgbClr val="E0D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dirty="0"/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show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167005" y="1442085"/>
            <a:ext cx="1931035" cy="245745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6581775" y="1669415"/>
            <a:ext cx="1999615" cy="1999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6758305" y="3710940"/>
            <a:ext cx="2032635" cy="2032635"/>
          </a:xfrm>
          <a:prstGeom prst="rect">
            <a:avLst/>
          </a:prstGeom>
        </p:spPr>
      </p:pic>
      <p:sp>
        <p:nvSpPr>
          <p:cNvPr id="25" name="双波形 24"/>
          <p:cNvSpPr/>
          <p:nvPr/>
        </p:nvSpPr>
        <p:spPr>
          <a:xfrm>
            <a:off x="2022475" y="390525"/>
            <a:ext cx="9331325" cy="935990"/>
          </a:xfrm>
          <a:prstGeom prst="doubleWave">
            <a:avLst/>
          </a:prstGeom>
          <a:solidFill>
            <a:srgbClr val="F2F3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How can we do charity?</a:t>
            </a:r>
            <a:endParaRPr lang="en-US" altLang="zh-CN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lvl="0" eaLnBrk="1" fontAlgn="base" hangingPunct="1"/>
            <a:r>
              <a:rPr lang="en-US" altLang="zh-CN" sz="3200" b="1" strike="noStrike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try</a:t>
            </a:r>
            <a:endParaRPr lang="en-US" altLang="zh-CN" sz="3200" b="1" strike="noStrike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03165" y="1261745"/>
            <a:ext cx="248031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我们怎么做公益呢？</a:t>
            </a:r>
            <a:endParaRPr lang="zh-CN" altLang="en-US" sz="2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41668" name="图片 241667" descr="Story time 02"/>
          <p:cNvPicPr>
            <a:picLocks noChangeAspect="1"/>
          </p:cNvPicPr>
          <p:nvPr/>
        </p:nvPicPr>
        <p:blipFill>
          <a:blip r:embed="rId2"/>
          <a:srcRect b="15840"/>
          <a:stretch>
            <a:fillRect/>
          </a:stretch>
        </p:blipFill>
        <p:spPr>
          <a:xfrm>
            <a:off x="4588510" y="1864360"/>
            <a:ext cx="1849120" cy="153162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111760" y="3655060"/>
            <a:ext cx="2084070" cy="208407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14500" y="2879725"/>
            <a:ext cx="196977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pPr algn="l"/>
            <a:r>
              <a:rPr lang="zh-CN" altLang="en-US" sz="2000" b="1" strike="noStrike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来一场公益秀吧</a:t>
            </a:r>
            <a:endParaRPr lang="zh-CN" altLang="en-US" sz="2000" b="1" strike="noStrike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1042 -0.00185185 L 0.487083 0.00916667 " pathEditMode="relative" rAng="0" ptsTypes="">
                                      <p:cBhvr>
                                        <p:cTn id="1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" y="4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416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41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5" grpId="0" bldLvl="0" animBg="1"/>
      <p:bldP spid="25" grpId="1" animBg="1"/>
      <p:bldP spid="26" grpId="0"/>
      <p:bldP spid="26" grpId="1"/>
      <p:bldP spid="19" grpId="0"/>
      <p:bldP spid="1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40" name="图片 103448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5580" y="3615690"/>
            <a:ext cx="4265930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1" name="图片 10344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130" y="802005"/>
            <a:ext cx="4222750" cy="2680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2" name="图片 103450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455" y="830580"/>
            <a:ext cx="4227195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图片 103451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440" y="3522980"/>
            <a:ext cx="4229100" cy="2645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千库网_红色舞台帘幕拉开动画_GIF编号27399_wps图片_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1140" name="图片 103448" descr="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5580" y="4482465"/>
            <a:ext cx="4265930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1" name="图片 10344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6130" y="1841500"/>
            <a:ext cx="4222750" cy="26809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2" name="图片 103450" descr="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455" y="1856740"/>
            <a:ext cx="4227195" cy="2460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1143" name="图片 103451" descr="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440" y="4389120"/>
            <a:ext cx="4229100" cy="26454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千库网_红色舞台帘幕拉开动画_GIF编号27399_wps图片_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301855" cy="7404100"/>
          </a:xfrm>
          <a:prstGeom prst="rect">
            <a:avLst/>
          </a:prstGeom>
        </p:spPr>
      </p:pic>
      <p:sp>
        <p:nvSpPr>
          <p:cNvPr id="4" name="TextBox 8"/>
          <p:cNvSpPr txBox="1"/>
          <p:nvPr/>
        </p:nvSpPr>
        <p:spPr>
          <a:xfrm>
            <a:off x="421640" y="3417570"/>
            <a:ext cx="12051030" cy="1512570"/>
          </a:xfrm>
          <a:prstGeom prst="rect">
            <a:avLst/>
          </a:prstGeom>
          <a:solidFill>
            <a:schemeClr val="bg1">
              <a:lumMod val="75000"/>
            </a:schemeClr>
          </a:solidFill>
          <a:ln w="88900" cmpd="thickThin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2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p>
            <a:pPr>
              <a:lnSpc>
                <a:spcPct val="110000"/>
              </a:lnSpc>
            </a:pP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 dirty="0"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What do you think of Su Hai/Su Yang/Mike/Yang Ling/Liu Tao?</a:t>
            </a: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  <a:p>
            <a:pPr>
              <a:lnSpc>
                <a:spcPct val="110000"/>
              </a:lnSpc>
            </a:pPr>
            <a:endParaRPr lang="en-US" altLang="zh-CN" sz="2800" b="1" dirty="0"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sp>
        <p:nvSpPr>
          <p:cNvPr id="308237" name="文本框 308236"/>
          <p:cNvSpPr txBox="1"/>
          <p:nvPr/>
        </p:nvSpPr>
        <p:spPr>
          <a:xfrm>
            <a:off x="3175953" y="4274503"/>
            <a:ext cx="5948680" cy="1198880"/>
          </a:xfrm>
          <a:prstGeom prst="rect">
            <a:avLst/>
          </a:prstGeom>
          <a:solidFill>
            <a:srgbClr val="F8E2E9"/>
          </a:solidFill>
          <a:ln w="9525">
            <a:noFill/>
          </a:ln>
        </p:spPr>
        <p:txBody>
          <a:bodyPr wrap="none" anchor="t">
            <a:spAutoFit/>
          </a:bodyPr>
          <a:p>
            <a:pPr algn="ctr"/>
            <a:r>
              <a:rPr lang="en-US" altLang="zh-CN" sz="4000" b="1">
                <a:solidFill>
                  <a:srgbClr val="CC0000"/>
                </a:solidFill>
                <a:latin typeface="Comic Sans MS" panose="030F0702030302020204" pitchFamily="66" charset="0"/>
                <a:ea typeface="楷体_GB2312" panose="02010609030101010101" pitchFamily="49" charset="-122"/>
              </a:rPr>
              <a:t>Small actions, big love.</a:t>
            </a:r>
            <a:endParaRPr lang="en-US" altLang="zh-CN" sz="4000" b="1">
              <a:solidFill>
                <a:srgbClr val="CC0000"/>
              </a:solidFill>
              <a:latin typeface="Comic Sans MS" panose="030F0702030302020204" pitchFamily="66" charset="0"/>
              <a:ea typeface="楷体_GB2312" panose="02010609030101010101" pitchFamily="49" charset="-122"/>
            </a:endParaRPr>
          </a:p>
          <a:p>
            <a:pPr algn="ctr"/>
            <a:r>
              <a:rPr lang="zh-CN" altLang="en-US" sz="3200" b="1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小举大爱。</a:t>
            </a:r>
            <a:endParaRPr lang="zh-CN" altLang="en-US" sz="3200" b="1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3427" name="图片 201732" descr="义卖盒子_副本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500" t="27017" r="20500" b="36960"/>
          <a:stretch>
            <a:fillRect/>
          </a:stretch>
        </p:blipFill>
        <p:spPr>
          <a:xfrm>
            <a:off x="3319780" y="1442720"/>
            <a:ext cx="4812665" cy="32086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  <p:sndAc>
          <p:stSnd>
            <p:snd r:embed="rId7" name="drumroll.wav"/>
          </p:stSnd>
        </p:sndAc>
      </p:transition>
    </mc:Choice>
    <mc:Fallback>
      <p:transition spd="slow">
        <p:split orient="vert"/>
        <p:sndAc>
          <p:stSnd>
            <p:snd r:embed="rId7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8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8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8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8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08237" grpId="0" bldLvl="0" animBg="1"/>
      <p:bldP spid="308237" grpId="1" animBg="1"/>
      <p:bldP spid="4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4" name="矩形 103"/>
          <p:cNvSpPr/>
          <p:nvPr/>
        </p:nvSpPr>
        <p:spPr>
          <a:xfrm>
            <a:off x="2590800" y="60420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3467100" y="60420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22225" y="-9207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38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14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90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671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434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197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60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723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48600" y="-762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24900" y="-762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01200" y="-762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77500" y="-762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353800" y="-762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38100" y="7842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353800" y="8001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38100" y="16605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1353800" y="16764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-38100" y="25368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1353800" y="25527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38100" y="3413125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1353800" y="34290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38100" y="4289425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11353800" y="43053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-38100" y="5165725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11353800" y="51816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-38100" y="6042025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838200" y="6042025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17145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800" b="0" i="0" u="none" strike="noStrike" kern="1200" cap="none" spc="0" normalizeH="0" baseline="0" noProof="1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43434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52197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0960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69723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7848600" y="6057900"/>
            <a:ext cx="876300" cy="8763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8724900" y="6057900"/>
            <a:ext cx="876300" cy="8763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9601200" y="6057900"/>
            <a:ext cx="876300" cy="8763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10477500" y="6057900"/>
            <a:ext cx="876300" cy="876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11353800" y="6057900"/>
            <a:ext cx="876300" cy="8763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4" name="矩形 263"/>
          <p:cNvSpPr/>
          <p:nvPr/>
        </p:nvSpPr>
        <p:spPr>
          <a:xfrm>
            <a:off x="192405" y="209550"/>
            <a:ext cx="11890375" cy="64389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290" name="直接连接符 289"/>
          <p:cNvCxnSpPr/>
          <p:nvPr/>
        </p:nvCxnSpPr>
        <p:spPr>
          <a:xfrm>
            <a:off x="312738" y="319088"/>
            <a:ext cx="11569700" cy="0"/>
          </a:xfrm>
          <a:prstGeom prst="line">
            <a:avLst/>
          </a:prstGeom>
          <a:ln w="28575">
            <a:solidFill>
              <a:srgbClr val="4E290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5" name="组合 378"/>
          <p:cNvGrpSpPr/>
          <p:nvPr/>
        </p:nvGrpSpPr>
        <p:grpSpPr>
          <a:xfrm>
            <a:off x="11596688" y="390525"/>
            <a:ext cx="609600" cy="123825"/>
            <a:chOff x="635680" y="230482"/>
            <a:chExt cx="609310" cy="124634"/>
          </a:xfrm>
        </p:grpSpPr>
        <p:sp>
          <p:nvSpPr>
            <p:cNvPr id="380" name="等腰三角形 379"/>
            <p:cNvSpPr/>
            <p:nvPr/>
          </p:nvSpPr>
          <p:spPr>
            <a:xfrm flipH="1" flipV="1">
              <a:off x="635680" y="230482"/>
              <a:ext cx="123766" cy="124634"/>
            </a:xfrm>
            <a:prstGeom prst="triangle">
              <a:avLst/>
            </a:prstGeom>
            <a:solidFill>
              <a:srgbClr val="FDDF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1" name="等腰三角形 380"/>
            <p:cNvSpPr/>
            <p:nvPr/>
          </p:nvSpPr>
          <p:spPr>
            <a:xfrm flipH="1" flipV="1">
              <a:off x="797528" y="230482"/>
              <a:ext cx="123766" cy="124634"/>
            </a:xfrm>
            <a:prstGeom prst="triangle">
              <a:avLst/>
            </a:prstGeom>
            <a:solidFill>
              <a:srgbClr val="663A0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2" name="等腰三角形 381"/>
            <p:cNvSpPr/>
            <p:nvPr/>
          </p:nvSpPr>
          <p:spPr>
            <a:xfrm flipH="1" flipV="1">
              <a:off x="1121224" y="230482"/>
              <a:ext cx="123766" cy="124634"/>
            </a:xfrm>
            <a:prstGeom prst="triangle">
              <a:avLst/>
            </a:prstGeom>
            <a:solidFill>
              <a:srgbClr val="D6BA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847725" y="1920875"/>
            <a:ext cx="5566410" cy="1418590"/>
          </a:xfrm>
          <a:prstGeom prst="rect">
            <a:avLst/>
          </a:prstGeom>
          <a:solidFill>
            <a:srgbClr val="E0D4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dirty="0"/>
              <a:t> </a:t>
            </a:r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have a charity show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426085" y="1442085"/>
            <a:ext cx="1931035" cy="245745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7028180" y="1926590"/>
            <a:ext cx="4960620" cy="1410970"/>
          </a:xfrm>
          <a:prstGeom prst="rect">
            <a:avLst/>
          </a:prstGeom>
          <a:solidFill>
            <a:srgbClr val="E49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How much do you have?</a:t>
            </a:r>
            <a:endParaRPr lang="en-US" altLang="zh-CN" sz="2800" b="1" dirty="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715635" y="1669415"/>
            <a:ext cx="1999615" cy="199961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5935345" y="3710940"/>
            <a:ext cx="2032635" cy="2032635"/>
          </a:xfrm>
          <a:prstGeom prst="rect">
            <a:avLst/>
          </a:prstGeom>
        </p:spPr>
      </p:pic>
      <p:sp>
        <p:nvSpPr>
          <p:cNvPr id="25" name="双波形 24"/>
          <p:cNvSpPr/>
          <p:nvPr/>
        </p:nvSpPr>
        <p:spPr>
          <a:xfrm>
            <a:off x="2022475" y="390525"/>
            <a:ext cx="9331325" cy="935990"/>
          </a:xfrm>
          <a:prstGeom prst="doubleWave">
            <a:avLst/>
          </a:prstGeom>
          <a:solidFill>
            <a:srgbClr val="F2F35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en-US" altLang="zh-CN" sz="4000" b="1" strike="noStrike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</a:rPr>
              <a:t>How can we do charity?</a:t>
            </a:r>
            <a:endParaRPr lang="en-US" altLang="zh-CN" sz="4000" b="1" strike="noStrike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sp>
        <p:nvSpPr>
          <p:cNvPr id="117" name="文本框 115"/>
          <p:cNvSpPr txBox="1"/>
          <p:nvPr/>
        </p:nvSpPr>
        <p:spPr>
          <a:xfrm rot="21000000">
            <a:off x="30596" y="70286"/>
            <a:ext cx="2659292" cy="583565"/>
          </a:xfrm>
          <a:prstGeom prst="rect">
            <a:avLst/>
          </a:prstGeom>
          <a:solidFill>
            <a:srgbClr val="EFE3C3"/>
          </a:solidFill>
          <a:ln w="57150" cap="flat" cmpd="sng">
            <a:solidFill>
              <a:schemeClr val="bg1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pPr fontAlgn="base"/>
            <a:r>
              <a:rPr lang="en-US" altLang="zh-CN" sz="3200" b="1" noProof="1">
                <a:solidFill>
                  <a:srgbClr val="2A9637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rebuchet MS" panose="020B0603020202020204" pitchFamily="34" charset="0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Let's try</a:t>
            </a:r>
            <a:endParaRPr lang="en-US" altLang="zh-CN" sz="3200" b="1" noProof="1">
              <a:solidFill>
                <a:srgbClr val="2A9637"/>
              </a:solidFill>
              <a:effectLst>
                <a:outerShdw blurRad="38100" dist="38100" dir="2700000">
                  <a:srgbClr val="000000"/>
                </a:outerShdw>
              </a:effectLst>
              <a:latin typeface="Trebuchet MS" panose="020B0603020202020204" pitchFamily="34" charset="0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003165" y="1261745"/>
            <a:ext cx="248031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我们怎么做公益呢？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241668" name="图片 241667" descr="Story time 02"/>
          <p:cNvPicPr>
            <a:picLocks noChangeAspect="1"/>
          </p:cNvPicPr>
          <p:nvPr/>
        </p:nvPicPr>
        <p:blipFill>
          <a:blip r:embed="rId2"/>
          <a:srcRect b="15840"/>
          <a:stretch>
            <a:fillRect/>
          </a:stretch>
        </p:blipFill>
        <p:spPr>
          <a:xfrm>
            <a:off x="4565015" y="1864360"/>
            <a:ext cx="1849120" cy="1531620"/>
          </a:xfrm>
          <a:prstGeom prst="rect">
            <a:avLst/>
          </a:prstGeom>
          <a:noFill/>
          <a:ln w="9525">
            <a:noFill/>
          </a:ln>
          <a:effectLst>
            <a:softEdge rad="63500"/>
          </a:effectLst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739422">
            <a:off x="-246380" y="3578860"/>
            <a:ext cx="2084070" cy="2084070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7555865" y="2938780"/>
            <a:ext cx="222504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 b="1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猜猜你有多少钱？</a:t>
            </a:r>
            <a:endParaRPr lang="zh-CN" altLang="en-US" sz="2000" b="1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3625 -0.00194444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" y="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5" grpId="1" animBg="1"/>
      <p:bldP spid="26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312*4373*1393*139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2.xml><?xml version="1.0" encoding="utf-8"?>
<p:tagLst xmlns:p="http://schemas.openxmlformats.org/presentationml/2006/main">
  <p:tag name="KSO_WM_UNIT_PLACING_PICTURE_USER_VIEWPORT" val="{&quot;height&quot;:10800,&quot;width&quot;:6554.6204724409445}"/>
</p:tagLst>
</file>

<file path=ppt/tags/tag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9025*4825*1149*1149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2293</Words>
  <Application>WPS 演示</Application>
  <PresentationFormat>自定义</PresentationFormat>
  <Paragraphs>367</Paragraphs>
  <Slides>20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1" baseType="lpstr">
      <vt:lpstr>Arial</vt:lpstr>
      <vt:lpstr>宋体</vt:lpstr>
      <vt:lpstr>Wingdings</vt:lpstr>
      <vt:lpstr>Trebuchet MS</vt:lpstr>
      <vt:lpstr>字体管家娜娜体</vt:lpstr>
      <vt:lpstr>Hotplate (sRB)</vt:lpstr>
      <vt:lpstr>Segoe Print</vt:lpstr>
      <vt:lpstr>Comic Sans MS</vt:lpstr>
      <vt:lpstr>Times New Roman</vt:lpstr>
      <vt:lpstr>楷体</vt:lpstr>
      <vt:lpstr>微软雅黑 Light</vt:lpstr>
      <vt:lpstr>楷体_GB2312</vt:lpstr>
      <vt:lpstr>新宋体</vt:lpstr>
      <vt:lpstr>Arial Black</vt:lpstr>
      <vt:lpstr>Calibri</vt:lpstr>
      <vt:lpstr>微软雅黑</vt:lpstr>
      <vt:lpstr>Arial Unicode MS</vt:lpstr>
      <vt:lpstr>Calibri Light</vt:lpstr>
      <vt:lpstr>Helvetica</vt:lpstr>
      <vt:lpstr>华文仿宋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Loretta</cp:lastModifiedBy>
  <cp:revision>130</cp:revision>
  <dcterms:created xsi:type="dcterms:W3CDTF">2017-11-17T10:06:00Z</dcterms:created>
  <dcterms:modified xsi:type="dcterms:W3CDTF">2021-12-23T00:20:53Z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A51E85A7E3974FF7B2569B319380CB41</vt:lpwstr>
  </property>
</Properties>
</file>