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9" r:id="rId4"/>
  </p:sldMasterIdLst>
  <p:sldIdLst>
    <p:sldId id="260" r:id="rId5"/>
    <p:sldId id="261" r:id="rId6"/>
    <p:sldId id="266" r:id="rId7"/>
    <p:sldId id="264" r:id="rId8"/>
    <p:sldId id="267" r:id="rId9"/>
    <p:sldId id="268" r:id="rId10"/>
    <p:sldId id="269" r:id="rId11"/>
    <p:sldId id="270" r:id="rId12"/>
    <p:sldId id="265" r:id="rId13"/>
    <p:sldId id="263" r:id="rId14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5" name="作者" initials="A" lastIdx="0" clrIdx="2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4" d="100"/>
          <a:sy n="54" d="100"/>
        </p:scale>
        <p:origin x="-487" y="-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9" Type="http://schemas.openxmlformats.org/officeDocument/2006/relationships/tags" Target="tags/tag162.xml"/><Relationship Id="rId18" Type="http://schemas.openxmlformats.org/officeDocument/2006/relationships/commentAuthors" Target="commentAuthors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image" Target="../media/image1.jpe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3.jpe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ags" Target="../tags/tag8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ags" Target="../tags/tag12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ags" Target="../tags/tag13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16.xml"/><Relationship Id="rId4" Type="http://schemas.openxmlformats.org/officeDocument/2006/relationships/tags" Target="../tags/tag15.xml"/><Relationship Id="rId3" Type="http://schemas.openxmlformats.org/officeDocument/2006/relationships/image" Target="../media/image1.jpeg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image" Target="../media/image2.jpeg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28.xml"/><Relationship Id="rId8" Type="http://schemas.openxmlformats.org/officeDocument/2006/relationships/tags" Target="../tags/tag27.xml"/><Relationship Id="rId7" Type="http://schemas.openxmlformats.org/officeDocument/2006/relationships/tags" Target="../tags/tag26.xml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image" Target="../media/image2.jpeg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tags" Target="../tags/tag35.xml"/><Relationship Id="rId8" Type="http://schemas.openxmlformats.org/officeDocument/2006/relationships/tags" Target="../tags/tag34.xml"/><Relationship Id="rId7" Type="http://schemas.openxmlformats.org/officeDocument/2006/relationships/tags" Target="../tags/tag33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image" Target="../media/image2.jpeg"/><Relationship Id="rId2" Type="http://schemas.openxmlformats.org/officeDocument/2006/relationships/tags" Target="../tags/tag29.xml"/><Relationship Id="rId10" Type="http://schemas.openxmlformats.org/officeDocument/2006/relationships/tags" Target="../tags/tag36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43.xml"/><Relationship Id="rId8" Type="http://schemas.openxmlformats.org/officeDocument/2006/relationships/tags" Target="../tags/tag42.xml"/><Relationship Id="rId7" Type="http://schemas.openxmlformats.org/officeDocument/2006/relationships/tags" Target="../tags/tag41.xml"/><Relationship Id="rId6" Type="http://schemas.openxmlformats.org/officeDocument/2006/relationships/tags" Target="../tags/tag40.xml"/><Relationship Id="rId5" Type="http://schemas.openxmlformats.org/officeDocument/2006/relationships/tags" Target="../tags/tag39.xml"/><Relationship Id="rId4" Type="http://schemas.openxmlformats.org/officeDocument/2006/relationships/tags" Target="../tags/tag38.xml"/><Relationship Id="rId3" Type="http://schemas.openxmlformats.org/officeDocument/2006/relationships/image" Target="../media/image2.jpeg"/><Relationship Id="rId2" Type="http://schemas.openxmlformats.org/officeDocument/2006/relationships/tags" Target="../tags/tag37.xml"/><Relationship Id="rId10" Type="http://schemas.openxmlformats.org/officeDocument/2006/relationships/tags" Target="../tags/tag44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51.xml"/><Relationship Id="rId8" Type="http://schemas.openxmlformats.org/officeDocument/2006/relationships/tags" Target="../tags/tag50.xml"/><Relationship Id="rId7" Type="http://schemas.openxmlformats.org/officeDocument/2006/relationships/tags" Target="../tags/tag49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Relationship Id="rId3" Type="http://schemas.openxmlformats.org/officeDocument/2006/relationships/image" Target="../media/image2.jpeg"/><Relationship Id="rId2" Type="http://schemas.openxmlformats.org/officeDocument/2006/relationships/tags" Target="../tags/tag45.xml"/><Relationship Id="rId10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59.xml"/><Relationship Id="rId8" Type="http://schemas.openxmlformats.org/officeDocument/2006/relationships/tags" Target="../tags/tag58.xml"/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image" Target="../media/image2.jpeg"/><Relationship Id="rId2" Type="http://schemas.openxmlformats.org/officeDocument/2006/relationships/tags" Target="../tags/tag53.xml"/><Relationship Id="rId12" Type="http://schemas.openxmlformats.org/officeDocument/2006/relationships/tags" Target="../tags/tag62.xml"/><Relationship Id="rId11" Type="http://schemas.openxmlformats.org/officeDocument/2006/relationships/tags" Target="../tags/tag61.xml"/><Relationship Id="rId10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69.xml"/><Relationship Id="rId8" Type="http://schemas.openxmlformats.org/officeDocument/2006/relationships/tags" Target="../tags/tag68.xml"/><Relationship Id="rId7" Type="http://schemas.openxmlformats.org/officeDocument/2006/relationships/tags" Target="../tags/tag67.xml"/><Relationship Id="rId6" Type="http://schemas.openxmlformats.org/officeDocument/2006/relationships/tags" Target="../tags/tag66.xml"/><Relationship Id="rId5" Type="http://schemas.openxmlformats.org/officeDocument/2006/relationships/tags" Target="../tags/tag65.xml"/><Relationship Id="rId4" Type="http://schemas.openxmlformats.org/officeDocument/2006/relationships/tags" Target="../tags/tag64.xml"/><Relationship Id="rId3" Type="http://schemas.openxmlformats.org/officeDocument/2006/relationships/image" Target="../media/image2.jpeg"/><Relationship Id="rId2" Type="http://schemas.openxmlformats.org/officeDocument/2006/relationships/tags" Target="../tags/tag63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5" Type="http://schemas.openxmlformats.org/officeDocument/2006/relationships/tags" Target="../tags/tag75.xml"/><Relationship Id="rId4" Type="http://schemas.openxmlformats.org/officeDocument/2006/relationships/tags" Target="../tags/tag74.xml"/><Relationship Id="rId3" Type="http://schemas.openxmlformats.org/officeDocument/2006/relationships/image" Target="../media/image5.jpeg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ags" Target="../tags/tag76.xm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tags" Target="../tags/tag82.xml"/><Relationship Id="rId7" Type="http://schemas.openxmlformats.org/officeDocument/2006/relationships/tags" Target="../tags/tag81.xml"/><Relationship Id="rId6" Type="http://schemas.openxmlformats.org/officeDocument/2006/relationships/tags" Target="../tags/tag80.xml"/><Relationship Id="rId5" Type="http://schemas.openxmlformats.org/officeDocument/2006/relationships/tags" Target="../tags/tag79.xml"/><Relationship Id="rId4" Type="http://schemas.openxmlformats.org/officeDocument/2006/relationships/tags" Target="../tags/tag78.xml"/><Relationship Id="rId3" Type="http://schemas.openxmlformats.org/officeDocument/2006/relationships/image" Target="../media/image7.jpeg"/><Relationship Id="rId2" Type="http://schemas.openxmlformats.org/officeDocument/2006/relationships/tags" Target="../tags/tag77.xml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ags" Target="../tags/tag83.xml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tags" Target="../tags/tag85.xml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ags" Target="../tags/tag86.xml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image" Target="../media/image5.jpeg"/><Relationship Id="rId2" Type="http://schemas.openxmlformats.org/officeDocument/2006/relationships/tags" Target="../tags/tag89.xml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7" Type="http://schemas.openxmlformats.org/officeDocument/2006/relationships/tags" Target="../tags/tag96.xml"/><Relationship Id="rId6" Type="http://schemas.openxmlformats.org/officeDocument/2006/relationships/tags" Target="../tags/tag95.xml"/><Relationship Id="rId5" Type="http://schemas.openxmlformats.org/officeDocument/2006/relationships/tags" Target="../tags/tag94.xml"/><Relationship Id="rId4" Type="http://schemas.openxmlformats.org/officeDocument/2006/relationships/tags" Target="../tags/tag93.xml"/><Relationship Id="rId3" Type="http://schemas.openxmlformats.org/officeDocument/2006/relationships/image" Target="../media/image6.jpeg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9" Type="http://schemas.openxmlformats.org/officeDocument/2006/relationships/tags" Target="../tags/tag103.xml"/><Relationship Id="rId8" Type="http://schemas.openxmlformats.org/officeDocument/2006/relationships/tags" Target="../tags/tag102.xml"/><Relationship Id="rId7" Type="http://schemas.openxmlformats.org/officeDocument/2006/relationships/tags" Target="../tags/tag101.xml"/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image" Target="../media/image6.jpeg"/><Relationship Id="rId2" Type="http://schemas.openxmlformats.org/officeDocument/2006/relationships/tags" Target="../tags/tag97.xml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9" Type="http://schemas.openxmlformats.org/officeDocument/2006/relationships/tags" Target="../tags/tag110.xml"/><Relationship Id="rId8" Type="http://schemas.openxmlformats.org/officeDocument/2006/relationships/tags" Target="../tags/tag109.xml"/><Relationship Id="rId7" Type="http://schemas.openxmlformats.org/officeDocument/2006/relationships/tags" Target="../tags/tag108.xml"/><Relationship Id="rId6" Type="http://schemas.openxmlformats.org/officeDocument/2006/relationships/tags" Target="../tags/tag107.xml"/><Relationship Id="rId5" Type="http://schemas.openxmlformats.org/officeDocument/2006/relationships/tags" Target="../tags/tag106.xml"/><Relationship Id="rId4" Type="http://schemas.openxmlformats.org/officeDocument/2006/relationships/tags" Target="../tags/tag105.xml"/><Relationship Id="rId3" Type="http://schemas.openxmlformats.org/officeDocument/2006/relationships/image" Target="../media/image6.jpeg"/><Relationship Id="rId2" Type="http://schemas.openxmlformats.org/officeDocument/2006/relationships/tags" Target="../tags/tag104.xml"/><Relationship Id="rId10" Type="http://schemas.openxmlformats.org/officeDocument/2006/relationships/tags" Target="../tags/tag111.xml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9" Type="http://schemas.openxmlformats.org/officeDocument/2006/relationships/tags" Target="../tags/tag118.xml"/><Relationship Id="rId8" Type="http://schemas.openxmlformats.org/officeDocument/2006/relationships/tags" Target="../tags/tag117.xml"/><Relationship Id="rId7" Type="http://schemas.openxmlformats.org/officeDocument/2006/relationships/tags" Target="../tags/tag116.xml"/><Relationship Id="rId6" Type="http://schemas.openxmlformats.org/officeDocument/2006/relationships/tags" Target="../tags/tag115.xml"/><Relationship Id="rId5" Type="http://schemas.openxmlformats.org/officeDocument/2006/relationships/tags" Target="../tags/tag114.xml"/><Relationship Id="rId4" Type="http://schemas.openxmlformats.org/officeDocument/2006/relationships/tags" Target="../tags/tag113.xml"/><Relationship Id="rId3" Type="http://schemas.openxmlformats.org/officeDocument/2006/relationships/image" Target="../media/image6.jpeg"/><Relationship Id="rId2" Type="http://schemas.openxmlformats.org/officeDocument/2006/relationships/tags" Target="../tags/tag112.xml"/><Relationship Id="rId10" Type="http://schemas.openxmlformats.org/officeDocument/2006/relationships/tags" Target="../tags/tag119.xml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9" Type="http://schemas.openxmlformats.org/officeDocument/2006/relationships/tags" Target="../tags/tag126.xml"/><Relationship Id="rId8" Type="http://schemas.openxmlformats.org/officeDocument/2006/relationships/tags" Target="../tags/tag125.xml"/><Relationship Id="rId7" Type="http://schemas.openxmlformats.org/officeDocument/2006/relationships/tags" Target="../tags/tag124.xml"/><Relationship Id="rId6" Type="http://schemas.openxmlformats.org/officeDocument/2006/relationships/tags" Target="../tags/tag123.xml"/><Relationship Id="rId5" Type="http://schemas.openxmlformats.org/officeDocument/2006/relationships/tags" Target="../tags/tag122.xml"/><Relationship Id="rId4" Type="http://schemas.openxmlformats.org/officeDocument/2006/relationships/tags" Target="../tags/tag121.xml"/><Relationship Id="rId3" Type="http://schemas.openxmlformats.org/officeDocument/2006/relationships/image" Target="../media/image6.jpeg"/><Relationship Id="rId2" Type="http://schemas.openxmlformats.org/officeDocument/2006/relationships/tags" Target="../tags/tag120.xml"/><Relationship Id="rId10" Type="http://schemas.openxmlformats.org/officeDocument/2006/relationships/tags" Target="../tags/tag127.xml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9" Type="http://schemas.openxmlformats.org/officeDocument/2006/relationships/tags" Target="../tags/tag134.xml"/><Relationship Id="rId8" Type="http://schemas.openxmlformats.org/officeDocument/2006/relationships/tags" Target="../tags/tag133.xml"/><Relationship Id="rId7" Type="http://schemas.openxmlformats.org/officeDocument/2006/relationships/tags" Target="../tags/tag132.xml"/><Relationship Id="rId6" Type="http://schemas.openxmlformats.org/officeDocument/2006/relationships/tags" Target="../tags/tag131.xml"/><Relationship Id="rId5" Type="http://schemas.openxmlformats.org/officeDocument/2006/relationships/tags" Target="../tags/tag130.xml"/><Relationship Id="rId4" Type="http://schemas.openxmlformats.org/officeDocument/2006/relationships/tags" Target="../tags/tag129.xml"/><Relationship Id="rId3" Type="http://schemas.openxmlformats.org/officeDocument/2006/relationships/image" Target="../media/image6.jpeg"/><Relationship Id="rId2" Type="http://schemas.openxmlformats.org/officeDocument/2006/relationships/tags" Target="../tags/tag128.xml"/><Relationship Id="rId12" Type="http://schemas.openxmlformats.org/officeDocument/2006/relationships/tags" Target="../tags/tag137.xml"/><Relationship Id="rId11" Type="http://schemas.openxmlformats.org/officeDocument/2006/relationships/tags" Target="../tags/tag136.xml"/><Relationship Id="rId10" Type="http://schemas.openxmlformats.org/officeDocument/2006/relationships/tags" Target="../tags/tag135.xml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9" Type="http://schemas.openxmlformats.org/officeDocument/2006/relationships/tags" Target="../tags/tag144.xml"/><Relationship Id="rId8" Type="http://schemas.openxmlformats.org/officeDocument/2006/relationships/tags" Target="../tags/tag143.xml"/><Relationship Id="rId7" Type="http://schemas.openxmlformats.org/officeDocument/2006/relationships/tags" Target="../tags/tag142.xml"/><Relationship Id="rId6" Type="http://schemas.openxmlformats.org/officeDocument/2006/relationships/tags" Target="../tags/tag141.xml"/><Relationship Id="rId5" Type="http://schemas.openxmlformats.org/officeDocument/2006/relationships/tags" Target="../tags/tag140.xml"/><Relationship Id="rId4" Type="http://schemas.openxmlformats.org/officeDocument/2006/relationships/tags" Target="../tags/tag139.xml"/><Relationship Id="rId3" Type="http://schemas.openxmlformats.org/officeDocument/2006/relationships/image" Target="../media/image6.jpeg"/><Relationship Id="rId2" Type="http://schemas.openxmlformats.org/officeDocument/2006/relationships/tags" Target="../tags/tag138.xml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游戏机, 游泳, 水, 冲浪&#10;&#10;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37" y="0"/>
            <a:ext cx="12192075" cy="685800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标题 2"/>
          <p:cNvSpPr>
            <a:spLocks noGrp="1"/>
          </p:cNvSpPr>
          <p:nvPr>
            <p:ph type="ctrTitle" idx="1" hasCustomPrompt="1"/>
            <p:custDataLst>
              <p:tags r:id="rId4"/>
            </p:custDataLst>
          </p:nvPr>
        </p:nvSpPr>
        <p:spPr>
          <a:xfrm>
            <a:off x="2153285" y="2343451"/>
            <a:ext cx="7885836" cy="1626893"/>
          </a:xfrm>
          <a:noFill/>
        </p:spPr>
        <p:txBody>
          <a:bodyPr vert="horz" wrap="square" lIns="0" tIns="0" rIns="0" bIns="0" rtlCol="0" anchor="ctr" anchorCtr="0">
            <a:normAutofit/>
          </a:bodyPr>
          <a:lstStyle>
            <a:lvl1pPr marL="0" marR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zh-CN" altLang="en-US" sz="9800" b="0" i="0" u="none" strike="noStrike" kern="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汉仪程行简" panose="00020600040101010101" charset="-122"/>
                <a:cs typeface="+mj-cs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  <p:sp>
        <p:nvSpPr>
          <p:cNvPr id="3" name="副标题 3"/>
          <p:cNvSpPr>
            <a:spLocks noGrp="1"/>
          </p:cNvSpPr>
          <p:nvPr>
            <p:ph type="subTitle" idx="2" hasCustomPrompt="1"/>
            <p:custDataLst>
              <p:tags r:id="rId5"/>
            </p:custDataLst>
          </p:nvPr>
        </p:nvSpPr>
        <p:spPr>
          <a:xfrm>
            <a:off x="7181131" y="3994323"/>
            <a:ext cx="2222121" cy="489613"/>
          </a:xfrm>
          <a:noFill/>
        </p:spPr>
        <p:txBody>
          <a:bodyPr vert="horz" wrap="square" lIns="0" tIns="0" rIns="0" bIns="0" rtlCol="0" anchor="ctr">
            <a:normAutofit/>
          </a:bodyPr>
          <a:lstStyle>
            <a:lvl1pPr marL="0" marR="0" indent="-22860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zh-CN" altLang="en-US" sz="3100" b="0" i="0" u="none" strike="noStrike" kern="0" cap="none" spc="300" normalizeH="0" baseline="0" noProof="1" dirty="0">
                <a:ln>
                  <a:noFill/>
                </a:ln>
                <a:solidFill>
                  <a:schemeClr val="dk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汉仪行者笔记简" panose="02010509060101010101" charset="-122"/>
                <a:cs typeface="+mj-cs"/>
                <a:sym typeface="+mn-ea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单击此处编辑副标题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海上的风景&#10;&#10;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37" y="0"/>
            <a:ext cx="12192075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9882" y="952508"/>
            <a:ext cx="10852237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水中的飞机&#10;&#10;中度可信度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37" y="0"/>
            <a:ext cx="12192075" cy="685800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副标题 1"/>
          <p:cNvSpPr>
            <a:spLocks noGrp="1"/>
          </p:cNvSpPr>
          <p:nvPr>
            <p:ph type="subTitle" idx="1" hasCustomPrompt="1"/>
            <p:custDataLst>
              <p:tags r:id="rId4"/>
            </p:custDataLst>
          </p:nvPr>
        </p:nvSpPr>
        <p:spPr>
          <a:xfrm>
            <a:off x="1097280" y="3403600"/>
            <a:ext cx="9959975" cy="2844800"/>
          </a:xfrm>
          <a:ln>
            <a:solidFill>
              <a:srgbClr val="FF0000">
                <a:alpha val="0"/>
              </a:srgbClr>
            </a:solidFill>
          </a:ln>
        </p:spPr>
        <p:txBody>
          <a:bodyPr vert="horz" wrap="square" lIns="101600" tIns="0" rIns="82550" bIns="0" rtlCol="0" anchor="t" anchorCtr="0">
            <a:normAutofit/>
          </a:bodyPr>
          <a:lstStyle>
            <a:lvl1pPr marL="0" marR="0" indent="-22860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zh-CN" altLang="en-US" sz="2000" b="0" i="0" u="none" strike="noStrike" kern="800" cap="none" spc="1000" normalizeH="0" baseline="0" noProof="1" dirty="0">
                <a:ln>
                  <a:noFill/>
                </a:ln>
                <a:solidFill>
                  <a:schemeClr val="dk1"/>
                </a:solidFill>
                <a:effectLst/>
                <a:uFillTx/>
                <a:latin typeface="Arial" panose="020B0604020202020204" pitchFamily="34" charset="0"/>
                <a:ea typeface="汉仪行者笔记简" panose="02010509060101010101" charset="-122"/>
                <a:cs typeface="Arial" panose="020B0604020202020204" pitchFamily="34" charset="0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单击此处编辑副标题</a:t>
            </a:r>
            <a:endParaRPr>
              <a:sym typeface="+mn-ea"/>
            </a:endParaRPr>
          </a:p>
        </p:txBody>
      </p:sp>
      <p:sp>
        <p:nvSpPr>
          <p:cNvPr id="7" name="标题 2"/>
          <p:cNvSpPr>
            <a:spLocks noGrp="1"/>
          </p:cNvSpPr>
          <p:nvPr>
            <p:ph type="ctrTitle" idx="2" hasCustomPrompt="1"/>
            <p:custDataLst>
              <p:tags r:id="rId5"/>
            </p:custDataLst>
          </p:nvPr>
        </p:nvSpPr>
        <p:spPr>
          <a:xfrm>
            <a:off x="1134745" y="608330"/>
            <a:ext cx="9959975" cy="2553335"/>
          </a:xfrm>
          <a:ln>
            <a:solidFill>
              <a:srgbClr val="FF0000">
                <a:alpha val="0"/>
              </a:srgbClr>
            </a:solidFill>
          </a:ln>
        </p:spPr>
        <p:txBody>
          <a:bodyPr vert="horz" wrap="square" lIns="101600" tIns="38100" rIns="76200" bIns="38100" rtlCol="0" anchor="b" anchorCtr="0">
            <a:normAutofit/>
          </a:bodyPr>
          <a:lstStyle>
            <a:lvl1pPr marL="0" marR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zh-CN" altLang="en-US" sz="8000" b="0" i="0" u="none" strike="noStrike" kern="0" cap="none" spc="1540" normalizeH="0" baseline="0" noProof="1" dirty="0">
                <a:ln>
                  <a:noFill/>
                </a:ln>
                <a:solidFill>
                  <a:schemeClr val="dk1"/>
                </a:solidFill>
                <a:effectLst/>
                <a:uFillTx/>
                <a:latin typeface="Arial" panose="020B0604020202020204" pitchFamily="34" charset="0"/>
                <a:ea typeface="汉仪程行简" panose="00020600040101010101" charset="-122"/>
                <a:cs typeface="+mj-cs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海上的风景&#10;&#10;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37" y="0"/>
            <a:ext cx="12192075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38877" y="952508"/>
            <a:ext cx="5283242" cy="5388907"/>
          </a:xfrm>
        </p:spPr>
        <p:txBody>
          <a:bodyPr lIns="90170" tIns="46990" rIns="90170" bIns="46990">
            <a:normAutofit/>
          </a:bodyPr>
          <a:lstStyle>
            <a:lvl1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海上的风景&#10;&#10;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37" y="0"/>
            <a:ext cx="12192075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69930" y="952508"/>
            <a:ext cx="5283242" cy="381003"/>
          </a:xfrm>
        </p:spPr>
        <p:txBody>
          <a:bodyPr lIns="90170" tIns="46990" rIns="90170" bIns="46990" anchor="ctr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69925" y="1406525"/>
            <a:ext cx="5283200" cy="4934752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235750" y="952508"/>
            <a:ext cx="5283242" cy="381003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35750" y="1406525"/>
            <a:ext cx="5283242" cy="4934752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背景图案&#10;&#10;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37" y="0"/>
            <a:ext cx="12192075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海上的风景&#10;&#10;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37" y="0"/>
            <a:ext cx="12192075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30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38925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海上的风景&#10;&#10;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37" y="0"/>
            <a:ext cx="12192075" cy="6858000"/>
          </a:xfrm>
          <a:prstGeom prst="rect">
            <a:avLst/>
          </a:prstGeom>
        </p:spPr>
      </p:pic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571135" y="952508"/>
            <a:ext cx="950984" cy="5388907"/>
          </a:xfrm>
        </p:spPr>
        <p:txBody>
          <a:bodyPr vert="eaVert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海上的风景&#10;&#10;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37" y="0"/>
            <a:ext cx="12192075" cy="685800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游戏机, 游泳, 水, 冲浪&#10;&#10;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37" y="0"/>
            <a:ext cx="12192075" cy="685800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6" name="文本占位符 1"/>
          <p:cNvSpPr>
            <a:spLocks noGrp="1"/>
          </p:cNvSpPr>
          <p:nvPr>
            <p:ph type="body" idx="1" hasCustomPrompt="1"/>
            <p:custDataLst>
              <p:tags r:id="rId4"/>
            </p:custDataLst>
          </p:nvPr>
        </p:nvSpPr>
        <p:spPr>
          <a:xfrm>
            <a:off x="2364160" y="3343275"/>
            <a:ext cx="7463680" cy="867537"/>
          </a:xfrm>
          <a:ln w="3175">
            <a:miter lim="400000"/>
          </a:ln>
        </p:spPr>
        <p:txBody>
          <a:bodyPr vert="horz" wrap="square" lIns="101600" tIns="38100" rIns="76200" bIns="38100" rtlCol="0">
            <a:normAutofit/>
          </a:bodyPr>
          <a:lstStyle>
            <a:lvl1pPr marL="0" marR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kumimoji="0" lang="zh-CN" altLang="en-US" sz="2400" b="0" i="0" u="none" strike="noStrike" kern="1200" cap="none" spc="200" normalizeH="0" baseline="0" noProof="1" dirty="0">
                <a:solidFill>
                  <a:schemeClr val="dk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YouSheBiaoTiHei"/>
                <a:sym typeface="YouSheBiaoTiHei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单击此处编辑副标题</a:t>
            </a:r>
            <a:endParaRPr>
              <a:sym typeface="+mn-ea"/>
            </a:endParaRPr>
          </a:p>
        </p:txBody>
      </p:sp>
      <p:sp>
        <p:nvSpPr>
          <p:cNvPr id="7" name="标题 2"/>
          <p:cNvSpPr>
            <a:spLocks noGrp="1"/>
          </p:cNvSpPr>
          <p:nvPr>
            <p:ph type="title" idx="2" hasCustomPrompt="1"/>
            <p:custDataLst>
              <p:tags r:id="rId5"/>
            </p:custDataLst>
          </p:nvPr>
        </p:nvSpPr>
        <p:spPr>
          <a:xfrm>
            <a:off x="2364795" y="1736090"/>
            <a:ext cx="7462410" cy="1583690"/>
          </a:xfrm>
          <a:ln w="3175">
            <a:miter lim="400000"/>
          </a:ln>
        </p:spPr>
        <p:txBody>
          <a:bodyPr vert="horz" wrap="square" lIns="101600" tIns="38100" rIns="63500" bIns="38100" rtlCol="0" anchor="b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9200" b="0" i="0" u="none" strike="noStrike" kern="1200" cap="none" spc="300" normalizeH="0" baseline="0" noProof="1" dirty="0">
                <a:solidFill>
                  <a:schemeClr val="dk1"/>
                </a:solidFill>
                <a:uFillTx/>
                <a:latin typeface="Arial" panose="020B0604020202020204" pitchFamily="34" charset="0"/>
                <a:ea typeface="汉仪程行简" panose="00020600040101010101" charset="-122"/>
                <a:cs typeface="YouSheBiaoTiHei"/>
                <a:sym typeface="YouSheBiaoTiHei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海上的风景&#10;&#10;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37" y="0"/>
            <a:ext cx="12192075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海上的风景&#10;&#10;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37" y="0"/>
            <a:ext cx="12192075" cy="6858000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6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海上的风景&#10;&#10;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37" y="0"/>
            <a:ext cx="12192075" cy="6858000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olidFill>
                <a:schemeClr val="lt1"/>
              </a:solidFill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 anchorCtr="0"/>
          <a:lstStyle>
            <a:lvl1pPr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海上的风景&#10;&#10;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37" y="0"/>
            <a:ext cx="12192075" cy="6858000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olidFill>
                <a:schemeClr val="lt1"/>
              </a:solidFill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海上的风景&#10;&#10;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37" y="0"/>
            <a:ext cx="12192075" cy="6858000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olidFill>
                <a:schemeClr val="lt1"/>
              </a:solidFill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 anchorCtr="0"/>
          <a:lstStyle>
            <a:lvl1pPr algn="ctr"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0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海上的风景&#10;&#10;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37" y="0"/>
            <a:ext cx="12192075" cy="6858000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olidFill>
                <a:schemeClr val="lt1"/>
              </a:solidFill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1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2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海上的风景&#10;&#10;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37" y="0"/>
            <a:ext cx="12192075" cy="6858000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olidFill>
                <a:schemeClr val="lt1"/>
              </a:solidFill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游戏机, 游泳, 水, 冲浪&#10;&#10;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37" y="0"/>
            <a:ext cx="12192075" cy="685800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标题 2"/>
          <p:cNvSpPr>
            <a:spLocks noGrp="1"/>
          </p:cNvSpPr>
          <p:nvPr>
            <p:ph type="ctrTitle" idx="1" hasCustomPrompt="1"/>
            <p:custDataLst>
              <p:tags r:id="rId4"/>
            </p:custDataLst>
          </p:nvPr>
        </p:nvSpPr>
        <p:spPr>
          <a:xfrm>
            <a:off x="2153285" y="2343451"/>
            <a:ext cx="7885836" cy="1626893"/>
          </a:xfrm>
          <a:noFill/>
        </p:spPr>
        <p:txBody>
          <a:bodyPr vert="horz" wrap="square" lIns="0" tIns="0" rIns="0" bIns="0" rtlCol="0" anchor="ctr" anchorCtr="0">
            <a:normAutofit/>
          </a:bodyPr>
          <a:lstStyle>
            <a:lvl1pPr marL="0" marR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zh-CN" altLang="en-US" sz="9800" b="0" i="0" u="none" strike="noStrike" kern="0" cap="none" spc="0" normalizeH="0" baseline="0" noProof="1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汉仪程行简" panose="00020600040101010101" charset="-122"/>
                <a:cs typeface="+mj-cs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  <p:sp>
        <p:nvSpPr>
          <p:cNvPr id="3" name="副标题 3"/>
          <p:cNvSpPr>
            <a:spLocks noGrp="1"/>
          </p:cNvSpPr>
          <p:nvPr>
            <p:ph type="subTitle" idx="2" hasCustomPrompt="1"/>
            <p:custDataLst>
              <p:tags r:id="rId5"/>
            </p:custDataLst>
          </p:nvPr>
        </p:nvSpPr>
        <p:spPr>
          <a:xfrm>
            <a:off x="7181131" y="3994323"/>
            <a:ext cx="2222121" cy="489613"/>
          </a:xfrm>
          <a:noFill/>
        </p:spPr>
        <p:txBody>
          <a:bodyPr vert="horz" wrap="square" lIns="0" tIns="0" rIns="0" bIns="0" rtlCol="0" anchor="ctr">
            <a:normAutofit/>
          </a:bodyPr>
          <a:lstStyle>
            <a:lvl1pPr marL="0" marR="0" indent="-22860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zh-CN" altLang="en-US" sz="3100" b="0" i="0" u="none" strike="noStrike" kern="0" cap="none" spc="300" normalizeH="0" baseline="0" noProof="1" dirty="0">
                <a:ln>
                  <a:noFill/>
                </a:ln>
                <a:solidFill>
                  <a:schemeClr val="dk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汉仪行者笔记简" panose="02010509060101010101" charset="-122"/>
                <a:cs typeface="+mj-cs"/>
                <a:sym typeface="+mn-ea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单击此处编辑副标题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海上的风景&#10;&#10;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37" y="0"/>
            <a:ext cx="12192075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9882" y="952508"/>
            <a:ext cx="10852237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水中的飞机&#10;&#10;中度可信度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37" y="0"/>
            <a:ext cx="12192075" cy="685800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Object 303"/>
          <p:cNvSpPr txBox="1">
            <a:spLocks noGrp="1"/>
          </p:cNvSpPr>
          <p:nvPr>
            <p:ph type="subTitle" idx="1" hasCustomPrompt="1"/>
            <p:custDataLst>
              <p:tags r:id="rId7"/>
            </p:custDataLst>
          </p:nvPr>
        </p:nvSpPr>
        <p:spPr>
          <a:xfrm>
            <a:off x="1097280" y="3403600"/>
            <a:ext cx="9959975" cy="2844800"/>
          </a:xfrm>
          <a:ln>
            <a:solidFill>
              <a:srgbClr val="FF0000">
                <a:alpha val="0"/>
              </a:srgbClr>
            </a:solidFill>
          </a:ln>
        </p:spPr>
        <p:txBody>
          <a:bodyPr vert="horz" rtlCol="0" anchor="t" anchorCtr="0">
            <a:normAutofit/>
          </a:bodyPr>
          <a:lstStyle>
            <a:lvl1pPr marL="0" marR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zh-CN" sz="2000" b="0" i="0" u="none" strike="noStrike" kern="800" cap="none" spc="1000" normalizeH="0" baseline="0" noProof="1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defRPr>
            </a:lvl1pPr>
          </a:lstStyle>
          <a:p>
            <a:pPr lvl="0"/>
            <a:r>
              <a:rPr>
                <a:sym typeface="+mn-ea"/>
              </a:rPr>
              <a:t>单击此处编辑副标题</a:t>
            </a:r>
            <a:endParaRPr>
              <a:sym typeface="+mn-ea"/>
            </a:endParaRPr>
          </a:p>
        </p:txBody>
      </p:sp>
      <p:sp>
        <p:nvSpPr>
          <p:cNvPr id="8" name="Object 304"/>
          <p:cNvSpPr txBox="1">
            <a:spLocks noGrp="1"/>
          </p:cNvSpPr>
          <p:nvPr>
            <p:ph type="ctrTitle" idx="2" hasCustomPrompt="1"/>
            <p:custDataLst>
              <p:tags r:id="rId8"/>
            </p:custDataLst>
          </p:nvPr>
        </p:nvSpPr>
        <p:spPr>
          <a:xfrm>
            <a:off x="1134745" y="608330"/>
            <a:ext cx="9959975" cy="2553335"/>
          </a:xfrm>
          <a:ln>
            <a:solidFill>
              <a:srgbClr val="FF0000">
                <a:alpha val="0"/>
              </a:srgbClr>
            </a:solidFill>
          </a:ln>
        </p:spPr>
        <p:txBody>
          <a:bodyPr vert="horz" rtlCol="0" anchor="b" anchorCtr="0">
            <a:normAutofit/>
          </a:bodyPr>
          <a:lstStyle>
            <a:lvl1pPr marL="0" marR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zh-CN" altLang="en-US" sz="8000" b="0" i="0" u="none" strike="noStrike" kern="0" cap="none" spc="1540" normalizeH="0" baseline="0" noProof="1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海上的风景&#10;&#10;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37" y="0"/>
            <a:ext cx="12192075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38877" y="952508"/>
            <a:ext cx="5283242" cy="5388907"/>
          </a:xfrm>
        </p:spPr>
        <p:txBody>
          <a:bodyPr lIns="90170" tIns="46990" rIns="90170" bIns="46990">
            <a:normAutofit/>
          </a:bodyPr>
          <a:lstStyle>
            <a:lvl1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海上的风景&#10;&#10;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37" y="0"/>
            <a:ext cx="12192075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69930" y="952508"/>
            <a:ext cx="5283242" cy="381003"/>
          </a:xfrm>
        </p:spPr>
        <p:txBody>
          <a:bodyPr lIns="90170" tIns="46990" rIns="90170" bIns="46990" anchor="ctr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69925" y="1406525"/>
            <a:ext cx="5283200" cy="4934752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235750" y="952508"/>
            <a:ext cx="5283242" cy="381003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35750" y="1406525"/>
            <a:ext cx="5283242" cy="4934752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背景图案&#10;&#10;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37" y="0"/>
            <a:ext cx="12192075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海上的风景&#10;&#10;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37" y="0"/>
            <a:ext cx="12192075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30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38925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海上的风景&#10;&#10;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37" y="0"/>
            <a:ext cx="12192075" cy="6858000"/>
          </a:xfrm>
          <a:prstGeom prst="rect">
            <a:avLst/>
          </a:prstGeom>
        </p:spPr>
      </p:pic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571135" y="952508"/>
            <a:ext cx="950984" cy="5388907"/>
          </a:xfrm>
        </p:spPr>
        <p:txBody>
          <a:bodyPr vert="eaVert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海上的风景&#10;&#10;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37" y="0"/>
            <a:ext cx="12192075" cy="685800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游戏机, 游泳, 水, 冲浪&#10;&#10;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37" y="0"/>
            <a:ext cx="12192075" cy="685800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6" name="文本占位符 1"/>
          <p:cNvSpPr>
            <a:spLocks noGrp="1"/>
          </p:cNvSpPr>
          <p:nvPr>
            <p:ph type="body" idx="1" hasCustomPrompt="1"/>
            <p:custDataLst>
              <p:tags r:id="rId4"/>
            </p:custDataLst>
          </p:nvPr>
        </p:nvSpPr>
        <p:spPr>
          <a:xfrm>
            <a:off x="2364160" y="3343275"/>
            <a:ext cx="7463680" cy="867537"/>
          </a:xfrm>
          <a:ln w="3175">
            <a:miter lim="400000"/>
          </a:ln>
        </p:spPr>
        <p:txBody>
          <a:bodyPr vert="horz" wrap="square" lIns="101600" tIns="38100" rIns="76200" bIns="38100" rtlCol="0">
            <a:normAutofit/>
          </a:bodyPr>
          <a:lstStyle>
            <a:lvl1pPr marL="0" marR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kumimoji="0" lang="zh-CN" altLang="en-US" sz="2400" b="0" i="0" u="none" strike="noStrike" kern="1200" cap="none" spc="200" normalizeH="0" baseline="0" noProof="1" dirty="0">
                <a:solidFill>
                  <a:schemeClr val="dk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YouSheBiaoTiHei"/>
                <a:sym typeface="YouSheBiaoTiHei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单击此处编辑副标题</a:t>
            </a:r>
            <a:endParaRPr>
              <a:sym typeface="+mn-ea"/>
            </a:endParaRPr>
          </a:p>
        </p:txBody>
      </p:sp>
      <p:sp>
        <p:nvSpPr>
          <p:cNvPr id="7" name="标题 2"/>
          <p:cNvSpPr>
            <a:spLocks noGrp="1"/>
          </p:cNvSpPr>
          <p:nvPr>
            <p:ph type="title" idx="2" hasCustomPrompt="1"/>
            <p:custDataLst>
              <p:tags r:id="rId5"/>
            </p:custDataLst>
          </p:nvPr>
        </p:nvSpPr>
        <p:spPr>
          <a:xfrm>
            <a:off x="2364795" y="1736090"/>
            <a:ext cx="7462410" cy="1583690"/>
          </a:xfrm>
          <a:ln w="3175">
            <a:miter lim="400000"/>
          </a:ln>
        </p:spPr>
        <p:txBody>
          <a:bodyPr vert="horz" wrap="square" lIns="101600" tIns="38100" rIns="63500" bIns="38100" rtlCol="0" anchor="b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9200" b="0" i="0" u="none" strike="noStrike" kern="1200" cap="none" spc="300" normalizeH="0" baseline="0" noProof="1" dirty="0">
                <a:solidFill>
                  <a:schemeClr val="dk1"/>
                </a:solidFill>
                <a:uFillTx/>
                <a:latin typeface="Arial" panose="020B0604020202020204" pitchFamily="34" charset="0"/>
                <a:ea typeface="汉仪程行简" panose="00020600040101010101" charset="-122"/>
                <a:cs typeface="YouSheBiaoTiHei"/>
                <a:sym typeface="YouSheBiaoTiHei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海上的风景&#10;&#10;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37" y="0"/>
            <a:ext cx="12192075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海上的风景&#10;&#10;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37" y="0"/>
            <a:ext cx="12192075" cy="6858000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6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海上的风景&#10;&#10;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37" y="0"/>
            <a:ext cx="12192075" cy="6858000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olidFill>
                <a:schemeClr val="lt1"/>
              </a:solidFill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 anchorCtr="0"/>
          <a:lstStyle>
            <a:lvl1pPr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海上的风景&#10;&#10;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37" y="0"/>
            <a:ext cx="12192075" cy="6858000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olidFill>
                <a:schemeClr val="lt1"/>
              </a:solidFill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海上的风景&#10;&#10;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37" y="0"/>
            <a:ext cx="12192075" cy="6858000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olidFill>
                <a:schemeClr val="lt1"/>
              </a:solidFill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 anchorCtr="0"/>
          <a:lstStyle>
            <a:lvl1pPr algn="ctr"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0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海上的风景&#10;&#10;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37" y="0"/>
            <a:ext cx="12192075" cy="6858000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olidFill>
                <a:schemeClr val="lt1"/>
              </a:solidFill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1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2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海上的风景&#10;&#10;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37" y="0"/>
            <a:ext cx="12192075" cy="6858000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olidFill>
                <a:schemeClr val="lt1"/>
              </a:solidFill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2" Type="http://schemas.openxmlformats.org/officeDocument/2006/relationships/theme" Target="../theme/theme2.xml"/><Relationship Id="rId21" Type="http://schemas.openxmlformats.org/officeDocument/2006/relationships/tags" Target="../tags/tag72.xml"/><Relationship Id="rId20" Type="http://schemas.openxmlformats.org/officeDocument/2006/relationships/tags" Target="../tags/tag71.xml"/><Relationship Id="rId2" Type="http://schemas.openxmlformats.org/officeDocument/2006/relationships/slideLayout" Target="../slideLayouts/slideLayout13.xml"/><Relationship Id="rId19" Type="http://schemas.openxmlformats.org/officeDocument/2006/relationships/tags" Target="../tags/tag70.xml"/><Relationship Id="rId18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8.xml"/><Relationship Id="rId8" Type="http://schemas.openxmlformats.org/officeDocument/2006/relationships/slideLayout" Target="../slideLayouts/slideLayout37.xml"/><Relationship Id="rId7" Type="http://schemas.openxmlformats.org/officeDocument/2006/relationships/slideLayout" Target="../slideLayouts/slideLayout36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Relationship Id="rId3" Type="http://schemas.openxmlformats.org/officeDocument/2006/relationships/slideLayout" Target="../slideLayouts/slideLayout32.xml"/><Relationship Id="rId21" Type="http://schemas.openxmlformats.org/officeDocument/2006/relationships/theme" Target="../theme/theme3.xml"/><Relationship Id="rId20" Type="http://schemas.openxmlformats.org/officeDocument/2006/relationships/tags" Target="../tags/tag146.xml"/><Relationship Id="rId2" Type="http://schemas.openxmlformats.org/officeDocument/2006/relationships/slideLayout" Target="../slideLayouts/slideLayout31.xml"/><Relationship Id="rId19" Type="http://schemas.openxmlformats.org/officeDocument/2006/relationships/tags" Target="../tags/tag145.xml"/><Relationship Id="rId18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882" y="961398"/>
            <a:ext cx="10852237" cy="5388907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8" name="KSO_TEMPLATE" hidden="1"/>
          <p:cNvSpPr/>
          <p:nvPr userDrawn="1">
            <p:custDataLst>
              <p:tags r:id="rId21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汉仪行者笔记简" panose="02010509060101010101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汉仪行者笔记简" panose="02010509060101010101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汉仪行者笔记简" panose="02010509060101010101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汉仪行者笔记简" panose="02010509060101010101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汉仪行者笔记简" panose="02010509060101010101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汉仪行者笔记简" panose="02010509060101010101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9882" y="961398"/>
            <a:ext cx="10852237" cy="5388907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19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</p:spTree>
    <p:custDataLst>
      <p:tags r:id="rId2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汉仪行者笔记简" panose="02010509060101010101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汉仪行者笔记简" panose="02010509060101010101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汉仪行者笔记简" panose="02010509060101010101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汉仪行者笔记简" panose="02010509060101010101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汉仪行者笔记简" panose="02010509060101010101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汉仪行者笔记简" panose="02010509060101010101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tags" Target="../tags/tag149.xml"/><Relationship Id="rId2" Type="http://schemas.openxmlformats.org/officeDocument/2006/relationships/tags" Target="../tags/tag148.xml"/><Relationship Id="rId1" Type="http://schemas.openxmlformats.org/officeDocument/2006/relationships/tags" Target="../tags/tag14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2.xml"/><Relationship Id="rId1" Type="http://schemas.openxmlformats.org/officeDocument/2006/relationships/tags" Target="../tags/tag161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tags" Target="../tags/tag151.xml"/><Relationship Id="rId2" Type="http://schemas.openxmlformats.org/officeDocument/2006/relationships/image" Target="../media/image2.jpeg"/><Relationship Id="rId1" Type="http://schemas.openxmlformats.org/officeDocument/2006/relationships/tags" Target="../tags/tag150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tags" Target="../tags/tag15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tags" Target="../tags/tag154.xml"/><Relationship Id="rId2" Type="http://schemas.openxmlformats.org/officeDocument/2006/relationships/image" Target="../media/image2.jpeg"/><Relationship Id="rId1" Type="http://schemas.openxmlformats.org/officeDocument/2006/relationships/tags" Target="../tags/tag153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image" Target="../media/image16.png"/><Relationship Id="rId7" Type="http://schemas.openxmlformats.org/officeDocument/2006/relationships/image" Target="../media/image15.png"/><Relationship Id="rId6" Type="http://schemas.microsoft.com/office/2007/relationships/media" Target="../media/media1.mp4"/><Relationship Id="rId5" Type="http://schemas.openxmlformats.org/officeDocument/2006/relationships/video" Target="../media/media1.mp4"/><Relationship Id="rId4" Type="http://schemas.openxmlformats.org/officeDocument/2006/relationships/image" Target="../media/image14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1" Type="http://schemas.openxmlformats.org/officeDocument/2006/relationships/slideLayout" Target="../slideLayouts/slideLayout12.xml"/><Relationship Id="rId10" Type="http://schemas.openxmlformats.org/officeDocument/2006/relationships/tags" Target="../tags/tag155.xml"/><Relationship Id="rId1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tags" Target="../tags/tag156.xml"/><Relationship Id="rId6" Type="http://schemas.openxmlformats.org/officeDocument/2006/relationships/image" Target="../media/image18.png"/><Relationship Id="rId5" Type="http://schemas.microsoft.com/office/2007/relationships/media" Target="../media/media2.mp4"/><Relationship Id="rId4" Type="http://schemas.openxmlformats.org/officeDocument/2006/relationships/video" Target="../media/media2.mp4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tags" Target="../tags/tag157.xml"/><Relationship Id="rId4" Type="http://schemas.openxmlformats.org/officeDocument/2006/relationships/image" Target="../media/image19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tags" Target="../tags/tag158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tags" Target="../tags/tag160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tags" Target="../tags/tag15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3"/>
          <p:cNvSpPr/>
          <p:nvPr>
            <p:custDataLst>
              <p:tags r:id="rId1"/>
            </p:custDataLst>
          </p:nvPr>
        </p:nvSpPr>
        <p:spPr>
          <a:xfrm>
            <a:off x="1134745" y="608330"/>
            <a:ext cx="9959975" cy="2553335"/>
          </a:xfrm>
          <a:prstGeom prst="rect">
            <a:avLst/>
          </a:prstGeom>
          <a:ln>
            <a:solidFill>
              <a:srgbClr val="FF0000">
                <a:alpha val="0"/>
              </a:srgbClr>
            </a:solidFill>
          </a:ln>
        </p:spPr>
        <p:txBody>
          <a:bodyPr vert="horz" wrap="square" lIns="90170" tIns="46990" rIns="90170" bIns="46990" rtlCol="0" anchor="b" anchorCtr="0">
            <a:normAutofit/>
          </a:bodyPr>
          <a:lstStyle>
            <a:lvl1pPr marL="0" marR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zh-CN" altLang="en-US" sz="8000" b="0" i="0" u="none" strike="noStrike" kern="0" cap="none" spc="1540" normalizeH="0" baseline="0" noProof="1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8000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程行简" panose="00020600040101010101" charset="-122"/>
              </a:rPr>
              <a:t>用心     用情      用智慧</a:t>
            </a:r>
            <a:endParaRPr lang="en-US" altLang="zh-CN" sz="8000">
              <a:solidFill>
                <a:schemeClr val="dk1">
                  <a:lumMod val="85000"/>
                  <a:lumOff val="15000"/>
                </a:schemeClr>
              </a:solidFill>
              <a:latin typeface="Arial" panose="020B0604020202020204" pitchFamily="34" charset="0"/>
              <a:ea typeface="汉仪程行简" panose="00020600040101010101" charset="-122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047115" y="3684905"/>
            <a:ext cx="9959975" cy="2844800"/>
          </a:xfrm>
        </p:spPr>
        <p:txBody>
          <a:bodyPr wrap="square">
            <a:normAutofit/>
          </a:bodyPr>
          <a:lstStyle/>
          <a:p>
            <a:pPr mar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200" b="1">
                <a:solidFill>
                  <a:schemeClr val="dk1"/>
                </a:solidFill>
                <a:latin typeface="Arial" panose="020B0604020202020204" pitchFamily="34" charset="0"/>
                <a:ea typeface="汉仪行者笔记简" panose="02010509060101010101" charset="-122"/>
              </a:rPr>
              <a:t>新北区河海实验小学   程秋萍</a:t>
            </a:r>
            <a:endParaRPr lang="zh-CN" altLang="en-US" sz="3200" b="1">
              <a:solidFill>
                <a:schemeClr val="dk1"/>
              </a:solidFill>
              <a:latin typeface="Arial" panose="020B0604020202020204" pitchFamily="34" charset="0"/>
              <a:ea typeface="汉仪行者笔记简" panose="02010509060101010101" charset="-122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753248" y="2325593"/>
            <a:ext cx="82697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b="1" dirty="0">
                <a:latin typeface="方正舒体" panose="02010601030101010101" charset="-122"/>
                <a:ea typeface="方正舒体" panose="02010601030101010101" charset="-122"/>
              </a:rPr>
              <a:t>谢谢大家</a:t>
            </a:r>
            <a:r>
              <a:rPr lang="en-US" altLang="zh-CN" sz="6000" b="1" dirty="0">
                <a:latin typeface="方正舒体" panose="02010601030101010101" charset="-122"/>
                <a:ea typeface="方正舒体" panose="02010601030101010101" charset="-122"/>
              </a:rPr>
              <a:t>     </a:t>
            </a:r>
            <a:r>
              <a:rPr lang="zh-CN" altLang="en-US" sz="6000" b="1" dirty="0">
                <a:latin typeface="方正舒体" panose="02010601030101010101" charset="-122"/>
                <a:ea typeface="方正舒体" panose="02010601030101010101" charset="-122"/>
              </a:rPr>
              <a:t>请多指教</a:t>
            </a:r>
            <a:endParaRPr lang="zh-CN" altLang="en-US" sz="6000" b="1" dirty="0">
              <a:latin typeface="方正舒体" panose="02010601030101010101" charset="-122"/>
              <a:ea typeface="方正舒体" panose="02010601030101010101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海上的风景&#10;&#10;描述已自动生成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-37" y="0"/>
            <a:ext cx="12192075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088390" y="955040"/>
            <a:ext cx="60020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/>
              <a:t>一、用心，把工作做细</a:t>
            </a:r>
            <a:endParaRPr lang="zh-CN" altLang="en-US" sz="4000" b="1"/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t01ace4c6b5009f721a"/>
          <p:cNvPicPr>
            <a:picLocks noChangeAspect="1"/>
          </p:cNvPicPr>
          <p:nvPr/>
        </p:nvPicPr>
        <p:blipFill>
          <a:blip r:embed="rId1"/>
          <a:srcRect b="8465"/>
          <a:stretch>
            <a:fillRect/>
          </a:stretch>
        </p:blipFill>
        <p:spPr>
          <a:xfrm>
            <a:off x="0" y="0"/>
            <a:ext cx="12191365" cy="6857365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-635" y="635"/>
            <a:ext cx="12192635" cy="5458460"/>
            <a:chOff x="0" y="0"/>
            <a:chExt cx="19201" cy="8596"/>
          </a:xfrm>
        </p:grpSpPr>
        <p:pic>
          <p:nvPicPr>
            <p:cNvPr id="5" name="图片 4" descr="校徽（河海）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576" cy="1576"/>
            </a:xfrm>
            <a:prstGeom prst="rect">
              <a:avLst/>
            </a:prstGeom>
          </p:spPr>
        </p:pic>
        <p:pic>
          <p:nvPicPr>
            <p:cNvPr id="6" name="图片 5" descr="益点心程logo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838" y="0"/>
              <a:ext cx="1363" cy="1329"/>
            </a:xfrm>
            <a:prstGeom prst="rect">
              <a:avLst/>
            </a:prstGeom>
          </p:spPr>
        </p:pic>
        <p:sp>
          <p:nvSpPr>
            <p:cNvPr id="2" name="文本框 1"/>
            <p:cNvSpPr txBox="1"/>
            <p:nvPr/>
          </p:nvSpPr>
          <p:spPr>
            <a:xfrm>
              <a:off x="7002" y="1044"/>
              <a:ext cx="9674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sz="3200">
                  <a:solidFill>
                    <a:schemeClr val="tx2">
                      <a:lumMod val="75000"/>
                    </a:schemeClr>
                  </a:solidFill>
                  <a:latin typeface="华文琥珀" panose="02010800040101010101" charset="-122"/>
                  <a:ea typeface="华文琥珀" panose="02010800040101010101" charset="-122"/>
                  <a:cs typeface="华文琥珀" panose="02010800040101010101" charset="-122"/>
                </a:rPr>
                <a:t>为什么要认养爱心树？</a:t>
              </a:r>
              <a:endParaRPr lang="zh-CN" sz="3200">
                <a:solidFill>
                  <a:schemeClr val="tx2">
                    <a:lumMod val="75000"/>
                  </a:schemeClr>
                </a:solidFill>
                <a:latin typeface="华文琥珀" panose="02010800040101010101" charset="-122"/>
                <a:ea typeface="华文琥珀" panose="02010800040101010101" charset="-122"/>
                <a:cs typeface="华文琥珀" panose="02010800040101010101" charset="-122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7002" y="2200"/>
              <a:ext cx="11241" cy="6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fontAlgn="auto">
                <a:lnSpc>
                  <a:spcPct val="150000"/>
                </a:lnSpc>
                <a:buClrTx/>
                <a:buSzTx/>
                <a:buFontTx/>
              </a:pPr>
              <a:r>
                <a:rPr lang="en-US" altLang="zh-CN" sz="2800">
                  <a:solidFill>
                    <a:schemeClr val="tx2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华文琥珀" panose="02010800040101010101" charset="-122"/>
                </a:rPr>
                <a:t>   </a:t>
              </a:r>
              <a:r>
                <a:rPr lang="zh-CN" sz="2400" b="1">
                  <a:solidFill>
                    <a:schemeClr val="bg2">
                      <a:lumMod val="2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</a:t>
              </a:r>
              <a:r>
                <a:rPr lang="zh-CN" sz="2400" b="1">
                  <a:solidFill>
                    <a:schemeClr val="tx1"/>
                  </a:solidFill>
                  <a:highlight>
                    <a:srgbClr val="C0C0C0"/>
                  </a:highlight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在新疆还有很多和我们一样的学生，但他们生活的很贫苦。早上连一个鸡蛋都不舍的吃，衣服破旧了不暖和了也不舍得换新的。现在这个时候还要下地干活，没有暖手宝热水袋的保护，小手都冻裂了，像刀子割破的一样疼，有时候疼的连铅笔都拿不住。我想认养他们一棵树，有了钱就可以买鸡蛋吃，还可以买双手套，手就不会冻裂了。</a:t>
              </a:r>
              <a:endParaRPr lang="zh-CN" sz="2400" b="1">
                <a:solidFill>
                  <a:schemeClr val="tx1"/>
                </a:solidFill>
                <a:highlight>
                  <a:srgbClr val="C0C0C0"/>
                </a:highligh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</p:txBody>
        </p:sp>
      </p:grpSp>
      <p:pic>
        <p:nvPicPr>
          <p:cNvPr id="102" name="图片 101"/>
          <p:cNvPicPr/>
          <p:nvPr/>
        </p:nvPicPr>
        <p:blipFill>
          <a:blip r:embed="rId4"/>
          <a:stretch>
            <a:fillRect/>
          </a:stretch>
        </p:blipFill>
        <p:spPr>
          <a:xfrm>
            <a:off x="262255" y="1120775"/>
            <a:ext cx="3778250" cy="2635250"/>
          </a:xfrm>
          <a:prstGeom prst="rect">
            <a:avLst/>
          </a:prstGeom>
          <a:noFill/>
          <a:ln w="9525">
            <a:noFill/>
          </a:ln>
          <a:effectLst/>
        </p:spPr>
      </p:pic>
      <p:sp>
        <p:nvSpPr>
          <p:cNvPr id="4" name="任意多边形 3"/>
          <p:cNvSpPr/>
          <p:nvPr/>
        </p:nvSpPr>
        <p:spPr>
          <a:xfrm>
            <a:off x="1690370" y="3075305"/>
            <a:ext cx="921385" cy="735330"/>
          </a:xfrm>
          <a:custGeom>
            <a:avLst/>
            <a:gdLst>
              <a:gd name="connisteX0" fmla="*/ 458470 w 921173"/>
              <a:gd name="connsiteY0" fmla="*/ 674793 h 735188"/>
              <a:gd name="connisteX1" fmla="*/ 376555 w 921173"/>
              <a:gd name="connsiteY1" fmla="*/ 674793 h 735188"/>
              <a:gd name="connisteX2" fmla="*/ 305435 w 921173"/>
              <a:gd name="connsiteY2" fmla="*/ 651298 h 735188"/>
              <a:gd name="connisteX3" fmla="*/ 234950 w 921173"/>
              <a:gd name="connsiteY3" fmla="*/ 627803 h 735188"/>
              <a:gd name="connisteX4" fmla="*/ 164465 w 921173"/>
              <a:gd name="connsiteY4" fmla="*/ 615738 h 735188"/>
              <a:gd name="connisteX5" fmla="*/ 82550 w 921173"/>
              <a:gd name="connsiteY5" fmla="*/ 556683 h 735188"/>
              <a:gd name="connisteX6" fmla="*/ 35560 w 921173"/>
              <a:gd name="connsiteY6" fmla="*/ 486198 h 735188"/>
              <a:gd name="connisteX7" fmla="*/ 23495 w 921173"/>
              <a:gd name="connsiteY7" fmla="*/ 415713 h 735188"/>
              <a:gd name="connisteX8" fmla="*/ 12065 w 921173"/>
              <a:gd name="connsiteY8" fmla="*/ 345228 h 735188"/>
              <a:gd name="connisteX9" fmla="*/ 12065 w 921173"/>
              <a:gd name="connsiteY9" fmla="*/ 274743 h 735188"/>
              <a:gd name="connisteX10" fmla="*/ 12065 w 921173"/>
              <a:gd name="connsiteY10" fmla="*/ 204258 h 735188"/>
              <a:gd name="connisteX11" fmla="*/ 46990 w 921173"/>
              <a:gd name="connsiteY11" fmla="*/ 133773 h 735188"/>
              <a:gd name="connisteX12" fmla="*/ 93980 w 921173"/>
              <a:gd name="connsiteY12" fmla="*/ 63288 h 735188"/>
              <a:gd name="connisteX13" fmla="*/ 164465 w 921173"/>
              <a:gd name="connsiteY13" fmla="*/ 39793 h 735188"/>
              <a:gd name="connisteX14" fmla="*/ 234950 w 921173"/>
              <a:gd name="connsiteY14" fmla="*/ 16298 h 735188"/>
              <a:gd name="connisteX15" fmla="*/ 329565 w 921173"/>
              <a:gd name="connsiteY15" fmla="*/ 16298 h 735188"/>
              <a:gd name="connisteX16" fmla="*/ 400050 w 921173"/>
              <a:gd name="connsiteY16" fmla="*/ 4233 h 735188"/>
              <a:gd name="connisteX17" fmla="*/ 481965 w 921173"/>
              <a:gd name="connsiteY17" fmla="*/ 4233 h 735188"/>
              <a:gd name="connisteX18" fmla="*/ 564515 w 921173"/>
              <a:gd name="connsiteY18" fmla="*/ 4233 h 735188"/>
              <a:gd name="connisteX19" fmla="*/ 635000 w 921173"/>
              <a:gd name="connsiteY19" fmla="*/ 4233 h 735188"/>
              <a:gd name="connisteX20" fmla="*/ 717550 w 921173"/>
              <a:gd name="connsiteY20" fmla="*/ 51223 h 735188"/>
              <a:gd name="connisteX21" fmla="*/ 788035 w 921173"/>
              <a:gd name="connsiteY21" fmla="*/ 98213 h 735188"/>
              <a:gd name="connisteX22" fmla="*/ 858520 w 921173"/>
              <a:gd name="connsiteY22" fmla="*/ 157268 h 735188"/>
              <a:gd name="connisteX23" fmla="*/ 882015 w 921173"/>
              <a:gd name="connsiteY23" fmla="*/ 239183 h 735188"/>
              <a:gd name="connisteX24" fmla="*/ 905510 w 921173"/>
              <a:gd name="connsiteY24" fmla="*/ 310303 h 735188"/>
              <a:gd name="connisteX25" fmla="*/ 905510 w 921173"/>
              <a:gd name="connsiteY25" fmla="*/ 392218 h 735188"/>
              <a:gd name="connisteX26" fmla="*/ 916940 w 921173"/>
              <a:gd name="connsiteY26" fmla="*/ 462703 h 735188"/>
              <a:gd name="connisteX27" fmla="*/ 916940 w 921173"/>
              <a:gd name="connsiteY27" fmla="*/ 533188 h 735188"/>
              <a:gd name="connisteX28" fmla="*/ 916940 w 921173"/>
              <a:gd name="connsiteY28" fmla="*/ 603673 h 735188"/>
              <a:gd name="connisteX29" fmla="*/ 869950 w 921173"/>
              <a:gd name="connsiteY29" fmla="*/ 674793 h 735188"/>
              <a:gd name="connisteX30" fmla="*/ 799465 w 921173"/>
              <a:gd name="connsiteY30" fmla="*/ 709718 h 735188"/>
              <a:gd name="connisteX31" fmla="*/ 717550 w 921173"/>
              <a:gd name="connsiteY31" fmla="*/ 733213 h 735188"/>
              <a:gd name="connisteX32" fmla="*/ 647065 w 921173"/>
              <a:gd name="connsiteY32" fmla="*/ 733213 h 735188"/>
              <a:gd name="connisteX33" fmla="*/ 575945 w 921173"/>
              <a:gd name="connsiteY33" fmla="*/ 733213 h 735188"/>
              <a:gd name="connisteX34" fmla="*/ 494030 w 921173"/>
              <a:gd name="connsiteY34" fmla="*/ 733213 h 735188"/>
              <a:gd name="connisteX35" fmla="*/ 423545 w 921173"/>
              <a:gd name="connsiteY35" fmla="*/ 733213 h 735188"/>
              <a:gd name="connisteX36" fmla="*/ 353060 w 921173"/>
              <a:gd name="connsiteY36" fmla="*/ 733213 h 735188"/>
              <a:gd name="connisteX37" fmla="*/ 281940 w 921173"/>
              <a:gd name="connsiteY37" fmla="*/ 733213 h 735188"/>
              <a:gd name="connisteX38" fmla="*/ 211455 w 921173"/>
              <a:gd name="connsiteY38" fmla="*/ 721783 h 735188"/>
              <a:gd name="connisteX39" fmla="*/ 164465 w 921173"/>
              <a:gd name="connsiteY39" fmla="*/ 651298 h 735188"/>
              <a:gd name="connisteX40" fmla="*/ 140970 w 921173"/>
              <a:gd name="connsiteY40" fmla="*/ 580178 h 735188"/>
              <a:gd name="connisteX41" fmla="*/ 70485 w 921173"/>
              <a:gd name="connsiteY41" fmla="*/ 533188 h 735188"/>
              <a:gd name="connisteX42" fmla="*/ 23495 w 921173"/>
              <a:gd name="connsiteY42" fmla="*/ 462703 h 735188"/>
              <a:gd name="connisteX43" fmla="*/ 0 w 921173"/>
              <a:gd name="connsiteY43" fmla="*/ 392218 h 73518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  <a:cxn ang="0">
                <a:pos x="connisteX40" y="connsiteY40"/>
              </a:cxn>
              <a:cxn ang="0">
                <a:pos x="connisteX41" y="connsiteY41"/>
              </a:cxn>
              <a:cxn ang="0">
                <a:pos x="connisteX42" y="connsiteY42"/>
              </a:cxn>
              <a:cxn ang="0">
                <a:pos x="connisteX43" y="connsiteY43"/>
              </a:cxn>
            </a:cxnLst>
            <a:rect l="l" t="t" r="r" b="b"/>
            <a:pathLst>
              <a:path w="921173" h="735189">
                <a:moveTo>
                  <a:pt x="458470" y="674793"/>
                </a:moveTo>
                <a:cubicBezTo>
                  <a:pt x="443230" y="675428"/>
                  <a:pt x="407035" y="679238"/>
                  <a:pt x="376555" y="674793"/>
                </a:cubicBezTo>
                <a:cubicBezTo>
                  <a:pt x="346075" y="670348"/>
                  <a:pt x="334010" y="660823"/>
                  <a:pt x="305435" y="651298"/>
                </a:cubicBezTo>
                <a:cubicBezTo>
                  <a:pt x="276860" y="641773"/>
                  <a:pt x="262890" y="634788"/>
                  <a:pt x="234950" y="627803"/>
                </a:cubicBezTo>
                <a:cubicBezTo>
                  <a:pt x="207010" y="620818"/>
                  <a:pt x="194945" y="629708"/>
                  <a:pt x="164465" y="615738"/>
                </a:cubicBezTo>
                <a:cubicBezTo>
                  <a:pt x="133985" y="601768"/>
                  <a:pt x="108585" y="582718"/>
                  <a:pt x="82550" y="556683"/>
                </a:cubicBezTo>
                <a:cubicBezTo>
                  <a:pt x="56515" y="530648"/>
                  <a:pt x="47625" y="514138"/>
                  <a:pt x="35560" y="486198"/>
                </a:cubicBezTo>
                <a:cubicBezTo>
                  <a:pt x="23495" y="458258"/>
                  <a:pt x="27940" y="443653"/>
                  <a:pt x="23495" y="415713"/>
                </a:cubicBezTo>
                <a:cubicBezTo>
                  <a:pt x="19050" y="387773"/>
                  <a:pt x="14605" y="373168"/>
                  <a:pt x="12065" y="345228"/>
                </a:cubicBezTo>
                <a:cubicBezTo>
                  <a:pt x="9525" y="317288"/>
                  <a:pt x="12065" y="302683"/>
                  <a:pt x="12065" y="274743"/>
                </a:cubicBezTo>
                <a:cubicBezTo>
                  <a:pt x="12065" y="246803"/>
                  <a:pt x="5080" y="232198"/>
                  <a:pt x="12065" y="204258"/>
                </a:cubicBezTo>
                <a:cubicBezTo>
                  <a:pt x="19050" y="176318"/>
                  <a:pt x="30480" y="161713"/>
                  <a:pt x="46990" y="133773"/>
                </a:cubicBezTo>
                <a:cubicBezTo>
                  <a:pt x="63500" y="105833"/>
                  <a:pt x="70485" y="82338"/>
                  <a:pt x="93980" y="63288"/>
                </a:cubicBezTo>
                <a:cubicBezTo>
                  <a:pt x="117475" y="44238"/>
                  <a:pt x="136525" y="49318"/>
                  <a:pt x="164465" y="39793"/>
                </a:cubicBezTo>
                <a:cubicBezTo>
                  <a:pt x="192405" y="30268"/>
                  <a:pt x="201930" y="20743"/>
                  <a:pt x="234950" y="16298"/>
                </a:cubicBezTo>
                <a:cubicBezTo>
                  <a:pt x="267970" y="11853"/>
                  <a:pt x="296545" y="18838"/>
                  <a:pt x="329565" y="16298"/>
                </a:cubicBezTo>
                <a:cubicBezTo>
                  <a:pt x="362585" y="13758"/>
                  <a:pt x="369570" y="6773"/>
                  <a:pt x="400050" y="4233"/>
                </a:cubicBezTo>
                <a:cubicBezTo>
                  <a:pt x="430530" y="1693"/>
                  <a:pt x="448945" y="4233"/>
                  <a:pt x="481965" y="4233"/>
                </a:cubicBezTo>
                <a:cubicBezTo>
                  <a:pt x="514985" y="4233"/>
                  <a:pt x="534035" y="4233"/>
                  <a:pt x="564515" y="4233"/>
                </a:cubicBezTo>
                <a:cubicBezTo>
                  <a:pt x="594995" y="4233"/>
                  <a:pt x="604520" y="-5292"/>
                  <a:pt x="635000" y="4233"/>
                </a:cubicBezTo>
                <a:cubicBezTo>
                  <a:pt x="665480" y="13758"/>
                  <a:pt x="687070" y="32173"/>
                  <a:pt x="717550" y="51223"/>
                </a:cubicBezTo>
                <a:cubicBezTo>
                  <a:pt x="748030" y="70273"/>
                  <a:pt x="760095" y="77258"/>
                  <a:pt x="788035" y="98213"/>
                </a:cubicBezTo>
                <a:cubicBezTo>
                  <a:pt x="815975" y="119168"/>
                  <a:pt x="839470" y="129328"/>
                  <a:pt x="858520" y="157268"/>
                </a:cubicBezTo>
                <a:cubicBezTo>
                  <a:pt x="877570" y="185208"/>
                  <a:pt x="872490" y="208703"/>
                  <a:pt x="882015" y="239183"/>
                </a:cubicBezTo>
                <a:cubicBezTo>
                  <a:pt x="891540" y="269663"/>
                  <a:pt x="901065" y="279823"/>
                  <a:pt x="905510" y="310303"/>
                </a:cubicBezTo>
                <a:cubicBezTo>
                  <a:pt x="909955" y="340783"/>
                  <a:pt x="902970" y="361738"/>
                  <a:pt x="905510" y="392218"/>
                </a:cubicBezTo>
                <a:cubicBezTo>
                  <a:pt x="908050" y="422698"/>
                  <a:pt x="914400" y="434763"/>
                  <a:pt x="916940" y="462703"/>
                </a:cubicBezTo>
                <a:cubicBezTo>
                  <a:pt x="919480" y="490643"/>
                  <a:pt x="916940" y="505248"/>
                  <a:pt x="916940" y="533188"/>
                </a:cubicBezTo>
                <a:cubicBezTo>
                  <a:pt x="916940" y="561128"/>
                  <a:pt x="926465" y="575098"/>
                  <a:pt x="916940" y="603673"/>
                </a:cubicBezTo>
                <a:cubicBezTo>
                  <a:pt x="907415" y="632248"/>
                  <a:pt x="893445" y="653838"/>
                  <a:pt x="869950" y="674793"/>
                </a:cubicBezTo>
                <a:cubicBezTo>
                  <a:pt x="846455" y="695748"/>
                  <a:pt x="829945" y="698288"/>
                  <a:pt x="799465" y="709718"/>
                </a:cubicBezTo>
                <a:cubicBezTo>
                  <a:pt x="768985" y="721148"/>
                  <a:pt x="748030" y="728768"/>
                  <a:pt x="717550" y="733213"/>
                </a:cubicBezTo>
                <a:cubicBezTo>
                  <a:pt x="687070" y="737658"/>
                  <a:pt x="675640" y="733213"/>
                  <a:pt x="647065" y="733213"/>
                </a:cubicBezTo>
                <a:cubicBezTo>
                  <a:pt x="618490" y="733213"/>
                  <a:pt x="606425" y="733213"/>
                  <a:pt x="575945" y="733213"/>
                </a:cubicBezTo>
                <a:cubicBezTo>
                  <a:pt x="545465" y="733213"/>
                  <a:pt x="524510" y="733213"/>
                  <a:pt x="494030" y="733213"/>
                </a:cubicBezTo>
                <a:cubicBezTo>
                  <a:pt x="463550" y="733213"/>
                  <a:pt x="451485" y="733213"/>
                  <a:pt x="423545" y="733213"/>
                </a:cubicBezTo>
                <a:cubicBezTo>
                  <a:pt x="395605" y="733213"/>
                  <a:pt x="381635" y="733213"/>
                  <a:pt x="353060" y="733213"/>
                </a:cubicBezTo>
                <a:cubicBezTo>
                  <a:pt x="324485" y="733213"/>
                  <a:pt x="310515" y="735753"/>
                  <a:pt x="281940" y="733213"/>
                </a:cubicBezTo>
                <a:cubicBezTo>
                  <a:pt x="253365" y="730673"/>
                  <a:pt x="234950" y="738293"/>
                  <a:pt x="211455" y="721783"/>
                </a:cubicBezTo>
                <a:cubicBezTo>
                  <a:pt x="187960" y="705273"/>
                  <a:pt x="178435" y="679873"/>
                  <a:pt x="164465" y="651298"/>
                </a:cubicBezTo>
                <a:cubicBezTo>
                  <a:pt x="150495" y="622723"/>
                  <a:pt x="160020" y="603673"/>
                  <a:pt x="140970" y="580178"/>
                </a:cubicBezTo>
                <a:cubicBezTo>
                  <a:pt x="121920" y="556683"/>
                  <a:pt x="93980" y="556683"/>
                  <a:pt x="70485" y="533188"/>
                </a:cubicBezTo>
                <a:cubicBezTo>
                  <a:pt x="46990" y="509693"/>
                  <a:pt x="37465" y="490643"/>
                  <a:pt x="23495" y="462703"/>
                </a:cubicBezTo>
                <a:cubicBezTo>
                  <a:pt x="9525" y="434763"/>
                  <a:pt x="3810" y="404918"/>
                  <a:pt x="0" y="392218"/>
                </a:cubicBezTo>
              </a:path>
            </a:pathLst>
          </a:custGeom>
          <a:noFill/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标注 9"/>
          <p:cNvSpPr/>
          <p:nvPr/>
        </p:nvSpPr>
        <p:spPr>
          <a:xfrm>
            <a:off x="1690370" y="2309495"/>
            <a:ext cx="1351915" cy="411480"/>
          </a:xfrm>
          <a:prstGeom prst="wedgeRoundRectCallout">
            <a:avLst/>
          </a:prstGeom>
          <a:noFill/>
          <a:ln w="857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>
                <a:solidFill>
                  <a:schemeClr val="tx1"/>
                </a:solidFill>
              </a:rPr>
              <a:t>冻裂的地方</a:t>
            </a:r>
            <a:endParaRPr lang="zh-CN" altLang="en-US" sz="1600" b="1">
              <a:solidFill>
                <a:schemeClr val="tx1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rcRect b="22556"/>
          <a:stretch>
            <a:fillRect/>
          </a:stretch>
        </p:blipFill>
        <p:spPr>
          <a:xfrm>
            <a:off x="661670" y="3799840"/>
            <a:ext cx="2980055" cy="3068320"/>
          </a:xfrm>
          <a:prstGeom prst="rect">
            <a:avLst/>
          </a:prstGeom>
        </p:spPr>
      </p:pic>
      <p:sp>
        <p:nvSpPr>
          <p:cNvPr id="11" name="任意多边形 10"/>
          <p:cNvSpPr/>
          <p:nvPr/>
        </p:nvSpPr>
        <p:spPr>
          <a:xfrm>
            <a:off x="1386205" y="5173345"/>
            <a:ext cx="921385" cy="735330"/>
          </a:xfrm>
          <a:custGeom>
            <a:avLst/>
            <a:gdLst>
              <a:gd name="connisteX0" fmla="*/ 458470 w 921173"/>
              <a:gd name="connsiteY0" fmla="*/ 674793 h 735188"/>
              <a:gd name="connisteX1" fmla="*/ 376555 w 921173"/>
              <a:gd name="connsiteY1" fmla="*/ 674793 h 735188"/>
              <a:gd name="connisteX2" fmla="*/ 305435 w 921173"/>
              <a:gd name="connsiteY2" fmla="*/ 651298 h 735188"/>
              <a:gd name="connisteX3" fmla="*/ 234950 w 921173"/>
              <a:gd name="connsiteY3" fmla="*/ 627803 h 735188"/>
              <a:gd name="connisteX4" fmla="*/ 164465 w 921173"/>
              <a:gd name="connsiteY4" fmla="*/ 615738 h 735188"/>
              <a:gd name="connisteX5" fmla="*/ 82550 w 921173"/>
              <a:gd name="connsiteY5" fmla="*/ 556683 h 735188"/>
              <a:gd name="connisteX6" fmla="*/ 35560 w 921173"/>
              <a:gd name="connsiteY6" fmla="*/ 486198 h 735188"/>
              <a:gd name="connisteX7" fmla="*/ 23495 w 921173"/>
              <a:gd name="connsiteY7" fmla="*/ 415713 h 735188"/>
              <a:gd name="connisteX8" fmla="*/ 12065 w 921173"/>
              <a:gd name="connsiteY8" fmla="*/ 345228 h 735188"/>
              <a:gd name="connisteX9" fmla="*/ 12065 w 921173"/>
              <a:gd name="connsiteY9" fmla="*/ 274743 h 735188"/>
              <a:gd name="connisteX10" fmla="*/ 12065 w 921173"/>
              <a:gd name="connsiteY10" fmla="*/ 204258 h 735188"/>
              <a:gd name="connisteX11" fmla="*/ 46990 w 921173"/>
              <a:gd name="connsiteY11" fmla="*/ 133773 h 735188"/>
              <a:gd name="connisteX12" fmla="*/ 93980 w 921173"/>
              <a:gd name="connsiteY12" fmla="*/ 63288 h 735188"/>
              <a:gd name="connisteX13" fmla="*/ 164465 w 921173"/>
              <a:gd name="connsiteY13" fmla="*/ 39793 h 735188"/>
              <a:gd name="connisteX14" fmla="*/ 234950 w 921173"/>
              <a:gd name="connsiteY14" fmla="*/ 16298 h 735188"/>
              <a:gd name="connisteX15" fmla="*/ 329565 w 921173"/>
              <a:gd name="connsiteY15" fmla="*/ 16298 h 735188"/>
              <a:gd name="connisteX16" fmla="*/ 400050 w 921173"/>
              <a:gd name="connsiteY16" fmla="*/ 4233 h 735188"/>
              <a:gd name="connisteX17" fmla="*/ 481965 w 921173"/>
              <a:gd name="connsiteY17" fmla="*/ 4233 h 735188"/>
              <a:gd name="connisteX18" fmla="*/ 564515 w 921173"/>
              <a:gd name="connsiteY18" fmla="*/ 4233 h 735188"/>
              <a:gd name="connisteX19" fmla="*/ 635000 w 921173"/>
              <a:gd name="connsiteY19" fmla="*/ 4233 h 735188"/>
              <a:gd name="connisteX20" fmla="*/ 717550 w 921173"/>
              <a:gd name="connsiteY20" fmla="*/ 51223 h 735188"/>
              <a:gd name="connisteX21" fmla="*/ 788035 w 921173"/>
              <a:gd name="connsiteY21" fmla="*/ 98213 h 735188"/>
              <a:gd name="connisteX22" fmla="*/ 858520 w 921173"/>
              <a:gd name="connsiteY22" fmla="*/ 157268 h 735188"/>
              <a:gd name="connisteX23" fmla="*/ 882015 w 921173"/>
              <a:gd name="connsiteY23" fmla="*/ 239183 h 735188"/>
              <a:gd name="connisteX24" fmla="*/ 905510 w 921173"/>
              <a:gd name="connsiteY24" fmla="*/ 310303 h 735188"/>
              <a:gd name="connisteX25" fmla="*/ 905510 w 921173"/>
              <a:gd name="connsiteY25" fmla="*/ 392218 h 735188"/>
              <a:gd name="connisteX26" fmla="*/ 916940 w 921173"/>
              <a:gd name="connsiteY26" fmla="*/ 462703 h 735188"/>
              <a:gd name="connisteX27" fmla="*/ 916940 w 921173"/>
              <a:gd name="connsiteY27" fmla="*/ 533188 h 735188"/>
              <a:gd name="connisteX28" fmla="*/ 916940 w 921173"/>
              <a:gd name="connsiteY28" fmla="*/ 603673 h 735188"/>
              <a:gd name="connisteX29" fmla="*/ 869950 w 921173"/>
              <a:gd name="connsiteY29" fmla="*/ 674793 h 735188"/>
              <a:gd name="connisteX30" fmla="*/ 799465 w 921173"/>
              <a:gd name="connsiteY30" fmla="*/ 709718 h 735188"/>
              <a:gd name="connisteX31" fmla="*/ 717550 w 921173"/>
              <a:gd name="connsiteY31" fmla="*/ 733213 h 735188"/>
              <a:gd name="connisteX32" fmla="*/ 647065 w 921173"/>
              <a:gd name="connsiteY32" fmla="*/ 733213 h 735188"/>
              <a:gd name="connisteX33" fmla="*/ 575945 w 921173"/>
              <a:gd name="connsiteY33" fmla="*/ 733213 h 735188"/>
              <a:gd name="connisteX34" fmla="*/ 494030 w 921173"/>
              <a:gd name="connsiteY34" fmla="*/ 733213 h 735188"/>
              <a:gd name="connisteX35" fmla="*/ 423545 w 921173"/>
              <a:gd name="connsiteY35" fmla="*/ 733213 h 735188"/>
              <a:gd name="connisteX36" fmla="*/ 353060 w 921173"/>
              <a:gd name="connsiteY36" fmla="*/ 733213 h 735188"/>
              <a:gd name="connisteX37" fmla="*/ 281940 w 921173"/>
              <a:gd name="connsiteY37" fmla="*/ 733213 h 735188"/>
              <a:gd name="connisteX38" fmla="*/ 211455 w 921173"/>
              <a:gd name="connsiteY38" fmla="*/ 721783 h 735188"/>
              <a:gd name="connisteX39" fmla="*/ 164465 w 921173"/>
              <a:gd name="connsiteY39" fmla="*/ 651298 h 735188"/>
              <a:gd name="connisteX40" fmla="*/ 140970 w 921173"/>
              <a:gd name="connsiteY40" fmla="*/ 580178 h 735188"/>
              <a:gd name="connisteX41" fmla="*/ 70485 w 921173"/>
              <a:gd name="connsiteY41" fmla="*/ 533188 h 735188"/>
              <a:gd name="connisteX42" fmla="*/ 23495 w 921173"/>
              <a:gd name="connsiteY42" fmla="*/ 462703 h 735188"/>
              <a:gd name="connisteX43" fmla="*/ 0 w 921173"/>
              <a:gd name="connsiteY43" fmla="*/ 392218 h 73518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  <a:cxn ang="0">
                <a:pos x="connisteX40" y="connsiteY40"/>
              </a:cxn>
              <a:cxn ang="0">
                <a:pos x="connisteX41" y="connsiteY41"/>
              </a:cxn>
              <a:cxn ang="0">
                <a:pos x="connisteX42" y="connsiteY42"/>
              </a:cxn>
              <a:cxn ang="0">
                <a:pos x="connisteX43" y="connsiteY43"/>
              </a:cxn>
            </a:cxnLst>
            <a:rect l="l" t="t" r="r" b="b"/>
            <a:pathLst>
              <a:path w="921173" h="735189">
                <a:moveTo>
                  <a:pt x="458470" y="674793"/>
                </a:moveTo>
                <a:cubicBezTo>
                  <a:pt x="443230" y="675428"/>
                  <a:pt x="407035" y="679238"/>
                  <a:pt x="376555" y="674793"/>
                </a:cubicBezTo>
                <a:cubicBezTo>
                  <a:pt x="346075" y="670348"/>
                  <a:pt x="334010" y="660823"/>
                  <a:pt x="305435" y="651298"/>
                </a:cubicBezTo>
                <a:cubicBezTo>
                  <a:pt x="276860" y="641773"/>
                  <a:pt x="262890" y="634788"/>
                  <a:pt x="234950" y="627803"/>
                </a:cubicBezTo>
                <a:cubicBezTo>
                  <a:pt x="207010" y="620818"/>
                  <a:pt x="194945" y="629708"/>
                  <a:pt x="164465" y="615738"/>
                </a:cubicBezTo>
                <a:cubicBezTo>
                  <a:pt x="133985" y="601768"/>
                  <a:pt x="108585" y="582718"/>
                  <a:pt x="82550" y="556683"/>
                </a:cubicBezTo>
                <a:cubicBezTo>
                  <a:pt x="56515" y="530648"/>
                  <a:pt x="47625" y="514138"/>
                  <a:pt x="35560" y="486198"/>
                </a:cubicBezTo>
                <a:cubicBezTo>
                  <a:pt x="23495" y="458258"/>
                  <a:pt x="27940" y="443653"/>
                  <a:pt x="23495" y="415713"/>
                </a:cubicBezTo>
                <a:cubicBezTo>
                  <a:pt x="19050" y="387773"/>
                  <a:pt x="14605" y="373168"/>
                  <a:pt x="12065" y="345228"/>
                </a:cubicBezTo>
                <a:cubicBezTo>
                  <a:pt x="9525" y="317288"/>
                  <a:pt x="12065" y="302683"/>
                  <a:pt x="12065" y="274743"/>
                </a:cubicBezTo>
                <a:cubicBezTo>
                  <a:pt x="12065" y="246803"/>
                  <a:pt x="5080" y="232198"/>
                  <a:pt x="12065" y="204258"/>
                </a:cubicBezTo>
                <a:cubicBezTo>
                  <a:pt x="19050" y="176318"/>
                  <a:pt x="30480" y="161713"/>
                  <a:pt x="46990" y="133773"/>
                </a:cubicBezTo>
                <a:cubicBezTo>
                  <a:pt x="63500" y="105833"/>
                  <a:pt x="70485" y="82338"/>
                  <a:pt x="93980" y="63288"/>
                </a:cubicBezTo>
                <a:cubicBezTo>
                  <a:pt x="117475" y="44238"/>
                  <a:pt x="136525" y="49318"/>
                  <a:pt x="164465" y="39793"/>
                </a:cubicBezTo>
                <a:cubicBezTo>
                  <a:pt x="192405" y="30268"/>
                  <a:pt x="201930" y="20743"/>
                  <a:pt x="234950" y="16298"/>
                </a:cubicBezTo>
                <a:cubicBezTo>
                  <a:pt x="267970" y="11853"/>
                  <a:pt x="296545" y="18838"/>
                  <a:pt x="329565" y="16298"/>
                </a:cubicBezTo>
                <a:cubicBezTo>
                  <a:pt x="362585" y="13758"/>
                  <a:pt x="369570" y="6773"/>
                  <a:pt x="400050" y="4233"/>
                </a:cubicBezTo>
                <a:cubicBezTo>
                  <a:pt x="430530" y="1693"/>
                  <a:pt x="448945" y="4233"/>
                  <a:pt x="481965" y="4233"/>
                </a:cubicBezTo>
                <a:cubicBezTo>
                  <a:pt x="514985" y="4233"/>
                  <a:pt x="534035" y="4233"/>
                  <a:pt x="564515" y="4233"/>
                </a:cubicBezTo>
                <a:cubicBezTo>
                  <a:pt x="594995" y="4233"/>
                  <a:pt x="604520" y="-5292"/>
                  <a:pt x="635000" y="4233"/>
                </a:cubicBezTo>
                <a:cubicBezTo>
                  <a:pt x="665480" y="13758"/>
                  <a:pt x="687070" y="32173"/>
                  <a:pt x="717550" y="51223"/>
                </a:cubicBezTo>
                <a:cubicBezTo>
                  <a:pt x="748030" y="70273"/>
                  <a:pt x="760095" y="77258"/>
                  <a:pt x="788035" y="98213"/>
                </a:cubicBezTo>
                <a:cubicBezTo>
                  <a:pt x="815975" y="119168"/>
                  <a:pt x="839470" y="129328"/>
                  <a:pt x="858520" y="157268"/>
                </a:cubicBezTo>
                <a:cubicBezTo>
                  <a:pt x="877570" y="185208"/>
                  <a:pt x="872490" y="208703"/>
                  <a:pt x="882015" y="239183"/>
                </a:cubicBezTo>
                <a:cubicBezTo>
                  <a:pt x="891540" y="269663"/>
                  <a:pt x="901065" y="279823"/>
                  <a:pt x="905510" y="310303"/>
                </a:cubicBezTo>
                <a:cubicBezTo>
                  <a:pt x="909955" y="340783"/>
                  <a:pt x="902970" y="361738"/>
                  <a:pt x="905510" y="392218"/>
                </a:cubicBezTo>
                <a:cubicBezTo>
                  <a:pt x="908050" y="422698"/>
                  <a:pt x="914400" y="434763"/>
                  <a:pt x="916940" y="462703"/>
                </a:cubicBezTo>
                <a:cubicBezTo>
                  <a:pt x="919480" y="490643"/>
                  <a:pt x="916940" y="505248"/>
                  <a:pt x="916940" y="533188"/>
                </a:cubicBezTo>
                <a:cubicBezTo>
                  <a:pt x="916940" y="561128"/>
                  <a:pt x="926465" y="575098"/>
                  <a:pt x="916940" y="603673"/>
                </a:cubicBezTo>
                <a:cubicBezTo>
                  <a:pt x="907415" y="632248"/>
                  <a:pt x="893445" y="653838"/>
                  <a:pt x="869950" y="674793"/>
                </a:cubicBezTo>
                <a:cubicBezTo>
                  <a:pt x="846455" y="695748"/>
                  <a:pt x="829945" y="698288"/>
                  <a:pt x="799465" y="709718"/>
                </a:cubicBezTo>
                <a:cubicBezTo>
                  <a:pt x="768985" y="721148"/>
                  <a:pt x="748030" y="728768"/>
                  <a:pt x="717550" y="733213"/>
                </a:cubicBezTo>
                <a:cubicBezTo>
                  <a:pt x="687070" y="737658"/>
                  <a:pt x="675640" y="733213"/>
                  <a:pt x="647065" y="733213"/>
                </a:cubicBezTo>
                <a:cubicBezTo>
                  <a:pt x="618490" y="733213"/>
                  <a:pt x="606425" y="733213"/>
                  <a:pt x="575945" y="733213"/>
                </a:cubicBezTo>
                <a:cubicBezTo>
                  <a:pt x="545465" y="733213"/>
                  <a:pt x="524510" y="733213"/>
                  <a:pt x="494030" y="733213"/>
                </a:cubicBezTo>
                <a:cubicBezTo>
                  <a:pt x="463550" y="733213"/>
                  <a:pt x="451485" y="733213"/>
                  <a:pt x="423545" y="733213"/>
                </a:cubicBezTo>
                <a:cubicBezTo>
                  <a:pt x="395605" y="733213"/>
                  <a:pt x="381635" y="733213"/>
                  <a:pt x="353060" y="733213"/>
                </a:cubicBezTo>
                <a:cubicBezTo>
                  <a:pt x="324485" y="733213"/>
                  <a:pt x="310515" y="735753"/>
                  <a:pt x="281940" y="733213"/>
                </a:cubicBezTo>
                <a:cubicBezTo>
                  <a:pt x="253365" y="730673"/>
                  <a:pt x="234950" y="738293"/>
                  <a:pt x="211455" y="721783"/>
                </a:cubicBezTo>
                <a:cubicBezTo>
                  <a:pt x="187960" y="705273"/>
                  <a:pt x="178435" y="679873"/>
                  <a:pt x="164465" y="651298"/>
                </a:cubicBezTo>
                <a:cubicBezTo>
                  <a:pt x="150495" y="622723"/>
                  <a:pt x="160020" y="603673"/>
                  <a:pt x="140970" y="580178"/>
                </a:cubicBezTo>
                <a:cubicBezTo>
                  <a:pt x="121920" y="556683"/>
                  <a:pt x="93980" y="556683"/>
                  <a:pt x="70485" y="533188"/>
                </a:cubicBezTo>
                <a:cubicBezTo>
                  <a:pt x="46990" y="509693"/>
                  <a:pt x="37465" y="490643"/>
                  <a:pt x="23495" y="462703"/>
                </a:cubicBezTo>
                <a:cubicBezTo>
                  <a:pt x="9525" y="434763"/>
                  <a:pt x="3810" y="404918"/>
                  <a:pt x="0" y="392218"/>
                </a:cubicBezTo>
              </a:path>
            </a:pathLst>
          </a:custGeom>
          <a:noFill/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标注 11"/>
          <p:cNvSpPr/>
          <p:nvPr/>
        </p:nvSpPr>
        <p:spPr>
          <a:xfrm>
            <a:off x="1061720" y="4164965"/>
            <a:ext cx="2179955" cy="653415"/>
          </a:xfrm>
          <a:prstGeom prst="wedgeRoundRectCallout">
            <a:avLst/>
          </a:prstGeom>
          <a:noFill/>
          <a:ln w="857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>
                <a:solidFill>
                  <a:schemeClr val="tx1"/>
                </a:solidFill>
              </a:rPr>
              <a:t>衣服破旧了也不舍得换新的</a:t>
            </a:r>
            <a:endParaRPr lang="zh-CN" altLang="en-US" sz="1600" b="1">
              <a:solidFill>
                <a:schemeClr val="tx1"/>
              </a:solidFill>
            </a:endParaRPr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海上的风景&#10;&#10;描述已自动生成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-37" y="0"/>
            <a:ext cx="12192075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088390" y="955040"/>
            <a:ext cx="60020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/>
              <a:t>二、用情，把工作做深</a:t>
            </a:r>
            <a:endParaRPr lang="zh-CN" altLang="en-US" sz="4000" b="1"/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t01ace4c6b5009f721a"/>
          <p:cNvPicPr>
            <a:picLocks noChangeAspect="1"/>
          </p:cNvPicPr>
          <p:nvPr/>
        </p:nvPicPr>
        <p:blipFill>
          <a:blip r:embed="rId1"/>
          <a:srcRect b="8465"/>
          <a:stretch>
            <a:fillRect/>
          </a:stretch>
        </p:blipFill>
        <p:spPr>
          <a:xfrm>
            <a:off x="0" y="0"/>
            <a:ext cx="12191365" cy="6857365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0" y="635"/>
            <a:ext cx="12192635" cy="2321560"/>
            <a:chOff x="0" y="0"/>
            <a:chExt cx="19201" cy="3656"/>
          </a:xfrm>
        </p:grpSpPr>
        <p:pic>
          <p:nvPicPr>
            <p:cNvPr id="5" name="图片 4" descr="校徽（河海）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576" cy="1576"/>
            </a:xfrm>
            <a:prstGeom prst="rect">
              <a:avLst/>
            </a:prstGeom>
          </p:spPr>
        </p:pic>
        <p:pic>
          <p:nvPicPr>
            <p:cNvPr id="6" name="图片 5" descr="益点心程logo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838" y="0"/>
              <a:ext cx="1363" cy="1329"/>
            </a:xfrm>
            <a:prstGeom prst="rect">
              <a:avLst/>
            </a:prstGeom>
          </p:spPr>
        </p:pic>
        <p:sp>
          <p:nvSpPr>
            <p:cNvPr id="2" name="文本框 1"/>
            <p:cNvSpPr txBox="1"/>
            <p:nvPr/>
          </p:nvSpPr>
          <p:spPr>
            <a:xfrm>
              <a:off x="4380" y="1576"/>
              <a:ext cx="10933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sz="3200" dirty="0">
                  <a:solidFill>
                    <a:srgbClr val="FF0000"/>
                  </a:solidFill>
                  <a:latin typeface="华文琥珀" panose="02010800040101010101" charset="-122"/>
                  <a:ea typeface="华文琥珀" panose="02010800040101010101" charset="-122"/>
                  <a:cs typeface="华文琥珀" panose="02010800040101010101" charset="-122"/>
                </a:rPr>
                <a:t>你知道我们的果树是怎么长大的吗？</a:t>
              </a:r>
              <a:endParaRPr lang="zh-CN" sz="3200" dirty="0">
                <a:solidFill>
                  <a:srgbClr val="FF0000"/>
                </a:solidFill>
                <a:latin typeface="华文琥珀" panose="02010800040101010101" charset="-122"/>
                <a:ea typeface="华文琥珀" panose="02010800040101010101" charset="-122"/>
                <a:cs typeface="华文琥珀" panose="02010800040101010101" charset="-122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1146" y="2495"/>
              <a:ext cx="16526" cy="1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lnSpc>
                  <a:spcPct val="150000"/>
                </a:lnSpc>
              </a:pPr>
              <a:r>
                <a:rPr lang="en-US" altLang="zh-CN" sz="2800">
                  <a:solidFill>
                    <a:schemeClr val="tx2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华文琥珀" panose="02010800040101010101" charset="-122"/>
                </a:rPr>
                <a:t>    </a:t>
              </a:r>
              <a:r>
                <a:rPr lang="en-US" altLang="zh-CN" sz="2800">
                  <a:solidFill>
                    <a:schemeClr val="accent2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华文琥珀" panose="02010800040101010101" charset="-122"/>
                </a:rPr>
                <a:t>  </a:t>
              </a:r>
              <a:endParaRPr lang="zh-CN" sz="2800" baseline="3000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华文琥珀" panose="02010800040101010101" charset="-122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" y="1713865"/>
            <a:ext cx="4396740" cy="3298190"/>
          </a:xfrm>
          <a:prstGeom prst="rect">
            <a:avLst/>
          </a:prstGeom>
          <a:effectLst/>
        </p:spPr>
      </p:pic>
      <p:pic>
        <p:nvPicPr>
          <p:cNvPr id="9" name="WeChat_20200317172458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92385" y="1713865"/>
            <a:ext cx="1795780" cy="322643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9354185" y="5068570"/>
            <a:ext cx="30035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sz="2800" b="1">
                <a:latin typeface="微软雅黑" panose="020B0503020204020204" charset="-122"/>
                <a:ea typeface="微软雅黑" panose="020B0503020204020204" charset="-122"/>
                <a:cs typeface="华文琥珀" panose="02010800040101010101" charset="-122"/>
                <a:sym typeface="+mn-ea"/>
              </a:rPr>
              <a:t>清理杂草</a:t>
            </a:r>
            <a:endParaRPr lang="zh-CN" sz="2800" b="1">
              <a:latin typeface="微软雅黑" panose="020B0503020204020204" charset="-122"/>
              <a:ea typeface="微软雅黑" panose="020B0503020204020204" charset="-122"/>
              <a:cs typeface="华文琥珀" panose="02010800040101010101" charset="-122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59345" y="1713230"/>
            <a:ext cx="2420620" cy="322707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403985" y="5067935"/>
            <a:ext cx="22586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华文琥珀" panose="02010800040101010101" charset="-122"/>
              </a:rPr>
              <a:t>收集牛粪</a:t>
            </a:r>
            <a:endParaRPr lang="zh-CN" sz="2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华文琥珀" panose="0201080004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907020" y="5068570"/>
            <a:ext cx="15500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sz="2800" b="1">
                <a:latin typeface="微软雅黑" panose="020B0503020204020204" charset="-122"/>
                <a:ea typeface="微软雅黑" panose="020B0503020204020204" charset="-122"/>
                <a:cs typeface="华文琥珀" panose="02010800040101010101" charset="-122"/>
                <a:sym typeface="+mn-ea"/>
              </a:rPr>
              <a:t>结果</a:t>
            </a:r>
            <a:endParaRPr lang="zh-CN" sz="2800" b="1">
              <a:latin typeface="微软雅黑" panose="020B0503020204020204" charset="-122"/>
              <a:ea typeface="微软雅黑" panose="020B0503020204020204" charset="-122"/>
              <a:cs typeface="华文琥珀" panose="02010800040101010101" charset="-122"/>
              <a:sym typeface="+mn-ea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29860" y="1713865"/>
            <a:ext cx="1731645" cy="322643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5321300" y="5022215"/>
            <a:ext cx="15500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sz="2800" b="1">
                <a:latin typeface="微软雅黑" panose="020B0503020204020204" charset="-122"/>
                <a:ea typeface="微软雅黑" panose="020B0503020204020204" charset="-122"/>
                <a:cs typeface="华文琥珀" panose="02010800040101010101" charset="-122"/>
                <a:sym typeface="+mn-ea"/>
              </a:rPr>
              <a:t>枣花</a:t>
            </a:r>
            <a:endParaRPr lang="zh-CN" sz="2800" b="1">
              <a:latin typeface="微软雅黑" panose="020B0503020204020204" charset="-122"/>
              <a:ea typeface="微软雅黑" panose="020B0503020204020204" charset="-122"/>
              <a:cs typeface="华文琥珀" panose="02010800040101010101" charset="-122"/>
              <a:sym typeface="+mn-ea"/>
            </a:endParaRPr>
          </a:p>
        </p:txBody>
      </p:sp>
    </p:spTree>
    <p:custDataLst>
      <p:tags r:id="rId10"/>
    </p:custData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t01ace4c6b5009f721a"/>
          <p:cNvPicPr>
            <a:picLocks noChangeAspect="1"/>
          </p:cNvPicPr>
          <p:nvPr/>
        </p:nvPicPr>
        <p:blipFill>
          <a:blip r:embed="rId1"/>
          <a:srcRect b="8465"/>
          <a:stretch>
            <a:fillRect/>
          </a:stretch>
        </p:blipFill>
        <p:spPr>
          <a:xfrm>
            <a:off x="0" y="0"/>
            <a:ext cx="12191365" cy="6857365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0" y="0"/>
            <a:ext cx="12192635" cy="1000760"/>
            <a:chOff x="0" y="0"/>
            <a:chExt cx="19201" cy="1576"/>
          </a:xfrm>
        </p:grpSpPr>
        <p:pic>
          <p:nvPicPr>
            <p:cNvPr id="5" name="图片 4" descr="校徽（河海）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576" cy="1576"/>
            </a:xfrm>
            <a:prstGeom prst="rect">
              <a:avLst/>
            </a:prstGeom>
          </p:spPr>
        </p:pic>
        <p:pic>
          <p:nvPicPr>
            <p:cNvPr id="6" name="图片 5" descr="益点心程logo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838" y="0"/>
              <a:ext cx="1363" cy="1329"/>
            </a:xfrm>
            <a:prstGeom prst="rect">
              <a:avLst/>
            </a:prstGeom>
          </p:spPr>
        </p:pic>
      </p:grpSp>
      <p:pic>
        <p:nvPicPr>
          <p:cNvPr id="7" name="沙雅县新闻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23340" y="-3362960"/>
            <a:ext cx="9697720" cy="13535660"/>
          </a:xfrm>
          <a:prstGeom prst="rect">
            <a:avLst/>
          </a:prstGeom>
          <a:effectLst/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t01ace4c6b5009f721a"/>
          <p:cNvPicPr>
            <a:picLocks noChangeAspect="1"/>
          </p:cNvPicPr>
          <p:nvPr/>
        </p:nvPicPr>
        <p:blipFill>
          <a:blip r:embed="rId1"/>
          <a:srcRect b="8465"/>
          <a:stretch>
            <a:fillRect/>
          </a:stretch>
        </p:blipFill>
        <p:spPr>
          <a:xfrm>
            <a:off x="0" y="0"/>
            <a:ext cx="12191365" cy="6857365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0" y="0"/>
            <a:ext cx="12192635" cy="1000760"/>
            <a:chOff x="0" y="0"/>
            <a:chExt cx="19201" cy="1576"/>
          </a:xfrm>
        </p:grpSpPr>
        <p:pic>
          <p:nvPicPr>
            <p:cNvPr id="5" name="图片 4" descr="校徽（河海）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576" cy="1576"/>
            </a:xfrm>
            <a:prstGeom prst="rect">
              <a:avLst/>
            </a:prstGeom>
          </p:spPr>
        </p:pic>
        <p:pic>
          <p:nvPicPr>
            <p:cNvPr id="6" name="图片 5" descr="益点心程logo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838" y="0"/>
              <a:ext cx="1363" cy="1329"/>
            </a:xfrm>
            <a:prstGeom prst="rect">
              <a:avLst/>
            </a:prstGeom>
          </p:spPr>
        </p:pic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9690" y="2697480"/>
            <a:ext cx="7306310" cy="3694430"/>
          </a:xfrm>
          <a:prstGeom prst="rect">
            <a:avLst/>
          </a:prstGeom>
          <a:effectLst/>
        </p:spPr>
      </p:pic>
      <p:sp>
        <p:nvSpPr>
          <p:cNvPr id="2" name="文本框 1"/>
          <p:cNvSpPr txBox="1"/>
          <p:nvPr/>
        </p:nvSpPr>
        <p:spPr>
          <a:xfrm>
            <a:off x="2931160" y="843915"/>
            <a:ext cx="61429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3200" dirty="0">
                <a:solidFill>
                  <a:srgbClr val="FF0000"/>
                </a:solidFill>
                <a:latin typeface="华文琥珀" panose="02010800040101010101" charset="-122"/>
                <a:ea typeface="华文琥珀" panose="02010800040101010101" charset="-122"/>
                <a:cs typeface="华文琥珀" panose="02010800040101010101" charset="-122"/>
              </a:rPr>
              <a:t>丰收的喜悦</a:t>
            </a:r>
            <a:endParaRPr lang="zh-CN" sz="3200" dirty="0">
              <a:solidFill>
                <a:srgbClr val="FF0000"/>
              </a:solidFill>
              <a:latin typeface="华文琥珀" panose="02010800040101010101" charset="-122"/>
              <a:ea typeface="华文琥珀" panose="02010800040101010101" charset="-122"/>
              <a:cs typeface="华文琥珀" panose="020108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285490" y="1805940"/>
            <a:ext cx="8041640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baseline="300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华文琥珀" panose="02010800040101010101" charset="-122"/>
                <a:sym typeface="+mn-ea"/>
              </a:rPr>
              <a:t>    </a:t>
            </a:r>
            <a:r>
              <a:rPr lang="zh-CN" sz="4000" b="1" baseline="300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华文琥珀" panose="02010800040101010101" charset="-122"/>
                <a:sym typeface="+mn-ea"/>
              </a:rPr>
              <a:t>每年，我都非常期待这个时候，因为他们会寄一些自己辛苦种植的果实给我们吃。</a:t>
            </a:r>
            <a:endParaRPr lang="zh-CN" altLang="en-US" sz="4000" b="1" baseline="300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华文琥珀" panose="02010800040101010101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t01ace4c6b5009f721a"/>
          <p:cNvPicPr>
            <a:picLocks noChangeAspect="1"/>
          </p:cNvPicPr>
          <p:nvPr/>
        </p:nvPicPr>
        <p:blipFill>
          <a:blip r:embed="rId1"/>
          <a:srcRect b="8465"/>
          <a:stretch>
            <a:fillRect/>
          </a:stretch>
        </p:blipFill>
        <p:spPr>
          <a:xfrm>
            <a:off x="0" y="0"/>
            <a:ext cx="12191365" cy="6857365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-635" y="635"/>
            <a:ext cx="12192635" cy="6200140"/>
            <a:chOff x="0" y="0"/>
            <a:chExt cx="19201" cy="9764"/>
          </a:xfrm>
        </p:grpSpPr>
        <p:pic>
          <p:nvPicPr>
            <p:cNvPr id="5" name="图片 4" descr="校徽（河海）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576" cy="1576"/>
            </a:xfrm>
            <a:prstGeom prst="rect">
              <a:avLst/>
            </a:prstGeom>
          </p:spPr>
        </p:pic>
        <p:pic>
          <p:nvPicPr>
            <p:cNvPr id="6" name="图片 5" descr="益点心程logo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838" y="0"/>
              <a:ext cx="1363" cy="1329"/>
            </a:xfrm>
            <a:prstGeom prst="rect">
              <a:avLst/>
            </a:prstGeom>
          </p:spPr>
        </p:pic>
        <p:sp>
          <p:nvSpPr>
            <p:cNvPr id="2" name="文本框 1"/>
            <p:cNvSpPr txBox="1"/>
            <p:nvPr/>
          </p:nvSpPr>
          <p:spPr>
            <a:xfrm>
              <a:off x="8164" y="1576"/>
              <a:ext cx="9674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sz="3200" dirty="0">
                  <a:solidFill>
                    <a:srgbClr val="FF0000"/>
                  </a:solidFill>
                  <a:latin typeface="华文琥珀" panose="02010800040101010101" charset="-122"/>
                  <a:ea typeface="华文琥珀" panose="02010800040101010101" charset="-122"/>
                  <a:cs typeface="华文琥珀" panose="02010800040101010101" charset="-122"/>
                </a:rPr>
                <a:t>丰收的喜悦</a:t>
              </a:r>
              <a:endParaRPr lang="zh-CN" sz="3200" dirty="0">
                <a:solidFill>
                  <a:srgbClr val="FF0000"/>
                </a:solidFill>
                <a:latin typeface="华文琥珀" panose="02010800040101010101" charset="-122"/>
                <a:ea typeface="华文琥珀" panose="02010800040101010101" charset="-122"/>
                <a:cs typeface="华文琥珀" panose="02010800040101010101" charset="-122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9058" y="2495"/>
              <a:ext cx="9825" cy="72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lnSpc>
                  <a:spcPct val="150000"/>
                </a:lnSpc>
              </a:pPr>
              <a:r>
                <a:rPr lang="en-US" altLang="zh-CN" sz="2800">
                  <a:solidFill>
                    <a:schemeClr val="tx2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华文琥珀" panose="02010800040101010101" charset="-122"/>
                </a:rPr>
                <a:t>    </a:t>
              </a:r>
              <a:r>
                <a:rPr lang="en-US" altLang="zh-CN" sz="2800">
                  <a:solidFill>
                    <a:schemeClr val="accent2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华文琥珀" panose="02010800040101010101" charset="-122"/>
                </a:rPr>
                <a:t> </a:t>
              </a:r>
              <a:r>
                <a:rPr lang="zh-CN" sz="2400" b="1">
                  <a:solidFill>
                    <a:schemeClr val="tx1"/>
                  </a:solidFill>
                  <a:highlight>
                    <a:srgbClr val="C0C0C0"/>
                  </a:highlight>
                  <a:latin typeface="楷体" panose="02010609060101010101" charset="-122"/>
                  <a:ea typeface="楷体" panose="02010609060101010101" charset="-122"/>
                  <a:cs typeface="华文琥珀" panose="02010800040101010101" charset="-122"/>
                </a:rPr>
                <a:t>我会积极参加志愿服务，和老师们一起分装果实。组装礼盒、分装果实、附感谢信、封盒搬运，一道道工序，大家分工明确，团结合作，忙而不乱。</a:t>
              </a:r>
              <a:endParaRPr lang="zh-CN" sz="2400" b="1">
                <a:solidFill>
                  <a:schemeClr val="tx1"/>
                </a:solidFill>
                <a:highlight>
                  <a:srgbClr val="C0C0C0"/>
                </a:highlight>
                <a:latin typeface="楷体" panose="02010609060101010101" charset="-122"/>
                <a:ea typeface="楷体" panose="02010609060101010101" charset="-122"/>
                <a:cs typeface="华文琥珀" panose="02010800040101010101" charset="-122"/>
              </a:endParaRPr>
            </a:p>
            <a:p>
              <a:pPr fontAlgn="auto">
                <a:lnSpc>
                  <a:spcPct val="150000"/>
                </a:lnSpc>
              </a:pPr>
              <a:r>
                <a:rPr lang="zh-CN" sz="2400" b="1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华文琥珀" panose="02010800040101010101" charset="-122"/>
                </a:rPr>
                <a:t> </a:t>
              </a:r>
              <a:r>
                <a:rPr lang="en-US" altLang="zh-CN" sz="2400" b="1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华文琥珀" panose="02010800040101010101" charset="-122"/>
                </a:rPr>
                <a:t>   </a:t>
              </a:r>
              <a:r>
                <a:rPr lang="zh-CN" sz="2400" b="1">
                  <a:solidFill>
                    <a:schemeClr val="tx1"/>
                  </a:solidFill>
                  <a:highlight>
                    <a:srgbClr val="C0C0C0"/>
                  </a:highlight>
                  <a:latin typeface="楷体" panose="02010609060101010101" charset="-122"/>
                  <a:ea typeface="楷体" panose="02010609060101010101" charset="-122"/>
                  <a:cs typeface="华文琥珀" panose="02010800040101010101" charset="-122"/>
                </a:rPr>
                <a:t>风凌乱了发，顾不上捋；手冻得冰冷，顾不上捂；衣裤沾灰，顾不上掸；手套磨破，再换一只。不管是我们还是家长们，都沉浸在喜悦的忙碌里，乐此不疲。</a:t>
              </a:r>
              <a:endParaRPr lang="zh-CN" sz="2400" b="1">
                <a:solidFill>
                  <a:schemeClr val="tx1"/>
                </a:solidFill>
                <a:highlight>
                  <a:srgbClr val="C0C0C0"/>
                </a:highlight>
                <a:latin typeface="楷体" panose="02010609060101010101" charset="-122"/>
                <a:ea typeface="楷体" panose="02010609060101010101" charset="-122"/>
                <a:cs typeface="华文琥珀" panose="02010800040101010101" charset="-122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rcRect b="23911"/>
          <a:stretch>
            <a:fillRect/>
          </a:stretch>
        </p:blipFill>
        <p:spPr>
          <a:xfrm>
            <a:off x="675640" y="4072890"/>
            <a:ext cx="4879340" cy="2784475"/>
          </a:xfrm>
          <a:prstGeom prst="rect">
            <a:avLst/>
          </a:prstGeom>
          <a:effectLst/>
        </p:spPr>
      </p:pic>
      <p:pic>
        <p:nvPicPr>
          <p:cNvPr id="11" name="图片 10" descr="5f13ebd7f2c7caabf3032a5abc8be9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795" y="1001395"/>
            <a:ext cx="4909185" cy="368236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海上的风景&#10;&#10;描述已自动生成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-37" y="0"/>
            <a:ext cx="12192075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088390" y="522961"/>
            <a:ext cx="60020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/>
              <a:t>三、用智慧，把工作做精</a:t>
            </a:r>
            <a:endParaRPr lang="zh-CN" altLang="en-US" sz="4000" b="1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737" y="1667400"/>
            <a:ext cx="8541098" cy="48043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737" y="1667400"/>
            <a:ext cx="8541097" cy="519059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90" y="1478890"/>
            <a:ext cx="9562862" cy="537911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tags/tag1.xml><?xml version="1.0" encoding="utf-8"?>
<p:tagLst xmlns:p="http://schemas.openxmlformats.org/presentationml/2006/main">
  <p:tag name="KSO_WM_UNIT_SUBTYPE" val="v"/>
  <p:tag name="KSO_WM_TEMPLATE_CATEGORY" val="chip"/>
  <p:tag name="KSO_WM_TEMPLATE_INDEX" val="20221228"/>
  <p:tag name="KSO_WM_UNIT_TYPE" val="i"/>
  <p:tag name="KSO_WM_UNIT_INDEX" val="1"/>
  <p:tag name="KSO_WM_UNIT_ID" val="chip20221228_5*i*1"/>
  <p:tag name="KSO_WM_BEAUTIFY_FLAG" val="#wm#"/>
  <p:tag name="KSO_WM_TAG_VERSION" val="1.0"/>
  <p:tag name="KSO_WM_CHIP_GROUPID" val="61a9baebf40d6225060c7b87"/>
  <p:tag name="KSO_WM_CHIP_XID" val="61a9baeb7f1731ae2a1c9d46"/>
  <p:tag name="KSO_WM_UNIT_DEC_AREA_ID" val="8369d17ddf664ae8a6cae203d7ff852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74eff7e534f747dbb562b8dd7e6e7362"/>
</p:tagLst>
</file>

<file path=ppt/tags/tag10.xml><?xml version="1.0" encoding="utf-8"?>
<p:tagLst xmlns:p="http://schemas.openxmlformats.org/presentationml/2006/main">
  <p:tag name="KSO_WM_UNIT_SUBTYPE" val="v"/>
  <p:tag name="KSO_WM_TEMPLATE_CATEGORY" val="chip"/>
  <p:tag name="KSO_WM_TEMPLATE_INDEX" val="20221228"/>
  <p:tag name="KSO_WM_UNIT_TYPE" val="i"/>
  <p:tag name="KSO_WM_UNIT_INDEX" val="1"/>
  <p:tag name="KSO_WM_UNIT_ID" val="chip20221228_3*i*1"/>
  <p:tag name="KSO_WM_BEAUTIFY_FLAG" val="#wm#"/>
  <p:tag name="KSO_WM_TAG_VERSION" val="1.0"/>
  <p:tag name="KSO_WM_CHIP_GROUPID" val="61a9baebf40d6225060c7b87"/>
  <p:tag name="KSO_WM_CHIP_XID" val="61a9baeb7f1731ae2a1c9d42"/>
  <p:tag name="KSO_WM_UNIT_DEC_AREA_ID" val="6fb6599068f74871a05a712d5e3c09ba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521c0fcefc96491f966d29b145767000"/>
</p:tagLst>
</file>

<file path=ppt/tags/tag100.xml><?xml version="1.0" encoding="utf-8"?>
<p:tagLst xmlns:p="http://schemas.openxmlformats.org/presentationml/2006/main">
  <p:tag name="KSO_WM_SLIDE_BACKGROUND_TYPE" val="frame"/>
</p:tagLst>
</file>

<file path=ppt/tags/tag101.xml><?xml version="1.0" encoding="utf-8"?>
<p:tagLst xmlns:p="http://schemas.openxmlformats.org/presentationml/2006/main">
  <p:tag name="KSO_WM_SLIDE_BACKGROUND_TYPE" val="frame"/>
</p:tagLst>
</file>

<file path=ppt/tags/tag102.xml><?xml version="1.0" encoding="utf-8"?>
<p:tagLst xmlns:p="http://schemas.openxmlformats.org/presentationml/2006/main">
  <p:tag name="KSO_WM_SLIDE_BACKGROUND_TYPE" val="frame"/>
</p:tagLst>
</file>

<file path=ppt/tags/tag103.xml><?xml version="1.0" encoding="utf-8"?>
<p:tagLst xmlns:p="http://schemas.openxmlformats.org/presentationml/2006/main">
  <p:tag name="KSO_WM_SLIDE_BACKGROUND_TYPE" val="frame"/>
</p:tagLst>
</file>

<file path=ppt/tags/tag104.xml><?xml version="1.0" encoding="utf-8"?>
<p:tagLst xmlns:p="http://schemas.openxmlformats.org/presentationml/2006/main">
  <p:tag name="KSO_WM_UNIT_SUBTYPE" val="v"/>
  <p:tag name="KSO_WM_TEMPLATE_CATEGORY" val="chip"/>
  <p:tag name="KSO_WM_TEMPLATE_INDEX" val="20221228"/>
  <p:tag name="KSO_WM_UNIT_TYPE" val="i"/>
  <p:tag name="KSO_WM_UNIT_INDEX" val="1"/>
  <p:tag name="KSO_WM_UNIT_ID" val="chip20221228_1*i*1"/>
  <p:tag name="KSO_WM_BEAUTIFY_FLAG" val="#wm#"/>
  <p:tag name="KSO_WM_TAG_VERSION" val="1.0"/>
  <p:tag name="KSO_WM_CHIP_GROUPID" val="61a9baebf40d6225060c7b87"/>
  <p:tag name="KSO_WM_CHIP_XID" val="61a9baeb7f1731ae2a1c9d45"/>
  <p:tag name="KSO_WM_UNIT_DEC_AREA_ID" val="1a9c06f59b8b47229c43795aa7944e0a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04efedd92d14469ebe21641e552b9dc4"/>
  <p:tag name="KSO_WM_SLIDE_BACKGROUND_TYPE" val="leftRight"/>
</p:tagLst>
</file>

<file path=ppt/tags/tag105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0286_3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0286"/>
  <p:tag name="KSO_WM_CHIP_GROUPID" val="612f6a61c37455bdf62a9584"/>
  <p:tag name="KSO_WM_CHIP_XID" val="612f6a61c37455bdf62a9587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06.xml><?xml version="1.0" encoding="utf-8"?>
<p:tagLst xmlns:p="http://schemas.openxmlformats.org/presentationml/2006/main">
  <p:tag name="KSO_WM_SLIDE_BACKGROUND_TYPE" val="leftRight"/>
</p:tagLst>
</file>

<file path=ppt/tags/tag107.xml><?xml version="1.0" encoding="utf-8"?>
<p:tagLst xmlns:p="http://schemas.openxmlformats.org/presentationml/2006/main">
  <p:tag name="KSO_WM_SLIDE_BACKGROUND_TYPE" val="leftRight"/>
</p:tagLst>
</file>

<file path=ppt/tags/tag108.xml><?xml version="1.0" encoding="utf-8"?>
<p:tagLst xmlns:p="http://schemas.openxmlformats.org/presentationml/2006/main">
  <p:tag name="KSO_WM_SLIDE_BACKGROUND_TYPE" val="leftRight"/>
</p:tagLst>
</file>

<file path=ppt/tags/tag109.xml><?xml version="1.0" encoding="utf-8"?>
<p:tagLst xmlns:p="http://schemas.openxmlformats.org/presentationml/2006/main">
  <p:tag name="KSO_WM_SLIDE_BACKGROUND_TYPE" val="leftRight"/>
</p:tagLst>
</file>

<file path=ppt/tags/tag11.xml><?xml version="1.0" encoding="utf-8"?>
<p:tagLst xmlns:p="http://schemas.openxmlformats.org/presentationml/2006/main">
  <p:tag name="KSO_WM_UNIT_SUBTYPE" val="v"/>
  <p:tag name="KSO_WM_TEMPLATE_CATEGORY" val="chip"/>
  <p:tag name="KSO_WM_TEMPLATE_INDEX" val="20221228"/>
  <p:tag name="KSO_WM_UNIT_TYPE" val="i"/>
  <p:tag name="KSO_WM_UNIT_INDEX" val="1"/>
  <p:tag name="KSO_WM_UNIT_ID" val="chip20221228_1*i*1"/>
  <p:tag name="KSO_WM_BEAUTIFY_FLAG" val="#wm#"/>
  <p:tag name="KSO_WM_TAG_VERSION" val="1.0"/>
  <p:tag name="KSO_WM_CHIP_GROUPID" val="61a9baebf40d6225060c7b87"/>
  <p:tag name="KSO_WM_CHIP_XID" val="61a9baeb7f1731ae2a1c9d45"/>
  <p:tag name="KSO_WM_UNIT_DEC_AREA_ID" val="8a8f0c43303849f8958b7befa915fc7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473a8d5f42d44c0aa74cb785eb496887"/>
</p:tagLst>
</file>

<file path=ppt/tags/tag110.xml><?xml version="1.0" encoding="utf-8"?>
<p:tagLst xmlns:p="http://schemas.openxmlformats.org/presentationml/2006/main">
  <p:tag name="KSO_WM_SLIDE_BACKGROUND_TYPE" val="leftRight"/>
</p:tagLst>
</file>

<file path=ppt/tags/tag111.xml><?xml version="1.0" encoding="utf-8"?>
<p:tagLst xmlns:p="http://schemas.openxmlformats.org/presentationml/2006/main">
  <p:tag name="KSO_WM_SLIDE_BACKGROUND_TYPE" val="leftRight"/>
</p:tagLst>
</file>

<file path=ppt/tags/tag112.xml><?xml version="1.0" encoding="utf-8"?>
<p:tagLst xmlns:p="http://schemas.openxmlformats.org/presentationml/2006/main">
  <p:tag name="KSO_WM_UNIT_SUBTYPE" val="v"/>
  <p:tag name="KSO_WM_TEMPLATE_CATEGORY" val="chip"/>
  <p:tag name="KSO_WM_TEMPLATE_INDEX" val="20221228"/>
  <p:tag name="KSO_WM_UNIT_TYPE" val="i"/>
  <p:tag name="KSO_WM_UNIT_INDEX" val="1"/>
  <p:tag name="KSO_WM_UNIT_ID" val="chip20221228_1*i*1"/>
  <p:tag name="KSO_WM_BEAUTIFY_FLAG" val="#wm#"/>
  <p:tag name="KSO_WM_TAG_VERSION" val="1.0"/>
  <p:tag name="KSO_WM_CHIP_GROUPID" val="61a9baebf40d6225060c7b87"/>
  <p:tag name="KSO_WM_CHIP_XID" val="61a9baeb7f1731ae2a1c9d45"/>
  <p:tag name="KSO_WM_UNIT_DEC_AREA_ID" val="53ce3b865d294f69a7b7c40f1c0a8047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fb76854b15c0496699fc3751487b8393"/>
  <p:tag name="KSO_WM_SLIDE_BACKGROUND_TYPE" val="topBottom"/>
</p:tagLst>
</file>

<file path=ppt/tags/tag113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0286_4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0286"/>
  <p:tag name="KSO_WM_CHIP_GROUPID" val="612f6a61c37455bdf62a9584"/>
  <p:tag name="KSO_WM_CHIP_XID" val="612f6a61c37455bdf62a9588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14.xml><?xml version="1.0" encoding="utf-8"?>
<p:tagLst xmlns:p="http://schemas.openxmlformats.org/presentationml/2006/main">
  <p:tag name="KSO_WM_SLIDE_BACKGROUND_TYPE" val="topBottom"/>
</p:tagLst>
</file>

<file path=ppt/tags/tag115.xml><?xml version="1.0" encoding="utf-8"?>
<p:tagLst xmlns:p="http://schemas.openxmlformats.org/presentationml/2006/main">
  <p:tag name="KSO_WM_SLIDE_BACKGROUND_TYPE" val="topBottom"/>
</p:tagLst>
</file>

<file path=ppt/tags/tag116.xml><?xml version="1.0" encoding="utf-8"?>
<p:tagLst xmlns:p="http://schemas.openxmlformats.org/presentationml/2006/main">
  <p:tag name="KSO_WM_SLIDE_BACKGROUND_TYPE" val="topBottom"/>
</p:tagLst>
</file>

<file path=ppt/tags/tag117.xml><?xml version="1.0" encoding="utf-8"?>
<p:tagLst xmlns:p="http://schemas.openxmlformats.org/presentationml/2006/main">
  <p:tag name="KSO_WM_SLIDE_BACKGROUND_TYPE" val="topBottom"/>
</p:tagLst>
</file>

<file path=ppt/tags/tag118.xml><?xml version="1.0" encoding="utf-8"?>
<p:tagLst xmlns:p="http://schemas.openxmlformats.org/presentationml/2006/main">
  <p:tag name="KSO_WM_SLIDE_BACKGROUND_TYPE" val="topBottom"/>
</p:tagLst>
</file>

<file path=ppt/tags/tag119.xml><?xml version="1.0" encoding="utf-8"?>
<p:tagLst xmlns:p="http://schemas.openxmlformats.org/presentationml/2006/main">
  <p:tag name="KSO_WM_SLIDE_BACKGROUND_TYPE" val="topBottom"/>
</p:tagLst>
</file>

<file path=ppt/tags/tag12.xml><?xml version="1.0" encoding="utf-8"?>
<p:tagLst xmlns:p="http://schemas.openxmlformats.org/presentationml/2006/main">
  <p:tag name="KSO_WM_UNIT_SUBTYPE" val="v"/>
  <p:tag name="KSO_WM_TEMPLATE_CATEGORY" val="chip"/>
  <p:tag name="KSO_WM_TEMPLATE_INDEX" val="20221228"/>
  <p:tag name="KSO_WM_UNIT_TYPE" val="i"/>
  <p:tag name="KSO_WM_UNIT_INDEX" val="1"/>
  <p:tag name="KSO_WM_UNIT_ID" val="chip20221228_1*i*1"/>
  <p:tag name="KSO_WM_BEAUTIFY_FLAG" val="#wm#"/>
  <p:tag name="KSO_WM_TAG_VERSION" val="1.0"/>
  <p:tag name="KSO_WM_CHIP_GROUPID" val="61a9baebf40d6225060c7b87"/>
  <p:tag name="KSO_WM_CHIP_XID" val="61a9baeb7f1731ae2a1c9d45"/>
  <p:tag name="KSO_WM_UNIT_DEC_AREA_ID" val="8a8f0c43303849f8958b7befa915fc7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473a8d5f42d44c0aa74cb785eb496887"/>
</p:tagLst>
</file>

<file path=ppt/tags/tag120.xml><?xml version="1.0" encoding="utf-8"?>
<p:tagLst xmlns:p="http://schemas.openxmlformats.org/presentationml/2006/main">
  <p:tag name="KSO_WM_UNIT_SUBTYPE" val="v"/>
  <p:tag name="KSO_WM_TEMPLATE_CATEGORY" val="chip"/>
  <p:tag name="KSO_WM_TEMPLATE_INDEX" val="20221228"/>
  <p:tag name="KSO_WM_UNIT_TYPE" val="i"/>
  <p:tag name="KSO_WM_UNIT_INDEX" val="1"/>
  <p:tag name="KSO_WM_UNIT_ID" val="chip20221228_1*i*1"/>
  <p:tag name="KSO_WM_BEAUTIFY_FLAG" val="#wm#"/>
  <p:tag name="KSO_WM_TAG_VERSION" val="1.0"/>
  <p:tag name="KSO_WM_CHIP_GROUPID" val="61a9baebf40d6225060c7b87"/>
  <p:tag name="KSO_WM_CHIP_XID" val="61a9baeb7f1731ae2a1c9d45"/>
  <p:tag name="KSO_WM_UNIT_DEC_AREA_ID" val="c20848610e24483695e707d56c7f4771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320bc3bee6bd409c90aa4e45d1787a07"/>
  <p:tag name="KSO_WM_SLIDE_BACKGROUND_TYPE" val="bottomTop"/>
</p:tagLst>
</file>

<file path=ppt/tags/tag121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0286_5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0286"/>
  <p:tag name="KSO_WM_CHIP_GROUPID" val="612f6a61c37455bdf62a9584"/>
  <p:tag name="KSO_WM_CHIP_XID" val="612f6a61c37455bdf62a9589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22.xml><?xml version="1.0" encoding="utf-8"?>
<p:tagLst xmlns:p="http://schemas.openxmlformats.org/presentationml/2006/main">
  <p:tag name="KSO_WM_SLIDE_BACKGROUND_TYPE" val="bottomTop"/>
</p:tagLst>
</file>

<file path=ppt/tags/tag123.xml><?xml version="1.0" encoding="utf-8"?>
<p:tagLst xmlns:p="http://schemas.openxmlformats.org/presentationml/2006/main">
  <p:tag name="KSO_WM_SLIDE_BACKGROUND_TYPE" val="bottomTop"/>
</p:tagLst>
</file>

<file path=ppt/tags/tag124.xml><?xml version="1.0" encoding="utf-8"?>
<p:tagLst xmlns:p="http://schemas.openxmlformats.org/presentationml/2006/main">
  <p:tag name="KSO_WM_SLIDE_BACKGROUND_TYPE" val="bottomTop"/>
</p:tagLst>
</file>

<file path=ppt/tags/tag125.xml><?xml version="1.0" encoding="utf-8"?>
<p:tagLst xmlns:p="http://schemas.openxmlformats.org/presentationml/2006/main">
  <p:tag name="KSO_WM_SLIDE_BACKGROUND_TYPE" val="bottomTop"/>
</p:tagLst>
</file>

<file path=ppt/tags/tag126.xml><?xml version="1.0" encoding="utf-8"?>
<p:tagLst xmlns:p="http://schemas.openxmlformats.org/presentationml/2006/main">
  <p:tag name="KSO_WM_SLIDE_BACKGROUND_TYPE" val="bottomTop"/>
</p:tagLst>
</file>

<file path=ppt/tags/tag127.xml><?xml version="1.0" encoding="utf-8"?>
<p:tagLst xmlns:p="http://schemas.openxmlformats.org/presentationml/2006/main">
  <p:tag name="KSO_WM_SLIDE_BACKGROUND_TYPE" val="bottomTop"/>
</p:tagLst>
</file>

<file path=ppt/tags/tag128.xml><?xml version="1.0" encoding="utf-8"?>
<p:tagLst xmlns:p="http://schemas.openxmlformats.org/presentationml/2006/main">
  <p:tag name="KSO_WM_UNIT_SUBTYPE" val="v"/>
  <p:tag name="KSO_WM_TEMPLATE_CATEGORY" val="chip"/>
  <p:tag name="KSO_WM_TEMPLATE_INDEX" val="20221228"/>
  <p:tag name="KSO_WM_UNIT_TYPE" val="i"/>
  <p:tag name="KSO_WM_UNIT_INDEX" val="1"/>
  <p:tag name="KSO_WM_UNIT_ID" val="chip20221228_1*i*1"/>
  <p:tag name="KSO_WM_BEAUTIFY_FLAG" val="#wm#"/>
  <p:tag name="KSO_WM_TAG_VERSION" val="1.0"/>
  <p:tag name="KSO_WM_CHIP_GROUPID" val="61a9baebf40d6225060c7b87"/>
  <p:tag name="KSO_WM_CHIP_XID" val="61a9baeb7f1731ae2a1c9d45"/>
  <p:tag name="KSO_WM_UNIT_DEC_AREA_ID" val="770239a6b6294040bb7dd7ebe4cc3c9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027623adc2144685a7664031a47e8afd"/>
  <p:tag name="KSO_WM_SLIDE_BACKGROUND_TYPE" val="navigation"/>
</p:tagLst>
</file>

<file path=ppt/tags/tag129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0286_6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0286"/>
  <p:tag name="KSO_WM_CHIP_GROUPID" val="612f6a61c37455bdf62a9584"/>
  <p:tag name="KSO_WM_CHIP_XID" val="612f6a61c37455bdf62a958a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3.xml><?xml version="1.0" encoding="utf-8"?>
<p:tagLst xmlns:p="http://schemas.openxmlformats.org/presentationml/2006/main">
  <p:tag name="KSO_WM_UNIT_SUBTYPE" val="v"/>
  <p:tag name="KSO_WM_TEMPLATE_CATEGORY" val="chip"/>
  <p:tag name="KSO_WM_TEMPLATE_INDEX" val="20221228"/>
  <p:tag name="KSO_WM_UNIT_TYPE" val="i"/>
  <p:tag name="KSO_WM_UNIT_INDEX" val="1"/>
  <p:tag name="KSO_WM_UNIT_ID" val="chip20221228_1*i*1"/>
  <p:tag name="KSO_WM_BEAUTIFY_FLAG" val="#wm#"/>
  <p:tag name="KSO_WM_TAG_VERSION" val="1.0"/>
  <p:tag name="KSO_WM_CHIP_GROUPID" val="61a9baebf40d6225060c7b87"/>
  <p:tag name="KSO_WM_CHIP_XID" val="61a9baeb7f1731ae2a1c9d45"/>
  <p:tag name="KSO_WM_UNIT_DEC_AREA_ID" val="8a8f0c43303849f8958b7befa915fc7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473a8d5f42d44c0aa74cb785eb496887"/>
</p:tagLst>
</file>

<file path=ppt/tags/tag130.xml><?xml version="1.0" encoding="utf-8"?>
<p:tagLst xmlns:p="http://schemas.openxmlformats.org/presentationml/2006/main">
  <p:tag name="KSO_WM_SLIDE_BACKGROUND_TYPE" val="navigation"/>
</p:tagLst>
</file>

<file path=ppt/tags/tag131.xml><?xml version="1.0" encoding="utf-8"?>
<p:tagLst xmlns:p="http://schemas.openxmlformats.org/presentationml/2006/main">
  <p:tag name="KSO_WM_SLIDE_BACKGROUND_TYPE" val="navigation"/>
</p:tagLst>
</file>

<file path=ppt/tags/tag132.xml><?xml version="1.0" encoding="utf-8"?>
<p:tagLst xmlns:p="http://schemas.openxmlformats.org/presentationml/2006/main">
  <p:tag name="KSO_WM_SLIDE_BACKGROUND_TYPE" val="navigation"/>
</p:tagLst>
</file>

<file path=ppt/tags/tag133.xml><?xml version="1.0" encoding="utf-8"?>
<p:tagLst xmlns:p="http://schemas.openxmlformats.org/presentationml/2006/main">
  <p:tag name="KSO_WM_SLIDE_BACKGROUND_TYPE" val="navigation"/>
</p:tagLst>
</file>

<file path=ppt/tags/tag134.xml><?xml version="1.0" encoding="utf-8"?>
<p:tagLst xmlns:p="http://schemas.openxmlformats.org/presentationml/2006/main">
  <p:tag name="KSO_WM_SLIDE_BACKGROUND_TYPE" val="navigation"/>
</p:tagLst>
</file>

<file path=ppt/tags/tag135.xml><?xml version="1.0" encoding="utf-8"?>
<p:tagLst xmlns:p="http://schemas.openxmlformats.org/presentationml/2006/main">
  <p:tag name="KSO_WM_SLIDE_BACKGROUND_TYPE" val="navigation"/>
</p:tagLst>
</file>

<file path=ppt/tags/tag136.xml><?xml version="1.0" encoding="utf-8"?>
<p:tagLst xmlns:p="http://schemas.openxmlformats.org/presentationml/2006/main">
  <p:tag name="KSO_WM_SLIDE_BACKGROUND_TYPE" val="navigation"/>
</p:tagLst>
</file>

<file path=ppt/tags/tag137.xml><?xml version="1.0" encoding="utf-8"?>
<p:tagLst xmlns:p="http://schemas.openxmlformats.org/presentationml/2006/main">
  <p:tag name="KSO_WM_SLIDE_BACKGROUND_TYPE" val="navigation"/>
</p:tagLst>
</file>

<file path=ppt/tags/tag138.xml><?xml version="1.0" encoding="utf-8"?>
<p:tagLst xmlns:p="http://schemas.openxmlformats.org/presentationml/2006/main">
  <p:tag name="KSO_WM_UNIT_SUBTYPE" val="v"/>
  <p:tag name="KSO_WM_TEMPLATE_CATEGORY" val="chip"/>
  <p:tag name="KSO_WM_TEMPLATE_INDEX" val="20221228"/>
  <p:tag name="KSO_WM_UNIT_TYPE" val="i"/>
  <p:tag name="KSO_WM_UNIT_INDEX" val="1"/>
  <p:tag name="KSO_WM_UNIT_ID" val="chip20221228_1*i*1"/>
  <p:tag name="KSO_WM_BEAUTIFY_FLAG" val="#wm#"/>
  <p:tag name="KSO_WM_TAG_VERSION" val="1.0"/>
  <p:tag name="KSO_WM_CHIP_GROUPID" val="61a9baebf40d6225060c7b87"/>
  <p:tag name="KSO_WM_CHIP_XID" val="61a9baeb7f1731ae2a1c9d45"/>
  <p:tag name="KSO_WM_UNIT_DEC_AREA_ID" val="04cfe4601b0b4f52a5c6420e06efe8da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1f711e2522e14125a4a87ea8c340c833"/>
  <p:tag name="KSO_WM_SLIDE_BACKGROUND_TYPE" val="belt"/>
</p:tagLst>
</file>

<file path=ppt/tags/tag139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0286_7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0286"/>
  <p:tag name="KSO_WM_CHIP_GROUPID" val="612f6a61c37455bdf62a9584"/>
  <p:tag name="KSO_WM_CHIP_XID" val="612f6a61c37455bdf62a958b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4.xml><?xml version="1.0" encoding="utf-8"?>
<p:tagLst xmlns:p="http://schemas.openxmlformats.org/presentationml/2006/main">
  <p:tag name="KSO_WM_UNIT_SUBTYPE" val="v"/>
  <p:tag name="KSO_WM_TEMPLATE_CATEGORY" val="chip"/>
  <p:tag name="KSO_WM_TEMPLATE_INDEX" val="20221228"/>
  <p:tag name="KSO_WM_UNIT_TYPE" val="i"/>
  <p:tag name="KSO_WM_UNIT_INDEX" val="1"/>
  <p:tag name="KSO_WM_UNIT_ID" val="chip20221228_4*i*1"/>
  <p:tag name="KSO_WM_BEAUTIFY_FLAG" val="#wm#"/>
  <p:tag name="KSO_WM_TAG_VERSION" val="1.0"/>
  <p:tag name="KSO_WM_CHIP_GROUPID" val="61a9baebf40d6225060c7b87"/>
  <p:tag name="KSO_WM_CHIP_XID" val="61a9baeb7f1731ae2a1c9d43"/>
  <p:tag name="KSO_WM_UNIT_DEC_AREA_ID" val="e00bf387f4c9423b8d8eb061f3342aee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c95d83f6a19b4a68aeefcda3a3541290"/>
</p:tagLst>
</file>

<file path=ppt/tags/tag140.xml><?xml version="1.0" encoding="utf-8"?>
<p:tagLst xmlns:p="http://schemas.openxmlformats.org/presentationml/2006/main">
  <p:tag name="KSO_WM_SLIDE_BACKGROUND_TYPE" val="belt"/>
</p:tagLst>
</file>

<file path=ppt/tags/tag141.xml><?xml version="1.0" encoding="utf-8"?>
<p:tagLst xmlns:p="http://schemas.openxmlformats.org/presentationml/2006/main">
  <p:tag name="KSO_WM_SLIDE_BACKGROUND_TYPE" val="belt"/>
</p:tagLst>
</file>

<file path=ppt/tags/tag142.xml><?xml version="1.0" encoding="utf-8"?>
<p:tagLst xmlns:p="http://schemas.openxmlformats.org/presentationml/2006/main">
  <p:tag name="KSO_WM_SLIDE_BACKGROUND_TYPE" val="belt"/>
</p:tagLst>
</file>

<file path=ppt/tags/tag143.xml><?xml version="1.0" encoding="utf-8"?>
<p:tagLst xmlns:p="http://schemas.openxmlformats.org/presentationml/2006/main">
  <p:tag name="KSO_WM_SLIDE_BACKGROUND_TYPE" val="belt"/>
</p:tagLst>
</file>

<file path=ppt/tags/tag144.xml><?xml version="1.0" encoding="utf-8"?>
<p:tagLst xmlns:p="http://schemas.openxmlformats.org/presentationml/2006/main">
  <p:tag name="KSO_WM_SLIDE_BACKGROUND_TYPE" val="belt"/>
</p:tagLst>
</file>

<file path=ppt/tags/tag145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221228"/>
  <p:tag name="KSO_WM_CHIP_COLORING" val="2"/>
</p:tagLst>
</file>

<file path=ppt/tags/tag146.xml><?xml version="1.0" encoding="utf-8"?>
<p:tagLst xmlns:p="http://schemas.openxmlformats.org/presentationml/2006/main">
  <p:tag name="KSO_WM_TEMPLATE_CATEGORY" val="custom"/>
  <p:tag name="KSO_WM_TEMPLATE_INDEX" val="20221228"/>
</p:tagLst>
</file>

<file path=ppt/tags/tag147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1228_1*a*1"/>
  <p:tag name="KSO_WM_TEMPLATE_CATEGORY" val="custom"/>
  <p:tag name="KSO_WM_TEMPLATE_INDEX" val="20221228"/>
  <p:tag name="KSO_WM_UNIT_LAYERLEVEL" val="1"/>
  <p:tag name="KSO_WM_TAG_VERSION" val="1.0"/>
  <p:tag name="KSO_WM_BEAUTIFY_FLAG" val="#wm#"/>
  <p:tag name="KSO_WM_UNIT_DEFAULT_FONT" val="66;80;2"/>
  <p:tag name="KSO_WM_UNIT_BLOCK" val="0"/>
  <p:tag name="KSO_WM_UNIT_DEC_AREA_ID" val="f44d3cd3001e4dfa950de874743b3f06"/>
  <p:tag name="KSO_WM_CHIP_GROUPID" val="612ee07e8ebfb23103c99f7c"/>
  <p:tag name="KSO_WM_CHIP_XID" val="612ee07e8ebfb23103c99f7d"/>
  <p:tag name="KSO_WM_CHIP_FILLAREA_FILL_RULE" val="{&quot;fill_align&quot;:&quot;cm&quot;,&quot;fill_mode&quot;:&quot;full&quot;,&quot;sacle_strategy&quot;:&quot;smart&quot;}"/>
  <p:tag name="KSO_WM_ASSEMBLE_CHIP_INDEX" val="49e413c410474df8b09819c5f62f89fd"/>
  <p:tag name="KSO_WM_UNIT_TEXT_FILL_FORE_SCHEMECOLOR_INDEX_BRIGHTNESS" val="0"/>
  <p:tag name="KSO_WM_UNIT_TEXT_FILL_FORE_SCHEMECOLOR_INDEX" val="5"/>
  <p:tag name="KSO_WM_UNIT_TEXT_FILL_TYPE" val="1"/>
  <p:tag name="KSO_WM_TEMPLATE_ASSEMBLE_XID" val="61a9c3e7f40d6225060c8518"/>
  <p:tag name="KSO_WM_TEMPLATE_ASSEMBLE_GROUPID" val="61a9c3e7f40d6225060c8518"/>
</p:tagLst>
</file>

<file path=ppt/tags/tag148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副标题"/>
  <p:tag name="KSO_WM_UNIT_NOCLEAR" val="0"/>
  <p:tag name="KSO_WM_UNIT_VALUE" val="38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21228_1*b*1"/>
  <p:tag name="KSO_WM_TEMPLATE_CATEGORY" val="custom"/>
  <p:tag name="KSO_WM_TEMPLATE_INDEX" val="20221228"/>
  <p:tag name="KSO_WM_UNIT_LAYERLEVEL" val="1"/>
  <p:tag name="KSO_WM_TAG_VERSION" val="1.0"/>
  <p:tag name="KSO_WM_BEAUTIFY_FLAG" val="#wm#"/>
  <p:tag name="KSO_WM_UNIT_DEFAULT_FONT" val="14;20;2"/>
  <p:tag name="KSO_WM_UNIT_BLOCK" val="0"/>
  <p:tag name="KSO_WM_UNIT_DEC_AREA_ID" val="79044008d93147a79a94eabd73b871f2"/>
  <p:tag name="KSO_WM_CHIP_GROUPID" val="612ee07e8ebfb23103c99f7c"/>
  <p:tag name="KSO_WM_CHIP_XID" val="612ee07e8ebfb23103c99f7d"/>
  <p:tag name="KSO_WM_CHIP_FILLAREA_FILL_RULE" val="{&quot;fill_align&quot;:&quot;cm&quot;,&quot;fill_mode&quot;:&quot;full&quot;,&quot;sacle_strategy&quot;:&quot;smart&quot;}"/>
  <p:tag name="KSO_WM_ASSEMBLE_CHIP_INDEX" val="49e413c410474df8b09819c5f62f89fd"/>
  <p:tag name="KSO_WM_UNIT_TEXT_FILL_FORE_SCHEMECOLOR_INDEX_BRIGHTNESS" val="0"/>
  <p:tag name="KSO_WM_UNIT_TEXT_FILL_FORE_SCHEMECOLOR_INDEX" val="5"/>
  <p:tag name="KSO_WM_UNIT_TEXT_FILL_TYPE" val="1"/>
  <p:tag name="KSO_WM_TEMPLATE_ASSEMBLE_XID" val="61a9c3e7f40d6225060c8518"/>
  <p:tag name="KSO_WM_TEMPLATE_ASSEMBLE_GROUPID" val="61a9c3e7f40d6225060c8518"/>
</p:tagLst>
</file>

<file path=ppt/tags/tag149.xml><?xml version="1.0" encoding="utf-8"?>
<p:tagLst xmlns:p="http://schemas.openxmlformats.org/presentationml/2006/main">
  <p:tag name="KSO_WM_SLIDE_ID" val="custom20221228_1"/>
  <p:tag name="KSO_WM_TEMPLATE_SUBCATEGORY" val="21"/>
  <p:tag name="KSO_WM_TEMPLATE_MASTER_TYPE" val="1"/>
  <p:tag name="KSO_WM_TEMPLATE_COLOR_TYPE" val="1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21228"/>
  <p:tag name="KSO_WM_CHIP_INFOS" val="{&quot;type&quot;:0,&quot;layout_type&quot;:&quot;1_NF_C_2&quot;,&quot;layout_feature&quot;:1,&quot;aspect_ratio&quot;:&quot;16:9&quot;,&quot;same_font_size&quot;:false,&quot;diagram&quot;:{&quot;type&quot;:[],&quot;direction&quot;:0,&quot;isSupportDecBetweenItems&quot;:false},&quot;tags&quot;:{&quot;style&quot;:[&quot;全选&quot;,&quot;商务&quot;,&quot;简约&quot;,&quot;文艺清新&quot;,&quot;中国风&quot;,&quot;卡通&quot;,&quot;欧美风&quot;,&quot;黑板风&quot;,&quot;渐变风&quot;,&quot;党政风&quot;]},&quot;slide_type&quot;:[&quot;title&quot;],&quot;useType&quot;:[&quot;ppt&quot;]}"/>
  <p:tag name="KSO_WM_CHIP_FILLPROP" val="[[{&quot;text_align&quot;:&quot;lm&quot;,&quot;text_direction&quot;:&quot;horizontal&quot;,&quot;support_big_font&quot;:false,&quot;picture_toward&quot;:0,&quot;picture_dockside&quot;:[],&quot;fill_id&quot;:&quot;6a207adb2ada4173be4a5d0b23402037&quot;,&quot;fill_align&quot;:&quot;lm&quot;,&quot;chip_types&quot;:[&quot;header&quot;,&quot;wordpuzzle&quot;]}],[{&quot;text_align&quot;:&quot;cm&quot;,&quot;text_direction&quot;:&quot;horizontal&quot;,&quot;support_big_font&quot;:false,&quot;picture_toward&quot;:0,&quot;picture_dockside&quot;:[],&quot;fill_id&quot;:&quot;6a207adb2ada4173be4a5d0b23402037&quot;,&quot;fill_align&quot;:&quot;cm&quot;,&quot;chip_types&quot;:[&quot;diagram&quot;,&quot;header&quot;]}]]"/>
  <p:tag name="KSO_WM_CHIP_DECFILLPROP" val="[]"/>
  <p:tag name="KSO_WM_SLIDE_LAYOUT" val="a_b_f"/>
  <p:tag name="KSO_WM_SLIDE_LAYOUT_CNT" val="1_1_1"/>
  <p:tag name="KSO_WM_CHIP_XID" val="61309936c37455bdf62aa2ef"/>
  <p:tag name="KSO_WM_CHIP_GROUPID" val="61309936c37455bdf62aa2ee"/>
  <p:tag name="KSO_WM_SLIDE_LAYOUT_INFO" val="{&quot;id&quot;:&quot;2021-12-03T15:15:08&quot;,&quot;margin&quot;:{&quot;bottom&quot;:6.509620189666748,&quot;left&quot;:5.981347560882568,&quot;right&quot;:5.980220794677734,&quot;top&quot;:6.509584903717041},&quot;type&quot;:0}"/>
  <p:tag name="KSO_WM_SLIDE_BK_DARK_LIGHT" val="2"/>
  <p:tag name="KSO_WM_SLIDE_BACKGROUND_TYPE" val="general"/>
  <p:tag name="KSO_WM_SLIDE_SUPPORT_FEATURE_TYPE" val="0"/>
  <p:tag name="KSO_WM_SLIDE_TYPE" val="title"/>
  <p:tag name="KSO_WM_TEMPLATE_MASTER_THUMB_INDEX" val="13"/>
  <p:tag name="KSO_WM_CHIP_COLORING" val="2"/>
  <p:tag name="KSO_WM_SLIDE_SUBTYPE" val="pureTxt"/>
  <p:tag name="KSO_WM_TEMPLATE_ASSEMBLE_XID" val="61a9c3e7f40d6225060c8564"/>
  <p:tag name="KSO_WM_TEMPLATE_ASSEMBLE_GROUPID" val="61a9baebf40d6225060c7b87"/>
  <p:tag name="KSO_WM_TEMPLATE_THUMBS_INDEX" val="1、6、7、12、13、27"/>
  <p:tag name="KSO_WM_SPECIAL_SOURCE" val="bdnull"/>
</p:tagLst>
</file>

<file path=ppt/tags/tag15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副标题"/>
  <p:tag name="KSO_WM_UNIT_NOCLEAR" val="0"/>
  <p:tag name="KSO_WM_UNIT_VALUE" val="58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21228_1*b*1"/>
  <p:tag name="KSO_WM_TEMPLATE_CATEGORY" val="custom"/>
  <p:tag name="KSO_WM_TEMPLATE_INDEX" val="20221228"/>
  <p:tag name="KSO_WM_UNIT_LAYERLEVEL" val="1"/>
  <p:tag name="KSO_WM_TAG_VERSION" val="1.0"/>
  <p:tag name="KSO_WM_BEAUTIFY_FLAG" val="#wm#"/>
  <p:tag name="KSO_WM_UNIT_DEFAULT_FONT" val="20;24;2"/>
  <p:tag name="KSO_WM_UNIT_BLOCK" val="0"/>
  <p:tag name="KSO_WM_UNIT_DEC_AREA_ID" val="bf1309e328c248128f75ad6c5b7a4ab3"/>
  <p:tag name="KSO_WM_CHIP_GROUPID" val="612dfa25eaa89fd2fb383638"/>
  <p:tag name="KSO_WM_CHIP_XID" val="612dfa25eaa89fd2fb383639"/>
  <p:tag name="KSO_WM_CHIP_FILLAREA_FILL_RULE" val="{&quot;fill_align&quot;:&quot;cm&quot;,&quot;fill_mode&quot;:&quot;adaptive&quot;,&quot;sacle_strategy&quot;:&quot;smart&quot;}"/>
  <p:tag name="KSO_WM_ASSEMBLE_CHIP_INDEX" val="42a99fa96d0f43d2a9fcd8523375477e"/>
  <p:tag name="KSO_WM_UNIT_TEXT_FILL_FORE_SCHEMECOLOR_INDEX_BRIGHTNESS" val="0"/>
  <p:tag name="KSO_WM_UNIT_TEXT_FILL_FORE_SCHEMECOLOR_INDEX" val="5"/>
  <p:tag name="KSO_WM_UNIT_TEXT_FILL_TYPE" val="1"/>
  <p:tag name="KSO_WM_TEMPLATE_ASSEMBLE_XID" val="61a9c3e77f1731ae2a1cac44"/>
  <p:tag name="KSO_WM_TEMPLATE_ASSEMBLE_GROUPID" val="61a9baebf40d6225060c7b87"/>
</p:tagLst>
</file>

<file path=ppt/tags/tag150.xml><?xml version="1.0" encoding="utf-8"?>
<p:tagLst xmlns:p="http://schemas.openxmlformats.org/presentationml/2006/main">
  <p:tag name="KSO_WM_UNIT_SUBTYPE" val="v"/>
  <p:tag name="KSO_WM_TEMPLATE_CATEGORY" val="chip"/>
  <p:tag name="KSO_WM_TEMPLATE_INDEX" val="20221228"/>
  <p:tag name="KSO_WM_UNIT_TYPE" val="i"/>
  <p:tag name="KSO_WM_UNIT_INDEX" val="1"/>
  <p:tag name="KSO_WM_UNIT_ID" val="chip20221228_1*i*1"/>
  <p:tag name="KSO_WM_BEAUTIFY_FLAG" val="#wm#"/>
  <p:tag name="KSO_WM_TAG_VERSION" val="1.0"/>
  <p:tag name="KSO_WM_CHIP_GROUPID" val="61a9baebf40d6225060c7b87"/>
  <p:tag name="KSO_WM_CHIP_XID" val="61a9baeb7f1731ae2a1c9d45"/>
  <p:tag name="KSO_WM_UNIT_DEC_AREA_ID" val="8a8f0c43303849f8958b7befa915fc7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473a8d5f42d44c0aa74cb785eb496887"/>
  <p:tag name="KSO_WM_SLIDE_BACKGROUND_TYPE" val="general"/>
  <p:tag name="WM_BEAUTIFY_SHAPE_IDENTITY" val="{a1e31aa3-e3c8-4ccf-9ce4-054067e31dba}"/>
</p:tagLst>
</file>

<file path=ppt/tags/tag151.xml><?xml version="1.0" encoding="utf-8"?>
<p:tagLst xmlns:p="http://schemas.openxmlformats.org/presentationml/2006/main">
  <p:tag name="KSO_WM_SLIDE_BK_DARK_LIGHT" val=""/>
  <p:tag name="KSO_WM_SLIDE_BACKGROUND_TYPE" val="general"/>
  <p:tag name="KSO_WM_SPECIAL_SOURCE" val="bdnull"/>
</p:tagLst>
</file>

<file path=ppt/tags/tag152.xml><?xml version="1.0" encoding="utf-8"?>
<p:tagLst xmlns:p="http://schemas.openxmlformats.org/presentationml/2006/main">
  <p:tag name="KSO_WM_SPECIAL_SOURCE" val="bdnull"/>
</p:tagLst>
</file>

<file path=ppt/tags/tag153.xml><?xml version="1.0" encoding="utf-8"?>
<p:tagLst xmlns:p="http://schemas.openxmlformats.org/presentationml/2006/main">
  <p:tag name="KSO_WM_UNIT_SUBTYPE" val="v"/>
  <p:tag name="KSO_WM_TEMPLATE_CATEGORY" val="chip"/>
  <p:tag name="KSO_WM_TEMPLATE_INDEX" val="20221228"/>
  <p:tag name="KSO_WM_UNIT_TYPE" val="i"/>
  <p:tag name="KSO_WM_UNIT_INDEX" val="1"/>
  <p:tag name="KSO_WM_UNIT_ID" val="chip20221228_1*i*1"/>
  <p:tag name="KSO_WM_BEAUTIFY_FLAG" val="#wm#"/>
  <p:tag name="KSO_WM_TAG_VERSION" val="1.0"/>
  <p:tag name="KSO_WM_CHIP_GROUPID" val="61a9baebf40d6225060c7b87"/>
  <p:tag name="KSO_WM_CHIP_XID" val="61a9baeb7f1731ae2a1c9d45"/>
  <p:tag name="KSO_WM_UNIT_DEC_AREA_ID" val="8a8f0c43303849f8958b7befa915fc7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473a8d5f42d44c0aa74cb785eb496887"/>
  <p:tag name="KSO_WM_SLIDE_BACKGROUND_TYPE" val="general"/>
  <p:tag name="WM_BEAUTIFY_SHAPE_IDENTITY" val="{a1e31aa3-e3c8-4ccf-9ce4-054067e31dba}"/>
</p:tagLst>
</file>

<file path=ppt/tags/tag154.xml><?xml version="1.0" encoding="utf-8"?>
<p:tagLst xmlns:p="http://schemas.openxmlformats.org/presentationml/2006/main">
  <p:tag name="KSO_WM_SLIDE_BK_DARK_LIGHT" val=""/>
  <p:tag name="KSO_WM_SLIDE_BACKGROUND_TYPE" val="general"/>
  <p:tag name="KSO_WM_SPECIAL_SOURCE" val="bdnull"/>
</p:tagLst>
</file>

<file path=ppt/tags/tag155.xml><?xml version="1.0" encoding="utf-8"?>
<p:tagLst xmlns:p="http://schemas.openxmlformats.org/presentationml/2006/main">
  <p:tag name="KSO_WM_SPECIAL_SOURCE" val="bdnull"/>
</p:tagLst>
</file>

<file path=ppt/tags/tag156.xml><?xml version="1.0" encoding="utf-8"?>
<p:tagLst xmlns:p="http://schemas.openxmlformats.org/presentationml/2006/main">
  <p:tag name="KSO_WM_SPECIAL_SOURCE" val="bdnull"/>
</p:tagLst>
</file>

<file path=ppt/tags/tag157.xml><?xml version="1.0" encoding="utf-8"?>
<p:tagLst xmlns:p="http://schemas.openxmlformats.org/presentationml/2006/main">
  <p:tag name="KSO_WM_SPECIAL_SOURCE" val="bdnull"/>
</p:tagLst>
</file>

<file path=ppt/tags/tag158.xml><?xml version="1.0" encoding="utf-8"?>
<p:tagLst xmlns:p="http://schemas.openxmlformats.org/presentationml/2006/main">
  <p:tag name="KSO_WM_SPECIAL_SOURCE" val="bdnull"/>
</p:tagLst>
</file>

<file path=ppt/tags/tag159.xml><?xml version="1.0" encoding="utf-8"?>
<p:tagLst xmlns:p="http://schemas.openxmlformats.org/presentationml/2006/main">
  <p:tag name="KSO_WM_UNIT_SUBTYPE" val="v"/>
  <p:tag name="KSO_WM_TEMPLATE_CATEGORY" val="chip"/>
  <p:tag name="KSO_WM_TEMPLATE_INDEX" val="20221228"/>
  <p:tag name="KSO_WM_UNIT_TYPE" val="i"/>
  <p:tag name="KSO_WM_UNIT_INDEX" val="1"/>
  <p:tag name="KSO_WM_UNIT_ID" val="chip20221228_1*i*1"/>
  <p:tag name="KSO_WM_BEAUTIFY_FLAG" val="#wm#"/>
  <p:tag name="KSO_WM_TAG_VERSION" val="1.0"/>
  <p:tag name="KSO_WM_CHIP_GROUPID" val="61a9baebf40d6225060c7b87"/>
  <p:tag name="KSO_WM_CHIP_XID" val="61a9baeb7f1731ae2a1c9d45"/>
  <p:tag name="KSO_WM_UNIT_DEC_AREA_ID" val="8a8f0c43303849f8958b7befa915fc7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473a8d5f42d44c0aa74cb785eb496887"/>
  <p:tag name="KSO_WM_SLIDE_BACKGROUND_TYPE" val="general"/>
  <p:tag name="WM_BEAUTIFY_SHAPE_IDENTITY" val="{a1e31aa3-e3c8-4ccf-9ce4-054067e31dba}"/>
</p:tagLst>
</file>

<file path=ppt/tags/tag16.xml><?xml version="1.0" encoding="utf-8"?>
<p:tagLst xmlns:p="http://schemas.openxmlformats.org/presentationml/2006/main">
  <p:tag name="KSO_WM_UNIT_ISCONTENTSTITLE" val="0"/>
  <p:tag name="KSO_WM_UNIT_ISNUMDGMTITLE" val="0"/>
  <p:tag name="KSO_WM_UNIT_PRESET_TEXT" val="感谢您的欣赏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1228_1*a*1"/>
  <p:tag name="KSO_WM_TEMPLATE_CATEGORY" val="custom"/>
  <p:tag name="KSO_WM_TEMPLATE_INDEX" val="20221228"/>
  <p:tag name="KSO_WM_UNIT_LAYERLEVEL" val="1"/>
  <p:tag name="KSO_WM_TAG_VERSION" val="1.0"/>
  <p:tag name="KSO_WM_BEAUTIFY_FLAG" val="#wm#"/>
  <p:tag name="KSO_WM_UNIT_DEFAULT_FONT" val="66;96;2"/>
  <p:tag name="KSO_WM_UNIT_BLOCK" val="0"/>
  <p:tag name="KSO_WM_UNIT_DEC_AREA_ID" val="da37b20f680f4c019773962f8be91d18"/>
  <p:tag name="KSO_WM_CHIP_GROUPID" val="612dfa25eaa89fd2fb383638"/>
  <p:tag name="KSO_WM_CHIP_XID" val="612dfa25eaa89fd2fb383639"/>
  <p:tag name="KSO_WM_CHIP_FILLAREA_FILL_RULE" val="{&quot;fill_align&quot;:&quot;cm&quot;,&quot;fill_mode&quot;:&quot;adaptive&quot;,&quot;sacle_strategy&quot;:&quot;smart&quot;}"/>
  <p:tag name="KSO_WM_ASSEMBLE_CHIP_INDEX" val="42a99fa96d0f43d2a9fcd8523375477e"/>
  <p:tag name="KSO_WM_UNIT_TEXT_FILL_FORE_SCHEMECOLOR_INDEX_BRIGHTNESS" val="0"/>
  <p:tag name="KSO_WM_UNIT_TEXT_FILL_FORE_SCHEMECOLOR_INDEX" val="5"/>
  <p:tag name="KSO_WM_UNIT_TEXT_FILL_TYPE" val="1"/>
  <p:tag name="KSO_WM_TEMPLATE_ASSEMBLE_XID" val="61a9c3e77f1731ae2a1cac44"/>
  <p:tag name="KSO_WM_TEMPLATE_ASSEMBLE_GROUPID" val="61a9baebf40d6225060c7b87"/>
</p:tagLst>
</file>

<file path=ppt/tags/tag160.xml><?xml version="1.0" encoding="utf-8"?>
<p:tagLst xmlns:p="http://schemas.openxmlformats.org/presentationml/2006/main">
  <p:tag name="KSO_WM_SLIDE_BK_DARK_LIGHT" val=""/>
  <p:tag name="KSO_WM_SLIDE_BACKGROUND_TYPE" val="general"/>
  <p:tag name="KSO_WM_SPECIAL_SOURCE" val="bdnull"/>
</p:tagLst>
</file>

<file path=ppt/tags/tag161.xml><?xml version="1.0" encoding="utf-8"?>
<p:tagLst xmlns:p="http://schemas.openxmlformats.org/presentationml/2006/main">
  <p:tag name="KSO_WM_SLIDE_ID" val="custom20221228_1"/>
  <p:tag name="KSO_WM_TEMPLATE_SUBCATEGORY" val="21"/>
  <p:tag name="KSO_WM_TEMPLATE_MASTER_TYPE" val="1"/>
  <p:tag name="KSO_WM_TEMPLATE_COLOR_TYPE" val="1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21228"/>
  <p:tag name="KSO_WM_CHIP_INFOS" val="{&quot;type&quot;:0,&quot;layout_type&quot;:&quot;1_NF_C_1&quot;,&quot;layout_feature&quot;:1,&quot;aspect_ratio&quot;:&quot;16:9&quot;,&quot;same_font_size&quot;:false,&quot;diagram&quot;:{&quot;type&quot;:[],&quot;direction&quot;:0,&quot;isSupportDecBetweenItems&quot;:false},&quot;tags&quot;:{&quot;style&quot;:[&quot;全选&quot;,&quot;商务&quot;,&quot;简约&quot;,&quot;文艺清新&quot;,&quot;中国风&quot;,&quot;卡通&quot;,&quot;欧美风&quot;,&quot;黑板风&quot;,&quot;渐变风&quot;,&quot;党政风&quot;]},&quot;slide_type&quot;:[&quot;sectionTitle&quot;],&quot;useType&quot;:[&quot;ppt&quot;]}"/>
  <p:tag name="KSO_WM_CHIP_FILLPROP" val="[[{&quot;text_align&quot;:&quot;lm&quot;,&quot;text_direction&quot;:&quot;horizontal&quot;,&quot;support_big_font&quot;:false,&quot;picture_toward&quot;:0,&quot;picture_dockside&quot;:[],&quot;fill_id&quot;:&quot;78c48004fec24646be0b691a02162589&quot;,&quot;fill_align&quot;:&quot;lm&quot;,&quot;chip_types&quot;:[&quot;header&quot;,&quot;wordpuzzle&quot;]}],[{&quot;text_align&quot;:&quot;cm&quot;,&quot;text_direction&quot;:&quot;horizontal&quot;,&quot;support_big_font&quot;:false,&quot;picture_toward&quot;:0,&quot;picture_dockside&quot;:[],&quot;fill_id&quot;:&quot;78c48004fec24646be0b691a02162589&quot;,&quot;fill_align&quot;:&quot;cm&quot;,&quot;chip_types&quot;:[&quot;header&quot;,&quot;wordpuzzle&quot;]}]]"/>
  <p:tag name="KSO_WM_CHIP_DECFILLPROP" val="[]"/>
  <p:tag name="KSO_WM_SLIDE_LAYOUT" val="a_b"/>
  <p:tag name="KSO_WM_SLIDE_LAYOUT_CNT" val="1_1"/>
  <p:tag name="KSO_WM_CHIP_XID" val="613098d8c37455bdf62aa2e3"/>
  <p:tag name="KSO_WM_CHIP_GROUPID" val="613098d8c37455bdf62aa2e2"/>
  <p:tag name="KSO_WM_SLIDE_LAYOUT_INFO" val="{&quot;id&quot;:&quot;2021-12-03T15:14:53&quot;,&quot;margin&quot;:{&quot;bottom&quot;:1.6933331489562988,&quot;left&quot;:3.0480000972747803,&quot;right&quot;:3.047999858856201,&quot;top&quot;:1.689805507659912},&quot;type&quot;:0}"/>
  <p:tag name="KSO_WM_SLIDE_BK_DARK_LIGHT" val="2"/>
  <p:tag name="KSO_WM_SLIDE_BACKGROUND_TYPE" val="general"/>
  <p:tag name="KSO_WM_SLIDE_SUPPORT_FEATURE_TYPE" val="0"/>
  <p:tag name="KSO_WM_SLIDE_TYPE" val="sectionTitle"/>
  <p:tag name="KSO_WM_CHIP_COLORING" val="2"/>
  <p:tag name="KSO_WM_SLIDE_SUBTYPE" val="pureTxt"/>
  <p:tag name="KSO_WM_TEMPLATE_ASSEMBLE_XID" val="61a9c3e7f40d6225060c8518"/>
  <p:tag name="KSO_WM_TEMPLATE_ASSEMBLE_GROUPID" val="61a9c3e7f40d6225060c8518"/>
  <p:tag name="KSO_WM_SPECIAL_SOURCE" val="bdnull"/>
</p:tagLst>
</file>

<file path=ppt/tags/tag162.xml><?xml version="1.0" encoding="utf-8"?>
<p:tagLst xmlns:p="http://schemas.openxmlformats.org/presentationml/2006/main">
  <p:tag name="KSO_DOCER_TEMPLATE_OPEN_ONCE_MARK" val="1"/>
</p:tagLst>
</file>

<file path=ppt/tags/tag17.xml><?xml version="1.0" encoding="utf-8"?>
<p:tagLst xmlns:p="http://schemas.openxmlformats.org/presentationml/2006/main">
  <p:tag name="KSO_WM_UNIT_SUBTYPE" val="v"/>
  <p:tag name="KSO_WM_TEMPLATE_CATEGORY" val="chip"/>
  <p:tag name="KSO_WM_TEMPLATE_INDEX" val="20221228"/>
  <p:tag name="KSO_WM_UNIT_TYPE" val="i"/>
  <p:tag name="KSO_WM_UNIT_INDEX" val="1"/>
  <p:tag name="KSO_WM_UNIT_ID" val="chip20221228_1*i*1"/>
  <p:tag name="KSO_WM_BEAUTIFY_FLAG" val="#wm#"/>
  <p:tag name="KSO_WM_TAG_VERSION" val="1.0"/>
  <p:tag name="KSO_WM_CHIP_GROUPID" val="61a9baebf40d6225060c7b87"/>
  <p:tag name="KSO_WM_CHIP_XID" val="61a9baeb7f1731ae2a1c9d45"/>
  <p:tag name="KSO_WM_UNIT_DEC_AREA_ID" val="8a8f0c43303849f8958b7befa915fc7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473a8d5f42d44c0aa74cb785eb496887"/>
  <p:tag name="KSO_WM_SLIDE_BACKGROUND_TYPE" val="general"/>
</p:tagLst>
</file>

<file path=ppt/tags/tag18.xml><?xml version="1.0" encoding="utf-8"?>
<p:tagLst xmlns:p="http://schemas.openxmlformats.org/presentationml/2006/main">
  <p:tag name="KSO_WM_SLIDE_BACKGROUND_TYPE" val="general"/>
</p:tagLst>
</file>

<file path=ppt/tags/tag19.xml><?xml version="1.0" encoding="utf-8"?>
<p:tagLst xmlns:p="http://schemas.openxmlformats.org/presentationml/2006/main">
  <p:tag name="KSO_WM_SLIDE_BACKGROUND_TYPE" val="general"/>
</p:tagLst>
</file>

<file path=ppt/tags/tag2.xml><?xml version="1.0" encoding="utf-8"?>
<p:tagLst xmlns:p="http://schemas.openxmlformats.org/presentationml/2006/main">
  <p:tag name="KSO_WM_UNIT_DEFAULT_FONT" val="96;115;2"/>
  <p:tag name="KSO_WM_UNIT_BLOCK" val="0"/>
  <p:tag name="KSO_WM_UNIT_DEC_AREA_ID" val="f7abc6fb92fd40e984b42820c2d64dbf"/>
  <p:tag name="KSO_WM_UNIT_ISCONTENTSTITLE" val="0"/>
  <p:tag name="KSO_WM_UNIT_ISNUMDGMTITLE" val="0"/>
  <p:tag name="KSO_WM_UNIT_PRESET_TEXT" val="年终总结汇报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1228_1*a*1"/>
  <p:tag name="KSO_WM_TEMPLATE_CATEGORY" val="custom"/>
  <p:tag name="KSO_WM_TEMPLATE_INDEX" val="20221228"/>
  <p:tag name="KSO_WM_UNIT_LAYERLEVEL" val="1"/>
  <p:tag name="KSO_WM_TAG_VERSION" val="1.0"/>
  <p:tag name="KSO_WM_BEAUTIFY_FLAG" val="#wm#"/>
  <p:tag name="KSO_WM_UNIT_VALUE" val="7"/>
  <p:tag name="KSO_WM_CHIP_GROUPID" val="6167d2a06603f1460a45585d"/>
  <p:tag name="KSO_WM_CHIP_XID" val="6167d2a06603f1460a45585a"/>
  <p:tag name="KSO_WM_CHIP_FILLAREA_FILL_RULE" val="{&quot;fill_align&quot;:&quot;lm&quot;,&quot;fill_mode&quot;:&quot;adaptive&quot;,&quot;sacle_strategy&quot;:&quot;smart&quot;}"/>
  <p:tag name="KSO_WM_ASSEMBLE_CHIP_INDEX" val="3739bcb1dc364bed8a04bd5b1f0e9bf5"/>
  <p:tag name="KSO_WM_TEMPLATE_ASSEMBLE_XID" val="61a9c3e7f40d6225060c8564"/>
  <p:tag name="KSO_WM_TEMPLATE_ASSEMBLE_GROUPID" val="61a9baebf40d6225060c7b87"/>
</p:tagLst>
</file>

<file path=ppt/tags/tag20.xml><?xml version="1.0" encoding="utf-8"?>
<p:tagLst xmlns:p="http://schemas.openxmlformats.org/presentationml/2006/main">
  <p:tag name="KSO_WM_SLIDE_BACKGROUND_TYPE" val="general"/>
</p:tagLst>
</file>

<file path=ppt/tags/tag21.xml><?xml version="1.0" encoding="utf-8"?>
<p:tagLst xmlns:p="http://schemas.openxmlformats.org/presentationml/2006/main">
  <p:tag name="KSO_WM_SLIDE_BACKGROUND_TYPE" val="general"/>
</p:tagLst>
</file>

<file path=ppt/tags/tag22.xml><?xml version="1.0" encoding="utf-8"?>
<p:tagLst xmlns:p="http://schemas.openxmlformats.org/presentationml/2006/main">
  <p:tag name="KSO_WM_UNIT_SUBTYPE" val="v"/>
  <p:tag name="KSO_WM_TEMPLATE_CATEGORY" val="chip"/>
  <p:tag name="KSO_WM_TEMPLATE_INDEX" val="20221228"/>
  <p:tag name="KSO_WM_UNIT_TYPE" val="i"/>
  <p:tag name="KSO_WM_UNIT_INDEX" val="1"/>
  <p:tag name="KSO_WM_UNIT_ID" val="chip20221228_1*i*1"/>
  <p:tag name="KSO_WM_BEAUTIFY_FLAG" val="#wm#"/>
  <p:tag name="KSO_WM_TAG_VERSION" val="1.0"/>
  <p:tag name="KSO_WM_CHIP_GROUPID" val="61a9baebf40d6225060c7b87"/>
  <p:tag name="KSO_WM_CHIP_XID" val="61a9baeb7f1731ae2a1c9d45"/>
  <p:tag name="KSO_WM_UNIT_DEC_AREA_ID" val="2d838bbc93544efb89895f26316a42a4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09ccbae126934cc28a9a834bbb57ab9e"/>
  <p:tag name="KSO_WM_SLIDE_BACKGROUND_TYPE" val="frame"/>
</p:tagLst>
</file>

<file path=ppt/tags/tag23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0286_2*i*1"/>
  <p:tag name="KSO_WM_UNIT_LAYERLEVEL" val="1"/>
  <p:tag name="KSO_WM_TAG_VERSION" val="1.0"/>
  <p:tag name="KSO_WM_BEAUTIFY_FLAG" val="#wm#"/>
  <p:tag name="KSO_WM_UNIT_BK_DARK_LIGHT" val="2"/>
  <p:tag name="KSO_WM_UNIT_SUBTYPE" val="h"/>
  <p:tag name="KSO_WM_UNIT_TYPE" val="i"/>
  <p:tag name="KSO_WM_UNIT_INDEX" val="1"/>
  <p:tag name="KSO_WM_TEMPLATE_CATEGORY" val="bg"/>
  <p:tag name="KSO_WM_TEMPLATE_INDEX" val="20220286"/>
  <p:tag name="KSO_WM_CHIP_GROUPID" val="612f6a61c37455bdf62a9584"/>
  <p:tag name="KSO_WM_CHIP_XID" val="612f6a61c37455bdf62a9586"/>
  <p:tag name="KSO_WM_UNIT_FILL_FORE_SCHEMECOLOR_INDEX_BRIGHTNESS" val="0"/>
  <p:tag name="KSO_WM_UNIT_FILL_FORE_SCHEMECOLOR_INDEX" val="16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4.xml><?xml version="1.0" encoding="utf-8"?>
<p:tagLst xmlns:p="http://schemas.openxmlformats.org/presentationml/2006/main">
  <p:tag name="KSO_WM_SLIDE_BACKGROUND_TYPE" val="frame"/>
</p:tagLst>
</file>

<file path=ppt/tags/tag25.xml><?xml version="1.0" encoding="utf-8"?>
<p:tagLst xmlns:p="http://schemas.openxmlformats.org/presentationml/2006/main">
  <p:tag name="KSO_WM_SLIDE_BACKGROUND_TYPE" val="frame"/>
</p:tagLst>
</file>

<file path=ppt/tags/tag26.xml><?xml version="1.0" encoding="utf-8"?>
<p:tagLst xmlns:p="http://schemas.openxmlformats.org/presentationml/2006/main">
  <p:tag name="KSO_WM_SLIDE_BACKGROUND_TYPE" val="frame"/>
</p:tagLst>
</file>

<file path=ppt/tags/tag27.xml><?xml version="1.0" encoding="utf-8"?>
<p:tagLst xmlns:p="http://schemas.openxmlformats.org/presentationml/2006/main">
  <p:tag name="KSO_WM_SLIDE_BACKGROUND_TYPE" val="frame"/>
</p:tagLst>
</file>

<file path=ppt/tags/tag28.xml><?xml version="1.0" encoding="utf-8"?>
<p:tagLst xmlns:p="http://schemas.openxmlformats.org/presentationml/2006/main">
  <p:tag name="KSO_WM_SLIDE_BACKGROUND_TYPE" val="frame"/>
</p:tagLst>
</file>

<file path=ppt/tags/tag29.xml><?xml version="1.0" encoding="utf-8"?>
<p:tagLst xmlns:p="http://schemas.openxmlformats.org/presentationml/2006/main">
  <p:tag name="KSO_WM_UNIT_SUBTYPE" val="v"/>
  <p:tag name="KSO_WM_TEMPLATE_CATEGORY" val="chip"/>
  <p:tag name="KSO_WM_TEMPLATE_INDEX" val="20221228"/>
  <p:tag name="KSO_WM_UNIT_TYPE" val="i"/>
  <p:tag name="KSO_WM_UNIT_INDEX" val="1"/>
  <p:tag name="KSO_WM_UNIT_ID" val="chip20221228_1*i*1"/>
  <p:tag name="KSO_WM_BEAUTIFY_FLAG" val="#wm#"/>
  <p:tag name="KSO_WM_TAG_VERSION" val="1.0"/>
  <p:tag name="KSO_WM_CHIP_GROUPID" val="61a9baebf40d6225060c7b87"/>
  <p:tag name="KSO_WM_CHIP_XID" val="61a9baeb7f1731ae2a1c9d45"/>
  <p:tag name="KSO_WM_UNIT_DEC_AREA_ID" val="1a9c06f59b8b47229c43795aa7944e0a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04efedd92d14469ebe21641e552b9dc4"/>
  <p:tag name="KSO_WM_SLIDE_BACKGROUND_TYPE" val="leftRight"/>
</p:tagLst>
</file>

<file path=ppt/tags/tag3.xml><?xml version="1.0" encoding="utf-8"?>
<p:tagLst xmlns:p="http://schemas.openxmlformats.org/presentationml/2006/main">
  <p:tag name="KSO_WM_UNIT_DEFAULT_FONT" val="24;32;2"/>
  <p:tag name="KSO_WM_UNIT_BLOCK" val="0"/>
  <p:tag name="KSO_WM_UNIT_DEC_AREA_ID" val="105b0e2c71d84d94989ce5f5d41a4851"/>
  <p:tag name="KSO_WM_UNIT_ISCONTENTSTITLE" val="0"/>
  <p:tag name="KSO_WM_UNIT_ISNUMDGMTITLE" val="0"/>
  <p:tag name="KSO_WM_UNIT_PRESET_TEXT" val="添加副标题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21228_1*b*1"/>
  <p:tag name="KSO_WM_TEMPLATE_CATEGORY" val="custom"/>
  <p:tag name="KSO_WM_TEMPLATE_INDEX" val="20221228"/>
  <p:tag name="KSO_WM_UNIT_LAYERLEVEL" val="1"/>
  <p:tag name="KSO_WM_TAG_VERSION" val="1.0"/>
  <p:tag name="KSO_WM_BEAUTIFY_FLAG" val="#wm#"/>
  <p:tag name="KSO_WM_CHIP_GROUPID" val="6167d2a06603f1460a45585d"/>
  <p:tag name="KSO_WM_CHIP_XID" val="6167d2a06603f1460a45585a"/>
  <p:tag name="KSO_WM_CHIP_FILLAREA_FILL_RULE" val="{&quot;fill_align&quot;:&quot;lm&quot;,&quot;fill_mode&quot;:&quot;adaptive&quot;,&quot;sacle_strategy&quot;:&quot;smart&quot;}"/>
  <p:tag name="KSO_WM_ASSEMBLE_CHIP_INDEX" val="3739bcb1dc364bed8a04bd5b1f0e9bf5"/>
  <p:tag name="KSO_WM_UNIT_TEXT_FILL_FORE_SCHEMECOLOR_INDEX_BRIGHTNESS" val="0.15"/>
  <p:tag name="KSO_WM_UNIT_TEXT_FILL_FORE_SCHEMECOLOR_INDEX" val="13"/>
  <p:tag name="KSO_WM_UNIT_TEXT_FILL_TYPE" val="1"/>
  <p:tag name="KSO_WM_TEMPLATE_ASSEMBLE_XID" val="61a9c3e7f40d6225060c8564"/>
  <p:tag name="KSO_WM_TEMPLATE_ASSEMBLE_GROUPID" val="61a9baebf40d6225060c7b87"/>
</p:tagLst>
</file>

<file path=ppt/tags/tag30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0286_3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0286"/>
  <p:tag name="KSO_WM_CHIP_GROUPID" val="612f6a61c37455bdf62a9584"/>
  <p:tag name="KSO_WM_CHIP_XID" val="612f6a61c37455bdf62a9587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1.xml><?xml version="1.0" encoding="utf-8"?>
<p:tagLst xmlns:p="http://schemas.openxmlformats.org/presentationml/2006/main">
  <p:tag name="KSO_WM_SLIDE_BACKGROUND_TYPE" val="leftRight"/>
</p:tagLst>
</file>

<file path=ppt/tags/tag32.xml><?xml version="1.0" encoding="utf-8"?>
<p:tagLst xmlns:p="http://schemas.openxmlformats.org/presentationml/2006/main">
  <p:tag name="KSO_WM_SLIDE_BACKGROUND_TYPE" val="leftRight"/>
</p:tagLst>
</file>

<file path=ppt/tags/tag33.xml><?xml version="1.0" encoding="utf-8"?>
<p:tagLst xmlns:p="http://schemas.openxmlformats.org/presentationml/2006/main">
  <p:tag name="KSO_WM_SLIDE_BACKGROUND_TYPE" val="leftRight"/>
</p:tagLst>
</file>

<file path=ppt/tags/tag34.xml><?xml version="1.0" encoding="utf-8"?>
<p:tagLst xmlns:p="http://schemas.openxmlformats.org/presentationml/2006/main">
  <p:tag name="KSO_WM_SLIDE_BACKGROUND_TYPE" val="leftRight"/>
</p:tagLst>
</file>

<file path=ppt/tags/tag35.xml><?xml version="1.0" encoding="utf-8"?>
<p:tagLst xmlns:p="http://schemas.openxmlformats.org/presentationml/2006/main">
  <p:tag name="KSO_WM_SLIDE_BACKGROUND_TYPE" val="leftRight"/>
</p:tagLst>
</file>

<file path=ppt/tags/tag36.xml><?xml version="1.0" encoding="utf-8"?>
<p:tagLst xmlns:p="http://schemas.openxmlformats.org/presentationml/2006/main">
  <p:tag name="KSO_WM_SLIDE_BACKGROUND_TYPE" val="leftRight"/>
</p:tagLst>
</file>

<file path=ppt/tags/tag37.xml><?xml version="1.0" encoding="utf-8"?>
<p:tagLst xmlns:p="http://schemas.openxmlformats.org/presentationml/2006/main">
  <p:tag name="KSO_WM_UNIT_SUBTYPE" val="v"/>
  <p:tag name="KSO_WM_TEMPLATE_CATEGORY" val="chip"/>
  <p:tag name="KSO_WM_TEMPLATE_INDEX" val="20221228"/>
  <p:tag name="KSO_WM_UNIT_TYPE" val="i"/>
  <p:tag name="KSO_WM_UNIT_INDEX" val="1"/>
  <p:tag name="KSO_WM_UNIT_ID" val="chip20221228_1*i*1"/>
  <p:tag name="KSO_WM_BEAUTIFY_FLAG" val="#wm#"/>
  <p:tag name="KSO_WM_TAG_VERSION" val="1.0"/>
  <p:tag name="KSO_WM_CHIP_GROUPID" val="61a9baebf40d6225060c7b87"/>
  <p:tag name="KSO_WM_CHIP_XID" val="61a9baeb7f1731ae2a1c9d45"/>
  <p:tag name="KSO_WM_UNIT_DEC_AREA_ID" val="53ce3b865d294f69a7b7c40f1c0a8047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fb76854b15c0496699fc3751487b8393"/>
  <p:tag name="KSO_WM_SLIDE_BACKGROUND_TYPE" val="topBottom"/>
</p:tagLst>
</file>

<file path=ppt/tags/tag38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0286_4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0286"/>
  <p:tag name="KSO_WM_CHIP_GROUPID" val="612f6a61c37455bdf62a9584"/>
  <p:tag name="KSO_WM_CHIP_XID" val="612f6a61c37455bdf62a9588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9.xml><?xml version="1.0" encoding="utf-8"?>
<p:tagLst xmlns:p="http://schemas.openxmlformats.org/presentationml/2006/main">
  <p:tag name="KSO_WM_SLIDE_BACKGROUND_TYPE" val="topBottom"/>
</p:tagLst>
</file>

<file path=ppt/tags/tag4.xml><?xml version="1.0" encoding="utf-8"?>
<p:tagLst xmlns:p="http://schemas.openxmlformats.org/presentationml/2006/main">
  <p:tag name="KSO_WM_UNIT_SUBTYPE" val="v"/>
  <p:tag name="KSO_WM_TEMPLATE_CATEGORY" val="chip"/>
  <p:tag name="KSO_WM_TEMPLATE_INDEX" val="20221228"/>
  <p:tag name="KSO_WM_UNIT_TYPE" val="i"/>
  <p:tag name="KSO_WM_UNIT_INDEX" val="1"/>
  <p:tag name="KSO_WM_UNIT_ID" val="chip20221228_1*i*1"/>
  <p:tag name="KSO_WM_BEAUTIFY_FLAG" val="#wm#"/>
  <p:tag name="KSO_WM_TAG_VERSION" val="1.0"/>
  <p:tag name="KSO_WM_CHIP_GROUPID" val="61a9baebf40d6225060c7b87"/>
  <p:tag name="KSO_WM_CHIP_XID" val="61a9baeb7f1731ae2a1c9d45"/>
  <p:tag name="KSO_WM_UNIT_DEC_AREA_ID" val="8a8f0c43303849f8958b7befa915fc7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473a8d5f42d44c0aa74cb785eb496887"/>
</p:tagLst>
</file>

<file path=ppt/tags/tag40.xml><?xml version="1.0" encoding="utf-8"?>
<p:tagLst xmlns:p="http://schemas.openxmlformats.org/presentationml/2006/main">
  <p:tag name="KSO_WM_SLIDE_BACKGROUND_TYPE" val="topBottom"/>
</p:tagLst>
</file>

<file path=ppt/tags/tag41.xml><?xml version="1.0" encoding="utf-8"?>
<p:tagLst xmlns:p="http://schemas.openxmlformats.org/presentationml/2006/main">
  <p:tag name="KSO_WM_SLIDE_BACKGROUND_TYPE" val="topBottom"/>
</p:tagLst>
</file>

<file path=ppt/tags/tag42.xml><?xml version="1.0" encoding="utf-8"?>
<p:tagLst xmlns:p="http://schemas.openxmlformats.org/presentationml/2006/main">
  <p:tag name="KSO_WM_SLIDE_BACKGROUND_TYPE" val="topBottom"/>
</p:tagLst>
</file>

<file path=ppt/tags/tag43.xml><?xml version="1.0" encoding="utf-8"?>
<p:tagLst xmlns:p="http://schemas.openxmlformats.org/presentationml/2006/main">
  <p:tag name="KSO_WM_SLIDE_BACKGROUND_TYPE" val="topBottom"/>
</p:tagLst>
</file>

<file path=ppt/tags/tag44.xml><?xml version="1.0" encoding="utf-8"?>
<p:tagLst xmlns:p="http://schemas.openxmlformats.org/presentationml/2006/main">
  <p:tag name="KSO_WM_SLIDE_BACKGROUND_TYPE" val="topBottom"/>
</p:tagLst>
</file>

<file path=ppt/tags/tag45.xml><?xml version="1.0" encoding="utf-8"?>
<p:tagLst xmlns:p="http://schemas.openxmlformats.org/presentationml/2006/main">
  <p:tag name="KSO_WM_UNIT_SUBTYPE" val="v"/>
  <p:tag name="KSO_WM_TEMPLATE_CATEGORY" val="chip"/>
  <p:tag name="KSO_WM_TEMPLATE_INDEX" val="20221228"/>
  <p:tag name="KSO_WM_UNIT_TYPE" val="i"/>
  <p:tag name="KSO_WM_UNIT_INDEX" val="1"/>
  <p:tag name="KSO_WM_UNIT_ID" val="chip20221228_1*i*1"/>
  <p:tag name="KSO_WM_BEAUTIFY_FLAG" val="#wm#"/>
  <p:tag name="KSO_WM_TAG_VERSION" val="1.0"/>
  <p:tag name="KSO_WM_CHIP_GROUPID" val="61a9baebf40d6225060c7b87"/>
  <p:tag name="KSO_WM_CHIP_XID" val="61a9baeb7f1731ae2a1c9d45"/>
  <p:tag name="KSO_WM_UNIT_DEC_AREA_ID" val="c20848610e24483695e707d56c7f4771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320bc3bee6bd409c90aa4e45d1787a07"/>
  <p:tag name="KSO_WM_SLIDE_BACKGROUND_TYPE" val="bottomTop"/>
</p:tagLst>
</file>

<file path=ppt/tags/tag46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0286_5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0286"/>
  <p:tag name="KSO_WM_CHIP_GROUPID" val="612f6a61c37455bdf62a9584"/>
  <p:tag name="KSO_WM_CHIP_XID" val="612f6a61c37455bdf62a9589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47.xml><?xml version="1.0" encoding="utf-8"?>
<p:tagLst xmlns:p="http://schemas.openxmlformats.org/presentationml/2006/main">
  <p:tag name="KSO_WM_SLIDE_BACKGROUND_TYPE" val="bottomTop"/>
</p:tagLst>
</file>

<file path=ppt/tags/tag48.xml><?xml version="1.0" encoding="utf-8"?>
<p:tagLst xmlns:p="http://schemas.openxmlformats.org/presentationml/2006/main">
  <p:tag name="KSO_WM_SLIDE_BACKGROUND_TYPE" val="bottomTop"/>
</p:tagLst>
</file>

<file path=ppt/tags/tag49.xml><?xml version="1.0" encoding="utf-8"?>
<p:tagLst xmlns:p="http://schemas.openxmlformats.org/presentationml/2006/main">
  <p:tag name="KSO_WM_SLIDE_BACKGROUND_TYPE" val="bottomTop"/>
</p:tagLst>
</file>

<file path=ppt/tags/tag5.xml><?xml version="1.0" encoding="utf-8"?>
<p:tagLst xmlns:p="http://schemas.openxmlformats.org/presentationml/2006/main">
  <p:tag name="KSO_WM_UNIT_SUBTYPE" val="v"/>
  <p:tag name="KSO_WM_TEMPLATE_CATEGORY" val="chip"/>
  <p:tag name="KSO_WM_TEMPLATE_INDEX" val="20221228"/>
  <p:tag name="KSO_WM_UNIT_TYPE" val="i"/>
  <p:tag name="KSO_WM_UNIT_INDEX" val="1"/>
  <p:tag name="KSO_WM_UNIT_ID" val="chip20221228_2*i*1"/>
  <p:tag name="KSO_WM_BEAUTIFY_FLAG" val="#wm#"/>
  <p:tag name="KSO_WM_TAG_VERSION" val="1.0"/>
  <p:tag name="KSO_WM_CHIP_GROUPID" val="61a9baebf40d6225060c7b87"/>
  <p:tag name="KSO_WM_CHIP_XID" val="61a9baeb7f1731ae2a1c9d44"/>
  <p:tag name="KSO_WM_UNIT_DEC_AREA_ID" val="517ddfa44af7433f81deb3fa6f827cb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97d07222da7e4dd7892de1de06de7ee0"/>
</p:tagLst>
</file>

<file path=ppt/tags/tag50.xml><?xml version="1.0" encoding="utf-8"?>
<p:tagLst xmlns:p="http://schemas.openxmlformats.org/presentationml/2006/main">
  <p:tag name="KSO_WM_SLIDE_BACKGROUND_TYPE" val="bottomTop"/>
</p:tagLst>
</file>

<file path=ppt/tags/tag51.xml><?xml version="1.0" encoding="utf-8"?>
<p:tagLst xmlns:p="http://schemas.openxmlformats.org/presentationml/2006/main">
  <p:tag name="KSO_WM_SLIDE_BACKGROUND_TYPE" val="bottomTop"/>
</p:tagLst>
</file>

<file path=ppt/tags/tag52.xml><?xml version="1.0" encoding="utf-8"?>
<p:tagLst xmlns:p="http://schemas.openxmlformats.org/presentationml/2006/main">
  <p:tag name="KSO_WM_SLIDE_BACKGROUND_TYPE" val="bottomTop"/>
</p:tagLst>
</file>

<file path=ppt/tags/tag53.xml><?xml version="1.0" encoding="utf-8"?>
<p:tagLst xmlns:p="http://schemas.openxmlformats.org/presentationml/2006/main">
  <p:tag name="KSO_WM_UNIT_SUBTYPE" val="v"/>
  <p:tag name="KSO_WM_TEMPLATE_CATEGORY" val="chip"/>
  <p:tag name="KSO_WM_TEMPLATE_INDEX" val="20221228"/>
  <p:tag name="KSO_WM_UNIT_TYPE" val="i"/>
  <p:tag name="KSO_WM_UNIT_INDEX" val="1"/>
  <p:tag name="KSO_WM_UNIT_ID" val="chip20221228_1*i*1"/>
  <p:tag name="KSO_WM_BEAUTIFY_FLAG" val="#wm#"/>
  <p:tag name="KSO_WM_TAG_VERSION" val="1.0"/>
  <p:tag name="KSO_WM_CHIP_GROUPID" val="61a9baebf40d6225060c7b87"/>
  <p:tag name="KSO_WM_CHIP_XID" val="61a9baeb7f1731ae2a1c9d45"/>
  <p:tag name="KSO_WM_UNIT_DEC_AREA_ID" val="770239a6b6294040bb7dd7ebe4cc3c9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027623adc2144685a7664031a47e8afd"/>
  <p:tag name="KSO_WM_SLIDE_BACKGROUND_TYPE" val="navigation"/>
</p:tagLst>
</file>

<file path=ppt/tags/tag54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0286_6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0286"/>
  <p:tag name="KSO_WM_CHIP_GROUPID" val="612f6a61c37455bdf62a9584"/>
  <p:tag name="KSO_WM_CHIP_XID" val="612f6a61c37455bdf62a958a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55.xml><?xml version="1.0" encoding="utf-8"?>
<p:tagLst xmlns:p="http://schemas.openxmlformats.org/presentationml/2006/main">
  <p:tag name="KSO_WM_SLIDE_BACKGROUND_TYPE" val="navigation"/>
</p:tagLst>
</file>

<file path=ppt/tags/tag56.xml><?xml version="1.0" encoding="utf-8"?>
<p:tagLst xmlns:p="http://schemas.openxmlformats.org/presentationml/2006/main">
  <p:tag name="KSO_WM_SLIDE_BACKGROUND_TYPE" val="navigation"/>
</p:tagLst>
</file>

<file path=ppt/tags/tag57.xml><?xml version="1.0" encoding="utf-8"?>
<p:tagLst xmlns:p="http://schemas.openxmlformats.org/presentationml/2006/main">
  <p:tag name="KSO_WM_SLIDE_BACKGROUND_TYPE" val="navigation"/>
</p:tagLst>
</file>

<file path=ppt/tags/tag58.xml><?xml version="1.0" encoding="utf-8"?>
<p:tagLst xmlns:p="http://schemas.openxmlformats.org/presentationml/2006/main">
  <p:tag name="KSO_WM_SLIDE_BACKGROUND_TYPE" val="navigation"/>
</p:tagLst>
</file>

<file path=ppt/tags/tag59.xml><?xml version="1.0" encoding="utf-8"?>
<p:tagLst xmlns:p="http://schemas.openxmlformats.org/presentationml/2006/main">
  <p:tag name="KSO_WM_SLIDE_BACKGROUND_TYPE" val="navigation"/>
</p:tagLst>
</file>

<file path=ppt/tags/tag6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副标题"/>
  <p:tag name="KSO_WM_UNIT_NOCLEAR" val="0"/>
  <p:tag name="KSO_WM_UNIT_VALUE" val="38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21228_1*b*1"/>
  <p:tag name="KSO_WM_TEMPLATE_CATEGORY" val="custom"/>
  <p:tag name="KSO_WM_TEMPLATE_INDEX" val="20221228"/>
  <p:tag name="KSO_WM_UNIT_LAYERLEVEL" val="1"/>
  <p:tag name="KSO_WM_TAG_VERSION" val="1.0"/>
  <p:tag name="KSO_WM_BEAUTIFY_FLAG" val="#wm#"/>
  <p:tag name="KSO_WM_UNIT_DEFAULT_FONT" val="14;20;2"/>
  <p:tag name="KSO_WM_UNIT_BLOCK" val="0"/>
  <p:tag name="KSO_WM_UNIT_DEC_AREA_ID" val="79044008d93147a79a94eabd73b871f2"/>
  <p:tag name="KSO_WM_CHIP_GROUPID" val="612ee07e8ebfb23103c99f7c"/>
  <p:tag name="KSO_WM_CHIP_XID" val="612ee07e8ebfb23103c99f7d"/>
  <p:tag name="KSO_WM_CHIP_FILLAREA_FILL_RULE" val="{&quot;fill_align&quot;:&quot;cm&quot;,&quot;fill_mode&quot;:&quot;full&quot;,&quot;sacle_strategy&quot;:&quot;smart&quot;}"/>
  <p:tag name="KSO_WM_ASSEMBLE_CHIP_INDEX" val="49e413c410474df8b09819c5f62f89fd"/>
  <p:tag name="KSO_WM_UNIT_TEXT_FILL_FORE_SCHEMECOLOR_INDEX_BRIGHTNESS" val="0"/>
  <p:tag name="KSO_WM_UNIT_TEXT_FILL_FORE_SCHEMECOLOR_INDEX" val="5"/>
  <p:tag name="KSO_WM_UNIT_TEXT_FILL_TYPE" val="1"/>
  <p:tag name="KSO_WM_TEMPLATE_ASSEMBLE_XID" val="61a9c3e7f40d6225060c8518"/>
  <p:tag name="KSO_WM_TEMPLATE_ASSEMBLE_GROUPID" val="61a9baebf40d6225060c7b87"/>
</p:tagLst>
</file>

<file path=ppt/tags/tag60.xml><?xml version="1.0" encoding="utf-8"?>
<p:tagLst xmlns:p="http://schemas.openxmlformats.org/presentationml/2006/main">
  <p:tag name="KSO_WM_SLIDE_BACKGROUND_TYPE" val="navigation"/>
</p:tagLst>
</file>

<file path=ppt/tags/tag61.xml><?xml version="1.0" encoding="utf-8"?>
<p:tagLst xmlns:p="http://schemas.openxmlformats.org/presentationml/2006/main">
  <p:tag name="KSO_WM_SLIDE_BACKGROUND_TYPE" val="navigation"/>
</p:tagLst>
</file>

<file path=ppt/tags/tag62.xml><?xml version="1.0" encoding="utf-8"?>
<p:tagLst xmlns:p="http://schemas.openxmlformats.org/presentationml/2006/main">
  <p:tag name="KSO_WM_SLIDE_BACKGROUND_TYPE" val="navigation"/>
</p:tagLst>
</file>

<file path=ppt/tags/tag63.xml><?xml version="1.0" encoding="utf-8"?>
<p:tagLst xmlns:p="http://schemas.openxmlformats.org/presentationml/2006/main">
  <p:tag name="KSO_WM_UNIT_SUBTYPE" val="v"/>
  <p:tag name="KSO_WM_TEMPLATE_CATEGORY" val="chip"/>
  <p:tag name="KSO_WM_TEMPLATE_INDEX" val="20221228"/>
  <p:tag name="KSO_WM_UNIT_TYPE" val="i"/>
  <p:tag name="KSO_WM_UNIT_INDEX" val="1"/>
  <p:tag name="KSO_WM_UNIT_ID" val="chip20221228_1*i*1"/>
  <p:tag name="KSO_WM_BEAUTIFY_FLAG" val="#wm#"/>
  <p:tag name="KSO_WM_TAG_VERSION" val="1.0"/>
  <p:tag name="KSO_WM_CHIP_GROUPID" val="61a9baebf40d6225060c7b87"/>
  <p:tag name="KSO_WM_CHIP_XID" val="61a9baeb7f1731ae2a1c9d45"/>
  <p:tag name="KSO_WM_UNIT_DEC_AREA_ID" val="04cfe4601b0b4f52a5c6420e06efe8da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1f711e2522e14125a4a87ea8c340c833"/>
  <p:tag name="KSO_WM_SLIDE_BACKGROUND_TYPE" val="belt"/>
</p:tagLst>
</file>

<file path=ppt/tags/tag64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0286_7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0286"/>
  <p:tag name="KSO_WM_CHIP_GROUPID" val="612f6a61c37455bdf62a9584"/>
  <p:tag name="KSO_WM_CHIP_XID" val="612f6a61c37455bdf62a958b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65.xml><?xml version="1.0" encoding="utf-8"?>
<p:tagLst xmlns:p="http://schemas.openxmlformats.org/presentationml/2006/main">
  <p:tag name="KSO_WM_SLIDE_BACKGROUND_TYPE" val="belt"/>
</p:tagLst>
</file>

<file path=ppt/tags/tag66.xml><?xml version="1.0" encoding="utf-8"?>
<p:tagLst xmlns:p="http://schemas.openxmlformats.org/presentationml/2006/main">
  <p:tag name="KSO_WM_SLIDE_BACKGROUND_TYPE" val="belt"/>
</p:tagLst>
</file>

<file path=ppt/tags/tag67.xml><?xml version="1.0" encoding="utf-8"?>
<p:tagLst xmlns:p="http://schemas.openxmlformats.org/presentationml/2006/main">
  <p:tag name="KSO_WM_SLIDE_BACKGROUND_TYPE" val="belt"/>
</p:tagLst>
</file>

<file path=ppt/tags/tag68.xml><?xml version="1.0" encoding="utf-8"?>
<p:tagLst xmlns:p="http://schemas.openxmlformats.org/presentationml/2006/main">
  <p:tag name="KSO_WM_SLIDE_BACKGROUND_TYPE" val="belt"/>
</p:tagLst>
</file>

<file path=ppt/tags/tag69.xml><?xml version="1.0" encoding="utf-8"?>
<p:tagLst xmlns:p="http://schemas.openxmlformats.org/presentationml/2006/main">
  <p:tag name="KSO_WM_SLIDE_BACKGROUND_TYPE" val="belt"/>
</p:tagLst>
</file>

<file path=ppt/tags/tag7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1228_1*a*1"/>
  <p:tag name="KSO_WM_TEMPLATE_CATEGORY" val="custom"/>
  <p:tag name="KSO_WM_TEMPLATE_INDEX" val="20221228"/>
  <p:tag name="KSO_WM_UNIT_LAYERLEVEL" val="1"/>
  <p:tag name="KSO_WM_TAG_VERSION" val="1.0"/>
  <p:tag name="KSO_WM_BEAUTIFY_FLAG" val="#wm#"/>
  <p:tag name="KSO_WM_UNIT_DEFAULT_FONT" val="66;80;2"/>
  <p:tag name="KSO_WM_UNIT_BLOCK" val="0"/>
  <p:tag name="KSO_WM_UNIT_DEC_AREA_ID" val="f44d3cd3001e4dfa950de874743b3f06"/>
  <p:tag name="KSO_WM_CHIP_GROUPID" val="612ee07e8ebfb23103c99f7c"/>
  <p:tag name="KSO_WM_CHIP_XID" val="612ee07e8ebfb23103c99f7d"/>
  <p:tag name="KSO_WM_CHIP_FILLAREA_FILL_RULE" val="{&quot;fill_align&quot;:&quot;cm&quot;,&quot;fill_mode&quot;:&quot;full&quot;,&quot;sacle_strategy&quot;:&quot;smart&quot;}"/>
  <p:tag name="KSO_WM_ASSEMBLE_CHIP_INDEX" val="49e413c410474df8b09819c5f62f89fd"/>
  <p:tag name="KSO_WM_UNIT_TEXT_FILL_FORE_SCHEMECOLOR_INDEX_BRIGHTNESS" val="0"/>
  <p:tag name="KSO_WM_UNIT_TEXT_FILL_FORE_SCHEMECOLOR_INDEX" val="5"/>
  <p:tag name="KSO_WM_UNIT_TEXT_FILL_TYPE" val="1"/>
  <p:tag name="KSO_WM_TEMPLATE_ASSEMBLE_XID" val="61a9c3e7f40d6225060c8518"/>
  <p:tag name="KSO_WM_TEMPLATE_ASSEMBLE_GROUPID" val="61a9baebf40d6225060c7b87"/>
</p:tagLst>
</file>

<file path=ppt/tags/tag70.xml><?xml version="1.0" encoding="utf-8"?>
<p:tagLst xmlns:p="http://schemas.openxmlformats.org/presentationml/2006/main">
  <p:tag name="KSO_WM_TEMPLATE_CATEGORY" val="custom"/>
  <p:tag name="KSO_WM_TEMPLATE_INDEX" val="20221228"/>
</p:tagLst>
</file>

<file path=ppt/tags/tag71.xml><?xml version="1.0" encoding="utf-8"?>
<p:tagLst xmlns:p="http://schemas.openxmlformats.org/presentationml/2006/main">
  <p:tag name="KSO_WM_TEMPLATE_CATEGORY" val="custom"/>
  <p:tag name="KSO_WM_TEMPLATE_INDEX" val="20221228"/>
</p:tagLst>
</file>

<file path=ppt/tags/tag72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221228"/>
  <p:tag name="KSO_WM_CHIP_COLORING" val="2"/>
</p:tagLst>
</file>

<file path=ppt/tags/tag73.xml><?xml version="1.0" encoding="utf-8"?>
<p:tagLst xmlns:p="http://schemas.openxmlformats.org/presentationml/2006/main">
  <p:tag name="KSO_WM_UNIT_SUBTYPE" val="v"/>
  <p:tag name="KSO_WM_TEMPLATE_CATEGORY" val="chip"/>
  <p:tag name="KSO_WM_TEMPLATE_INDEX" val="20221228"/>
  <p:tag name="KSO_WM_UNIT_TYPE" val="i"/>
  <p:tag name="KSO_WM_UNIT_INDEX" val="1"/>
  <p:tag name="KSO_WM_UNIT_ID" val="chip20221228_5*i*1"/>
  <p:tag name="KSO_WM_BEAUTIFY_FLAG" val="#wm#"/>
  <p:tag name="KSO_WM_TAG_VERSION" val="1.0"/>
  <p:tag name="KSO_WM_CHIP_GROUPID" val="61a9baebf40d6225060c7b87"/>
  <p:tag name="KSO_WM_CHIP_XID" val="61a9baeb7f1731ae2a1c9d46"/>
  <p:tag name="KSO_WM_UNIT_DEC_AREA_ID" val="8369d17ddf664ae8a6cae203d7ff852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74eff7e534f747dbb562b8dd7e6e7362"/>
</p:tagLst>
</file>

<file path=ppt/tags/tag74.xml><?xml version="1.0" encoding="utf-8"?>
<p:tagLst xmlns:p="http://schemas.openxmlformats.org/presentationml/2006/main">
  <p:tag name="KSO_WM_UNIT_DEFAULT_FONT" val="96;115;2"/>
  <p:tag name="KSO_WM_UNIT_BLOCK" val="0"/>
  <p:tag name="KSO_WM_UNIT_DEC_AREA_ID" val="f7abc6fb92fd40e984b42820c2d64dbf"/>
  <p:tag name="KSO_WM_UNIT_ISCONTENTSTITLE" val="0"/>
  <p:tag name="KSO_WM_UNIT_ISNUMDGMTITLE" val="0"/>
  <p:tag name="KSO_WM_UNIT_PRESET_TEXT" val="年终总结汇报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1228_1*a*1"/>
  <p:tag name="KSO_WM_TEMPLATE_CATEGORY" val="custom"/>
  <p:tag name="KSO_WM_TEMPLATE_INDEX" val="20221228"/>
  <p:tag name="KSO_WM_UNIT_LAYERLEVEL" val="1"/>
  <p:tag name="KSO_WM_TAG_VERSION" val="1.0"/>
  <p:tag name="KSO_WM_BEAUTIFY_FLAG" val="#wm#"/>
  <p:tag name="KSO_WM_UNIT_VALUE" val="7"/>
  <p:tag name="KSO_WM_CHIP_GROUPID" val="6167d2a06603f1460a45585d"/>
  <p:tag name="KSO_WM_CHIP_XID" val="6167d2a06603f1460a45585a"/>
  <p:tag name="KSO_WM_CHIP_FILLAREA_FILL_RULE" val="{&quot;fill_align&quot;:&quot;lm&quot;,&quot;fill_mode&quot;:&quot;adaptive&quot;,&quot;sacle_strategy&quot;:&quot;smart&quot;}"/>
  <p:tag name="KSO_WM_ASSEMBLE_CHIP_INDEX" val="3739bcb1dc364bed8a04bd5b1f0e9bf5"/>
  <p:tag name="KSO_WM_TEMPLATE_ASSEMBLE_XID" val="61a9c3e7f40d6225060c8564"/>
  <p:tag name="KSO_WM_TEMPLATE_ASSEMBLE_GROUPID" val="61a9baebf40d6225060c7b87"/>
</p:tagLst>
</file>

<file path=ppt/tags/tag75.xml><?xml version="1.0" encoding="utf-8"?>
<p:tagLst xmlns:p="http://schemas.openxmlformats.org/presentationml/2006/main">
  <p:tag name="KSO_WM_UNIT_DEFAULT_FONT" val="24;32;2"/>
  <p:tag name="KSO_WM_UNIT_BLOCK" val="0"/>
  <p:tag name="KSO_WM_UNIT_DEC_AREA_ID" val="105b0e2c71d84d94989ce5f5d41a4851"/>
  <p:tag name="KSO_WM_UNIT_ISCONTENTSTITLE" val="0"/>
  <p:tag name="KSO_WM_UNIT_ISNUMDGMTITLE" val="0"/>
  <p:tag name="KSO_WM_UNIT_PRESET_TEXT" val="添加副标题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21228_1*b*1"/>
  <p:tag name="KSO_WM_TEMPLATE_CATEGORY" val="custom"/>
  <p:tag name="KSO_WM_TEMPLATE_INDEX" val="20221228"/>
  <p:tag name="KSO_WM_UNIT_LAYERLEVEL" val="1"/>
  <p:tag name="KSO_WM_TAG_VERSION" val="1.0"/>
  <p:tag name="KSO_WM_BEAUTIFY_FLAG" val="#wm#"/>
  <p:tag name="KSO_WM_CHIP_GROUPID" val="6167d2a06603f1460a45585d"/>
  <p:tag name="KSO_WM_CHIP_XID" val="6167d2a06603f1460a45585a"/>
  <p:tag name="KSO_WM_CHIP_FILLAREA_FILL_RULE" val="{&quot;fill_align&quot;:&quot;lm&quot;,&quot;fill_mode&quot;:&quot;adaptive&quot;,&quot;sacle_strategy&quot;:&quot;smart&quot;}"/>
  <p:tag name="KSO_WM_ASSEMBLE_CHIP_INDEX" val="3739bcb1dc364bed8a04bd5b1f0e9bf5"/>
  <p:tag name="KSO_WM_UNIT_TEXT_FILL_FORE_SCHEMECOLOR_INDEX_BRIGHTNESS" val="0.15"/>
  <p:tag name="KSO_WM_UNIT_TEXT_FILL_FORE_SCHEMECOLOR_INDEX" val="13"/>
  <p:tag name="KSO_WM_UNIT_TEXT_FILL_TYPE" val="1"/>
  <p:tag name="KSO_WM_TEMPLATE_ASSEMBLE_XID" val="61a9c3e7f40d6225060c8564"/>
  <p:tag name="KSO_WM_TEMPLATE_ASSEMBLE_GROUPID" val="61a9baebf40d6225060c7b87"/>
</p:tagLst>
</file>

<file path=ppt/tags/tag76.xml><?xml version="1.0" encoding="utf-8"?>
<p:tagLst xmlns:p="http://schemas.openxmlformats.org/presentationml/2006/main">
  <p:tag name="KSO_WM_UNIT_SUBTYPE" val="v"/>
  <p:tag name="KSO_WM_TEMPLATE_CATEGORY" val="chip"/>
  <p:tag name="KSO_WM_TEMPLATE_INDEX" val="20221228"/>
  <p:tag name="KSO_WM_UNIT_TYPE" val="i"/>
  <p:tag name="KSO_WM_UNIT_INDEX" val="1"/>
  <p:tag name="KSO_WM_UNIT_ID" val="chip20221228_1*i*1"/>
  <p:tag name="KSO_WM_BEAUTIFY_FLAG" val="#wm#"/>
  <p:tag name="KSO_WM_TAG_VERSION" val="1.0"/>
  <p:tag name="KSO_WM_CHIP_GROUPID" val="61a9baebf40d6225060c7b87"/>
  <p:tag name="KSO_WM_CHIP_XID" val="61a9baeb7f1731ae2a1c9d45"/>
  <p:tag name="KSO_WM_UNIT_DEC_AREA_ID" val="8a8f0c43303849f8958b7befa915fc7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473a8d5f42d44c0aa74cb785eb496887"/>
</p:tagLst>
</file>

<file path=ppt/tags/tag77.xml><?xml version="1.0" encoding="utf-8"?>
<p:tagLst xmlns:p="http://schemas.openxmlformats.org/presentationml/2006/main">
  <p:tag name="KSO_WM_UNIT_SUBTYPE" val="v"/>
  <p:tag name="KSO_WM_TEMPLATE_CATEGORY" val="chip"/>
  <p:tag name="KSO_WM_TEMPLATE_INDEX" val="20221228"/>
  <p:tag name="KSO_WM_UNIT_TYPE" val="i"/>
  <p:tag name="KSO_WM_UNIT_INDEX" val="1"/>
  <p:tag name="KSO_WM_UNIT_ID" val="chip20221228_2*i*1"/>
  <p:tag name="KSO_WM_BEAUTIFY_FLAG" val="#wm#"/>
  <p:tag name="KSO_WM_TAG_VERSION" val="1.0"/>
  <p:tag name="KSO_WM_CHIP_GROUPID" val="61a9baebf40d6225060c7b87"/>
  <p:tag name="KSO_WM_CHIP_XID" val="61a9baeb7f1731ae2a1c9d44"/>
  <p:tag name="KSO_WM_UNIT_DEC_AREA_ID" val="517ddfa44af7433f81deb3fa6f827cb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97d07222da7e4dd7892de1de06de7ee0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SUBTYPE" val="v"/>
  <p:tag name="KSO_WM_TEMPLATE_CATEGORY" val="chip"/>
  <p:tag name="KSO_WM_TEMPLATE_INDEX" val="20221228"/>
  <p:tag name="KSO_WM_UNIT_TYPE" val="i"/>
  <p:tag name="KSO_WM_UNIT_INDEX" val="1"/>
  <p:tag name="KSO_WM_UNIT_ID" val="chip20221228_1*i*1"/>
  <p:tag name="KSO_WM_BEAUTIFY_FLAG" val="#wm#"/>
  <p:tag name="KSO_WM_TAG_VERSION" val="1.0"/>
  <p:tag name="KSO_WM_CHIP_GROUPID" val="61a9baebf40d6225060c7b87"/>
  <p:tag name="KSO_WM_CHIP_XID" val="61a9baeb7f1731ae2a1c9d45"/>
  <p:tag name="KSO_WM_UNIT_DEC_AREA_ID" val="8a8f0c43303849f8958b7befa915fc7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473a8d5f42d44c0aa74cb785eb496887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副标题"/>
  <p:tag name="KSO_WM_UNIT_NOCLEAR" val="0"/>
  <p:tag name="KSO_WM_UNIT_VALUE" val="40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hip20220190_1*b*1"/>
  <p:tag name="KSO_WM_TEMPLATE_CATEGORY" val="chip"/>
  <p:tag name="KSO_WM_TEMPLATE_INDEX" val="20220190"/>
  <p:tag name="KSO_WM_UNIT_LAYERLEVEL" val="1"/>
  <p:tag name="KSO_WM_TAG_VERSION" val="1.0"/>
  <p:tag name="KSO_WM_BEAUTIFY_FLAG" val="#wm#"/>
  <p:tag name="KSO_WM_UNIT_DEFAULT_FONT" val="14;20;2"/>
  <p:tag name="KSO_WM_UNIT_BLOCK" val="0"/>
  <p:tag name="KSO_WM_UNIT_DEC_AREA_ID" val="79044008d93147a79a94eabd73b871f2"/>
  <p:tag name="KSO_WM_CHIP_GROUPID" val="612ee07e8ebfb23103c99f7c"/>
  <p:tag name="KSO_WM_CHIP_XID" val="612ee07e8ebfb23103c99f7d"/>
  <p:tag name="KSO_WM_CHIP_FILLAREA_FILL_RULE" val="{&quot;fill_align&quot;:&quot;cm&quot;,&quot;fill_mode&quot;:&quot;full&quot;,&quot;sacle_strategy&quot;:&quot;smart&quot;}"/>
  <p:tag name="KSO_WM_ASSEMBLE_CHIP_INDEX" val="49e413c410474df8b09819c5f62f89fd"/>
  <p:tag name="KSO_WM_UNIT_TEXT_FILL_FORE_SCHEMECOLOR_INDEX_BRIGHTNESS" val="0"/>
  <p:tag name="KSO_WM_UNIT_TEXT_FILL_FORE_SCHEMECOLOR_INDEX" val="5"/>
  <p:tag name="KSO_WM_UNIT_TEXT_FILL_TYPE" val="1"/>
</p:tagLst>
</file>

<file path=ppt/tags/tag82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hip20220190_1*a*1"/>
  <p:tag name="KSO_WM_TEMPLATE_CATEGORY" val="chip"/>
  <p:tag name="KSO_WM_TEMPLATE_INDEX" val="20220190"/>
  <p:tag name="KSO_WM_UNIT_LAYERLEVEL" val="1"/>
  <p:tag name="KSO_WM_TAG_VERSION" val="1.0"/>
  <p:tag name="KSO_WM_BEAUTIFY_FLAG" val="#wm#"/>
  <p:tag name="KSO_WM_UNIT_DEFAULT_FONT" val="66;80;2"/>
  <p:tag name="KSO_WM_UNIT_BLOCK" val="0"/>
  <p:tag name="KSO_WM_UNIT_DEC_AREA_ID" val="f44d3cd3001e4dfa950de874743b3f06"/>
  <p:tag name="KSO_WM_CHIP_GROUPID" val="612ee07e8ebfb23103c99f7c"/>
  <p:tag name="KSO_WM_CHIP_XID" val="612ee07e8ebfb23103c99f7d"/>
  <p:tag name="KSO_WM_CHIP_FILLAREA_FILL_RULE" val="{&quot;fill_align&quot;:&quot;cm&quot;,&quot;fill_mode&quot;:&quot;full&quot;,&quot;sacle_strategy&quot;:&quot;smart&quot;}"/>
  <p:tag name="KSO_WM_ASSEMBLE_CHIP_INDEX" val="49e413c410474df8b09819c5f62f89fd"/>
  <p:tag name="KSO_WM_UNIT_TEXT_FILL_FORE_SCHEMECOLOR_INDEX_BRIGHTNESS" val="0"/>
  <p:tag name="KSO_WM_UNIT_TEXT_FILL_FORE_SCHEMECOLOR_INDEX" val="5"/>
  <p:tag name="KSO_WM_UNIT_TEXT_FILL_TYPE" val="1"/>
</p:tagLst>
</file>

<file path=ppt/tags/tag83.xml><?xml version="1.0" encoding="utf-8"?>
<p:tagLst xmlns:p="http://schemas.openxmlformats.org/presentationml/2006/main">
  <p:tag name="KSO_WM_UNIT_SUBTYPE" val="v"/>
  <p:tag name="KSO_WM_TEMPLATE_CATEGORY" val="chip"/>
  <p:tag name="KSO_WM_TEMPLATE_INDEX" val="20221228"/>
  <p:tag name="KSO_WM_UNIT_TYPE" val="i"/>
  <p:tag name="KSO_WM_UNIT_INDEX" val="1"/>
  <p:tag name="KSO_WM_UNIT_ID" val="chip20221228_1*i*1"/>
  <p:tag name="KSO_WM_BEAUTIFY_FLAG" val="#wm#"/>
  <p:tag name="KSO_WM_TAG_VERSION" val="1.0"/>
  <p:tag name="KSO_WM_CHIP_GROUPID" val="61a9baebf40d6225060c7b87"/>
  <p:tag name="KSO_WM_CHIP_XID" val="61a9baeb7f1731ae2a1c9d45"/>
  <p:tag name="KSO_WM_UNIT_DEC_AREA_ID" val="8a8f0c43303849f8958b7befa915fc7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473a8d5f42d44c0aa74cb785eb496887"/>
</p:tagLst>
</file>

<file path=ppt/tags/tag84.xml><?xml version="1.0" encoding="utf-8"?>
<p:tagLst xmlns:p="http://schemas.openxmlformats.org/presentationml/2006/main">
  <p:tag name="KSO_WM_UNIT_SUBTYPE" val="v"/>
  <p:tag name="KSO_WM_TEMPLATE_CATEGORY" val="chip"/>
  <p:tag name="KSO_WM_TEMPLATE_INDEX" val="20221228"/>
  <p:tag name="KSO_WM_UNIT_TYPE" val="i"/>
  <p:tag name="KSO_WM_UNIT_INDEX" val="1"/>
  <p:tag name="KSO_WM_UNIT_ID" val="chip20221228_1*i*1"/>
  <p:tag name="KSO_WM_BEAUTIFY_FLAG" val="#wm#"/>
  <p:tag name="KSO_WM_TAG_VERSION" val="1.0"/>
  <p:tag name="KSO_WM_CHIP_GROUPID" val="61a9baebf40d6225060c7b87"/>
  <p:tag name="KSO_WM_CHIP_XID" val="61a9baeb7f1731ae2a1c9d45"/>
  <p:tag name="KSO_WM_UNIT_DEC_AREA_ID" val="8a8f0c43303849f8958b7befa915fc7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473a8d5f42d44c0aa74cb785eb496887"/>
</p:tagLst>
</file>

<file path=ppt/tags/tag85.xml><?xml version="1.0" encoding="utf-8"?>
<p:tagLst xmlns:p="http://schemas.openxmlformats.org/presentationml/2006/main">
  <p:tag name="KSO_WM_UNIT_SUBTYPE" val="v"/>
  <p:tag name="KSO_WM_TEMPLATE_CATEGORY" val="chip"/>
  <p:tag name="KSO_WM_TEMPLATE_INDEX" val="20221228"/>
  <p:tag name="KSO_WM_UNIT_TYPE" val="i"/>
  <p:tag name="KSO_WM_UNIT_INDEX" val="1"/>
  <p:tag name="KSO_WM_UNIT_ID" val="chip20221228_3*i*1"/>
  <p:tag name="KSO_WM_BEAUTIFY_FLAG" val="#wm#"/>
  <p:tag name="KSO_WM_TAG_VERSION" val="1.0"/>
  <p:tag name="KSO_WM_CHIP_GROUPID" val="61a9baebf40d6225060c7b87"/>
  <p:tag name="KSO_WM_CHIP_XID" val="61a9baeb7f1731ae2a1c9d42"/>
  <p:tag name="KSO_WM_UNIT_DEC_AREA_ID" val="6fb6599068f74871a05a712d5e3c09ba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521c0fcefc96491f966d29b145767000"/>
</p:tagLst>
</file>

<file path=ppt/tags/tag86.xml><?xml version="1.0" encoding="utf-8"?>
<p:tagLst xmlns:p="http://schemas.openxmlformats.org/presentationml/2006/main">
  <p:tag name="KSO_WM_UNIT_SUBTYPE" val="v"/>
  <p:tag name="KSO_WM_TEMPLATE_CATEGORY" val="chip"/>
  <p:tag name="KSO_WM_TEMPLATE_INDEX" val="20221228"/>
  <p:tag name="KSO_WM_UNIT_TYPE" val="i"/>
  <p:tag name="KSO_WM_UNIT_INDEX" val="1"/>
  <p:tag name="KSO_WM_UNIT_ID" val="chip20221228_1*i*1"/>
  <p:tag name="KSO_WM_BEAUTIFY_FLAG" val="#wm#"/>
  <p:tag name="KSO_WM_TAG_VERSION" val="1.0"/>
  <p:tag name="KSO_WM_CHIP_GROUPID" val="61a9baebf40d6225060c7b87"/>
  <p:tag name="KSO_WM_CHIP_XID" val="61a9baeb7f1731ae2a1c9d45"/>
  <p:tag name="KSO_WM_UNIT_DEC_AREA_ID" val="8a8f0c43303849f8958b7befa915fc7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473a8d5f42d44c0aa74cb785eb496887"/>
</p:tagLst>
</file>

<file path=ppt/tags/tag87.xml><?xml version="1.0" encoding="utf-8"?>
<p:tagLst xmlns:p="http://schemas.openxmlformats.org/presentationml/2006/main">
  <p:tag name="KSO_WM_UNIT_SUBTYPE" val="v"/>
  <p:tag name="KSO_WM_TEMPLATE_CATEGORY" val="chip"/>
  <p:tag name="KSO_WM_TEMPLATE_INDEX" val="20221228"/>
  <p:tag name="KSO_WM_UNIT_TYPE" val="i"/>
  <p:tag name="KSO_WM_UNIT_INDEX" val="1"/>
  <p:tag name="KSO_WM_UNIT_ID" val="chip20221228_1*i*1"/>
  <p:tag name="KSO_WM_BEAUTIFY_FLAG" val="#wm#"/>
  <p:tag name="KSO_WM_TAG_VERSION" val="1.0"/>
  <p:tag name="KSO_WM_CHIP_GROUPID" val="61a9baebf40d6225060c7b87"/>
  <p:tag name="KSO_WM_CHIP_XID" val="61a9baeb7f1731ae2a1c9d45"/>
  <p:tag name="KSO_WM_UNIT_DEC_AREA_ID" val="8a8f0c43303849f8958b7befa915fc7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473a8d5f42d44c0aa74cb785eb496887"/>
</p:tagLst>
</file>

<file path=ppt/tags/tag88.xml><?xml version="1.0" encoding="utf-8"?>
<p:tagLst xmlns:p="http://schemas.openxmlformats.org/presentationml/2006/main">
  <p:tag name="KSO_WM_UNIT_SUBTYPE" val="v"/>
  <p:tag name="KSO_WM_TEMPLATE_CATEGORY" val="chip"/>
  <p:tag name="KSO_WM_TEMPLATE_INDEX" val="20221228"/>
  <p:tag name="KSO_WM_UNIT_TYPE" val="i"/>
  <p:tag name="KSO_WM_UNIT_INDEX" val="1"/>
  <p:tag name="KSO_WM_UNIT_ID" val="chip20221228_1*i*1"/>
  <p:tag name="KSO_WM_BEAUTIFY_FLAG" val="#wm#"/>
  <p:tag name="KSO_WM_TAG_VERSION" val="1.0"/>
  <p:tag name="KSO_WM_CHIP_GROUPID" val="61a9baebf40d6225060c7b87"/>
  <p:tag name="KSO_WM_CHIP_XID" val="61a9baeb7f1731ae2a1c9d45"/>
  <p:tag name="KSO_WM_UNIT_DEC_AREA_ID" val="8a8f0c43303849f8958b7befa915fc7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473a8d5f42d44c0aa74cb785eb496887"/>
</p:tagLst>
</file>

<file path=ppt/tags/tag89.xml><?xml version="1.0" encoding="utf-8"?>
<p:tagLst xmlns:p="http://schemas.openxmlformats.org/presentationml/2006/main">
  <p:tag name="KSO_WM_UNIT_SUBTYPE" val="v"/>
  <p:tag name="KSO_WM_TEMPLATE_CATEGORY" val="chip"/>
  <p:tag name="KSO_WM_TEMPLATE_INDEX" val="20221228"/>
  <p:tag name="KSO_WM_UNIT_TYPE" val="i"/>
  <p:tag name="KSO_WM_UNIT_INDEX" val="1"/>
  <p:tag name="KSO_WM_UNIT_ID" val="chip20221228_4*i*1"/>
  <p:tag name="KSO_WM_BEAUTIFY_FLAG" val="#wm#"/>
  <p:tag name="KSO_WM_TAG_VERSION" val="1.0"/>
  <p:tag name="KSO_WM_CHIP_GROUPID" val="61a9baebf40d6225060c7b87"/>
  <p:tag name="KSO_WM_CHIP_XID" val="61a9baeb7f1731ae2a1c9d43"/>
  <p:tag name="KSO_WM_UNIT_DEC_AREA_ID" val="e00bf387f4c9423b8d8eb061f3342aee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c95d83f6a19b4a68aeefcda3a3541290"/>
</p:tagLst>
</file>

<file path=ppt/tags/tag9.xml><?xml version="1.0" encoding="utf-8"?>
<p:tagLst xmlns:p="http://schemas.openxmlformats.org/presentationml/2006/main">
  <p:tag name="KSO_WM_UNIT_SUBTYPE" val="v"/>
  <p:tag name="KSO_WM_TEMPLATE_CATEGORY" val="chip"/>
  <p:tag name="KSO_WM_TEMPLATE_INDEX" val="20221228"/>
  <p:tag name="KSO_WM_UNIT_TYPE" val="i"/>
  <p:tag name="KSO_WM_UNIT_INDEX" val="1"/>
  <p:tag name="KSO_WM_UNIT_ID" val="chip20221228_1*i*1"/>
  <p:tag name="KSO_WM_BEAUTIFY_FLAG" val="#wm#"/>
  <p:tag name="KSO_WM_TAG_VERSION" val="1.0"/>
  <p:tag name="KSO_WM_CHIP_GROUPID" val="61a9baebf40d6225060c7b87"/>
  <p:tag name="KSO_WM_CHIP_XID" val="61a9baeb7f1731ae2a1c9d45"/>
  <p:tag name="KSO_WM_UNIT_DEC_AREA_ID" val="8a8f0c43303849f8958b7befa915fc7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473a8d5f42d44c0aa74cb785eb496887"/>
</p:tagLst>
</file>

<file path=ppt/tags/tag90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副标题"/>
  <p:tag name="KSO_WM_UNIT_NOCLEAR" val="0"/>
  <p:tag name="KSO_WM_UNIT_VALUE" val="58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21228_1*b*1"/>
  <p:tag name="KSO_WM_TEMPLATE_CATEGORY" val="custom"/>
  <p:tag name="KSO_WM_TEMPLATE_INDEX" val="20221228"/>
  <p:tag name="KSO_WM_UNIT_LAYERLEVEL" val="1"/>
  <p:tag name="KSO_WM_TAG_VERSION" val="1.0"/>
  <p:tag name="KSO_WM_BEAUTIFY_FLAG" val="#wm#"/>
  <p:tag name="KSO_WM_UNIT_DEFAULT_FONT" val="20;24;2"/>
  <p:tag name="KSO_WM_UNIT_BLOCK" val="0"/>
  <p:tag name="KSO_WM_UNIT_DEC_AREA_ID" val="bf1309e328c248128f75ad6c5b7a4ab3"/>
  <p:tag name="KSO_WM_CHIP_GROUPID" val="612dfa25eaa89fd2fb383638"/>
  <p:tag name="KSO_WM_CHIP_XID" val="612dfa25eaa89fd2fb383639"/>
  <p:tag name="KSO_WM_CHIP_FILLAREA_FILL_RULE" val="{&quot;fill_align&quot;:&quot;cm&quot;,&quot;fill_mode&quot;:&quot;adaptive&quot;,&quot;sacle_strategy&quot;:&quot;smart&quot;}"/>
  <p:tag name="KSO_WM_ASSEMBLE_CHIP_INDEX" val="42a99fa96d0f43d2a9fcd8523375477e"/>
  <p:tag name="KSO_WM_UNIT_TEXT_FILL_FORE_SCHEMECOLOR_INDEX_BRIGHTNESS" val="0"/>
  <p:tag name="KSO_WM_UNIT_TEXT_FILL_FORE_SCHEMECOLOR_INDEX" val="5"/>
  <p:tag name="KSO_WM_UNIT_TEXT_FILL_TYPE" val="1"/>
  <p:tag name="KSO_WM_TEMPLATE_ASSEMBLE_XID" val="61a9c3e77f1731ae2a1cac44"/>
  <p:tag name="KSO_WM_TEMPLATE_ASSEMBLE_GROUPID" val="61a9baebf40d6225060c7b87"/>
</p:tagLst>
</file>

<file path=ppt/tags/tag91.xml><?xml version="1.0" encoding="utf-8"?>
<p:tagLst xmlns:p="http://schemas.openxmlformats.org/presentationml/2006/main">
  <p:tag name="KSO_WM_UNIT_ISCONTENTSTITLE" val="0"/>
  <p:tag name="KSO_WM_UNIT_ISNUMDGMTITLE" val="0"/>
  <p:tag name="KSO_WM_UNIT_PRESET_TEXT" val="感谢您的欣赏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1228_1*a*1"/>
  <p:tag name="KSO_WM_TEMPLATE_CATEGORY" val="custom"/>
  <p:tag name="KSO_WM_TEMPLATE_INDEX" val="20221228"/>
  <p:tag name="KSO_WM_UNIT_LAYERLEVEL" val="1"/>
  <p:tag name="KSO_WM_TAG_VERSION" val="1.0"/>
  <p:tag name="KSO_WM_BEAUTIFY_FLAG" val="#wm#"/>
  <p:tag name="KSO_WM_UNIT_DEFAULT_FONT" val="66;96;2"/>
  <p:tag name="KSO_WM_UNIT_BLOCK" val="0"/>
  <p:tag name="KSO_WM_UNIT_DEC_AREA_ID" val="da37b20f680f4c019773962f8be91d18"/>
  <p:tag name="KSO_WM_CHIP_GROUPID" val="612dfa25eaa89fd2fb383638"/>
  <p:tag name="KSO_WM_CHIP_XID" val="612dfa25eaa89fd2fb383639"/>
  <p:tag name="KSO_WM_CHIP_FILLAREA_FILL_RULE" val="{&quot;fill_align&quot;:&quot;cm&quot;,&quot;fill_mode&quot;:&quot;adaptive&quot;,&quot;sacle_strategy&quot;:&quot;smart&quot;}"/>
  <p:tag name="KSO_WM_ASSEMBLE_CHIP_INDEX" val="42a99fa96d0f43d2a9fcd8523375477e"/>
  <p:tag name="KSO_WM_UNIT_TEXT_FILL_FORE_SCHEMECOLOR_INDEX_BRIGHTNESS" val="0"/>
  <p:tag name="KSO_WM_UNIT_TEXT_FILL_FORE_SCHEMECOLOR_INDEX" val="5"/>
  <p:tag name="KSO_WM_UNIT_TEXT_FILL_TYPE" val="1"/>
  <p:tag name="KSO_WM_TEMPLATE_ASSEMBLE_XID" val="61a9c3e77f1731ae2a1cac44"/>
  <p:tag name="KSO_WM_TEMPLATE_ASSEMBLE_GROUPID" val="61a9baebf40d6225060c7b87"/>
</p:tagLst>
</file>

<file path=ppt/tags/tag92.xml><?xml version="1.0" encoding="utf-8"?>
<p:tagLst xmlns:p="http://schemas.openxmlformats.org/presentationml/2006/main">
  <p:tag name="KSO_WM_UNIT_SUBTYPE" val="v"/>
  <p:tag name="KSO_WM_TEMPLATE_CATEGORY" val="chip"/>
  <p:tag name="KSO_WM_TEMPLATE_INDEX" val="20221228"/>
  <p:tag name="KSO_WM_UNIT_TYPE" val="i"/>
  <p:tag name="KSO_WM_UNIT_INDEX" val="1"/>
  <p:tag name="KSO_WM_UNIT_ID" val="chip20221228_1*i*1"/>
  <p:tag name="KSO_WM_BEAUTIFY_FLAG" val="#wm#"/>
  <p:tag name="KSO_WM_TAG_VERSION" val="1.0"/>
  <p:tag name="KSO_WM_CHIP_GROUPID" val="61a9baebf40d6225060c7b87"/>
  <p:tag name="KSO_WM_CHIP_XID" val="61a9baeb7f1731ae2a1c9d45"/>
  <p:tag name="KSO_WM_UNIT_DEC_AREA_ID" val="8a8f0c43303849f8958b7befa915fc7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473a8d5f42d44c0aa74cb785eb496887"/>
  <p:tag name="KSO_WM_SLIDE_BACKGROUND_TYPE" val="general"/>
</p:tagLst>
</file>

<file path=ppt/tags/tag93.xml><?xml version="1.0" encoding="utf-8"?>
<p:tagLst xmlns:p="http://schemas.openxmlformats.org/presentationml/2006/main">
  <p:tag name="KSO_WM_SLIDE_BACKGROUND_TYPE" val="general"/>
</p:tagLst>
</file>

<file path=ppt/tags/tag94.xml><?xml version="1.0" encoding="utf-8"?>
<p:tagLst xmlns:p="http://schemas.openxmlformats.org/presentationml/2006/main">
  <p:tag name="KSO_WM_SLIDE_BACKGROUND_TYPE" val="general"/>
</p:tagLst>
</file>

<file path=ppt/tags/tag95.xml><?xml version="1.0" encoding="utf-8"?>
<p:tagLst xmlns:p="http://schemas.openxmlformats.org/presentationml/2006/main">
  <p:tag name="KSO_WM_SLIDE_BACKGROUND_TYPE" val="general"/>
</p:tagLst>
</file>

<file path=ppt/tags/tag96.xml><?xml version="1.0" encoding="utf-8"?>
<p:tagLst xmlns:p="http://schemas.openxmlformats.org/presentationml/2006/main">
  <p:tag name="KSO_WM_SLIDE_BACKGROUND_TYPE" val="general"/>
</p:tagLst>
</file>

<file path=ppt/tags/tag97.xml><?xml version="1.0" encoding="utf-8"?>
<p:tagLst xmlns:p="http://schemas.openxmlformats.org/presentationml/2006/main">
  <p:tag name="KSO_WM_UNIT_SUBTYPE" val="v"/>
  <p:tag name="KSO_WM_TEMPLATE_CATEGORY" val="chip"/>
  <p:tag name="KSO_WM_TEMPLATE_INDEX" val="20221228"/>
  <p:tag name="KSO_WM_UNIT_TYPE" val="i"/>
  <p:tag name="KSO_WM_UNIT_INDEX" val="1"/>
  <p:tag name="KSO_WM_UNIT_ID" val="chip20221228_1*i*1"/>
  <p:tag name="KSO_WM_BEAUTIFY_FLAG" val="#wm#"/>
  <p:tag name="KSO_WM_TAG_VERSION" val="1.0"/>
  <p:tag name="KSO_WM_CHIP_GROUPID" val="61a9baebf40d6225060c7b87"/>
  <p:tag name="KSO_WM_CHIP_XID" val="61a9baeb7f1731ae2a1c9d45"/>
  <p:tag name="KSO_WM_UNIT_DEC_AREA_ID" val="2d838bbc93544efb89895f26316a42a4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09ccbae126934cc28a9a834bbb57ab9e"/>
  <p:tag name="KSO_WM_SLIDE_BACKGROUND_TYPE" val="frame"/>
</p:tagLst>
</file>

<file path=ppt/tags/tag98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0286_2*i*1"/>
  <p:tag name="KSO_WM_UNIT_LAYERLEVEL" val="1"/>
  <p:tag name="KSO_WM_TAG_VERSION" val="1.0"/>
  <p:tag name="KSO_WM_BEAUTIFY_FLAG" val="#wm#"/>
  <p:tag name="KSO_WM_UNIT_BK_DARK_LIGHT" val="2"/>
  <p:tag name="KSO_WM_UNIT_SUBTYPE" val="h"/>
  <p:tag name="KSO_WM_UNIT_TYPE" val="i"/>
  <p:tag name="KSO_WM_UNIT_INDEX" val="1"/>
  <p:tag name="KSO_WM_TEMPLATE_CATEGORY" val="bg"/>
  <p:tag name="KSO_WM_TEMPLATE_INDEX" val="20220286"/>
  <p:tag name="KSO_WM_CHIP_GROUPID" val="612f6a61c37455bdf62a9584"/>
  <p:tag name="KSO_WM_CHIP_XID" val="612f6a61c37455bdf62a9586"/>
  <p:tag name="KSO_WM_UNIT_FILL_FORE_SCHEMECOLOR_INDEX_BRIGHTNESS" val="0"/>
  <p:tag name="KSO_WM_UNIT_FILL_FORE_SCHEMECOLOR_INDEX" val="16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99.xml><?xml version="1.0" encoding="utf-8"?>
<p:tagLst xmlns:p="http://schemas.openxmlformats.org/presentationml/2006/main">
  <p:tag name="KSO_WM_SLIDE_BACKGROUND_TYPE" val="frame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Adjacency">
      <a:dk1>
        <a:srgbClr val="000000"/>
      </a:dk1>
      <a:lt1>
        <a:srgbClr val="FFFFFF"/>
      </a:lt1>
      <a:dk2>
        <a:srgbClr val="F0F0F0"/>
      </a:dk2>
      <a:lt2>
        <a:srgbClr val="FFFFFF"/>
      </a:lt2>
      <a:accent1>
        <a:srgbClr val="4F9FA4"/>
      </a:accent1>
      <a:accent2>
        <a:srgbClr val="2B97B3"/>
      </a:accent2>
      <a:accent3>
        <a:srgbClr val="278CC1"/>
      </a:accent3>
      <a:accent4>
        <a:srgbClr val="507DC5"/>
      </a:accent4>
      <a:accent5>
        <a:srgbClr val="7E68BA"/>
      </a:accent5>
      <a:accent6>
        <a:srgbClr val="A34E9E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Adjacency">
      <a:dk1>
        <a:srgbClr val="000000"/>
      </a:dk1>
      <a:lt1>
        <a:srgbClr val="FFFFFF"/>
      </a:lt1>
      <a:dk2>
        <a:srgbClr val="F0F0F0"/>
      </a:dk2>
      <a:lt2>
        <a:srgbClr val="FFFFFF"/>
      </a:lt2>
      <a:accent1>
        <a:srgbClr val="4F9FA4"/>
      </a:accent1>
      <a:accent2>
        <a:srgbClr val="2B97B3"/>
      </a:accent2>
      <a:accent3>
        <a:srgbClr val="278CC1"/>
      </a:accent3>
      <a:accent4>
        <a:srgbClr val="507DC5"/>
      </a:accent4>
      <a:accent5>
        <a:srgbClr val="7E68BA"/>
      </a:accent5>
      <a:accent6>
        <a:srgbClr val="A34E9E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484</Words>
  <Application>WPS 演示</Application>
  <PresentationFormat>自定义</PresentationFormat>
  <Paragraphs>41</Paragraphs>
  <Slides>10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10</vt:i4>
      </vt:variant>
    </vt:vector>
  </HeadingPairs>
  <TitlesOfParts>
    <vt:vector size="26" baseType="lpstr">
      <vt:lpstr>Arial</vt:lpstr>
      <vt:lpstr>宋体</vt:lpstr>
      <vt:lpstr>Wingdings</vt:lpstr>
      <vt:lpstr>汉仪行者笔记简</vt:lpstr>
      <vt:lpstr>汉仪程行简</vt:lpstr>
      <vt:lpstr>微软雅黑</vt:lpstr>
      <vt:lpstr>YouSheBiaoTiHei</vt:lpstr>
      <vt:lpstr>Segoe Print</vt:lpstr>
      <vt:lpstr>华文琥珀</vt:lpstr>
      <vt:lpstr>楷体</vt:lpstr>
      <vt:lpstr>方正舒体</vt:lpstr>
      <vt:lpstr>Arial Unicode MS</vt:lpstr>
      <vt:lpstr>Calibri</vt:lpstr>
      <vt:lpstr>Office 主题</vt:lpstr>
      <vt:lpstr>1_Office 主题​​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chengqiuping</dc:creator>
  <cp:lastModifiedBy>秋日浮萍</cp:lastModifiedBy>
  <cp:revision>14</cp:revision>
  <dcterms:created xsi:type="dcterms:W3CDTF">2021-12-28T02:57:00Z</dcterms:created>
  <dcterms:modified xsi:type="dcterms:W3CDTF">2021-12-29T23:48:16Z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CFA46C2E4FB84C47A1856AF335A075E8</vt:lpwstr>
  </property>
  <property fmtid="{D5CDD505-2E9C-101B-9397-08002B2CF9AE}" pid="3" name="KSOProductBuildVer">
    <vt:lpwstr>2052-11.1.0.11284</vt:lpwstr>
  </property>
</Properties>
</file>