
<file path=[Content_Types].xml><?xml version="1.0" encoding="utf-8"?>
<Types xmlns="http://schemas.openxmlformats.org/package/2006/content-types">
  <Default Extension="vml" ContentType="application/vnd.openxmlformats-officedocument.vmlDrawing"/>
  <Default Extension="wav" ContentType="audio/x-wav"/>
  <Default Extension="png" ContentType="image/png"/>
  <Default Extension="jpeg" ContentType="image/jpeg"/>
  <Default Extension="JPG" ContentType="image/.jpg"/>
  <Default Extension="wmf" ContentType="image/x-wm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84" r:id="rId3"/>
    <p:sldId id="262" r:id="rId4"/>
    <p:sldId id="325" r:id="rId5"/>
    <p:sldId id="263" r:id="rId6"/>
    <p:sldId id="326" r:id="rId7"/>
    <p:sldId id="301" r:id="rId8"/>
    <p:sldId id="302" r:id="rId9"/>
    <p:sldId id="303" r:id="rId10"/>
    <p:sldId id="327" r:id="rId11"/>
    <p:sldId id="346" r:id="rId12"/>
    <p:sldId id="307" r:id="rId13"/>
    <p:sldId id="347" r:id="rId14"/>
    <p:sldId id="349" r:id="rId15"/>
    <p:sldId id="348" r:id="rId16"/>
    <p:sldId id="315" r:id="rId17"/>
    <p:sldId id="359" r:id="rId18"/>
    <p:sldId id="308" r:id="rId19"/>
    <p:sldId id="309" r:id="rId20"/>
    <p:sldId id="311" r:id="rId21"/>
    <p:sldId id="310" r:id="rId22"/>
    <p:sldId id="358" r:id="rId23"/>
    <p:sldId id="265" r:id="rId24"/>
    <p:sldId id="286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41D5"/>
    <a:srgbClr val="56CA95"/>
    <a:srgbClr val="FFBA55"/>
    <a:srgbClr val="5B7156"/>
    <a:srgbClr val="FFB7A1"/>
    <a:srgbClr val="F9DA7D"/>
    <a:srgbClr val="E96A60"/>
    <a:srgbClr val="0CB0A0"/>
    <a:srgbClr val="0C8C7D"/>
    <a:srgbClr val="E07B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021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36000" cy="36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9.png"/><Relationship Id="rId7" Type="http://schemas.openxmlformats.org/officeDocument/2006/relationships/image" Target="../media/image10.jpeg"/><Relationship Id="rId6" Type="http://schemas.openxmlformats.org/officeDocument/2006/relationships/image" Target="../media/image7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wmf"/><Relationship Id="rId3" Type="http://schemas.openxmlformats.org/officeDocument/2006/relationships/control" Target="../activeX/activeX1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9.png"/><Relationship Id="rId7" Type="http://schemas.openxmlformats.org/officeDocument/2006/relationships/image" Target="../media/image10.jpeg"/><Relationship Id="rId6" Type="http://schemas.openxmlformats.org/officeDocument/2006/relationships/image" Target="../media/image7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jpeg"/><Relationship Id="rId8" Type="http://schemas.openxmlformats.org/officeDocument/2006/relationships/image" Target="../media/image8.png"/><Relationship Id="rId7" Type="http://schemas.openxmlformats.org/officeDocument/2006/relationships/image" Target="../media/image9.png"/><Relationship Id="rId6" Type="http://schemas.openxmlformats.org/officeDocument/2006/relationships/image" Target="../media/image1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22.jpeg"/><Relationship Id="rId10" Type="http://schemas.openxmlformats.org/officeDocument/2006/relationships/image" Target="../media/image21.jpeg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audio" Target="../media/media2.mp3"/><Relationship Id="rId8" Type="http://schemas.openxmlformats.org/officeDocument/2006/relationships/image" Target="../media/image25.png"/><Relationship Id="rId7" Type="http://schemas.microsoft.com/office/2007/relationships/media" Target="../media/media1.mp3"/><Relationship Id="rId6" Type="http://schemas.openxmlformats.org/officeDocument/2006/relationships/audio" Target="../media/media1.mp3"/><Relationship Id="rId5" Type="http://schemas.openxmlformats.org/officeDocument/2006/relationships/image" Target="../media/image22.jpe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1" Type="http://schemas.openxmlformats.org/officeDocument/2006/relationships/slideLayout" Target="../slideLayouts/slideLayout2.xml"/><Relationship Id="rId10" Type="http://schemas.microsoft.com/office/2007/relationships/media" Target="../media/media2.mp3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audio" Target="../media/media4.mp3"/><Relationship Id="rId8" Type="http://schemas.openxmlformats.org/officeDocument/2006/relationships/image" Target="../media/image25.png"/><Relationship Id="rId7" Type="http://schemas.microsoft.com/office/2007/relationships/media" Target="../media/media3.mp3"/><Relationship Id="rId6" Type="http://schemas.openxmlformats.org/officeDocument/2006/relationships/audio" Target="../media/media3.mp3"/><Relationship Id="rId5" Type="http://schemas.openxmlformats.org/officeDocument/2006/relationships/image" Target="../media/image29.jpeg"/><Relationship Id="rId4" Type="http://schemas.openxmlformats.org/officeDocument/2006/relationships/image" Target="../media/image28.jpeg"/><Relationship Id="rId31" Type="http://schemas.openxmlformats.org/officeDocument/2006/relationships/slideLayout" Target="../slideLayouts/slideLayout2.xml"/><Relationship Id="rId30" Type="http://schemas.microsoft.com/office/2007/relationships/media" Target="../media/media2.mp3"/><Relationship Id="rId3" Type="http://schemas.openxmlformats.org/officeDocument/2006/relationships/image" Target="../media/image27.jpeg"/><Relationship Id="rId29" Type="http://schemas.openxmlformats.org/officeDocument/2006/relationships/audio" Target="../media/media2.mp3"/><Relationship Id="rId28" Type="http://schemas.microsoft.com/office/2007/relationships/media" Target="../media/media1.mp3"/><Relationship Id="rId27" Type="http://schemas.openxmlformats.org/officeDocument/2006/relationships/audio" Target="../media/media1.mp3"/><Relationship Id="rId26" Type="http://schemas.microsoft.com/office/2007/relationships/media" Target="../media/media12.mp3"/><Relationship Id="rId25" Type="http://schemas.openxmlformats.org/officeDocument/2006/relationships/audio" Target="../media/media12.mp3"/><Relationship Id="rId24" Type="http://schemas.microsoft.com/office/2007/relationships/media" Target="../media/media11.mp3"/><Relationship Id="rId23" Type="http://schemas.openxmlformats.org/officeDocument/2006/relationships/audio" Target="../media/media11.mp3"/><Relationship Id="rId22" Type="http://schemas.microsoft.com/office/2007/relationships/media" Target="../media/media10.mp3"/><Relationship Id="rId21" Type="http://schemas.openxmlformats.org/officeDocument/2006/relationships/audio" Target="../media/media10.mp3"/><Relationship Id="rId20" Type="http://schemas.microsoft.com/office/2007/relationships/media" Target="../media/media9.mp3"/><Relationship Id="rId2" Type="http://schemas.openxmlformats.org/officeDocument/2006/relationships/image" Target="../media/image26.jpeg"/><Relationship Id="rId19" Type="http://schemas.openxmlformats.org/officeDocument/2006/relationships/audio" Target="../media/media9.mp3"/><Relationship Id="rId18" Type="http://schemas.microsoft.com/office/2007/relationships/media" Target="../media/media8.mp3"/><Relationship Id="rId17" Type="http://schemas.openxmlformats.org/officeDocument/2006/relationships/audio" Target="../media/media8.mp3"/><Relationship Id="rId16" Type="http://schemas.microsoft.com/office/2007/relationships/media" Target="../media/media7.mp3"/><Relationship Id="rId15" Type="http://schemas.openxmlformats.org/officeDocument/2006/relationships/audio" Target="../media/media7.mp3"/><Relationship Id="rId14" Type="http://schemas.microsoft.com/office/2007/relationships/media" Target="../media/media6.mp3"/><Relationship Id="rId13" Type="http://schemas.openxmlformats.org/officeDocument/2006/relationships/audio" Target="../media/media6.mp3"/><Relationship Id="rId12" Type="http://schemas.microsoft.com/office/2007/relationships/media" Target="../media/media5.mp3"/><Relationship Id="rId11" Type="http://schemas.openxmlformats.org/officeDocument/2006/relationships/audio" Target="../media/media5.mp3"/><Relationship Id="rId10" Type="http://schemas.microsoft.com/office/2007/relationships/media" Target="../media/media4.mp3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36.jpeg"/><Relationship Id="rId8" Type="http://schemas.openxmlformats.org/officeDocument/2006/relationships/image" Target="../media/image35.jpeg"/><Relationship Id="rId7" Type="http://schemas.openxmlformats.org/officeDocument/2006/relationships/image" Target="../media/image34.jpeg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3" Type="http://schemas.openxmlformats.org/officeDocument/2006/relationships/image" Target="../media/image6.jpeg"/><Relationship Id="rId2" Type="http://schemas.openxmlformats.org/officeDocument/2006/relationships/image" Target="../media/image30.png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38.jpeg"/><Relationship Id="rId11" Type="http://schemas.openxmlformats.org/officeDocument/2006/relationships/image" Target="../media/image7.png"/><Relationship Id="rId10" Type="http://schemas.openxmlformats.org/officeDocument/2006/relationships/image" Target="../media/image37.jpe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tags" Target="../tags/tag63.xml"/><Relationship Id="rId4" Type="http://schemas.microsoft.com/office/2007/relationships/media" Target="../media/audio1.wav"/><Relationship Id="rId3" Type="http://schemas.openxmlformats.org/officeDocument/2006/relationships/audio" Target="../media/audio1.wav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30.png"/><Relationship Id="rId8" Type="http://schemas.openxmlformats.org/officeDocument/2006/relationships/image" Target="../media/image31.jpeg"/><Relationship Id="rId7" Type="http://schemas.openxmlformats.org/officeDocument/2006/relationships/image" Target="../media/image21.jpeg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6.jpeg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9.jpeg"/><Relationship Id="rId1" Type="http://schemas.openxmlformats.org/officeDocument/2006/relationships/tags" Target="../tags/tag64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8" name="文本框 67"/>
          <p:cNvSpPr txBox="1"/>
          <p:nvPr/>
        </p:nvSpPr>
        <p:spPr>
          <a:xfrm>
            <a:off x="2157730" y="2167255"/>
            <a:ext cx="78663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en-US" sz="7200" b="1">
                <a:solidFill>
                  <a:srgbClr val="D8664B"/>
                </a:solidFill>
                <a:latin typeface="Comic Sans MS" panose="030F0702030302020204" charset="0"/>
                <a:ea typeface="楷体" panose="02010609060101010101" charset="-122"/>
                <a:cs typeface="Comic Sans MS" panose="030F0702030302020204" charset="0"/>
              </a:rPr>
              <a:t>Unit7 How much?</a:t>
            </a:r>
            <a:endParaRPr lang="en-US" sz="7200" b="1">
              <a:solidFill>
                <a:srgbClr val="D8664B"/>
              </a:solidFill>
              <a:latin typeface="Comic Sans MS" panose="030F0702030302020204" charset="0"/>
              <a:ea typeface="楷体" panose="02010609060101010101" charset="-122"/>
              <a:cs typeface="Comic Sans MS" panose="030F070203030202020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6009640" y="3499485"/>
            <a:ext cx="350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3200" b="1">
                <a:solidFill>
                  <a:schemeClr val="tx1">
                    <a:lumMod val="50000"/>
                    <a:lumOff val="50000"/>
                  </a:schemeClr>
                </a:solidFill>
                <a:latin typeface="Comic Sans MS" panose="030F0702030302020204" charset="0"/>
                <a:ea typeface="从未如此可爱" panose="02010600010101010101" charset="-122"/>
                <a:cs typeface="Comic Sans MS" panose="030F0702030302020204" charset="0"/>
              </a:rPr>
              <a:t>Story time</a:t>
            </a:r>
            <a:endParaRPr lang="en-US" altLang="zh-CN" sz="3200" b="1">
              <a:solidFill>
                <a:schemeClr val="tx1">
                  <a:lumMod val="50000"/>
                  <a:lumOff val="50000"/>
                </a:schemeClr>
              </a:solidFill>
              <a:latin typeface="Comic Sans MS" panose="030F0702030302020204" charset="0"/>
              <a:ea typeface="从未如此可爱" panose="02010600010101010101" charset="-122"/>
              <a:cs typeface="Comic Sans MS" panose="030F07020303020202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60235" y="4994910"/>
            <a:ext cx="4398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rgbClr val="5B715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新桥第二实验小学</a:t>
            </a:r>
            <a:r>
              <a:rPr lang="en-US" altLang="zh-CN" sz="2400" b="1">
                <a:solidFill>
                  <a:srgbClr val="5B715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400" b="1">
                <a:solidFill>
                  <a:srgbClr val="5B715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芮</a:t>
            </a:r>
            <a:r>
              <a:rPr lang="en-US" altLang="zh-CN" sz="2400" b="1">
                <a:solidFill>
                  <a:srgbClr val="5B715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400" b="1">
                <a:solidFill>
                  <a:srgbClr val="5B715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梨</a:t>
            </a:r>
            <a:endParaRPr lang="zh-CN" altLang="en-US" sz="2400" b="1">
              <a:solidFill>
                <a:srgbClr val="5B7156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DA7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603885" y="367665"/>
            <a:ext cx="10984230" cy="612267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云形 4"/>
          <p:cNvSpPr/>
          <p:nvPr/>
        </p:nvSpPr>
        <p:spPr>
          <a:xfrm rot="660000">
            <a:off x="11108690" y="318770"/>
            <a:ext cx="1024890" cy="715010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云形 5"/>
          <p:cNvSpPr/>
          <p:nvPr/>
        </p:nvSpPr>
        <p:spPr>
          <a:xfrm rot="660000">
            <a:off x="304165" y="175260"/>
            <a:ext cx="555625" cy="391160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 descr="热气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2530" y="615950"/>
            <a:ext cx="655320" cy="655320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1845945" y="4329430"/>
            <a:ext cx="4757420" cy="885825"/>
          </a:xfrm>
          <a:prstGeom prst="ellipse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 descr="51miz-E1120421-16CA0A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695" y="4400550"/>
            <a:ext cx="4972685" cy="3729990"/>
          </a:xfrm>
          <a:prstGeom prst="rect">
            <a:avLst/>
          </a:prstGeom>
        </p:spPr>
      </p:pic>
      <p:pic>
        <p:nvPicPr>
          <p:cNvPr id="2" name="图片 1" descr="story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5945" y="834390"/>
            <a:ext cx="9203055" cy="46812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9" name="AutoShape 9"/>
          <p:cNvSpPr/>
          <p:nvPr/>
        </p:nvSpPr>
        <p:spPr>
          <a:xfrm rot="589659">
            <a:off x="2378710" y="367030"/>
            <a:ext cx="8172450" cy="2320925"/>
          </a:xfrm>
          <a:prstGeom prst="irregularSeal2">
            <a:avLst/>
          </a:prstGeom>
          <a:solidFill>
            <a:srgbClr val="FFFF00"/>
          </a:solidFill>
          <a:ln w="9525">
            <a:noFill/>
          </a:ln>
        </p:spPr>
        <p:txBody>
          <a:bodyPr wrap="none" anchor="ctr" anchorCtr="0"/>
          <a:p>
            <a:pPr>
              <a:spcBef>
                <a:spcPct val="20000"/>
              </a:spcBef>
              <a:buFontTx/>
              <a:buChar char="•"/>
            </a:pPr>
            <a:endParaRPr lang="zh-CN" altLang="en-US" b="0" dirty="0">
              <a:latin typeface="Arial" panose="020B0604020202020204" pitchFamily="34" charset="0"/>
            </a:endParaRPr>
          </a:p>
        </p:txBody>
      </p:sp>
      <p:sp>
        <p:nvSpPr>
          <p:cNvPr id="13319" name="文本框 13318"/>
          <p:cNvSpPr txBox="1"/>
          <p:nvPr/>
        </p:nvSpPr>
        <p:spPr>
          <a:xfrm>
            <a:off x="4076065" y="1123315"/>
            <a:ext cx="655828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dirty="0">
                <a:latin typeface="Comic Sans MS" panose="030F0702030302020204" charset="0"/>
                <a:sym typeface="宋体" panose="02010600030101010101" pitchFamily="2" charset="-122"/>
              </a:rPr>
              <a:t>What would they like?</a:t>
            </a:r>
            <a:endParaRPr lang="en-US" altLang="zh-CN" sz="3200">
              <a:latin typeface="Comic Sans MS" panose="030F0702030302020204" charset="0"/>
              <a:sym typeface="宋体" panose="02010600030101010101" pitchFamily="2" charset="-122"/>
            </a:endParaRPr>
          </a:p>
          <a:p>
            <a:endParaRPr lang="zh-CN" altLang="en-US" sz="3200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3315" name="图片 13314" descr="Yang Li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767965" y="4049713"/>
            <a:ext cx="1822450" cy="2636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图片 13315" descr="Liu Tao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453620" y="3716655"/>
            <a:ext cx="1709420" cy="29070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4" name="图片 13313" descr="Mike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453620" y="3869690"/>
            <a:ext cx="1339850" cy="299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20833e-05 0 L 0.462135 -0.0523148 " pathEditMode="relative" rAng="0" ptsTypes="">
                                      <p:cBhvr>
                                        <p:cTn id="6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19792 0.0544444 L -0.548906 -0.0313889 " pathEditMode="relative" rAng="0" ptsTypes="">
                                      <p:cBhvr>
                                        <p:cTn id="10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9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71458 -0.0650926 " pathEditMode="relative" rAng="0" ptsTypes="">
                                      <p:cBhvr>
                                        <p:cTn id="14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 animBg="1"/>
      <p:bldP spid="51209" grpId="0" bldLvl="0" animBg="1"/>
      <p:bldP spid="133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DA7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603885" y="367665"/>
            <a:ext cx="10984230" cy="612267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云形 4"/>
          <p:cNvSpPr/>
          <p:nvPr/>
        </p:nvSpPr>
        <p:spPr>
          <a:xfrm rot="660000">
            <a:off x="11108690" y="318770"/>
            <a:ext cx="1024890" cy="715010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云形 5"/>
          <p:cNvSpPr/>
          <p:nvPr/>
        </p:nvSpPr>
        <p:spPr>
          <a:xfrm rot="660000">
            <a:off x="304165" y="175260"/>
            <a:ext cx="555625" cy="391160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 descr="热气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2530" y="615950"/>
            <a:ext cx="655320" cy="65532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845945" y="687705"/>
            <a:ext cx="27895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B7A1"/>
                </a:solidFill>
                <a:latin typeface="Times New Roman" panose="02020603050405020304" charset="0"/>
                <a:cs typeface="Times New Roman" panose="02020603050405020304" charset="0"/>
              </a:rPr>
              <a:t>Let’s watch</a:t>
            </a:r>
            <a:endParaRPr lang="en-US" altLang="zh-CN" sz="3200" b="1">
              <a:solidFill>
                <a:srgbClr val="FFB7A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845945" y="4329430"/>
            <a:ext cx="4757420" cy="885825"/>
          </a:xfrm>
          <a:prstGeom prst="ellipse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 descr="51miz-E1120421-16CA0A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695" y="4400550"/>
            <a:ext cx="4972685" cy="3729990"/>
          </a:xfrm>
          <a:prstGeom prst="rect">
            <a:avLst/>
          </a:prstGeom>
        </p:spPr>
      </p:pic>
      <p:sp>
        <p:nvSpPr>
          <p:cNvPr id="40971" name="文本框 16387"/>
          <p:cNvSpPr txBox="1"/>
          <p:nvPr/>
        </p:nvSpPr>
        <p:spPr>
          <a:xfrm>
            <a:off x="3984625" y="748983"/>
            <a:ext cx="88011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What would </a:t>
            </a:r>
            <a:r>
              <a:rPr lang="en-US" altLang="zh-CN" sz="2400" b="1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xx like?  How much are they?</a:t>
            </a:r>
            <a:endParaRPr lang="en-US" altLang="zh-CN" sz="2400" b="1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宋体" panose="02010600030101010101" pitchFamily="2" charset="-122"/>
            </a:endParaRPr>
          </a:p>
        </p:txBody>
      </p:sp>
      <p:pic>
        <p:nvPicPr>
          <p:cNvPr id="40963" name="图片 14340" descr="Wang Bing"/>
          <p:cNvPicPr>
            <a:picLocks noChangeAspect="1"/>
          </p:cNvPicPr>
          <p:nvPr/>
        </p:nvPicPr>
        <p:blipFill>
          <a:blip r:embed="rId3"/>
          <a:srcRect l="44730" t="15773" r="29404" b="49136"/>
          <a:stretch>
            <a:fillRect/>
          </a:stretch>
        </p:blipFill>
        <p:spPr>
          <a:xfrm>
            <a:off x="2561590" y="1455738"/>
            <a:ext cx="1358900" cy="1287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4" name="图片 14341" descr="Yang Ling"/>
          <p:cNvPicPr>
            <a:picLocks noChangeAspect="1"/>
          </p:cNvPicPr>
          <p:nvPr/>
        </p:nvPicPr>
        <p:blipFill>
          <a:blip r:embed="rId4"/>
          <a:srcRect l="41356" t="10950" r="37276" b="65649"/>
          <a:stretch>
            <a:fillRect/>
          </a:stretch>
        </p:blipFill>
        <p:spPr>
          <a:xfrm>
            <a:off x="2561273" y="3041650"/>
            <a:ext cx="1484312" cy="1287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5" name="图片 14342" descr="Mike"/>
          <p:cNvPicPr>
            <a:picLocks noChangeAspect="1"/>
          </p:cNvPicPr>
          <p:nvPr/>
        </p:nvPicPr>
        <p:blipFill>
          <a:blip r:embed="rId5"/>
          <a:srcRect l="33945" t="5386" r="37488" b="52678"/>
          <a:stretch>
            <a:fillRect/>
          </a:stretch>
        </p:blipFill>
        <p:spPr>
          <a:xfrm>
            <a:off x="2612708" y="4627563"/>
            <a:ext cx="1371600" cy="1287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22" name="Picture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88990" y="2693035"/>
            <a:ext cx="977900" cy="8547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31" name="Picture 6" descr="4"/>
          <p:cNvPicPr>
            <a:picLocks noChangeAspect="1"/>
          </p:cNvPicPr>
          <p:nvPr/>
        </p:nvPicPr>
        <p:blipFill>
          <a:blip r:embed="rId7">
            <a:clrChange>
              <a:clrFrom>
                <a:srgbClr val="FFFDFD"/>
              </a:clrFrom>
              <a:clrTo>
                <a:srgbClr val="FFFDFD">
                  <a:alpha val="0"/>
                </a:srgbClr>
              </a:clrTo>
            </a:clrChange>
          </a:blip>
          <a:srcRect b="12256"/>
          <a:stretch>
            <a:fillRect/>
          </a:stretch>
        </p:blipFill>
        <p:spPr>
          <a:xfrm>
            <a:off x="5835015" y="5424805"/>
            <a:ext cx="1004570" cy="8915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28" name="Picture 2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23915" y="1456055"/>
            <a:ext cx="942975" cy="8585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25" name="Picture 2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88990" y="4023995"/>
            <a:ext cx="896620" cy="885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72" name="文本框 51209"/>
          <p:cNvSpPr txBox="1"/>
          <p:nvPr/>
        </p:nvSpPr>
        <p:spPr>
          <a:xfrm>
            <a:off x="8796655" y="2799715"/>
            <a:ext cx="790575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0"/>
              </a:spcBef>
            </a:pP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¥5</a:t>
            </a:r>
            <a:endParaRPr lang="en-US" altLang="zh-CN" sz="3600" b="1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0973" name="文本框 1"/>
          <p:cNvSpPr txBox="1"/>
          <p:nvPr/>
        </p:nvSpPr>
        <p:spPr>
          <a:xfrm>
            <a:off x="8796655" y="5490528"/>
            <a:ext cx="790575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0"/>
              </a:spcBef>
            </a:pP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¥4</a:t>
            </a:r>
            <a:endParaRPr lang="en-US" altLang="zh-CN" sz="3600" b="1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0974" name="文本框 2"/>
          <p:cNvSpPr txBox="1"/>
          <p:nvPr/>
        </p:nvSpPr>
        <p:spPr>
          <a:xfrm>
            <a:off x="8710930" y="1669415"/>
            <a:ext cx="9715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0"/>
              </a:spcBef>
            </a:pP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¥19</a:t>
            </a:r>
            <a:endParaRPr lang="en-US" altLang="zh-CN" sz="3600" b="1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0975" name="文本框 3"/>
          <p:cNvSpPr txBox="1"/>
          <p:nvPr/>
        </p:nvSpPr>
        <p:spPr>
          <a:xfrm>
            <a:off x="8682355" y="4023678"/>
            <a:ext cx="10191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0"/>
              </a:spcBef>
            </a:pP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¥28</a:t>
            </a:r>
            <a:endParaRPr lang="en-US" altLang="zh-CN" sz="3600" b="1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8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DA7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603885" y="367665"/>
            <a:ext cx="10984230" cy="612267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云形 4"/>
          <p:cNvSpPr/>
          <p:nvPr/>
        </p:nvSpPr>
        <p:spPr>
          <a:xfrm rot="660000">
            <a:off x="11108690" y="318770"/>
            <a:ext cx="1024890" cy="715010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云形 5"/>
          <p:cNvSpPr/>
          <p:nvPr/>
        </p:nvSpPr>
        <p:spPr>
          <a:xfrm rot="660000">
            <a:off x="304165" y="175260"/>
            <a:ext cx="555625" cy="391160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 descr="热气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2530" y="615950"/>
            <a:ext cx="655320" cy="65532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875790" y="717550"/>
            <a:ext cx="27895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B7A1"/>
                </a:solidFill>
                <a:latin typeface="Times New Roman" panose="02020603050405020304" charset="0"/>
                <a:cs typeface="Times New Roman" panose="02020603050405020304" charset="0"/>
              </a:rPr>
              <a:t>Let’s watch</a:t>
            </a:r>
            <a:endParaRPr lang="en-US" altLang="zh-CN" sz="3200" b="1">
              <a:solidFill>
                <a:srgbClr val="FFB7A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845945" y="4329430"/>
            <a:ext cx="4757420" cy="885825"/>
          </a:xfrm>
          <a:prstGeom prst="ellipse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 descr="51miz-E1120421-16CA0A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695" y="4400550"/>
            <a:ext cx="4972685" cy="3729990"/>
          </a:xfrm>
          <a:prstGeom prst="rect">
            <a:avLst/>
          </a:prstGeom>
        </p:spPr>
      </p:pic>
    </p:spTree>
    <p:controls>
      <mc:AlternateContent xmlns:mc="http://schemas.openxmlformats.org/markup-compatibility/2006">
        <mc:Choice xmlns:v="urn:schemas-microsoft-com:vml" Requires="v">
          <p:control spid="2" name="" r:id="rId3" imgW="8766810" imgH="4679315"/>
        </mc:Choice>
        <mc:Fallback>
          <p:control name="" r:id="rId3" imgW="8766810" imgH="4679315">
            <p:pic>
              <p:nvPicPr>
                <p:cNvPr id="0" name="Host Control  1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828800" y="1200150"/>
                  <a:ext cx="8766810" cy="4679315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  <p:bldLst>
      <p:bldP spid="8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DA7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603885" y="367665"/>
            <a:ext cx="10984230" cy="612267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云形 4"/>
          <p:cNvSpPr/>
          <p:nvPr/>
        </p:nvSpPr>
        <p:spPr>
          <a:xfrm rot="660000">
            <a:off x="11108690" y="318770"/>
            <a:ext cx="1024890" cy="715010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云形 5"/>
          <p:cNvSpPr/>
          <p:nvPr/>
        </p:nvSpPr>
        <p:spPr>
          <a:xfrm rot="660000">
            <a:off x="304165" y="175260"/>
            <a:ext cx="555625" cy="391160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 descr="热气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2175" y="615950"/>
            <a:ext cx="655320" cy="65532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547495" y="687705"/>
            <a:ext cx="27895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B7A1"/>
                </a:solidFill>
                <a:latin typeface="Times New Roman" panose="02020603050405020304" charset="0"/>
                <a:cs typeface="Times New Roman" panose="02020603050405020304" charset="0"/>
              </a:rPr>
              <a:t>Let’s match</a:t>
            </a:r>
            <a:endParaRPr lang="en-US" altLang="zh-CN" sz="3200" b="1">
              <a:solidFill>
                <a:srgbClr val="FFB7A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845945" y="4329430"/>
            <a:ext cx="4757420" cy="885825"/>
          </a:xfrm>
          <a:prstGeom prst="ellipse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 descr="51miz-E1120421-16CA0A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695" y="4400550"/>
            <a:ext cx="4972685" cy="3729990"/>
          </a:xfrm>
          <a:prstGeom prst="rect">
            <a:avLst/>
          </a:prstGeom>
        </p:spPr>
      </p:pic>
      <p:pic>
        <p:nvPicPr>
          <p:cNvPr id="40963" name="图片 14340" descr="Wang Bing"/>
          <p:cNvPicPr>
            <a:picLocks noChangeAspect="1"/>
          </p:cNvPicPr>
          <p:nvPr/>
        </p:nvPicPr>
        <p:blipFill>
          <a:blip r:embed="rId3"/>
          <a:srcRect l="44730" t="15773" r="29404" b="49136"/>
          <a:stretch>
            <a:fillRect/>
          </a:stretch>
        </p:blipFill>
        <p:spPr>
          <a:xfrm>
            <a:off x="2561590" y="1455738"/>
            <a:ext cx="1358900" cy="1287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4" name="图片 14341" descr="Yang Ling"/>
          <p:cNvPicPr>
            <a:picLocks noChangeAspect="1"/>
          </p:cNvPicPr>
          <p:nvPr/>
        </p:nvPicPr>
        <p:blipFill>
          <a:blip r:embed="rId4"/>
          <a:srcRect l="41356" t="10950" r="37276" b="65649"/>
          <a:stretch>
            <a:fillRect/>
          </a:stretch>
        </p:blipFill>
        <p:spPr>
          <a:xfrm>
            <a:off x="2561273" y="3041650"/>
            <a:ext cx="1484312" cy="1287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5" name="图片 14342" descr="Mike"/>
          <p:cNvPicPr>
            <a:picLocks noChangeAspect="1"/>
          </p:cNvPicPr>
          <p:nvPr/>
        </p:nvPicPr>
        <p:blipFill>
          <a:blip r:embed="rId5"/>
          <a:srcRect l="33945" t="5386" r="37488" b="52678"/>
          <a:stretch>
            <a:fillRect/>
          </a:stretch>
        </p:blipFill>
        <p:spPr>
          <a:xfrm>
            <a:off x="2612708" y="4627563"/>
            <a:ext cx="1371600" cy="1287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22" name="Picture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88990" y="2693035"/>
            <a:ext cx="977900" cy="8547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31" name="Picture 6" descr="4"/>
          <p:cNvPicPr>
            <a:picLocks noChangeAspect="1"/>
          </p:cNvPicPr>
          <p:nvPr/>
        </p:nvPicPr>
        <p:blipFill>
          <a:blip r:embed="rId7">
            <a:clrChange>
              <a:clrFrom>
                <a:srgbClr val="FFFDFD"/>
              </a:clrFrom>
              <a:clrTo>
                <a:srgbClr val="FFFDFD">
                  <a:alpha val="0"/>
                </a:srgbClr>
              </a:clrTo>
            </a:clrChange>
          </a:blip>
          <a:srcRect b="12256"/>
          <a:stretch>
            <a:fillRect/>
          </a:stretch>
        </p:blipFill>
        <p:spPr>
          <a:xfrm>
            <a:off x="5835015" y="5424805"/>
            <a:ext cx="1004570" cy="8915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28" name="Picture 2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23915" y="1456055"/>
            <a:ext cx="942975" cy="8585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25" name="Picture 2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88990" y="4023995"/>
            <a:ext cx="896620" cy="885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72" name="文本框 51209"/>
          <p:cNvSpPr txBox="1"/>
          <p:nvPr/>
        </p:nvSpPr>
        <p:spPr>
          <a:xfrm>
            <a:off x="8796655" y="2799715"/>
            <a:ext cx="790575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0"/>
              </a:spcBef>
            </a:pP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¥5</a:t>
            </a:r>
            <a:endParaRPr lang="en-US" altLang="zh-CN" sz="3600" b="1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0973" name="文本框 1"/>
          <p:cNvSpPr txBox="1"/>
          <p:nvPr/>
        </p:nvSpPr>
        <p:spPr>
          <a:xfrm>
            <a:off x="8796655" y="5490528"/>
            <a:ext cx="790575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0"/>
              </a:spcBef>
            </a:pP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¥4</a:t>
            </a:r>
            <a:endParaRPr lang="en-US" altLang="zh-CN" sz="3600" b="1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0974" name="文本框 2"/>
          <p:cNvSpPr txBox="1"/>
          <p:nvPr/>
        </p:nvSpPr>
        <p:spPr>
          <a:xfrm>
            <a:off x="8710930" y="1669415"/>
            <a:ext cx="9715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0"/>
              </a:spcBef>
            </a:pP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¥19</a:t>
            </a:r>
            <a:endParaRPr lang="en-US" altLang="zh-CN" sz="3600" b="1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0975" name="文本框 3"/>
          <p:cNvSpPr txBox="1"/>
          <p:nvPr/>
        </p:nvSpPr>
        <p:spPr>
          <a:xfrm>
            <a:off x="8682355" y="4023678"/>
            <a:ext cx="10191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0"/>
              </a:spcBef>
            </a:pP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¥28</a:t>
            </a:r>
            <a:endParaRPr lang="en-US" altLang="zh-CN" sz="3600" b="1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4070350" y="2679700"/>
            <a:ext cx="1612900" cy="142938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V="1">
            <a:off x="6903403" y="3155950"/>
            <a:ext cx="1741488" cy="117316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017" name="文本框 16387"/>
          <p:cNvSpPr txBox="1"/>
          <p:nvPr/>
        </p:nvSpPr>
        <p:spPr>
          <a:xfrm>
            <a:off x="3884295" y="615950"/>
            <a:ext cx="7780020" cy="9772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400" b="1" dirty="0">
                <a:latin typeface="Comic Sans MS" panose="030F0702030302020204" charset="0"/>
                <a:ea typeface="宋体" panose="02010600030101010101" pitchFamily="2" charset="-122"/>
                <a:sym typeface="宋体" panose="02010600030101010101" pitchFamily="2" charset="-122"/>
              </a:rPr>
              <a:t>What would</a:t>
            </a:r>
            <a:r>
              <a:rPr lang="en-US" altLang="zh-CN" sz="2400" b="1" dirty="0">
                <a:latin typeface="Comic Sans MS" panose="030F0702030302020204" charset="0"/>
                <a:ea typeface="宋体" panose="02010600030101010101" pitchFamily="2" charset="-122"/>
                <a:sym typeface="宋体" panose="02010600030101010101" pitchFamily="2" charset="-122"/>
              </a:rPr>
              <a:t>...like?         </a:t>
            </a:r>
            <a:r>
              <a:rPr lang="zh-CN" altLang="en-US" sz="2400" b="1" dirty="0">
                <a:latin typeface="Comic Sans MS" panose="030F0702030302020204" charset="0"/>
                <a:ea typeface="宋体" panose="02010600030101010101" pitchFamily="2" charset="-122"/>
                <a:sym typeface="+mn-ea"/>
              </a:rPr>
              <a:t>He/She would like the...</a:t>
            </a:r>
            <a:r>
              <a:rPr lang="en-US" altLang="zh-CN" sz="2400" b="1" dirty="0">
                <a:latin typeface="Comic Sans MS" panose="030F0702030302020204" charset="0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endParaRPr lang="en-US" altLang="zh-CN" sz="2400" b="1" dirty="0">
              <a:latin typeface="Comic Sans MS" panose="030F070203030202020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latin typeface="Comic Sans MS" panose="030F0702030302020204" charset="0"/>
                <a:ea typeface="宋体" panose="02010600030101010101" pitchFamily="2" charset="-122"/>
                <a:sym typeface="宋体" panose="02010600030101010101" pitchFamily="2" charset="-122"/>
              </a:rPr>
              <a:t>How much is it</a:t>
            </a:r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sym typeface="宋体" panose="02010600030101010101" pitchFamily="2" charset="-122"/>
              </a:rPr>
              <a:t>/</a:t>
            </a:r>
            <a:r>
              <a:rPr lang="en-US" altLang="zh-CN" sz="2400" b="1" dirty="0">
                <a:latin typeface="Comic Sans MS" panose="030F0702030302020204" charset="0"/>
                <a:ea typeface="宋体" panose="02010600030101010101" pitchFamily="2" charset="-122"/>
                <a:sym typeface="宋体" panose="02010600030101010101" pitchFamily="2" charset="-122"/>
              </a:rPr>
              <a:t>are they?    </a:t>
            </a:r>
            <a:r>
              <a:rPr lang="zh-CN" altLang="en-US" sz="2400" b="1" dirty="0">
                <a:latin typeface="Comic Sans MS" panose="030F0702030302020204" charset="0"/>
                <a:ea typeface="宋体" panose="02010600030101010101" pitchFamily="2" charset="-122"/>
                <a:sym typeface="+mn-ea"/>
              </a:rPr>
              <a:t>It's</a:t>
            </a:r>
            <a:r>
              <a:rPr lang="zh-CN" altLang="en-US" sz="2400" b="1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2400" b="1" dirty="0">
                <a:latin typeface="Comic Sans MS" panose="030F0702030302020204" charset="0"/>
                <a:ea typeface="宋体" panose="02010600030101010101" pitchFamily="2" charset="-122"/>
                <a:sym typeface="+mn-ea"/>
              </a:rPr>
              <a:t>They're...yuan.</a:t>
            </a:r>
            <a:endParaRPr lang="zh-CN" altLang="en-US" sz="2400" b="1" dirty="0">
              <a:latin typeface="Comic Sans MS" panose="030F07020303020202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2437130" y="2519680"/>
            <a:ext cx="8216265" cy="186055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/>
              <a:t>当你想要询问价格时，你可以说：</a:t>
            </a:r>
            <a:endParaRPr lang="zh-CN" altLang="en-US" sz="3200"/>
          </a:p>
          <a:p>
            <a:pPr algn="ctr"/>
            <a:r>
              <a:rPr lang="en-US" altLang="zh-CN" sz="3200"/>
              <a:t>How much is it </a:t>
            </a:r>
            <a:r>
              <a:rPr lang="en-US" altLang="zh-CN" sz="3200">
                <a:solidFill>
                  <a:srgbClr val="FF0000"/>
                </a:solidFill>
              </a:rPr>
              <a:t>/</a:t>
            </a:r>
            <a:r>
              <a:rPr lang="en-US" altLang="zh-CN" sz="3200"/>
              <a:t> are they?</a:t>
            </a:r>
            <a:endParaRPr lang="en-US" altLang="zh-CN" sz="3200"/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3909695" y="2048510"/>
            <a:ext cx="1911350" cy="174879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endCxn id="40973" idx="1"/>
          </p:cNvCxnSpPr>
          <p:nvPr/>
        </p:nvCxnSpPr>
        <p:spPr>
          <a:xfrm>
            <a:off x="6839585" y="2207895"/>
            <a:ext cx="1957070" cy="360553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115435" y="5629275"/>
            <a:ext cx="1655445" cy="1651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6907530" y="2160905"/>
            <a:ext cx="1848485" cy="36601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 animBg="1"/>
      <p:bldP spid="26" grpId="0" bldLvl="0" animBg="1"/>
      <p:bldP spid="26" grpId="1" animBg="1"/>
      <p:bldP spid="26" grpId="2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DA7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603885" y="367665"/>
            <a:ext cx="10984230" cy="612267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云形 4"/>
          <p:cNvSpPr/>
          <p:nvPr/>
        </p:nvSpPr>
        <p:spPr>
          <a:xfrm rot="660000">
            <a:off x="11108690" y="318770"/>
            <a:ext cx="1024890" cy="715010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云形 5"/>
          <p:cNvSpPr/>
          <p:nvPr/>
        </p:nvSpPr>
        <p:spPr>
          <a:xfrm rot="660000">
            <a:off x="304165" y="175260"/>
            <a:ext cx="555625" cy="391160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 descr="热气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2530" y="615950"/>
            <a:ext cx="655320" cy="65532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875790" y="717550"/>
            <a:ext cx="27895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B7A1"/>
                </a:solidFill>
                <a:latin typeface="Times New Roman" panose="02020603050405020304" charset="0"/>
                <a:cs typeface="Times New Roman" panose="02020603050405020304" charset="0"/>
              </a:rPr>
              <a:t>Let’s say</a:t>
            </a:r>
            <a:endParaRPr lang="en-US" altLang="zh-CN" sz="3200" b="1">
              <a:solidFill>
                <a:srgbClr val="FFB7A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845945" y="4329430"/>
            <a:ext cx="4757420" cy="885825"/>
          </a:xfrm>
          <a:prstGeom prst="ellipse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 descr="51miz-E1120421-16CA0A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695" y="4390390"/>
            <a:ext cx="4972685" cy="3729990"/>
          </a:xfrm>
          <a:prstGeom prst="rect">
            <a:avLst/>
          </a:prstGeom>
        </p:spPr>
      </p:pic>
      <p:sp>
        <p:nvSpPr>
          <p:cNvPr id="45062" name="文本框 57351"/>
          <p:cNvSpPr txBox="1"/>
          <p:nvPr/>
        </p:nvSpPr>
        <p:spPr>
          <a:xfrm>
            <a:off x="3044190" y="4323715"/>
            <a:ext cx="790575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0"/>
              </a:spcBef>
            </a:pP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¥5</a:t>
            </a:r>
            <a:endParaRPr lang="en-US" altLang="zh-CN" sz="3600" b="1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5063" name="文本框 57352"/>
          <p:cNvSpPr txBox="1"/>
          <p:nvPr/>
        </p:nvSpPr>
        <p:spPr>
          <a:xfrm>
            <a:off x="6200140" y="4452620"/>
            <a:ext cx="790575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0"/>
              </a:spcBef>
            </a:pP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¥4</a:t>
            </a:r>
            <a:endParaRPr lang="en-US" altLang="zh-CN" sz="3600" b="1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5064" name="文本框 57353"/>
          <p:cNvSpPr txBox="1"/>
          <p:nvPr/>
        </p:nvSpPr>
        <p:spPr>
          <a:xfrm>
            <a:off x="8602345" y="4472940"/>
            <a:ext cx="1081088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0"/>
              </a:spcBef>
            </a:pP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¥19</a:t>
            </a:r>
            <a:endParaRPr lang="en-US" altLang="zh-CN" sz="3600" b="1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778125" y="3374390"/>
            <a:ext cx="7534910" cy="1016000"/>
            <a:chOff x="4179" y="3710"/>
            <a:chExt cx="11866" cy="1600"/>
          </a:xfrm>
        </p:grpSpPr>
        <p:pic>
          <p:nvPicPr>
            <p:cNvPr id="45067" name="图片 57357" descr="Yang Ling"/>
            <p:cNvPicPr>
              <a:picLocks noChangeAspect="1"/>
            </p:cNvPicPr>
            <p:nvPr/>
          </p:nvPicPr>
          <p:blipFill>
            <a:blip r:embed="rId3"/>
            <a:srcRect l="41356" t="10950" r="37276" b="65649"/>
            <a:stretch>
              <a:fillRect/>
            </a:stretch>
          </p:blipFill>
          <p:spPr>
            <a:xfrm>
              <a:off x="8580" y="3825"/>
              <a:ext cx="1480" cy="128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5068" name="图片 57358" descr="Mike"/>
            <p:cNvPicPr>
              <a:picLocks noChangeAspect="1"/>
            </p:cNvPicPr>
            <p:nvPr/>
          </p:nvPicPr>
          <p:blipFill>
            <a:blip r:embed="rId4"/>
            <a:srcRect l="33945" t="5386" r="37488" b="52678"/>
            <a:stretch>
              <a:fillRect/>
            </a:stretch>
          </p:blipFill>
          <p:spPr>
            <a:xfrm>
              <a:off x="12775" y="3710"/>
              <a:ext cx="1360" cy="1278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9" name="组合 8"/>
            <p:cNvGrpSpPr/>
            <p:nvPr/>
          </p:nvGrpSpPr>
          <p:grpSpPr>
            <a:xfrm>
              <a:off x="4179" y="3736"/>
              <a:ext cx="11867" cy="1574"/>
              <a:chOff x="4158" y="3736"/>
              <a:chExt cx="11867" cy="1574"/>
            </a:xfrm>
          </p:grpSpPr>
          <p:pic>
            <p:nvPicPr>
              <p:cNvPr id="45066" name="图片 57356" descr="Wang Bing"/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44730" t="15773" r="29404" b="49136"/>
              <a:stretch>
                <a:fillRect/>
              </a:stretch>
            </p:blipFill>
            <p:spPr>
              <a:xfrm>
                <a:off x="4158" y="3813"/>
                <a:ext cx="1245" cy="118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3" name="组合 2"/>
              <p:cNvGrpSpPr/>
              <p:nvPr/>
            </p:nvGrpSpPr>
            <p:grpSpPr>
              <a:xfrm>
                <a:off x="5597" y="3736"/>
                <a:ext cx="10429" cy="1575"/>
                <a:chOff x="8882" y="1018"/>
                <a:chExt cx="10429" cy="1575"/>
              </a:xfrm>
            </p:grpSpPr>
            <p:pic>
              <p:nvPicPr>
                <p:cNvPr id="21531" name="Picture 6" descr="4"/>
                <p:cNvPicPr>
                  <a:picLocks noChangeAspect="1"/>
                </p:cNvPicPr>
                <p:nvPr/>
              </p:nvPicPr>
              <p:blipFill>
                <a:blip r:embed="rId6">
                  <a:clrChange>
                    <a:clrFrom>
                      <a:srgbClr val="FFFDFD"/>
                    </a:clrFrom>
                    <a:clrTo>
                      <a:srgbClr val="FFFDFD">
                        <a:alpha val="0"/>
                      </a:srgbClr>
                    </a:clrTo>
                  </a:clrChange>
                </a:blip>
                <a:srcRect b="12256"/>
                <a:stretch>
                  <a:fillRect/>
                </a:stretch>
              </p:blipFill>
              <p:spPr>
                <a:xfrm>
                  <a:off x="17729" y="1189"/>
                  <a:ext cx="1582" cy="14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1528" name="Picture 27"/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3384" y="1135"/>
                  <a:ext cx="1485" cy="13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1525" name="Picture 24"/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8882" y="1018"/>
                  <a:ext cx="1412" cy="13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grpSp>
        </p:grpSp>
      </p:grpSp>
      <p:grpSp>
        <p:nvGrpSpPr>
          <p:cNvPr id="48149" name="组合 48148"/>
          <p:cNvGrpSpPr/>
          <p:nvPr/>
        </p:nvGrpSpPr>
        <p:grpSpPr>
          <a:xfrm>
            <a:off x="1292860" y="958218"/>
            <a:ext cx="9756775" cy="1087752"/>
            <a:chOff x="0" y="-90"/>
            <a:chExt cx="13668" cy="1712"/>
          </a:xfrm>
        </p:grpSpPr>
        <p:sp>
          <p:nvSpPr>
            <p:cNvPr id="48150" name="文本框 48149"/>
            <p:cNvSpPr txBox="1"/>
            <p:nvPr/>
          </p:nvSpPr>
          <p:spPr>
            <a:xfrm>
              <a:off x="0" y="710"/>
              <a:ext cx="1366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2800" b="1" dirty="0">
                  <a:solidFill>
                    <a:schemeClr val="tx1"/>
                  </a:solidFill>
                  <a:latin typeface="Comic Sans MS" panose="030F0702030302020204" charset="0"/>
                  <a:ea typeface="宋体" panose="02010600030101010101" pitchFamily="2" charset="-122"/>
                  <a:sym typeface="宋体" panose="02010600030101010101" pitchFamily="2" charset="-122"/>
                </a:rPr>
                <a:t>How much money do         and       have?</a:t>
              </a:r>
              <a:endParaRPr lang="en-US" altLang="zh-CN" sz="2800" b="1" dirty="0"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pic>
          <p:nvPicPr>
            <p:cNvPr id="48151" name="图片 48150" descr="Su Hai"/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2890" t="6842" r="38658" b="48688"/>
            <a:stretch>
              <a:fillRect/>
            </a:stretch>
          </p:blipFill>
          <p:spPr>
            <a:xfrm>
              <a:off x="5108" y="69"/>
              <a:ext cx="1517" cy="15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8152" name="图片 48151" descr="6"/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82" y="-90"/>
              <a:ext cx="1572" cy="162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8153" name="组合 48152"/>
          <p:cNvGrpSpPr/>
          <p:nvPr/>
        </p:nvGrpSpPr>
        <p:grpSpPr>
          <a:xfrm>
            <a:off x="3834448" y="2350135"/>
            <a:ext cx="4479925" cy="917575"/>
            <a:chOff x="0" y="-122"/>
            <a:chExt cx="2822" cy="578"/>
          </a:xfrm>
        </p:grpSpPr>
        <p:grpSp>
          <p:nvGrpSpPr>
            <p:cNvPr id="48154" name="组合 48153"/>
            <p:cNvGrpSpPr/>
            <p:nvPr/>
          </p:nvGrpSpPr>
          <p:grpSpPr>
            <a:xfrm>
              <a:off x="0" y="0"/>
              <a:ext cx="2822" cy="456"/>
              <a:chOff x="0" y="0"/>
              <a:chExt cx="2822" cy="456"/>
            </a:xfrm>
          </p:grpSpPr>
          <p:sp>
            <p:nvSpPr>
              <p:cNvPr id="48155" name="文本框 48154"/>
              <p:cNvSpPr txBox="1"/>
              <p:nvPr/>
            </p:nvSpPr>
            <p:spPr>
              <a:xfrm>
                <a:off x="0" y="11"/>
                <a:ext cx="373" cy="44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zh-CN" altLang="en-US" sz="4000" dirty="0">
                    <a:solidFill>
                      <a:srgbClr val="0000CC"/>
                    </a:solidFill>
                    <a:latin typeface="Forte" panose="03060902040502070203" pitchFamily="2" charset="0"/>
                    <a:ea typeface="黑体" panose="02010609060101010101" charset="-122"/>
                  </a:rPr>
                  <a:t>+</a:t>
                </a:r>
                <a:endParaRPr lang="zh-CN" altLang="en-US" sz="4000" dirty="0">
                  <a:solidFill>
                    <a:srgbClr val="0000CC"/>
                  </a:solidFill>
                  <a:latin typeface="Forte" panose="03060902040502070203" pitchFamily="2" charset="0"/>
                  <a:ea typeface="黑体" panose="02010609060101010101" charset="-122"/>
                </a:endParaRPr>
              </a:p>
            </p:txBody>
          </p:sp>
          <p:sp>
            <p:nvSpPr>
              <p:cNvPr id="48156" name="文本框 48155"/>
              <p:cNvSpPr txBox="1"/>
              <p:nvPr/>
            </p:nvSpPr>
            <p:spPr>
              <a:xfrm>
                <a:off x="965" y="0"/>
                <a:ext cx="373" cy="44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zh-CN" altLang="en-US" sz="4000" dirty="0">
                    <a:solidFill>
                      <a:srgbClr val="0000CC"/>
                    </a:solidFill>
                    <a:latin typeface="Forte" panose="03060902040502070203" pitchFamily="2" charset="0"/>
                    <a:ea typeface="黑体" panose="02010609060101010101" charset="-122"/>
                  </a:rPr>
                  <a:t>+</a:t>
                </a:r>
                <a:endParaRPr lang="zh-CN" altLang="en-US" sz="4000" dirty="0">
                  <a:solidFill>
                    <a:srgbClr val="0000CC"/>
                  </a:solidFill>
                  <a:latin typeface="Forte" panose="03060902040502070203" pitchFamily="2" charset="0"/>
                  <a:ea typeface="黑体" panose="02010609060101010101" charset="-122"/>
                </a:endParaRPr>
              </a:p>
            </p:txBody>
          </p:sp>
          <p:sp>
            <p:nvSpPr>
              <p:cNvPr id="48157" name="文本框 48156"/>
              <p:cNvSpPr txBox="1"/>
              <p:nvPr/>
            </p:nvSpPr>
            <p:spPr>
              <a:xfrm>
                <a:off x="1988" y="2"/>
                <a:ext cx="834" cy="44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zh-CN" altLang="en-US" sz="4000" dirty="0">
                    <a:solidFill>
                      <a:srgbClr val="0000CC"/>
                    </a:solidFill>
                    <a:latin typeface="Arial" panose="020B0604020202020204" pitchFamily="34" charset="0"/>
                  </a:rPr>
                  <a:t>=</a:t>
                </a:r>
                <a:endParaRPr lang="zh-CN" altLang="en-US" sz="4000" dirty="0">
                  <a:solidFill>
                    <a:srgbClr val="0000CC"/>
                  </a:solidFill>
                  <a:latin typeface="Arial" panose="020B0604020202020204" pitchFamily="34" charset="0"/>
                </a:endParaRPr>
              </a:p>
            </p:txBody>
          </p:sp>
        </p:grpSp>
        <p:pic>
          <p:nvPicPr>
            <p:cNvPr id="48158" name="图片 48157" descr="214789-120q621442579"/>
            <p:cNvPicPr>
              <a:picLocks noChangeAspect="1"/>
            </p:cNvPicPr>
            <p:nvPr/>
          </p:nvPicPr>
          <p:blipFill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88" y="-122"/>
              <a:ext cx="434" cy="5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文本框 1"/>
          <p:cNvSpPr txBox="1"/>
          <p:nvPr/>
        </p:nvSpPr>
        <p:spPr>
          <a:xfrm>
            <a:off x="4588510" y="5282565"/>
            <a:ext cx="743458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>
                <a:latin typeface="Comic Sans MS" panose="030F0702030302020204" charset="0"/>
                <a:ea typeface="宋体" panose="02010600030101010101" pitchFamily="2" charset="-122"/>
                <a:sym typeface="+mn-ea"/>
              </a:rPr>
              <a:t>…</a:t>
            </a:r>
            <a:r>
              <a:rPr lang="en-US" altLang="zh-CN" sz="2800" b="1" dirty="0"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  <a:sym typeface="+mn-ea"/>
              </a:rPr>
              <a:t>would like the …  It’s</a:t>
            </a: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sym typeface="+mn-ea"/>
              </a:rPr>
              <a:t>/</a:t>
            </a:r>
            <a:r>
              <a:rPr lang="en-US" altLang="zh-CN" sz="2800" b="1" dirty="0"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  <a:sym typeface="+mn-ea"/>
              </a:rPr>
              <a:t>They’re…yuan.</a:t>
            </a:r>
            <a:endParaRPr lang="zh-CN" altLang="en-US" sz="2800">
              <a:solidFill>
                <a:schemeClr val="tx1"/>
              </a:solidFill>
            </a:endParaRPr>
          </a:p>
          <a:p>
            <a:endParaRPr lang="zh-CN" altLang="en-US" sz="280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0625 -0.0416667 L -0.00171875 -0.269259 " pathEditMode="relative" rAng="0" ptsTypes="">
                                      <p:cBhvr>
                                        <p:cTn id="19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" y="-1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4271 -0.0687963 L -0.138385 -0.272963 " pathEditMode="relative" ptsTypes="">
                                      <p:cBhvr>
                                        <p:cTn id="23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1875 -0.062963 L -0.219375 -0.281852 " pathEditMode="relative" ptsTypes="">
                                      <p:cBhvr>
                                        <p:cTn id="27" dur="5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 animBg="1"/>
      <p:bldP spid="2" grpId="0"/>
      <p:bldP spid="2" grpId="1"/>
      <p:bldP spid="4506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DA7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603885" y="367665"/>
            <a:ext cx="10984230" cy="612267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云形 4"/>
          <p:cNvSpPr/>
          <p:nvPr/>
        </p:nvSpPr>
        <p:spPr>
          <a:xfrm rot="660000">
            <a:off x="11108690" y="318770"/>
            <a:ext cx="1024890" cy="715010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云形 5"/>
          <p:cNvSpPr/>
          <p:nvPr/>
        </p:nvSpPr>
        <p:spPr>
          <a:xfrm rot="660000">
            <a:off x="304165" y="175260"/>
            <a:ext cx="555625" cy="391160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 descr="热气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2530" y="615950"/>
            <a:ext cx="655320" cy="65532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875790" y="717550"/>
            <a:ext cx="27895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B7A1"/>
                </a:solidFill>
                <a:latin typeface="Times New Roman" panose="02020603050405020304" charset="0"/>
                <a:cs typeface="Times New Roman" panose="02020603050405020304" charset="0"/>
              </a:rPr>
              <a:t>Let’s think</a:t>
            </a:r>
            <a:endParaRPr lang="en-US" altLang="zh-CN" sz="3200" b="1">
              <a:solidFill>
                <a:srgbClr val="FFB7A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845945" y="4329430"/>
            <a:ext cx="4757420" cy="885825"/>
          </a:xfrm>
          <a:prstGeom prst="ellipse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 descr="51miz-E1120421-16CA0A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695" y="4400550"/>
            <a:ext cx="4972685" cy="3729990"/>
          </a:xfrm>
          <a:prstGeom prst="rect">
            <a:avLst/>
          </a:prstGeom>
        </p:spPr>
      </p:pic>
      <p:pic>
        <p:nvPicPr>
          <p:cNvPr id="54288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6780" y="1618615"/>
            <a:ext cx="7229475" cy="4025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41" name="文本框 18440"/>
          <p:cNvSpPr txBox="1"/>
          <p:nvPr/>
        </p:nvSpPr>
        <p:spPr>
          <a:xfrm>
            <a:off x="4218940" y="872490"/>
            <a:ext cx="5371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Miss Li 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还可以说哪些称赞的语言？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 descr="4%6)PIGPUFBRED`JNKPJZ}B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61605" y="4815840"/>
            <a:ext cx="1644015" cy="828675"/>
          </a:xfrm>
          <a:prstGeom prst="rect">
            <a:avLst/>
          </a:prstGeom>
        </p:spPr>
      </p:pic>
      <p:pic>
        <p:nvPicPr>
          <p:cNvPr id="18454" name="图片 18453" descr="214789-120q621442579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9597423">
            <a:off x="8093075" y="4658995"/>
            <a:ext cx="857250" cy="1143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Stor011">
            <a:hlinkClick r:id="" action="ppaction://media"/>
          </p:cNvPr>
          <p:cNvPicPr/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266305" y="1802130"/>
            <a:ext cx="495300" cy="495300"/>
          </a:xfrm>
          <a:prstGeom prst="rect">
            <a:avLst/>
          </a:prstGeom>
        </p:spPr>
      </p:pic>
      <p:pic>
        <p:nvPicPr>
          <p:cNvPr id="9" name="Stor012">
            <a:hlinkClick r:id="" action="ppaction://media"/>
          </p:cNvPr>
          <p:cNvPicPr/>
          <p:nvPr>
            <a:audioFile r:link="rId9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406255" y="4982210"/>
            <a:ext cx="49530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493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92" decel="1000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192" decel="100000"/>
                                        <p:tgtEl>
                                          <p:spTgt spid="1845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" dur="192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192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1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5" dur="151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>
                <p:cTn id="33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8" grpId="1" animBg="1"/>
      <p:bldP spid="1844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DA7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603885" y="367665"/>
            <a:ext cx="10984230" cy="612267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云形 4"/>
          <p:cNvSpPr/>
          <p:nvPr/>
        </p:nvSpPr>
        <p:spPr>
          <a:xfrm rot="660000">
            <a:off x="11108690" y="318770"/>
            <a:ext cx="1024890" cy="715010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云形 5"/>
          <p:cNvSpPr/>
          <p:nvPr/>
        </p:nvSpPr>
        <p:spPr>
          <a:xfrm rot="660000">
            <a:off x="304165" y="175260"/>
            <a:ext cx="555625" cy="391160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 descr="热气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5965" y="543560"/>
            <a:ext cx="655320" cy="65532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283970" y="579755"/>
            <a:ext cx="47282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B7A1"/>
                </a:solidFill>
                <a:latin typeface="Times New Roman" panose="02020603050405020304" charset="0"/>
                <a:cs typeface="Times New Roman" panose="02020603050405020304" charset="0"/>
              </a:rPr>
              <a:t>Let’s read and underline.</a:t>
            </a:r>
            <a:endParaRPr lang="en-US" altLang="zh-CN" sz="3200" b="1">
              <a:solidFill>
                <a:srgbClr val="FFB7A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845945" y="4329430"/>
            <a:ext cx="4757420" cy="885825"/>
          </a:xfrm>
          <a:prstGeom prst="ellipse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9472" name="组合 19471"/>
          <p:cNvGrpSpPr>
            <a:grpSpLocks noChangeAspect="1"/>
          </p:cNvGrpSpPr>
          <p:nvPr/>
        </p:nvGrpSpPr>
        <p:grpSpPr>
          <a:xfrm>
            <a:off x="1050925" y="1301115"/>
            <a:ext cx="9795510" cy="4922520"/>
            <a:chOff x="0" y="0"/>
            <a:chExt cx="14073" cy="9524"/>
          </a:xfrm>
        </p:grpSpPr>
        <p:pic>
          <p:nvPicPr>
            <p:cNvPr id="19473" name="图片 19472" descr="1_副本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6973" cy="46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74" name="图片 19473" descr="2_副本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73" y="0"/>
              <a:ext cx="7100" cy="46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75" name="图片 19474" descr="3_副本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4650"/>
              <a:ext cx="6973" cy="480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76" name="图片 19475" descr="4_副本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73" y="4650"/>
              <a:ext cx="7100" cy="487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8131" name="文本框 50181"/>
          <p:cNvSpPr txBox="1"/>
          <p:nvPr/>
        </p:nvSpPr>
        <p:spPr>
          <a:xfrm>
            <a:off x="6165215" y="495300"/>
            <a:ext cx="4420235" cy="6299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342900" indent="-342900">
              <a:lnSpc>
                <a:spcPct val="125000"/>
              </a:lnSpc>
            </a:pPr>
            <a:r>
              <a:rPr lang="en-US" altLang="zh-CN" sz="2800" b="1" dirty="0">
                <a:latin typeface="Comic Sans MS" panose="030F0702030302020204" charset="0"/>
                <a:ea typeface="宋体" panose="02010600030101010101" pitchFamily="2" charset="-122"/>
              </a:rPr>
              <a:t>How to </a:t>
            </a: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</a:rPr>
              <a:t>sell</a:t>
            </a:r>
            <a:r>
              <a:rPr lang="en-US" altLang="zh-CN" sz="2800" b="1" dirty="0">
                <a:latin typeface="Comic Sans MS" panose="030F0702030302020204" charset="0"/>
                <a:ea typeface="宋体" panose="02010600030101010101" pitchFamily="2" charset="-122"/>
              </a:rPr>
              <a:t> /</a:t>
            </a: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</a:rPr>
              <a:t>buy</a:t>
            </a:r>
            <a:r>
              <a:rPr lang="en-US" altLang="zh-CN" sz="2800" b="1" dirty="0">
                <a:solidFill>
                  <a:schemeClr val="hlink"/>
                </a:solidFill>
                <a:latin typeface="Comic Sans MS" panose="030F0702030302020204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Comic Sans MS" panose="030F0702030302020204" charset="0"/>
                <a:ea typeface="宋体" panose="02010600030101010101" pitchFamily="2" charset="-122"/>
              </a:rPr>
              <a:t>things?</a:t>
            </a:r>
            <a:endParaRPr lang="en-US" altLang="zh-CN" sz="2800" b="1" dirty="0">
              <a:latin typeface="Comic Sans MS" panose="030F070203030202020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08900" y="323215"/>
            <a:ext cx="26676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/>
              <a:t>卖</a:t>
            </a:r>
            <a:r>
              <a:rPr lang="en-US" altLang="zh-CN" sz="2000" b="1"/>
              <a:t>           </a:t>
            </a:r>
            <a:r>
              <a:rPr lang="zh-CN" altLang="en-US" sz="2000" b="1"/>
              <a:t>买</a:t>
            </a:r>
            <a:endParaRPr lang="zh-CN" altLang="en-US" sz="2000" b="1"/>
          </a:p>
        </p:txBody>
      </p:sp>
      <p:sp>
        <p:nvSpPr>
          <p:cNvPr id="26" name="圆角矩形 25"/>
          <p:cNvSpPr/>
          <p:nvPr/>
        </p:nvSpPr>
        <p:spPr>
          <a:xfrm>
            <a:off x="1477010" y="2252980"/>
            <a:ext cx="9108440" cy="2731135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10000"/>
              </a:lnSpc>
            </a:pPr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  <a:sym typeface="+mn-ea"/>
              </a:rPr>
              <a:t>1. Read and underline the key sentences.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</a:endParaRPr>
          </a:p>
          <a:p>
            <a:pPr algn="l">
              <a:lnSpc>
                <a:spcPct val="110000"/>
              </a:lnSpc>
            </a:pPr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  <a:sym typeface="+mn-ea"/>
              </a:rPr>
              <a:t>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Comic Sans MS" panose="030F0702030302020204" charset="0"/>
                <a:sym typeface="+mn-ea"/>
              </a:rPr>
              <a:t>细细阅读课文，划出义卖时买卖需用的句型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Comic Sans MS" panose="030F0702030302020204" charset="0"/>
                <a:sym typeface="+mn-ea"/>
              </a:rPr>
              <a:t>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Comic Sans MS" panose="030F0702030302020204" charset="0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  <a:sym typeface="+mn-ea"/>
              </a:rPr>
              <a:t>2. Share in two. 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</a:endParaRPr>
          </a:p>
          <a:p>
            <a:pPr algn="l">
              <a:lnSpc>
                <a:spcPct val="110000"/>
              </a:lnSpc>
            </a:pPr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  <a:sym typeface="+mn-ea"/>
              </a:rPr>
              <a:t>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Comic Sans MS" panose="030F0702030302020204" charset="0"/>
                <a:sym typeface="+mn-ea"/>
              </a:rPr>
              <a:t>同桌谈论并分享。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Comic Sans MS" panose="030F0702030302020204" charset="0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2698115" y="1703070"/>
            <a:ext cx="1136015" cy="10160"/>
          </a:xfrm>
          <a:prstGeom prst="line">
            <a:avLst/>
          </a:prstGeom>
          <a:ln w="41275" cmpd="sng">
            <a:solidFill>
              <a:srgbClr val="FF0000"/>
            </a:solidFill>
            <a:prstDash val="soli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4316095" y="1713230"/>
            <a:ext cx="623570" cy="5080"/>
          </a:xfrm>
          <a:prstGeom prst="line">
            <a:avLst/>
          </a:prstGeom>
          <a:ln w="41275" cmpd="sng">
            <a:solidFill>
              <a:srgbClr val="FF0000"/>
            </a:solidFill>
            <a:prstDash val="soli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4214495" y="1941830"/>
            <a:ext cx="1136015" cy="10160"/>
          </a:xfrm>
          <a:prstGeom prst="line">
            <a:avLst/>
          </a:prstGeom>
          <a:ln w="41275" cmpd="sng">
            <a:solidFill>
              <a:srgbClr val="FF0000"/>
            </a:solidFill>
            <a:prstDash val="soli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8768715" y="3209290"/>
            <a:ext cx="1136015" cy="10160"/>
          </a:xfrm>
          <a:prstGeom prst="line">
            <a:avLst/>
          </a:prstGeom>
          <a:ln w="41275" cmpd="sng">
            <a:solidFill>
              <a:srgbClr val="FF0000"/>
            </a:solidFill>
            <a:prstDash val="soli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6515100" y="3209290"/>
            <a:ext cx="4697095" cy="1075690"/>
            <a:chOff x="9605" y="4467"/>
            <a:chExt cx="7397" cy="1694"/>
          </a:xfrm>
        </p:grpSpPr>
        <p:sp>
          <p:nvSpPr>
            <p:cNvPr id="13" name="云形 12"/>
            <p:cNvSpPr/>
            <p:nvPr/>
          </p:nvSpPr>
          <p:spPr>
            <a:xfrm>
              <a:off x="9605" y="4467"/>
              <a:ext cx="7397" cy="1694"/>
            </a:xfrm>
            <a:prstGeom prst="cloud">
              <a:avLst/>
            </a:prstGeom>
            <a:solidFill>
              <a:srgbClr val="56CA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936" y="4951"/>
              <a:ext cx="67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solidFill>
                    <a:schemeClr val="lt1"/>
                  </a:solidFill>
                  <a:latin typeface="楷体" panose="02010609060101010101" charset="-122"/>
                  <a:ea typeface="楷体" panose="02010609060101010101" charset="-122"/>
                  <a:cs typeface="Comic Sans MS" panose="030F0702030302020204" charset="0"/>
                </a:rPr>
                <a:t>你还知道可以用哪些句型呢？</a:t>
              </a:r>
              <a:endParaRPr lang="zh-CN" altLang="en-US" sz="2400" b="1">
                <a:solidFill>
                  <a:schemeClr val="lt1"/>
                </a:solidFill>
                <a:latin typeface="楷体" panose="02010609060101010101" charset="-122"/>
                <a:ea typeface="楷体" panose="02010609060101010101" charset="-122"/>
                <a:cs typeface="Comic Sans MS" panose="030F070203030202020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 animBg="1"/>
      <p:bldP spid="26" grpId="0" bldLvl="0" animBg="1"/>
      <p:bldP spid="26" grpId="1" animBg="1"/>
      <p:bldP spid="26" grpId="2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DA7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603885" y="367665"/>
            <a:ext cx="10984230" cy="612267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云形 4"/>
          <p:cNvSpPr/>
          <p:nvPr/>
        </p:nvSpPr>
        <p:spPr>
          <a:xfrm rot="660000">
            <a:off x="11108690" y="318770"/>
            <a:ext cx="1024890" cy="715010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云形 5"/>
          <p:cNvSpPr/>
          <p:nvPr/>
        </p:nvSpPr>
        <p:spPr>
          <a:xfrm rot="660000">
            <a:off x="304165" y="175260"/>
            <a:ext cx="555625" cy="391160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 descr="热气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2530" y="615950"/>
            <a:ext cx="655320" cy="65532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875790" y="717550"/>
            <a:ext cx="27895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B7A1"/>
                </a:solidFill>
                <a:latin typeface="Times New Roman" panose="02020603050405020304" charset="0"/>
                <a:cs typeface="Times New Roman" panose="02020603050405020304" charset="0"/>
              </a:rPr>
              <a:t>Let’s read</a:t>
            </a:r>
            <a:endParaRPr lang="en-US" altLang="zh-CN" sz="3200" b="1">
              <a:solidFill>
                <a:srgbClr val="FFB7A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845945" y="4329430"/>
            <a:ext cx="4757420" cy="885825"/>
          </a:xfrm>
          <a:prstGeom prst="ellipse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9472" name="组合 19471"/>
          <p:cNvGrpSpPr>
            <a:grpSpLocks noChangeAspect="1"/>
          </p:cNvGrpSpPr>
          <p:nvPr/>
        </p:nvGrpSpPr>
        <p:grpSpPr>
          <a:xfrm>
            <a:off x="1253490" y="1451610"/>
            <a:ext cx="9795510" cy="4922520"/>
            <a:chOff x="0" y="0"/>
            <a:chExt cx="14073" cy="9524"/>
          </a:xfrm>
        </p:grpSpPr>
        <p:pic>
          <p:nvPicPr>
            <p:cNvPr id="19473" name="图片 19472" descr="1_副本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6973" cy="46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74" name="图片 19473" descr="2_副本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73" y="0"/>
              <a:ext cx="7100" cy="46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75" name="图片 19474" descr="3_副本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4650"/>
              <a:ext cx="6973" cy="480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76" name="图片 19475" descr="4_副本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73" y="4650"/>
              <a:ext cx="7100" cy="487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2302" name="Text Box 15"/>
          <p:cNvSpPr txBox="1"/>
          <p:nvPr/>
        </p:nvSpPr>
        <p:spPr>
          <a:xfrm>
            <a:off x="3949700" y="872490"/>
            <a:ext cx="499745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听录音跟读课文，注意</a:t>
            </a:r>
            <a:r>
              <a:rPr lang="zh-CN" altLang="en-US" sz="2000" b="1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模仿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语音语调哦！</a:t>
            </a:r>
            <a:endParaRPr lang="zh-CN" altLang="en-US" sz="20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pic>
        <p:nvPicPr>
          <p:cNvPr id="2" name="Stor001">
            <a:hlinkClick r:id="" action="ppaction://media"/>
          </p:cNvPr>
          <p:cNvPicPr/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949700" y="1607820"/>
            <a:ext cx="273050" cy="252730"/>
          </a:xfrm>
          <a:prstGeom prst="rect">
            <a:avLst/>
          </a:prstGeom>
        </p:spPr>
      </p:pic>
      <p:pic>
        <p:nvPicPr>
          <p:cNvPr id="3" name="Stor002">
            <a:hlinkClick r:id="" action="ppaction://media"/>
          </p:cNvPr>
          <p:cNvPicPr/>
          <p:nvPr>
            <a:audioFile r:link="rId9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867400" y="1607820"/>
            <a:ext cx="303530" cy="354330"/>
          </a:xfrm>
          <a:prstGeom prst="rect">
            <a:avLst/>
          </a:prstGeom>
        </p:spPr>
      </p:pic>
      <p:pic>
        <p:nvPicPr>
          <p:cNvPr id="9" name="Stor003">
            <a:hlinkClick r:id="" action="ppaction://media"/>
          </p:cNvPr>
          <p:cNvPicPr/>
          <p:nvPr>
            <a:audioFile r:link="rId11"/>
            <p:extLst>
              <p:ext uri="{DAA4B4D4-6D71-4841-9C94-3DE7FCFB9230}">
                <p14:media xmlns:p14="http://schemas.microsoft.com/office/powerpoint/2010/main" r:embed="rId1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976245" y="2562225"/>
            <a:ext cx="304165" cy="353695"/>
          </a:xfrm>
          <a:prstGeom prst="rect">
            <a:avLst/>
          </a:prstGeom>
        </p:spPr>
      </p:pic>
      <p:pic>
        <p:nvPicPr>
          <p:cNvPr id="10" name="Stor004">
            <a:hlinkClick r:id="" action="ppaction://media"/>
          </p:cNvPr>
          <p:cNvPicPr/>
          <p:nvPr>
            <a:audioFile r:link="rId13"/>
            <p:extLst>
              <p:ext uri="{DAA4B4D4-6D71-4841-9C94-3DE7FCFB9230}">
                <p14:media xmlns:p14="http://schemas.microsoft.com/office/powerpoint/2010/main" r:embed="rId14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783455" y="2552700"/>
            <a:ext cx="495300" cy="495300"/>
          </a:xfrm>
          <a:prstGeom prst="rect">
            <a:avLst/>
          </a:prstGeom>
        </p:spPr>
      </p:pic>
      <p:pic>
        <p:nvPicPr>
          <p:cNvPr id="11" name="Stor005">
            <a:hlinkClick r:id="" action="ppaction://media"/>
          </p:cNvPr>
          <p:cNvPicPr/>
          <p:nvPr>
            <a:audioFile r:link="rId15"/>
            <p:extLst>
              <p:ext uri="{DAA4B4D4-6D71-4841-9C94-3DE7FCFB9230}">
                <p14:media xmlns:p14="http://schemas.microsoft.com/office/powerpoint/2010/main" r:embed="rId16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278755" y="3970020"/>
            <a:ext cx="344170" cy="386080"/>
          </a:xfrm>
          <a:prstGeom prst="rect">
            <a:avLst/>
          </a:prstGeom>
        </p:spPr>
      </p:pic>
      <p:pic>
        <p:nvPicPr>
          <p:cNvPr id="12" name="Stor006">
            <a:hlinkClick r:id="" action="ppaction://media"/>
          </p:cNvPr>
          <p:cNvPicPr/>
          <p:nvPr>
            <a:audioFile r:link="rId17"/>
            <p:extLst>
              <p:ext uri="{DAA4B4D4-6D71-4841-9C94-3DE7FCFB9230}">
                <p14:media xmlns:p14="http://schemas.microsoft.com/office/powerpoint/2010/main" r:embed="rId18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469765" y="4356100"/>
            <a:ext cx="313690" cy="354330"/>
          </a:xfrm>
          <a:prstGeom prst="rect">
            <a:avLst/>
          </a:prstGeom>
        </p:spPr>
      </p:pic>
      <p:pic>
        <p:nvPicPr>
          <p:cNvPr id="13" name="Stor007">
            <a:hlinkClick r:id="" action="ppaction://media"/>
          </p:cNvPr>
          <p:cNvPicPr/>
          <p:nvPr>
            <a:audioFile r:link="rId19"/>
            <p:extLst>
              <p:ext uri="{DAA4B4D4-6D71-4841-9C94-3DE7FCFB9230}">
                <p14:media xmlns:p14="http://schemas.microsoft.com/office/powerpoint/2010/main" r:embed="rId20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646170" y="5674360"/>
            <a:ext cx="476250" cy="394335"/>
          </a:xfrm>
          <a:prstGeom prst="rect">
            <a:avLst/>
          </a:prstGeom>
        </p:spPr>
      </p:pic>
      <p:pic>
        <p:nvPicPr>
          <p:cNvPr id="15" name="Stor008">
            <a:hlinkClick r:id="" action="ppaction://media"/>
          </p:cNvPr>
          <p:cNvPicPr/>
          <p:nvPr>
            <a:audioFile r:link="rId21"/>
            <p:extLst>
              <p:ext uri="{DAA4B4D4-6D71-4841-9C94-3DE7FCFB9230}">
                <p14:media xmlns:p14="http://schemas.microsoft.com/office/powerpoint/2010/main" r:embed="rId2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573135" y="1456690"/>
            <a:ext cx="374015" cy="403860"/>
          </a:xfrm>
          <a:prstGeom prst="rect">
            <a:avLst/>
          </a:prstGeom>
        </p:spPr>
      </p:pic>
      <p:pic>
        <p:nvPicPr>
          <p:cNvPr id="16" name="Stor009">
            <a:hlinkClick r:id="" action="ppaction://media"/>
          </p:cNvPr>
          <p:cNvPicPr/>
          <p:nvPr>
            <a:audioFile r:link="rId23"/>
            <p:extLst>
              <p:ext uri="{DAA4B4D4-6D71-4841-9C94-3DE7FCFB9230}">
                <p14:media xmlns:p14="http://schemas.microsoft.com/office/powerpoint/2010/main" r:embed="rId24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837545" y="3048000"/>
            <a:ext cx="364490" cy="334010"/>
          </a:xfrm>
          <a:prstGeom prst="rect">
            <a:avLst/>
          </a:prstGeom>
        </p:spPr>
      </p:pic>
      <p:pic>
        <p:nvPicPr>
          <p:cNvPr id="17" name="Stor010">
            <a:hlinkClick r:id="" action="ppaction://media"/>
          </p:cNvPr>
          <p:cNvPicPr/>
          <p:nvPr>
            <a:audioFile r:link="rId25"/>
            <p:extLst>
              <p:ext uri="{DAA4B4D4-6D71-4841-9C94-3DE7FCFB9230}">
                <p14:media xmlns:p14="http://schemas.microsoft.com/office/powerpoint/2010/main" r:embed="rId26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410575" y="3211830"/>
            <a:ext cx="334010" cy="434340"/>
          </a:xfrm>
          <a:prstGeom prst="rect">
            <a:avLst/>
          </a:prstGeom>
        </p:spPr>
      </p:pic>
      <p:pic>
        <p:nvPicPr>
          <p:cNvPr id="18" name="Stor011">
            <a:hlinkClick r:id="" action="ppaction://media"/>
          </p:cNvPr>
          <p:cNvPicPr/>
          <p:nvPr>
            <a:audioFile r:link="rId27"/>
            <p:extLst>
              <p:ext uri="{DAA4B4D4-6D71-4841-9C94-3DE7FCFB9230}">
                <p14:media xmlns:p14="http://schemas.microsoft.com/office/powerpoint/2010/main" r:embed="rId28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419590" y="3990975"/>
            <a:ext cx="353060" cy="344170"/>
          </a:xfrm>
          <a:prstGeom prst="rect">
            <a:avLst/>
          </a:prstGeom>
        </p:spPr>
      </p:pic>
      <p:pic>
        <p:nvPicPr>
          <p:cNvPr id="19" name="Stor012">
            <a:hlinkClick r:id="" action="ppaction://media"/>
          </p:cNvPr>
          <p:cNvPicPr/>
          <p:nvPr>
            <a:audioFile r:link="rId29"/>
            <p:extLst>
              <p:ext uri="{DAA4B4D4-6D71-4841-9C94-3DE7FCFB9230}">
                <p14:media xmlns:p14="http://schemas.microsoft.com/office/powerpoint/2010/main" r:embed="rId30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599420" y="5674360"/>
            <a:ext cx="450215" cy="393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39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0" dur="564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4" dur="203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8" dur="188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2" dur="449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6" dur="266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0" dur="261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4" dur="1593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8" dur="525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42" dur="334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46" dur="4937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50" dur="1515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1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>
                <p:cTn id="5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>
                <p:cTn id="53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54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>
                <p:cTn id="55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>
                <p:cTn id="56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>
                <p:cTn id="5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>
                <p:cTn id="58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>
                <p:cTn id="59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>
                <p:cTn id="60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>
                <p:cTn id="61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>
                <p:cTn id="6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8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DA7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603885" y="367665"/>
            <a:ext cx="11275060" cy="612267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云形 4"/>
          <p:cNvSpPr/>
          <p:nvPr/>
        </p:nvSpPr>
        <p:spPr>
          <a:xfrm rot="660000">
            <a:off x="11108690" y="318770"/>
            <a:ext cx="1024890" cy="715010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云形 5"/>
          <p:cNvSpPr/>
          <p:nvPr/>
        </p:nvSpPr>
        <p:spPr>
          <a:xfrm rot="660000">
            <a:off x="304165" y="175260"/>
            <a:ext cx="555625" cy="391160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 descr="热气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2530" y="615950"/>
            <a:ext cx="655320" cy="65532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875790" y="717550"/>
            <a:ext cx="27895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B7A1"/>
                </a:solidFill>
                <a:latin typeface="Times New Roman" panose="02020603050405020304" charset="0"/>
                <a:cs typeface="Times New Roman" panose="02020603050405020304" charset="0"/>
              </a:rPr>
              <a:t>Let’s show</a:t>
            </a:r>
            <a:endParaRPr lang="en-US" altLang="zh-CN" sz="3200" b="1">
              <a:solidFill>
                <a:srgbClr val="FFB7A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845945" y="4329430"/>
            <a:ext cx="4757420" cy="885825"/>
          </a:xfrm>
          <a:prstGeom prst="ellipse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9472" name="组合 19471"/>
          <p:cNvGrpSpPr>
            <a:grpSpLocks noChangeAspect="1"/>
          </p:cNvGrpSpPr>
          <p:nvPr/>
        </p:nvGrpSpPr>
        <p:grpSpPr>
          <a:xfrm>
            <a:off x="836930" y="1397635"/>
            <a:ext cx="7256780" cy="4716145"/>
            <a:chOff x="0" y="0"/>
            <a:chExt cx="14073" cy="9524"/>
          </a:xfrm>
        </p:grpSpPr>
        <p:pic>
          <p:nvPicPr>
            <p:cNvPr id="19473" name="图片 19472" descr="1_副本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6973" cy="46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74" name="图片 19473" descr="2_副本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73" y="0"/>
              <a:ext cx="7100" cy="46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75" name="图片 19474" descr="3_副本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4650"/>
              <a:ext cx="6973" cy="480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76" name="图片 19475" descr="4_副本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73" y="4650"/>
              <a:ext cx="7100" cy="487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2" name="文本框 21"/>
          <p:cNvSpPr txBox="1"/>
          <p:nvPr/>
        </p:nvSpPr>
        <p:spPr>
          <a:xfrm>
            <a:off x="8076565" y="2760980"/>
            <a:ext cx="39312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/>
              <a:t>选择你喜欢的方式表演课文</a:t>
            </a:r>
            <a:endParaRPr lang="en-US" altLang="zh-CN" sz="2400"/>
          </a:p>
          <a:p>
            <a:pPr algn="l"/>
            <a:r>
              <a:rPr lang="en-US" altLang="zh-CN" sz="2400"/>
              <a:t>1</a:t>
            </a:r>
            <a:r>
              <a:rPr lang="zh-CN" altLang="en-US" sz="2400"/>
              <a:t>、朗读课文</a:t>
            </a:r>
            <a:endParaRPr lang="zh-CN" altLang="en-US" sz="2400"/>
          </a:p>
          <a:p>
            <a:pPr algn="l"/>
            <a:r>
              <a:rPr lang="en-US" altLang="zh-CN" sz="2400"/>
              <a:t>2</a:t>
            </a:r>
            <a:r>
              <a:rPr lang="zh-CN" altLang="en-US" sz="2400"/>
              <a:t>、分角色朗读</a:t>
            </a:r>
            <a:endParaRPr lang="zh-CN" altLang="en-US" sz="2400"/>
          </a:p>
          <a:p>
            <a:pPr algn="l"/>
            <a:r>
              <a:rPr lang="en-US" altLang="zh-CN" sz="2400"/>
              <a:t>3</a:t>
            </a:r>
            <a:r>
              <a:rPr lang="zh-CN" altLang="en-US" sz="2400"/>
              <a:t>、表演课文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DA7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603885" y="367665"/>
            <a:ext cx="10984230" cy="612267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云形 4"/>
          <p:cNvSpPr/>
          <p:nvPr/>
        </p:nvSpPr>
        <p:spPr>
          <a:xfrm rot="660000">
            <a:off x="11108690" y="318770"/>
            <a:ext cx="1024890" cy="715010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云形 5"/>
          <p:cNvSpPr/>
          <p:nvPr/>
        </p:nvSpPr>
        <p:spPr>
          <a:xfrm rot="660000">
            <a:off x="304165" y="175260"/>
            <a:ext cx="555625" cy="391160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 descr="热气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349250"/>
            <a:ext cx="655320" cy="65532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887220" y="384810"/>
            <a:ext cx="27895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B7A1"/>
                </a:solidFill>
                <a:latin typeface="Times New Roman" panose="02020603050405020304" charset="0"/>
                <a:cs typeface="Times New Roman" panose="02020603050405020304" charset="0"/>
              </a:rPr>
              <a:t>Let’s talk</a:t>
            </a:r>
            <a:endParaRPr lang="en-US" altLang="zh-CN" sz="3200" b="1">
              <a:solidFill>
                <a:srgbClr val="FFB7A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845945" y="4329430"/>
            <a:ext cx="4757420" cy="885825"/>
          </a:xfrm>
          <a:prstGeom prst="ellipse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 descr="L49WU2W~UYV4BO%O2ICNI[B"/>
          <p:cNvPicPr>
            <a:picLocks noChangeAspect="1"/>
          </p:cNvPicPr>
          <p:nvPr/>
        </p:nvPicPr>
        <p:blipFill>
          <a:blip r:embed="rId2">
            <a:lum bright="12000"/>
          </a:blip>
          <a:srcRect l="11641" r="16589" b="49666"/>
          <a:stretch>
            <a:fillRect/>
          </a:stretch>
        </p:blipFill>
        <p:spPr>
          <a:xfrm>
            <a:off x="7329170" y="814070"/>
            <a:ext cx="2063115" cy="1911985"/>
          </a:xfrm>
          <a:prstGeom prst="rect">
            <a:avLst/>
          </a:prstGeom>
        </p:spPr>
      </p:pic>
      <p:pic>
        <p:nvPicPr>
          <p:cNvPr id="2" name="图片 1" descr="story02"/>
          <p:cNvPicPr>
            <a:picLocks noChangeAspect="1"/>
          </p:cNvPicPr>
          <p:nvPr/>
        </p:nvPicPr>
        <p:blipFill>
          <a:blip r:embed="rId3"/>
          <a:srcRect t="20810" r="70206" b="18816"/>
          <a:stretch>
            <a:fillRect/>
          </a:stretch>
        </p:blipFill>
        <p:spPr>
          <a:xfrm>
            <a:off x="892175" y="968375"/>
            <a:ext cx="3423920" cy="18402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354" name="图片 100353"/>
          <p:cNvPicPr>
            <a:picLocks noChangeAspect="1"/>
          </p:cNvPicPr>
          <p:nvPr/>
        </p:nvPicPr>
        <p:blipFill>
          <a:blip r:embed="rId4">
            <a:lum bright="6000"/>
          </a:blip>
          <a:srcRect l="10744" t="35245" r="78722" b="38262"/>
          <a:stretch>
            <a:fillRect/>
          </a:stretch>
        </p:blipFill>
        <p:spPr>
          <a:xfrm>
            <a:off x="4676775" y="968375"/>
            <a:ext cx="2021840" cy="18402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5" name="Picture 8" descr="一筒蜡笔 13"/>
          <p:cNvPicPr>
            <a:picLocks noChangeAspect="1"/>
          </p:cNvPicPr>
          <p:nvPr/>
        </p:nvPicPr>
        <p:blipFill>
          <a:blip r:embed="rId5"/>
          <a:srcRect l="6915" r="6915"/>
          <a:stretch>
            <a:fillRect/>
          </a:stretch>
        </p:blipFill>
        <p:spPr>
          <a:xfrm>
            <a:off x="740410" y="3054985"/>
            <a:ext cx="1146810" cy="9163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3" name="Picture 6" descr="玩具熊猫 32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721967">
            <a:off x="1108710" y="4586288"/>
            <a:ext cx="901700" cy="1206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7" name="图片 116" descr="T19jOQFn4XXXXXXXXX_!!0-item_pic.jpg_310x310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742805" y="5101590"/>
            <a:ext cx="1306830" cy="1392555"/>
          </a:xfrm>
          <a:prstGeom prst="rect">
            <a:avLst/>
          </a:prstGeom>
        </p:spPr>
      </p:pic>
      <p:pic>
        <p:nvPicPr>
          <p:cNvPr id="329" name="图片 328" descr="7938099_164748588135_2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1304310">
            <a:off x="10064048" y="1280636"/>
            <a:ext cx="1119354" cy="1455486"/>
          </a:xfrm>
          <a:prstGeom prst="rect">
            <a:avLst/>
          </a:prstGeom>
        </p:spPr>
      </p:pic>
      <p:pic>
        <p:nvPicPr>
          <p:cNvPr id="266" name="hoverImg" descr="u=2771203189,1198132842&amp;fm=23&amp;gp=0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90FF36"/>
              </a:clrFrom>
              <a:clrTo>
                <a:srgbClr val="90FF3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07965" y="5383792"/>
            <a:ext cx="1638747" cy="828338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</p:spPr>
      </p:pic>
      <p:pic>
        <p:nvPicPr>
          <p:cNvPr id="270" name="Picture 22" descr="U_9481~1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002172">
            <a:off x="10281621" y="3323315"/>
            <a:ext cx="1237095" cy="906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2" name="Picture 2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219700" y="5452110"/>
            <a:ext cx="1139825" cy="9150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0" name="图片 31749" descr="T1CNVwXdtqXXXyKls__110324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17435" y="5441315"/>
            <a:ext cx="984250" cy="925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1887220" y="2868295"/>
            <a:ext cx="9209405" cy="27495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400" b="1">
                <a:latin typeface="Comic Sans MS" panose="030F0702030302020204" charset="0"/>
                <a:cs typeface="Comic Sans MS" panose="030F0702030302020204" charset="0"/>
              </a:rPr>
              <a:t>...</a:t>
            </a:r>
            <a:endParaRPr lang="en-US" altLang="zh-CN" sz="2400" b="1">
              <a:latin typeface="Comic Sans MS" panose="030F0702030302020204" charset="0"/>
              <a:cs typeface="Comic Sans MS" panose="030F070203030202020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b="1">
                <a:latin typeface="Comic Sans MS" panose="030F0702030302020204" charset="0"/>
                <a:cs typeface="Comic Sans MS" panose="030F0702030302020204" charset="0"/>
              </a:rPr>
              <a:t>Can I help you?</a:t>
            </a:r>
            <a:r>
              <a:rPr lang="en-US" altLang="zh-CN" sz="2400" b="1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/</a:t>
            </a:r>
            <a:r>
              <a:rPr lang="en-US" altLang="zh-CN" sz="2400" b="1">
                <a:latin typeface="Comic Sans MS" panose="030F0702030302020204" charset="0"/>
                <a:cs typeface="Comic Sans MS" panose="030F0702030302020204" charset="0"/>
              </a:rPr>
              <a:t> What would you like?     </a:t>
            </a:r>
            <a:r>
              <a:rPr lang="en-US" altLang="zh-CN" sz="2400" b="1">
                <a:solidFill>
                  <a:srgbClr val="1D41D5"/>
                </a:solidFill>
                <a:latin typeface="Comic Sans MS" panose="030F0702030302020204" charset="0"/>
                <a:cs typeface="Comic Sans MS" panose="030F0702030302020204" charset="0"/>
              </a:rPr>
              <a:t>I’d like...</a:t>
            </a:r>
            <a:endParaRPr lang="en-US" altLang="zh-CN" sz="2400" b="1">
              <a:solidFill>
                <a:srgbClr val="1D41D5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b="1">
                <a:latin typeface="Comic Sans MS" panose="030F0702030302020204" charset="0"/>
                <a:cs typeface="Comic Sans MS" panose="030F0702030302020204" charset="0"/>
                <a:sym typeface="+mn-ea"/>
              </a:rPr>
              <a:t>Anything else?</a:t>
            </a:r>
            <a:endParaRPr lang="en-US" altLang="zh-CN" sz="2400" b="1">
              <a:latin typeface="Comic Sans MS" panose="030F0702030302020204" charset="0"/>
              <a:cs typeface="Comic Sans MS" panose="030F070203030202020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b="1">
                <a:latin typeface="Comic Sans MS" panose="030F0702030302020204" charset="0"/>
                <a:cs typeface="Comic Sans MS" panose="030F0702030302020204" charset="0"/>
              </a:rPr>
              <a:t>Would you like...?</a:t>
            </a:r>
            <a:endParaRPr lang="en-US" altLang="zh-CN" sz="2400" b="1">
              <a:latin typeface="Comic Sans MS" panose="030F0702030302020204" charset="0"/>
              <a:cs typeface="Comic Sans MS" panose="030F070203030202020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b="1">
                <a:latin typeface="Comic Sans MS" panose="030F0702030302020204" charset="0"/>
                <a:cs typeface="Comic Sans MS" panose="030F0702030302020204" charset="0"/>
              </a:rPr>
              <a:t>What about ...?                    </a:t>
            </a:r>
            <a:r>
              <a:rPr lang="en-US" altLang="zh-CN" sz="2400" b="1">
                <a:solidFill>
                  <a:srgbClr val="1D41D5"/>
                </a:solidFill>
                <a:latin typeface="Comic Sans MS" panose="030F0702030302020204" charset="0"/>
                <a:cs typeface="Comic Sans MS" panose="030F0702030302020204" charset="0"/>
              </a:rPr>
              <a:t>How much is it </a:t>
            </a:r>
            <a:r>
              <a:rPr lang="en-US" altLang="zh-CN" sz="2400" b="1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/ </a:t>
            </a:r>
            <a:r>
              <a:rPr lang="en-US" altLang="zh-CN" sz="2400" b="1">
                <a:solidFill>
                  <a:srgbClr val="1D41D5"/>
                </a:solidFill>
                <a:latin typeface="Comic Sans MS" panose="030F0702030302020204" charset="0"/>
                <a:cs typeface="Comic Sans MS" panose="030F0702030302020204" charset="0"/>
              </a:rPr>
              <a:t>are they?</a:t>
            </a:r>
            <a:endParaRPr lang="en-US" altLang="zh-CN" sz="2400" b="1">
              <a:latin typeface="Comic Sans MS" panose="030F0702030302020204" charset="0"/>
              <a:cs typeface="Comic Sans MS" panose="030F0702030302020204" charset="0"/>
            </a:endParaRPr>
          </a:p>
          <a:p>
            <a:pPr algn="ctr">
              <a:lnSpc>
                <a:spcPct val="120000"/>
              </a:lnSpc>
            </a:pPr>
            <a:r>
              <a:rPr lang="en-US" altLang="zh-CN" sz="2400" b="1">
                <a:latin typeface="Comic Sans MS" panose="030F0702030302020204" charset="0"/>
                <a:cs typeface="Comic Sans MS" panose="030F0702030302020204" charset="0"/>
                <a:sym typeface="+mn-ea"/>
              </a:rPr>
              <a:t>...</a:t>
            </a:r>
            <a:endParaRPr lang="en-US" altLang="zh-CN" sz="2400" b="1"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9630" y="3974465"/>
            <a:ext cx="5829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>
                <a:solidFill>
                  <a:srgbClr val="1D41D5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¥</a:t>
            </a:r>
            <a:r>
              <a:rPr lang="en-US" altLang="zh-CN" b="1">
                <a:solidFill>
                  <a:srgbClr val="1D41D5"/>
                </a:solidFill>
              </a:rPr>
              <a:t>15</a:t>
            </a:r>
            <a:endParaRPr lang="en-US" altLang="zh-CN" b="1">
              <a:solidFill>
                <a:srgbClr val="1D41D5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04290" y="5843905"/>
            <a:ext cx="5829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>
                <a:solidFill>
                  <a:srgbClr val="1D41D5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¥</a:t>
            </a:r>
            <a:r>
              <a:rPr lang="en-US" altLang="zh-CN" b="1">
                <a:solidFill>
                  <a:srgbClr val="1D41D5"/>
                </a:solidFill>
              </a:rPr>
              <a:t>8</a:t>
            </a:r>
            <a:endParaRPr lang="en-US" altLang="zh-CN" b="1">
              <a:solidFill>
                <a:srgbClr val="1D41D5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049635" y="2231390"/>
            <a:ext cx="5829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>
                <a:solidFill>
                  <a:srgbClr val="1D41D5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¥</a:t>
            </a:r>
            <a:r>
              <a:rPr lang="en-US" altLang="zh-CN" b="1">
                <a:solidFill>
                  <a:srgbClr val="1D41D5"/>
                </a:solidFill>
              </a:rPr>
              <a:t>6</a:t>
            </a:r>
            <a:endParaRPr lang="en-US" altLang="zh-CN" b="1">
              <a:solidFill>
                <a:srgbClr val="1D41D5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93385" y="6212205"/>
            <a:ext cx="5829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>
                <a:solidFill>
                  <a:srgbClr val="1D41D5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¥3</a:t>
            </a:r>
            <a:endParaRPr lang="en-US" altLang="zh-CN" b="1">
              <a:solidFill>
                <a:srgbClr val="1D41D5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33165" y="6125845"/>
            <a:ext cx="5829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>
                <a:solidFill>
                  <a:srgbClr val="1D41D5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¥</a:t>
            </a:r>
            <a:r>
              <a:rPr lang="en-US" altLang="zh-CN" b="1">
                <a:solidFill>
                  <a:srgbClr val="1D41D5"/>
                </a:solidFill>
              </a:rPr>
              <a:t>12</a:t>
            </a:r>
            <a:endParaRPr lang="en-US" altLang="zh-CN" b="1">
              <a:solidFill>
                <a:srgbClr val="1D41D5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401685" y="6125845"/>
            <a:ext cx="5829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>
                <a:solidFill>
                  <a:srgbClr val="1D41D5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¥</a:t>
            </a:r>
            <a:r>
              <a:rPr lang="en-US" altLang="zh-CN" b="1">
                <a:solidFill>
                  <a:srgbClr val="1D41D5"/>
                </a:solidFill>
              </a:rPr>
              <a:t>7</a:t>
            </a:r>
            <a:endParaRPr lang="en-US" altLang="zh-CN" b="1">
              <a:solidFill>
                <a:srgbClr val="1D41D5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992485" y="5887085"/>
            <a:ext cx="5829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>
                <a:solidFill>
                  <a:srgbClr val="1D41D5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¥</a:t>
            </a:r>
            <a:r>
              <a:rPr lang="en-US" altLang="zh-CN" b="1">
                <a:solidFill>
                  <a:srgbClr val="1D41D5"/>
                </a:solidFill>
              </a:rPr>
              <a:t>17</a:t>
            </a:r>
            <a:endParaRPr lang="en-US" altLang="zh-CN" b="1">
              <a:solidFill>
                <a:srgbClr val="1D41D5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466705" y="3054985"/>
            <a:ext cx="5829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>
                <a:solidFill>
                  <a:srgbClr val="1D41D5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¥</a:t>
            </a:r>
            <a:r>
              <a:rPr lang="en-US" altLang="zh-CN" b="1">
                <a:solidFill>
                  <a:srgbClr val="1D41D5"/>
                </a:solidFill>
              </a:rPr>
              <a:t>10</a:t>
            </a:r>
            <a:endParaRPr lang="en-US" altLang="zh-CN" b="1">
              <a:solidFill>
                <a:srgbClr val="1D41D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 animBg="1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DA7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603885" y="367665"/>
            <a:ext cx="10984230" cy="612267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云形 4"/>
          <p:cNvSpPr/>
          <p:nvPr/>
        </p:nvSpPr>
        <p:spPr>
          <a:xfrm rot="660000">
            <a:off x="11108690" y="318770"/>
            <a:ext cx="1024890" cy="715010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云形 5"/>
          <p:cNvSpPr/>
          <p:nvPr/>
        </p:nvSpPr>
        <p:spPr>
          <a:xfrm rot="660000">
            <a:off x="304165" y="175260"/>
            <a:ext cx="555625" cy="391160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 descr="51miz-E1120421-16CA0A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180" y="4457065"/>
            <a:ext cx="4972685" cy="3729990"/>
          </a:xfrm>
          <a:prstGeom prst="rect">
            <a:avLst/>
          </a:prstGeom>
        </p:spPr>
      </p:pic>
      <p:pic>
        <p:nvPicPr>
          <p:cNvPr id="14" name="图片 13" descr="热气球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530" y="615950"/>
            <a:ext cx="655320" cy="65532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875790" y="717550"/>
            <a:ext cx="24085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B7A1"/>
                </a:solidFill>
                <a:latin typeface="Times New Roman" panose="02020603050405020304" charset="0"/>
                <a:cs typeface="Times New Roman" panose="02020603050405020304" charset="0"/>
              </a:rPr>
              <a:t>Let’s watch</a:t>
            </a:r>
            <a:endParaRPr lang="en-US" altLang="zh-CN" sz="3200" b="1">
              <a:solidFill>
                <a:srgbClr val="FFB7A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129280" y="840740"/>
            <a:ext cx="6985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400" b="1">
                <a:latin typeface="Comic Sans MS" panose="030F0702030302020204" charset="0"/>
                <a:cs typeface="Comic Sans MS" panose="030F0702030302020204" charset="0"/>
              </a:rPr>
              <a:t>What is the video about ?</a:t>
            </a:r>
            <a:endParaRPr lang="en-US" altLang="zh-CN" sz="2400" b="1">
              <a:latin typeface="Comic Sans MS" panose="030F0702030302020204" charset="0"/>
              <a:cs typeface="Comic Sans MS" panose="030F0702030302020204" charset="0"/>
            </a:endParaRPr>
          </a:p>
        </p:txBody>
      </p:sp>
      <p:pic>
        <p:nvPicPr>
          <p:cNvPr id="2" name="义卖视频">
            <a:hlinkClick r:id="" action="ppaction://media"/>
          </p:cNvPr>
          <p:cNvPicPr/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711960" y="1520190"/>
            <a:ext cx="8856345" cy="426402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366010" y="1697355"/>
            <a:ext cx="7748287" cy="3910330"/>
            <a:chOff x="4764" y="2676"/>
            <a:chExt cx="9093" cy="4992"/>
          </a:xfrm>
        </p:grpSpPr>
        <p:sp>
          <p:nvSpPr>
            <p:cNvPr id="3" name="心形 2"/>
            <p:cNvSpPr/>
            <p:nvPr/>
          </p:nvSpPr>
          <p:spPr>
            <a:xfrm>
              <a:off x="4764" y="2676"/>
              <a:ext cx="8546" cy="4992"/>
            </a:xfrm>
            <a:prstGeom prst="hear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054" y="3945"/>
              <a:ext cx="7803" cy="1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6000" b="1">
                  <a:solidFill>
                    <a:srgbClr val="FFFF00"/>
                  </a:solidFill>
                  <a:latin typeface="Comic Sans MS" panose="030F0702030302020204" charset="0"/>
                  <a:cs typeface="Comic Sans MS" panose="030F0702030302020204" charset="0"/>
                </a:rPr>
                <a:t>charity sale</a:t>
              </a:r>
              <a:endParaRPr lang="en-US" altLang="zh-CN" sz="6000" b="1">
                <a:solidFill>
                  <a:srgbClr val="FFFF00"/>
                </a:solidFill>
                <a:latin typeface="Comic Sans MS" panose="030F0702030302020204" charset="0"/>
                <a:cs typeface="Comic Sans MS" panose="030F070203030202020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8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3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DA7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603885" y="367665"/>
            <a:ext cx="10984230" cy="612267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云形 4"/>
          <p:cNvSpPr/>
          <p:nvPr/>
        </p:nvSpPr>
        <p:spPr>
          <a:xfrm rot="660000">
            <a:off x="11108690" y="318770"/>
            <a:ext cx="1024890" cy="715010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云形 5"/>
          <p:cNvSpPr/>
          <p:nvPr/>
        </p:nvSpPr>
        <p:spPr>
          <a:xfrm rot="660000">
            <a:off x="304165" y="175260"/>
            <a:ext cx="555625" cy="391160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 descr="热气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2530" y="615950"/>
            <a:ext cx="655320" cy="65532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875790" y="717550"/>
            <a:ext cx="27895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B7A1"/>
                </a:solidFill>
                <a:latin typeface="Times New Roman" panose="02020603050405020304" charset="0"/>
                <a:cs typeface="Times New Roman" panose="02020603050405020304" charset="0"/>
              </a:rPr>
              <a:t>Let’s think</a:t>
            </a:r>
            <a:endParaRPr lang="en-US" altLang="zh-CN" sz="3200" b="1">
              <a:solidFill>
                <a:srgbClr val="FFB7A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7" name="图片 6" descr="51miz-E1120421-16CA0A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695" y="4390390"/>
            <a:ext cx="4972685" cy="37299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92175" y="3117850"/>
            <a:ext cx="547243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3200"/>
              <a:t>What do you think of them?</a:t>
            </a:r>
            <a:endParaRPr lang="en-US" altLang="zh-CN" sz="3200"/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       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你觉得他们怎么样？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5067" name="图片 57357" descr="Yang Ling"/>
          <p:cNvPicPr>
            <a:picLocks noChangeAspect="1"/>
          </p:cNvPicPr>
          <p:nvPr/>
        </p:nvPicPr>
        <p:blipFill>
          <a:blip r:embed="rId3"/>
          <a:srcRect l="41356" t="10950" r="37276" b="65649"/>
          <a:stretch>
            <a:fillRect/>
          </a:stretch>
        </p:blipFill>
        <p:spPr>
          <a:xfrm>
            <a:off x="8465185" y="2238375"/>
            <a:ext cx="1584325" cy="13741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8" name="图片 57358" descr="Mike"/>
          <p:cNvPicPr>
            <a:picLocks noChangeAspect="1"/>
          </p:cNvPicPr>
          <p:nvPr/>
        </p:nvPicPr>
        <p:blipFill>
          <a:blip r:embed="rId4"/>
          <a:srcRect l="33945" t="5386" r="37488" b="52678"/>
          <a:stretch>
            <a:fillRect/>
          </a:stretch>
        </p:blipFill>
        <p:spPr>
          <a:xfrm>
            <a:off x="10133965" y="2329180"/>
            <a:ext cx="1380490" cy="12973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6" name="图片 57356" descr="Wang Bi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4730" t="15773" r="29404" b="49136"/>
          <a:stretch>
            <a:fillRect/>
          </a:stretch>
        </p:blipFill>
        <p:spPr>
          <a:xfrm>
            <a:off x="6364605" y="2177415"/>
            <a:ext cx="1528445" cy="14490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51" name="图片 48150" descr="Su Hai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890" t="6842" r="38658" b="48688"/>
          <a:stretch>
            <a:fillRect/>
          </a:stretch>
        </p:blipFill>
        <p:spPr>
          <a:xfrm>
            <a:off x="6926580" y="434975"/>
            <a:ext cx="1538605" cy="14027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52" name="图片 48151" descr="6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47785" y="367665"/>
            <a:ext cx="1673860" cy="15379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354" name="图片 100353"/>
          <p:cNvPicPr>
            <a:picLocks noChangeAspect="1"/>
          </p:cNvPicPr>
          <p:nvPr/>
        </p:nvPicPr>
        <p:blipFill>
          <a:blip r:embed="rId8">
            <a:lum bright="6000"/>
          </a:blip>
          <a:srcRect l="10744" t="35245" r="78722" b="38262"/>
          <a:stretch>
            <a:fillRect/>
          </a:stretch>
        </p:blipFill>
        <p:spPr>
          <a:xfrm>
            <a:off x="7298690" y="4281170"/>
            <a:ext cx="1543050" cy="14046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 descr="L49WU2W~UYV4BO%O2ICNI[B"/>
          <p:cNvPicPr>
            <a:picLocks noChangeAspect="1"/>
          </p:cNvPicPr>
          <p:nvPr/>
        </p:nvPicPr>
        <p:blipFill>
          <a:blip r:embed="rId9">
            <a:lum bright="12000"/>
          </a:blip>
          <a:srcRect l="11641" r="16589" b="49666"/>
          <a:stretch>
            <a:fillRect/>
          </a:stretch>
        </p:blipFill>
        <p:spPr>
          <a:xfrm>
            <a:off x="9569450" y="3945255"/>
            <a:ext cx="1749425" cy="1621155"/>
          </a:xfrm>
          <a:prstGeom prst="rect">
            <a:avLst/>
          </a:prstGeom>
        </p:spPr>
      </p:pic>
      <p:pic>
        <p:nvPicPr>
          <p:cNvPr id="11" name="图片 10" descr="story02"/>
          <p:cNvPicPr>
            <a:picLocks noChangeAspect="1"/>
          </p:cNvPicPr>
          <p:nvPr/>
        </p:nvPicPr>
        <p:blipFill>
          <a:blip r:embed="rId10"/>
          <a:srcRect t="20810" r="70206" b="18816"/>
          <a:stretch>
            <a:fillRect/>
          </a:stretch>
        </p:blipFill>
        <p:spPr>
          <a:xfrm>
            <a:off x="1193165" y="1271270"/>
            <a:ext cx="4244340" cy="18402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DA7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603885" y="367665"/>
            <a:ext cx="10984230" cy="612267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云形 4"/>
          <p:cNvSpPr/>
          <p:nvPr/>
        </p:nvSpPr>
        <p:spPr>
          <a:xfrm rot="660000">
            <a:off x="11108690" y="318770"/>
            <a:ext cx="1024890" cy="715010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云形 5"/>
          <p:cNvSpPr/>
          <p:nvPr/>
        </p:nvSpPr>
        <p:spPr>
          <a:xfrm rot="660000">
            <a:off x="304165" y="175260"/>
            <a:ext cx="555625" cy="391160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845945" y="4329430"/>
            <a:ext cx="4757420" cy="885825"/>
          </a:xfrm>
          <a:prstGeom prst="ellipse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1202" name="图片 68610" descr="8861916_092158485121_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b="5418"/>
          <a:stretch>
            <a:fillRect/>
          </a:stretch>
        </p:blipFill>
        <p:spPr>
          <a:xfrm>
            <a:off x="1154430" y="2020570"/>
            <a:ext cx="9144000" cy="42837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4" name="矩形 68612"/>
          <p:cNvSpPr>
            <a:spLocks noTextEdit="1"/>
          </p:cNvSpPr>
          <p:nvPr/>
        </p:nvSpPr>
        <p:spPr>
          <a:xfrm>
            <a:off x="1845628" y="736918"/>
            <a:ext cx="7761287" cy="9699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8998"/>
                    </a:srgbClr>
                  </a:outerShdw>
                </a:effectLst>
                <a:latin typeface="Comic Sans MS" panose="030F0702030302020204" charset="0"/>
                <a:ea typeface="Comic Sans MS" panose="030F0702030302020204" charset="0"/>
              </a:rPr>
              <a:t>Helping others to enjoy yourself!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8998"/>
                  </a:srgbClr>
                </a:outerShdw>
              </a:effectLst>
              <a:latin typeface="Comic Sans MS" panose="030F0702030302020204" charset="0"/>
              <a:ea typeface="Comic Sans MS" panose="030F0702030302020204" charset="0"/>
            </a:endParaRPr>
          </a:p>
        </p:txBody>
      </p:sp>
      <p:sp>
        <p:nvSpPr>
          <p:cNvPr id="51205" name="文本框 68613"/>
          <p:cNvSpPr txBox="1"/>
          <p:nvPr/>
        </p:nvSpPr>
        <p:spPr>
          <a:xfrm>
            <a:off x="6603048" y="2020253"/>
            <a:ext cx="4754562" cy="63976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0"/>
              </a:spcBef>
            </a:pPr>
            <a:r>
              <a:rPr lang="zh-CN" altLang="en-US" sz="3600" dirty="0">
                <a:latin typeface="Arial" panose="020B0604020202020204" pitchFamily="34" charset="0"/>
                <a:ea typeface="华文行楷" panose="02010800040101010101" charset="-122"/>
              </a:rPr>
              <a:t>赠人玫瑰，手有余香！</a:t>
            </a:r>
            <a:endParaRPr lang="zh-CN" altLang="en-US" sz="3600" dirty="0">
              <a:latin typeface="Arial" panose="020B0604020202020204" pitchFamily="34" charset="0"/>
              <a:ea typeface="华文行楷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8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 l="420" t="-833" r="7260" b="2183"/>
          <a:stretch>
            <a:fillRect/>
          </a:stretch>
        </p:blipFill>
        <p:spPr>
          <a:xfrm>
            <a:off x="-635" y="0"/>
            <a:ext cx="12192635" cy="1578610"/>
          </a:xfrm>
          <a:prstGeom prst="rect">
            <a:avLst/>
          </a:prstGeom>
        </p:spPr>
      </p:pic>
      <p:sp>
        <p:nvSpPr>
          <p:cNvPr id="9" name="云形 8"/>
          <p:cNvSpPr/>
          <p:nvPr/>
        </p:nvSpPr>
        <p:spPr>
          <a:xfrm rot="600000">
            <a:off x="11445875" y="871220"/>
            <a:ext cx="500380" cy="393065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云形 9"/>
          <p:cNvSpPr/>
          <p:nvPr/>
        </p:nvSpPr>
        <p:spPr>
          <a:xfrm rot="600000">
            <a:off x="8838565" y="385445"/>
            <a:ext cx="349885" cy="263525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云形 10"/>
          <p:cNvSpPr/>
          <p:nvPr/>
        </p:nvSpPr>
        <p:spPr>
          <a:xfrm rot="600000">
            <a:off x="219710" y="61595"/>
            <a:ext cx="756285" cy="554355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云形 11"/>
          <p:cNvSpPr/>
          <p:nvPr/>
        </p:nvSpPr>
        <p:spPr>
          <a:xfrm rot="600000">
            <a:off x="2875915" y="592455"/>
            <a:ext cx="489585" cy="337185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307340" y="2430145"/>
            <a:ext cx="8023225" cy="4052570"/>
          </a:xfrm>
          <a:custGeom>
            <a:avLst/>
            <a:gdLst>
              <a:gd name="connisteX0" fmla="*/ 199166 w 4963571"/>
              <a:gd name="connsiteY0" fmla="*/ 168929 h 4052607"/>
              <a:gd name="connisteX1" fmla="*/ 1614581 w 4963571"/>
              <a:gd name="connsiteY1" fmla="*/ 654 h 4052607"/>
              <a:gd name="connisteX2" fmla="*/ 2735356 w 4963571"/>
              <a:gd name="connsiteY2" fmla="*/ 225444 h 4052607"/>
              <a:gd name="connisteX3" fmla="*/ 4150771 w 4963571"/>
              <a:gd name="connsiteY3" fmla="*/ 71139 h 4052607"/>
              <a:gd name="connisteX4" fmla="*/ 4501291 w 4963571"/>
              <a:gd name="connsiteY4" fmla="*/ 43199 h 4052607"/>
              <a:gd name="connisteX5" fmla="*/ 4697506 w 4963571"/>
              <a:gd name="connsiteY5" fmla="*/ 71139 h 4052607"/>
              <a:gd name="connisteX6" fmla="*/ 4893721 w 4963571"/>
              <a:gd name="connsiteY6" fmla="*/ 295294 h 4052607"/>
              <a:gd name="connisteX7" fmla="*/ 4893721 w 4963571"/>
              <a:gd name="connsiteY7" fmla="*/ 813454 h 4052607"/>
              <a:gd name="connisteX8" fmla="*/ 4809266 w 4963571"/>
              <a:gd name="connsiteY8" fmla="*/ 1851044 h 4052607"/>
              <a:gd name="connisteX9" fmla="*/ 4767356 w 4963571"/>
              <a:gd name="connsiteY9" fmla="*/ 2887999 h 4052607"/>
              <a:gd name="connisteX10" fmla="*/ 4935631 w 4963571"/>
              <a:gd name="connsiteY10" fmla="*/ 3630314 h 4052607"/>
              <a:gd name="connisteX11" fmla="*/ 4907691 w 4963571"/>
              <a:gd name="connsiteY11" fmla="*/ 3938924 h 4052607"/>
              <a:gd name="connisteX12" fmla="*/ 4515261 w 4963571"/>
              <a:gd name="connsiteY12" fmla="*/ 4050684 h 4052607"/>
              <a:gd name="connisteX13" fmla="*/ 4249196 w 4963571"/>
              <a:gd name="connsiteY13" fmla="*/ 3980834 h 4052607"/>
              <a:gd name="connisteX14" fmla="*/ 2441351 w 4963571"/>
              <a:gd name="connsiteY14" fmla="*/ 3798589 h 4052607"/>
              <a:gd name="connisteX15" fmla="*/ 941481 w 4963571"/>
              <a:gd name="connsiteY15" fmla="*/ 3994804 h 4052607"/>
              <a:gd name="connisteX16" fmla="*/ 114711 w 4963571"/>
              <a:gd name="connsiteY16" fmla="*/ 3910984 h 4052607"/>
              <a:gd name="connisteX17" fmla="*/ 44861 w 4963571"/>
              <a:gd name="connsiteY17" fmla="*/ 2789574 h 4052607"/>
              <a:gd name="connisteX18" fmla="*/ 282986 w 4963571"/>
              <a:gd name="connsiteY18" fmla="*/ 1388129 h 4052607"/>
              <a:gd name="connisteX19" fmla="*/ 157256 w 4963571"/>
              <a:gd name="connsiteY19" fmla="*/ 477539 h 4052607"/>
              <a:gd name="connisteX20" fmla="*/ 241076 w 4963571"/>
              <a:gd name="connsiteY20" fmla="*/ 154959 h 4052607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</a:cxnLst>
            <a:rect l="l" t="t" r="r" b="b"/>
            <a:pathLst>
              <a:path w="4963571" h="4052607">
                <a:moveTo>
                  <a:pt x="199166" y="168929"/>
                </a:moveTo>
                <a:cubicBezTo>
                  <a:pt x="459516" y="130829"/>
                  <a:pt x="1107216" y="-10776"/>
                  <a:pt x="1614581" y="654"/>
                </a:cubicBezTo>
                <a:cubicBezTo>
                  <a:pt x="2121946" y="12084"/>
                  <a:pt x="2227991" y="211474"/>
                  <a:pt x="2735356" y="225444"/>
                </a:cubicBezTo>
                <a:cubicBezTo>
                  <a:pt x="3242721" y="239414"/>
                  <a:pt x="3797711" y="107334"/>
                  <a:pt x="4150771" y="71139"/>
                </a:cubicBezTo>
                <a:cubicBezTo>
                  <a:pt x="4503831" y="34944"/>
                  <a:pt x="4392071" y="43199"/>
                  <a:pt x="4501291" y="43199"/>
                </a:cubicBezTo>
                <a:cubicBezTo>
                  <a:pt x="4610511" y="43199"/>
                  <a:pt x="4618766" y="20974"/>
                  <a:pt x="4697506" y="71139"/>
                </a:cubicBezTo>
                <a:cubicBezTo>
                  <a:pt x="4776246" y="121304"/>
                  <a:pt x="4854351" y="146704"/>
                  <a:pt x="4893721" y="295294"/>
                </a:cubicBezTo>
                <a:cubicBezTo>
                  <a:pt x="4933091" y="443884"/>
                  <a:pt x="4910866" y="502304"/>
                  <a:pt x="4893721" y="813454"/>
                </a:cubicBezTo>
                <a:cubicBezTo>
                  <a:pt x="4876576" y="1124604"/>
                  <a:pt x="4834666" y="1436389"/>
                  <a:pt x="4809266" y="1851044"/>
                </a:cubicBezTo>
                <a:cubicBezTo>
                  <a:pt x="4783866" y="2265699"/>
                  <a:pt x="4741956" y="2532399"/>
                  <a:pt x="4767356" y="2887999"/>
                </a:cubicBezTo>
                <a:cubicBezTo>
                  <a:pt x="4792756" y="3243599"/>
                  <a:pt x="4907691" y="3420129"/>
                  <a:pt x="4935631" y="3630314"/>
                </a:cubicBezTo>
                <a:cubicBezTo>
                  <a:pt x="4963571" y="3840499"/>
                  <a:pt x="4991511" y="3855104"/>
                  <a:pt x="4907691" y="3938924"/>
                </a:cubicBezTo>
                <a:cubicBezTo>
                  <a:pt x="4823871" y="4022744"/>
                  <a:pt x="4646706" y="4042429"/>
                  <a:pt x="4515261" y="4050684"/>
                </a:cubicBezTo>
                <a:cubicBezTo>
                  <a:pt x="4383816" y="4058939"/>
                  <a:pt x="4663851" y="4030999"/>
                  <a:pt x="4249196" y="3980834"/>
                </a:cubicBezTo>
                <a:cubicBezTo>
                  <a:pt x="3834541" y="3930669"/>
                  <a:pt x="3103021" y="3796049"/>
                  <a:pt x="2441351" y="3798589"/>
                </a:cubicBezTo>
                <a:cubicBezTo>
                  <a:pt x="1779681" y="3801129"/>
                  <a:pt x="1406936" y="3972579"/>
                  <a:pt x="941481" y="3994804"/>
                </a:cubicBezTo>
                <a:cubicBezTo>
                  <a:pt x="476026" y="4017029"/>
                  <a:pt x="293781" y="4152284"/>
                  <a:pt x="114711" y="3910984"/>
                </a:cubicBezTo>
                <a:cubicBezTo>
                  <a:pt x="-64359" y="3669684"/>
                  <a:pt x="11206" y="3294399"/>
                  <a:pt x="44861" y="2789574"/>
                </a:cubicBezTo>
                <a:cubicBezTo>
                  <a:pt x="78516" y="2284749"/>
                  <a:pt x="260761" y="1850409"/>
                  <a:pt x="282986" y="1388129"/>
                </a:cubicBezTo>
                <a:cubicBezTo>
                  <a:pt x="305211" y="925849"/>
                  <a:pt x="165511" y="723919"/>
                  <a:pt x="157256" y="477539"/>
                </a:cubicBezTo>
                <a:cubicBezTo>
                  <a:pt x="149001" y="231159"/>
                  <a:pt x="222026" y="201314"/>
                  <a:pt x="241076" y="154959"/>
                </a:cubicBezTo>
              </a:path>
            </a:pathLst>
          </a:cu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523875" y="2543175"/>
            <a:ext cx="7997190" cy="4052570"/>
          </a:xfrm>
          <a:custGeom>
            <a:avLst/>
            <a:gdLst>
              <a:gd name="connisteX0" fmla="*/ 199166 w 4963571"/>
              <a:gd name="connsiteY0" fmla="*/ 168929 h 4052607"/>
              <a:gd name="connisteX1" fmla="*/ 1614581 w 4963571"/>
              <a:gd name="connsiteY1" fmla="*/ 654 h 4052607"/>
              <a:gd name="connisteX2" fmla="*/ 2735356 w 4963571"/>
              <a:gd name="connsiteY2" fmla="*/ 225444 h 4052607"/>
              <a:gd name="connisteX3" fmla="*/ 4150771 w 4963571"/>
              <a:gd name="connsiteY3" fmla="*/ 71139 h 4052607"/>
              <a:gd name="connisteX4" fmla="*/ 4501291 w 4963571"/>
              <a:gd name="connsiteY4" fmla="*/ 43199 h 4052607"/>
              <a:gd name="connisteX5" fmla="*/ 4697506 w 4963571"/>
              <a:gd name="connsiteY5" fmla="*/ 71139 h 4052607"/>
              <a:gd name="connisteX6" fmla="*/ 4893721 w 4963571"/>
              <a:gd name="connsiteY6" fmla="*/ 295294 h 4052607"/>
              <a:gd name="connisteX7" fmla="*/ 4893721 w 4963571"/>
              <a:gd name="connsiteY7" fmla="*/ 813454 h 4052607"/>
              <a:gd name="connisteX8" fmla="*/ 4809266 w 4963571"/>
              <a:gd name="connsiteY8" fmla="*/ 1851044 h 4052607"/>
              <a:gd name="connisteX9" fmla="*/ 4767356 w 4963571"/>
              <a:gd name="connsiteY9" fmla="*/ 2887999 h 4052607"/>
              <a:gd name="connisteX10" fmla="*/ 4935631 w 4963571"/>
              <a:gd name="connsiteY10" fmla="*/ 3630314 h 4052607"/>
              <a:gd name="connisteX11" fmla="*/ 4907691 w 4963571"/>
              <a:gd name="connsiteY11" fmla="*/ 3938924 h 4052607"/>
              <a:gd name="connisteX12" fmla="*/ 4515261 w 4963571"/>
              <a:gd name="connsiteY12" fmla="*/ 4050684 h 4052607"/>
              <a:gd name="connisteX13" fmla="*/ 4249196 w 4963571"/>
              <a:gd name="connsiteY13" fmla="*/ 3980834 h 4052607"/>
              <a:gd name="connisteX14" fmla="*/ 2441351 w 4963571"/>
              <a:gd name="connsiteY14" fmla="*/ 3798589 h 4052607"/>
              <a:gd name="connisteX15" fmla="*/ 941481 w 4963571"/>
              <a:gd name="connsiteY15" fmla="*/ 3994804 h 4052607"/>
              <a:gd name="connisteX16" fmla="*/ 114711 w 4963571"/>
              <a:gd name="connsiteY16" fmla="*/ 3910984 h 4052607"/>
              <a:gd name="connisteX17" fmla="*/ 44861 w 4963571"/>
              <a:gd name="connsiteY17" fmla="*/ 2789574 h 4052607"/>
              <a:gd name="connisteX18" fmla="*/ 282986 w 4963571"/>
              <a:gd name="connsiteY18" fmla="*/ 1388129 h 4052607"/>
              <a:gd name="connisteX19" fmla="*/ 157256 w 4963571"/>
              <a:gd name="connsiteY19" fmla="*/ 477539 h 4052607"/>
              <a:gd name="connisteX20" fmla="*/ 241076 w 4963571"/>
              <a:gd name="connsiteY20" fmla="*/ 154959 h 4052607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</a:cxnLst>
            <a:rect l="l" t="t" r="r" b="b"/>
            <a:pathLst>
              <a:path w="4963571" h="4052607">
                <a:moveTo>
                  <a:pt x="199166" y="168929"/>
                </a:moveTo>
                <a:cubicBezTo>
                  <a:pt x="459516" y="130829"/>
                  <a:pt x="1107216" y="-10776"/>
                  <a:pt x="1614581" y="654"/>
                </a:cubicBezTo>
                <a:cubicBezTo>
                  <a:pt x="2121946" y="12084"/>
                  <a:pt x="2227991" y="211474"/>
                  <a:pt x="2735356" y="225444"/>
                </a:cubicBezTo>
                <a:cubicBezTo>
                  <a:pt x="3242721" y="239414"/>
                  <a:pt x="3797711" y="107334"/>
                  <a:pt x="4150771" y="71139"/>
                </a:cubicBezTo>
                <a:cubicBezTo>
                  <a:pt x="4503831" y="34944"/>
                  <a:pt x="4392071" y="43199"/>
                  <a:pt x="4501291" y="43199"/>
                </a:cubicBezTo>
                <a:cubicBezTo>
                  <a:pt x="4610511" y="43199"/>
                  <a:pt x="4618766" y="20974"/>
                  <a:pt x="4697506" y="71139"/>
                </a:cubicBezTo>
                <a:cubicBezTo>
                  <a:pt x="4776246" y="121304"/>
                  <a:pt x="4854351" y="146704"/>
                  <a:pt x="4893721" y="295294"/>
                </a:cubicBezTo>
                <a:cubicBezTo>
                  <a:pt x="4933091" y="443884"/>
                  <a:pt x="4910866" y="502304"/>
                  <a:pt x="4893721" y="813454"/>
                </a:cubicBezTo>
                <a:cubicBezTo>
                  <a:pt x="4876576" y="1124604"/>
                  <a:pt x="4834666" y="1436389"/>
                  <a:pt x="4809266" y="1851044"/>
                </a:cubicBezTo>
                <a:cubicBezTo>
                  <a:pt x="4783866" y="2265699"/>
                  <a:pt x="4741956" y="2532399"/>
                  <a:pt x="4767356" y="2887999"/>
                </a:cubicBezTo>
                <a:cubicBezTo>
                  <a:pt x="4792756" y="3243599"/>
                  <a:pt x="4907691" y="3420129"/>
                  <a:pt x="4935631" y="3630314"/>
                </a:cubicBezTo>
                <a:cubicBezTo>
                  <a:pt x="4963571" y="3840499"/>
                  <a:pt x="4991511" y="3855104"/>
                  <a:pt x="4907691" y="3938924"/>
                </a:cubicBezTo>
                <a:cubicBezTo>
                  <a:pt x="4823871" y="4022744"/>
                  <a:pt x="4646706" y="4042429"/>
                  <a:pt x="4515261" y="4050684"/>
                </a:cubicBezTo>
                <a:cubicBezTo>
                  <a:pt x="4383816" y="4058939"/>
                  <a:pt x="4663851" y="4030999"/>
                  <a:pt x="4249196" y="3980834"/>
                </a:cubicBezTo>
                <a:cubicBezTo>
                  <a:pt x="3834541" y="3930669"/>
                  <a:pt x="3103021" y="3796049"/>
                  <a:pt x="2441351" y="3798589"/>
                </a:cubicBezTo>
                <a:cubicBezTo>
                  <a:pt x="1779681" y="3801129"/>
                  <a:pt x="1406936" y="3972579"/>
                  <a:pt x="941481" y="3994804"/>
                </a:cubicBezTo>
                <a:cubicBezTo>
                  <a:pt x="476026" y="4017029"/>
                  <a:pt x="293781" y="4152284"/>
                  <a:pt x="114711" y="3910984"/>
                </a:cubicBezTo>
                <a:cubicBezTo>
                  <a:pt x="-64359" y="3669684"/>
                  <a:pt x="11206" y="3294399"/>
                  <a:pt x="44861" y="2789574"/>
                </a:cubicBezTo>
                <a:cubicBezTo>
                  <a:pt x="78516" y="2284749"/>
                  <a:pt x="260761" y="1850409"/>
                  <a:pt x="282986" y="1388129"/>
                </a:cubicBezTo>
                <a:cubicBezTo>
                  <a:pt x="305211" y="925849"/>
                  <a:pt x="165511" y="723919"/>
                  <a:pt x="157256" y="477539"/>
                </a:cubicBezTo>
                <a:cubicBezTo>
                  <a:pt x="149001" y="231159"/>
                  <a:pt x="222026" y="201314"/>
                  <a:pt x="241076" y="154959"/>
                </a:cubicBezTo>
              </a:path>
            </a:pathLst>
          </a:custGeom>
          <a:noFill/>
          <a:ln w="12700" cmpd="sng">
            <a:solidFill>
              <a:schemeClr val="accent4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 descr="51miz-E1034236-C71D89C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1750" y="1981835"/>
            <a:ext cx="4324985" cy="4324985"/>
          </a:xfrm>
          <a:prstGeom prst="rect">
            <a:avLst/>
          </a:prstGeom>
        </p:spPr>
      </p:pic>
      <p:pic>
        <p:nvPicPr>
          <p:cNvPr id="25" name="图片 24" descr="花朵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090" y="2292350"/>
            <a:ext cx="952500" cy="9525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77165" y="160655"/>
            <a:ext cx="4314825" cy="713740"/>
          </a:xfrm>
          <a:prstGeom prst="rect">
            <a:avLst/>
          </a:prstGeom>
          <a:noFill/>
        </p:spPr>
        <p:txBody>
          <a:bodyPr anchor="ctr"/>
          <a:p>
            <a:pPr algn="ctr"/>
            <a:r>
              <a:rPr kumimoji="0" lang="en-US" altLang="zh-CN" sz="36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omic Sans MS" panose="030F0702030302020204" charset="0"/>
                <a:ea typeface="从未如此可爱" panose="02010600010101010101" charset="-122"/>
                <a:cs typeface="Comic Sans MS" panose="030F0702030302020204" charset="0"/>
                <a:sym typeface="+mn-ea"/>
              </a:rPr>
              <a:t>Homework</a:t>
            </a:r>
            <a:endParaRPr kumimoji="0" lang="en-US" altLang="zh-CN" sz="36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Comic Sans MS" panose="030F0702030302020204" charset="0"/>
              <a:ea typeface="从未如此可爱" panose="02010600010101010101" charset="-122"/>
              <a:cs typeface="Comic Sans MS" panose="030F0702030302020204" charset="0"/>
              <a:sym typeface="+mn-ea"/>
            </a:endParaRPr>
          </a:p>
        </p:txBody>
      </p:sp>
      <p:sp>
        <p:nvSpPr>
          <p:cNvPr id="52227" name="文本框 64519"/>
          <p:cNvSpPr txBox="1"/>
          <p:nvPr/>
        </p:nvSpPr>
        <p:spPr>
          <a:xfrm>
            <a:off x="978535" y="3111500"/>
            <a:ext cx="7087235" cy="3119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342900" indent="-342900">
              <a:lnSpc>
                <a:spcPct val="170000"/>
              </a:lnSpc>
              <a:buFont typeface="Arial" panose="020B0604020202020204" pitchFamily="34" charset="0"/>
              <a:buAutoNum type="arabicPeriod"/>
            </a:pPr>
            <a:r>
              <a:rPr lang="en-US" altLang="zh-CN" sz="2400" b="1" dirty="0">
                <a:solidFill>
                  <a:srgbClr val="0099FF"/>
                </a:solidFill>
                <a:latin typeface="Comic Sans MS" panose="030F0702030302020204" charset="0"/>
                <a:ea typeface="宋体" panose="02010600030101010101" pitchFamily="2" charset="-122"/>
              </a:rPr>
              <a:t>Read the story three times.</a:t>
            </a:r>
            <a:endParaRPr lang="en-US" altLang="zh-CN" sz="2400" b="1" dirty="0">
              <a:latin typeface="Comic Sans MS" panose="030F0702030302020204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170000"/>
              </a:lnSpc>
              <a:buFont typeface="Arial" panose="020B0604020202020204" pitchFamily="34" charset="0"/>
              <a:buAutoNum type="arabicPeriod"/>
            </a:pPr>
            <a:r>
              <a:rPr lang="en-US" altLang="zh-CN" sz="2400" b="1" dirty="0">
                <a:solidFill>
                  <a:srgbClr val="0099FF"/>
                </a:solidFill>
                <a:latin typeface="Comic Sans MS" panose="030F0702030302020204" charset="0"/>
                <a:ea typeface="宋体" panose="02010600030101010101" pitchFamily="2" charset="-122"/>
              </a:rPr>
              <a:t>Act out the story.</a:t>
            </a:r>
            <a:endParaRPr lang="zh-CN" altLang="en-US" sz="2400" b="1" dirty="0">
              <a:solidFill>
                <a:srgbClr val="0099FF"/>
              </a:solidFill>
              <a:latin typeface="Comic Sans MS" panose="030F0702030302020204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170000"/>
              </a:lnSpc>
              <a:buFont typeface="Arial" panose="020B0604020202020204" pitchFamily="34" charset="0"/>
              <a:buAutoNum type="arabicPeriod"/>
            </a:pPr>
            <a:r>
              <a:rPr lang="en-US" altLang="zh-CN" sz="2400" b="1" dirty="0">
                <a:solidFill>
                  <a:srgbClr val="0099FF"/>
                </a:solidFill>
                <a:latin typeface="Comic Sans MS" panose="030F0702030302020204" charset="0"/>
                <a:ea typeface="宋体" panose="02010600030101010101" pitchFamily="2" charset="-122"/>
              </a:rPr>
              <a:t>Surf the Internet, know something about “charity sale”.</a:t>
            </a:r>
            <a:r>
              <a:rPr lang="en-US" altLang="zh-CN" b="1" dirty="0">
                <a:latin typeface="Comic Sans MS" panose="030F0702030302020204" charset="0"/>
                <a:ea typeface="宋体" panose="02010600030101010101" pitchFamily="2" charset="-122"/>
              </a:rPr>
              <a:t>（上网搜索，了解更多的义卖的活动信息。）</a:t>
            </a:r>
            <a:endParaRPr lang="en-US" altLang="zh-CN" sz="2400" b="1" dirty="0">
              <a:latin typeface="Comic Sans MS" panose="030F0702030302020204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140000"/>
              </a:lnSpc>
              <a:buFont typeface="Arial" panose="020B0604020202020204" pitchFamily="34" charset="0"/>
              <a:buAutoNum type="arabicPeriod"/>
            </a:pPr>
            <a:endParaRPr lang="en-US" altLang="zh-CN" sz="2400" b="1" dirty="0">
              <a:solidFill>
                <a:srgbClr val="0099FF"/>
              </a:solidFill>
              <a:latin typeface="Comic Sans MS" panose="030F070203030202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8" name="文本框 67"/>
          <p:cNvSpPr txBox="1"/>
          <p:nvPr/>
        </p:nvSpPr>
        <p:spPr>
          <a:xfrm>
            <a:off x="1989455" y="2489835"/>
            <a:ext cx="78663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en-US" altLang="zh-CN" sz="7200" b="1">
                <a:solidFill>
                  <a:srgbClr val="D8664B"/>
                </a:solidFill>
                <a:latin typeface="从未如此可爱" panose="02010600010101010101" charset="-122"/>
                <a:ea typeface="从未如此可爱" panose="02010600010101010101" charset="-122"/>
                <a:cs typeface="从未如此可爱" panose="02010600010101010101" charset="-122"/>
              </a:rPr>
              <a:t>Thank you</a:t>
            </a:r>
            <a:r>
              <a:rPr lang="zh-CN" altLang="en-US" sz="7200" b="1">
                <a:solidFill>
                  <a:srgbClr val="D8664B"/>
                </a:solidFill>
                <a:latin typeface="从未如此可爱" panose="02010600010101010101" charset="-122"/>
                <a:ea typeface="从未如此可爱" panose="02010600010101010101" charset="-122"/>
                <a:cs typeface="从未如此可爱" panose="02010600010101010101" charset="-122"/>
              </a:rPr>
              <a:t>！</a:t>
            </a:r>
            <a:endParaRPr lang="zh-CN" altLang="en-US" sz="7200" b="1">
              <a:solidFill>
                <a:srgbClr val="D8664B"/>
              </a:solidFill>
              <a:latin typeface="从未如此可爱" panose="02010600010101010101" charset="-122"/>
              <a:ea typeface="从未如此可爱" panose="02010600010101010101" charset="-122"/>
              <a:cs typeface="从未如此可爱" panose="0201060001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DA7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603885" y="367665"/>
            <a:ext cx="10984230" cy="612267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云形 4"/>
          <p:cNvSpPr/>
          <p:nvPr/>
        </p:nvSpPr>
        <p:spPr>
          <a:xfrm rot="660000">
            <a:off x="11108690" y="318770"/>
            <a:ext cx="1024890" cy="715010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云形 5"/>
          <p:cNvSpPr/>
          <p:nvPr/>
        </p:nvSpPr>
        <p:spPr>
          <a:xfrm rot="660000">
            <a:off x="304165" y="175260"/>
            <a:ext cx="555625" cy="391160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 descr="51miz-E1120421-16CA0A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180" y="4457065"/>
            <a:ext cx="4972685" cy="3729990"/>
          </a:xfrm>
          <a:prstGeom prst="rect">
            <a:avLst/>
          </a:prstGeom>
        </p:spPr>
      </p:pic>
      <p:pic>
        <p:nvPicPr>
          <p:cNvPr id="14" name="图片 13" descr="热气球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530" y="615950"/>
            <a:ext cx="655320" cy="655320"/>
          </a:xfrm>
          <a:prstGeom prst="rect">
            <a:avLst/>
          </a:prstGeom>
        </p:spPr>
      </p:pic>
      <p:sp>
        <p:nvSpPr>
          <p:cNvPr id="28674" name="文本框 43016"/>
          <p:cNvSpPr txBox="1"/>
          <p:nvPr/>
        </p:nvSpPr>
        <p:spPr>
          <a:xfrm>
            <a:off x="3279140" y="615633"/>
            <a:ext cx="563435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342900" indent="-342900"/>
            <a:r>
              <a:rPr lang="en-US" altLang="zh-CN" sz="3600" b="1" dirty="0">
                <a:solidFill>
                  <a:srgbClr val="FF3399"/>
                </a:solidFill>
                <a:latin typeface="Comic Sans MS" panose="030F0702030302020204" charset="0"/>
                <a:ea typeface="宋体" panose="02010600030101010101" pitchFamily="2" charset="-122"/>
              </a:rPr>
              <a:t>What is </a:t>
            </a:r>
            <a:r>
              <a:rPr lang="en-US" altLang="zh-CN" sz="3600" b="1" u="sng" dirty="0">
                <a:solidFill>
                  <a:srgbClr val="FF3399"/>
                </a:solidFill>
                <a:latin typeface="Comic Sans MS" panose="030F0702030302020204" charset="0"/>
                <a:ea typeface="宋体" panose="02010600030101010101" pitchFamily="2" charset="-122"/>
              </a:rPr>
              <a:t>charity sale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义卖</a:t>
            </a:r>
            <a:r>
              <a:rPr lang="en-US" altLang="zh-CN" sz="3600" b="1" dirty="0">
                <a:solidFill>
                  <a:srgbClr val="FF3399"/>
                </a:solidFill>
                <a:latin typeface="Comic Sans MS" panose="030F0702030302020204" charset="0"/>
                <a:ea typeface="宋体" panose="02010600030101010101" pitchFamily="2" charset="-122"/>
              </a:rPr>
              <a:t>?</a:t>
            </a:r>
            <a:endParaRPr lang="en-US" altLang="zh-CN" sz="3600" b="1" dirty="0">
              <a:solidFill>
                <a:srgbClr val="FF3399"/>
              </a:solidFill>
              <a:latin typeface="Comic Sans MS" panose="030F0702030302020204" charset="0"/>
              <a:ea typeface="宋体" panose="02010600030101010101" pitchFamily="2" charset="-122"/>
            </a:endParaRPr>
          </a:p>
        </p:txBody>
      </p:sp>
      <p:sp>
        <p:nvSpPr>
          <p:cNvPr id="43019" name="文本框 43018"/>
          <p:cNvSpPr txBox="1"/>
          <p:nvPr/>
        </p:nvSpPr>
        <p:spPr>
          <a:xfrm>
            <a:off x="2793365" y="1380173"/>
            <a:ext cx="7240270" cy="101473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600" b="1" dirty="0">
                <a:solidFill>
                  <a:srgbClr val="0099FF"/>
                </a:solidFill>
                <a:latin typeface="Comic Sans MS" panose="030F0702030302020204" charset="0"/>
                <a:ea typeface="宋体" panose="02010600030101010101" pitchFamily="2" charset="-122"/>
              </a:rPr>
              <a:t>How to hold a charity sale?</a:t>
            </a:r>
            <a:endParaRPr lang="en-US" altLang="zh-CN" sz="3600" b="1" dirty="0">
              <a:solidFill>
                <a:srgbClr val="0099FF"/>
              </a:solidFill>
              <a:latin typeface="Comic Sans MS" panose="030F070203030202020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如何组织一场义卖？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组合 43035"/>
          <p:cNvGrpSpPr/>
          <p:nvPr/>
        </p:nvGrpSpPr>
        <p:grpSpPr>
          <a:xfrm>
            <a:off x="2792095" y="2307908"/>
            <a:ext cx="6121400" cy="1439862"/>
            <a:chOff x="1247" y="1616"/>
            <a:chExt cx="3856" cy="907"/>
          </a:xfrm>
        </p:grpSpPr>
        <p:pic>
          <p:nvPicPr>
            <p:cNvPr id="28677" name="图片 43033" descr="timg?image&amp;quality=80&amp;size=b9999_10000&amp;sec=1509078910090&amp;di=cd79bc8a3b0b51cf2737cdc0f9039146&amp;imgtype=0&amp;src=http%3A%2F%2Fbpic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DFE"/>
                </a:clrFrom>
                <a:clrTo>
                  <a:srgbClr val="FFFDFE">
                    <a:alpha val="0"/>
                  </a:srgbClr>
                </a:clrTo>
              </a:clrChange>
            </a:blip>
            <a:srcRect l="48830" t="11806" r="13243" b="62608"/>
            <a:stretch>
              <a:fillRect/>
            </a:stretch>
          </p:blipFill>
          <p:spPr>
            <a:xfrm>
              <a:off x="1247" y="1616"/>
              <a:ext cx="3856" cy="9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78" name="矩形 43034"/>
            <p:cNvSpPr/>
            <p:nvPr/>
          </p:nvSpPr>
          <p:spPr>
            <a:xfrm>
              <a:off x="1655" y="1797"/>
              <a:ext cx="1929" cy="6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marL="342900" indent="-342900"/>
              <a:r>
                <a:rPr lang="en-US" altLang="zh-CN" sz="2800" b="1" dirty="0">
                  <a:latin typeface="Times New Roman" panose="02020603050405020304" charset="0"/>
                  <a:ea typeface="宋体" panose="02010600030101010101" pitchFamily="2" charset="-122"/>
                </a:rPr>
                <a:t>Prepare the things.</a:t>
              </a:r>
              <a:endParaRPr lang="en-US" altLang="zh-CN" sz="2800" b="1" dirty="0">
                <a:latin typeface="Times New Roman" panose="02020603050405020304" charset="0"/>
                <a:ea typeface="宋体" panose="02010600030101010101" pitchFamily="2" charset="-122"/>
              </a:endParaRPr>
            </a:p>
            <a:p>
              <a:pPr marL="342900" indent="-342900"/>
              <a:r>
                <a:rPr lang="en-US" altLang="zh-CN" sz="2800" b="1" dirty="0">
                  <a:latin typeface="Times New Roman" panose="02020603050405020304" charset="0"/>
                  <a:ea typeface="宋体" panose="02010600030101010101" pitchFamily="2" charset="-122"/>
                </a:rPr>
                <a:t>          </a:t>
              </a:r>
              <a:r>
                <a:rPr lang="zh-CN" altLang="en-US" sz="2400" b="1" dirty="0">
                  <a:latin typeface="Times New Roman" panose="02020603050405020304" charset="0"/>
                  <a:ea typeface="宋体" panose="02010600030101010101" pitchFamily="2" charset="-122"/>
                </a:rPr>
                <a:t>准备物品。</a:t>
              </a:r>
              <a:endParaRPr lang="zh-CN" altLang="en-US" sz="2400" b="1" dirty="0"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DA7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圆角矩形 2"/>
          <p:cNvSpPr/>
          <p:nvPr/>
        </p:nvSpPr>
        <p:spPr>
          <a:xfrm>
            <a:off x="603885" y="367665"/>
            <a:ext cx="10984230" cy="612267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云形 5"/>
          <p:cNvSpPr/>
          <p:nvPr/>
        </p:nvSpPr>
        <p:spPr>
          <a:xfrm rot="660000">
            <a:off x="361315" y="276860"/>
            <a:ext cx="555625" cy="391160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 descr="51miz-E1120421-16CA0A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695" y="4400550"/>
            <a:ext cx="4972685" cy="3729990"/>
          </a:xfrm>
          <a:prstGeom prst="rect">
            <a:avLst/>
          </a:prstGeom>
        </p:spPr>
      </p:pic>
      <p:sp>
        <p:nvSpPr>
          <p:cNvPr id="11" name="云形 10"/>
          <p:cNvSpPr/>
          <p:nvPr/>
        </p:nvSpPr>
        <p:spPr>
          <a:xfrm rot="660000">
            <a:off x="11108690" y="318770"/>
            <a:ext cx="1024890" cy="715010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 descr="热气球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530" y="615950"/>
            <a:ext cx="655320" cy="65532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875790" y="717550"/>
            <a:ext cx="17627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B7A1"/>
                </a:solidFill>
                <a:latin typeface="Times New Roman" panose="02020603050405020304" charset="0"/>
                <a:cs typeface="Times New Roman" panose="02020603050405020304" charset="0"/>
              </a:rPr>
              <a:t>Let’s say</a:t>
            </a:r>
            <a:endParaRPr lang="en-US" altLang="zh-CN" sz="3200" b="1">
              <a:solidFill>
                <a:srgbClr val="FFB7A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6" name="流程图: 终止 25"/>
          <p:cNvSpPr/>
          <p:nvPr/>
        </p:nvSpPr>
        <p:spPr>
          <a:xfrm>
            <a:off x="787400" y="2508250"/>
            <a:ext cx="2350135" cy="1025525"/>
          </a:xfrm>
          <a:prstGeom prst="flowChartTerminator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/>
              <a:t>stationery</a:t>
            </a:r>
            <a:endParaRPr lang="en-US" altLang="zh-CN" sz="3200"/>
          </a:p>
          <a:p>
            <a:pPr algn="ctr"/>
            <a:r>
              <a:rPr lang="zh-CN" altLang="en-US" sz="2400"/>
              <a:t>文具</a:t>
            </a:r>
            <a:endParaRPr lang="zh-CN" altLang="en-US" sz="2400"/>
          </a:p>
        </p:txBody>
      </p:sp>
      <p:sp>
        <p:nvSpPr>
          <p:cNvPr id="27" name="流程图: 终止 26"/>
          <p:cNvSpPr/>
          <p:nvPr/>
        </p:nvSpPr>
        <p:spPr>
          <a:xfrm>
            <a:off x="3561080" y="2508250"/>
            <a:ext cx="2219960" cy="1025525"/>
          </a:xfrm>
          <a:prstGeom prst="flowChartTerminator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/>
              <a:t>toys</a:t>
            </a:r>
            <a:endParaRPr lang="en-US" altLang="zh-CN" sz="3200"/>
          </a:p>
          <a:p>
            <a:pPr algn="ctr"/>
            <a:r>
              <a:rPr lang="zh-CN" altLang="en-US" sz="2400"/>
              <a:t>玩具</a:t>
            </a:r>
            <a:endParaRPr lang="zh-CN" altLang="en-US" sz="2400"/>
          </a:p>
        </p:txBody>
      </p:sp>
      <p:sp>
        <p:nvSpPr>
          <p:cNvPr id="28" name="流程图: 终止 27"/>
          <p:cNvSpPr/>
          <p:nvPr/>
        </p:nvSpPr>
        <p:spPr>
          <a:xfrm>
            <a:off x="6114415" y="2508250"/>
            <a:ext cx="2219960" cy="1025525"/>
          </a:xfrm>
          <a:prstGeom prst="flowChartTerminator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/>
              <a:t>food and drinks</a:t>
            </a:r>
            <a:endParaRPr lang="zh-CN" altLang="en-US" sz="2400"/>
          </a:p>
        </p:txBody>
      </p:sp>
      <p:sp>
        <p:nvSpPr>
          <p:cNvPr id="29" name="流程图: 终止 28"/>
          <p:cNvSpPr/>
          <p:nvPr/>
        </p:nvSpPr>
        <p:spPr>
          <a:xfrm>
            <a:off x="8667750" y="2508250"/>
            <a:ext cx="2717165" cy="1025525"/>
          </a:xfrm>
          <a:prstGeom prst="flowChartTerminator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/>
              <a:t>daily articles</a:t>
            </a:r>
            <a:endParaRPr lang="en-US" altLang="zh-CN" sz="3200"/>
          </a:p>
          <a:p>
            <a:pPr algn="ctr"/>
            <a:r>
              <a:rPr lang="zh-CN" altLang="en-US" sz="2400"/>
              <a:t>日常用品</a:t>
            </a:r>
            <a:endParaRPr lang="zh-CN" altLang="en-US" sz="2400"/>
          </a:p>
        </p:txBody>
      </p:sp>
      <p:sp>
        <p:nvSpPr>
          <p:cNvPr id="30" name="文本框 29"/>
          <p:cNvSpPr txBox="1"/>
          <p:nvPr/>
        </p:nvSpPr>
        <p:spPr>
          <a:xfrm>
            <a:off x="3738880" y="615950"/>
            <a:ext cx="7640955" cy="1223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BA55"/>
                </a:solidFill>
              </a14:hiddenFill>
            </a:ext>
          </a:extLst>
        </p:spPr>
        <p:txBody>
          <a:bodyPr wrap="square" rtlCol="0">
            <a:spAutoFit/>
          </a:bodyPr>
          <a:p>
            <a:pPr algn="l">
              <a:lnSpc>
                <a:spcPct val="160000"/>
              </a:lnSpc>
            </a:pPr>
            <a:r>
              <a:rPr lang="en-US" sz="2800">
                <a:latin typeface="Comic Sans MS" panose="030F0702030302020204" charset="0"/>
                <a:cs typeface="Comic Sans MS" panose="030F0702030302020204" charset="0"/>
              </a:rPr>
              <a:t>Group work: choose one and talk aboout it.</a:t>
            </a:r>
            <a:endParaRPr lang="en-US" sz="2800">
              <a:latin typeface="Comic Sans MS" panose="030F0702030302020204" charset="0"/>
              <a:cs typeface="Comic Sans MS" panose="030F0702030302020204" charset="0"/>
            </a:endParaRPr>
          </a:p>
          <a:p>
            <a:pPr algn="l">
              <a:lnSpc>
                <a:spcPct val="160000"/>
              </a:lnSpc>
            </a:pPr>
            <a:r>
              <a:rPr lang="en-US" altLang="zh-CN">
                <a:latin typeface="Comic Sans MS" panose="030F0702030302020204" charset="0"/>
                <a:cs typeface="Comic Sans MS" panose="030F0702030302020204" charset="0"/>
              </a:rPr>
              <a:t>       </a:t>
            </a:r>
            <a:r>
              <a:rPr lang="zh-CN" altLang="en-US">
                <a:latin typeface="Comic Sans MS" panose="030F0702030302020204" charset="0"/>
                <a:cs typeface="Comic Sans MS" panose="030F0702030302020204" charset="0"/>
              </a:rPr>
              <a:t>小组合作：选择一个说说你知道的这类物品的单词。</a:t>
            </a:r>
            <a:endParaRPr lang="zh-CN" altLang="en-US" sz="2400">
              <a:latin typeface="Comic Sans MS" panose="030F0702030302020204" charset="0"/>
              <a:cs typeface="Comic Sans MS" panose="030F0702030302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1" animBg="1"/>
      <p:bldP spid="27" grpId="1" animBg="1"/>
      <p:bldP spid="28" grpId="1" animBg="1"/>
      <p:bldP spid="29" grpId="1" animBg="1"/>
      <p:bldP spid="30" grpId="0" bldLvl="0" animBg="1"/>
      <p:bldP spid="3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DA7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603885" y="367665"/>
            <a:ext cx="10984230" cy="612267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云形 4"/>
          <p:cNvSpPr/>
          <p:nvPr/>
        </p:nvSpPr>
        <p:spPr>
          <a:xfrm rot="660000">
            <a:off x="11108690" y="318770"/>
            <a:ext cx="1024890" cy="715010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云形 5"/>
          <p:cNvSpPr/>
          <p:nvPr/>
        </p:nvSpPr>
        <p:spPr>
          <a:xfrm rot="660000">
            <a:off x="304165" y="175260"/>
            <a:ext cx="555625" cy="391160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 descr="51miz-E1120421-16CA0A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180" y="4457065"/>
            <a:ext cx="4972685" cy="3729990"/>
          </a:xfrm>
          <a:prstGeom prst="rect">
            <a:avLst/>
          </a:prstGeom>
        </p:spPr>
      </p:pic>
      <p:pic>
        <p:nvPicPr>
          <p:cNvPr id="14" name="图片 13" descr="热气球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530" y="615950"/>
            <a:ext cx="655320" cy="655320"/>
          </a:xfrm>
          <a:prstGeom prst="rect">
            <a:avLst/>
          </a:prstGeom>
        </p:spPr>
      </p:pic>
      <p:sp>
        <p:nvSpPr>
          <p:cNvPr id="43019" name="文本框 43018"/>
          <p:cNvSpPr txBox="1"/>
          <p:nvPr/>
        </p:nvSpPr>
        <p:spPr>
          <a:xfrm>
            <a:off x="2793365" y="1380173"/>
            <a:ext cx="7240270" cy="101473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600" b="1" dirty="0">
                <a:solidFill>
                  <a:srgbClr val="0099FF"/>
                </a:solidFill>
                <a:latin typeface="Comic Sans MS" panose="030F0702030302020204" charset="0"/>
                <a:ea typeface="宋体" panose="02010600030101010101" pitchFamily="2" charset="-122"/>
              </a:rPr>
              <a:t>How to hold a charity sale?</a:t>
            </a:r>
            <a:endParaRPr lang="en-US" altLang="zh-CN" sz="3600" b="1" dirty="0">
              <a:solidFill>
                <a:srgbClr val="0099FF"/>
              </a:solidFill>
              <a:latin typeface="Comic Sans MS" panose="030F070203030202020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如何组织一场义卖？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组合 43035"/>
          <p:cNvGrpSpPr/>
          <p:nvPr/>
        </p:nvGrpSpPr>
        <p:grpSpPr>
          <a:xfrm>
            <a:off x="2792095" y="2307908"/>
            <a:ext cx="6121400" cy="1439862"/>
            <a:chOff x="1247" y="1616"/>
            <a:chExt cx="3856" cy="907"/>
          </a:xfrm>
        </p:grpSpPr>
        <p:pic>
          <p:nvPicPr>
            <p:cNvPr id="28677" name="图片 43033" descr="timg?image&amp;quality=80&amp;size=b9999_10000&amp;sec=1509078910090&amp;di=cd79bc8a3b0b51cf2737cdc0f9039146&amp;imgtype=0&amp;src=http%3A%2F%2Fbpic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DFE"/>
                </a:clrFrom>
                <a:clrTo>
                  <a:srgbClr val="FFFDFE">
                    <a:alpha val="0"/>
                  </a:srgbClr>
                </a:clrTo>
              </a:clrChange>
            </a:blip>
            <a:srcRect l="48830" t="11806" r="13243" b="62608"/>
            <a:stretch>
              <a:fillRect/>
            </a:stretch>
          </p:blipFill>
          <p:spPr>
            <a:xfrm>
              <a:off x="1247" y="1616"/>
              <a:ext cx="3856" cy="9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78" name="矩形 43034"/>
            <p:cNvSpPr/>
            <p:nvPr/>
          </p:nvSpPr>
          <p:spPr>
            <a:xfrm>
              <a:off x="1655" y="1797"/>
              <a:ext cx="1929" cy="6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marL="342900" indent="-342900"/>
              <a:r>
                <a:rPr lang="en-US" altLang="zh-CN" sz="2800" b="1" dirty="0">
                  <a:latin typeface="Times New Roman" panose="02020603050405020304" charset="0"/>
                  <a:ea typeface="宋体" panose="02010600030101010101" pitchFamily="2" charset="-122"/>
                </a:rPr>
                <a:t>Prepare the things.</a:t>
              </a:r>
              <a:endParaRPr lang="en-US" altLang="zh-CN" sz="2800" b="1" dirty="0">
                <a:latin typeface="Times New Roman" panose="02020603050405020304" charset="0"/>
                <a:ea typeface="宋体" panose="02010600030101010101" pitchFamily="2" charset="-122"/>
              </a:endParaRPr>
            </a:p>
            <a:p>
              <a:pPr marL="342900" indent="-342900"/>
              <a:r>
                <a:rPr lang="en-US" altLang="zh-CN" sz="2800" b="1" dirty="0">
                  <a:latin typeface="Times New Roman" panose="02020603050405020304" charset="0"/>
                  <a:ea typeface="宋体" panose="02010600030101010101" pitchFamily="2" charset="-122"/>
                </a:rPr>
                <a:t>          </a:t>
              </a:r>
              <a:r>
                <a:rPr lang="zh-CN" altLang="en-US" sz="2400" b="1" dirty="0">
                  <a:latin typeface="Times New Roman" panose="02020603050405020304" charset="0"/>
                  <a:ea typeface="宋体" panose="02010600030101010101" pitchFamily="2" charset="-122"/>
                </a:rPr>
                <a:t>准备物品。</a:t>
              </a:r>
              <a:endParaRPr lang="zh-CN" altLang="en-US" sz="2400" b="1" dirty="0"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组合 43038"/>
          <p:cNvGrpSpPr/>
          <p:nvPr/>
        </p:nvGrpSpPr>
        <p:grpSpPr>
          <a:xfrm>
            <a:off x="4087495" y="3747770"/>
            <a:ext cx="5832475" cy="1152525"/>
            <a:chOff x="1746" y="2659"/>
            <a:chExt cx="3674" cy="726"/>
          </a:xfrm>
        </p:grpSpPr>
        <p:pic>
          <p:nvPicPr>
            <p:cNvPr id="28680" name="图片 43036" descr="timg?image&amp;quality=80&amp;size=b9999_10000&amp;sec=1509078910090&amp;di=cd79bc8a3b0b51cf2737cdc0f9039146&amp;imgtype=0&amp;src=http%3A%2F%2Fbpic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7949" t="60048" r="15869" b="3537"/>
            <a:stretch>
              <a:fillRect/>
            </a:stretch>
          </p:blipFill>
          <p:spPr>
            <a:xfrm>
              <a:off x="1746" y="2659"/>
              <a:ext cx="3674" cy="72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81" name="矩形 43037"/>
            <p:cNvSpPr/>
            <p:nvPr/>
          </p:nvSpPr>
          <p:spPr>
            <a:xfrm>
              <a:off x="2355" y="2750"/>
              <a:ext cx="2138" cy="5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marL="342900" indent="-342900"/>
              <a:r>
                <a:rPr lang="en-US" altLang="zh-CN" sz="2800" b="1" dirty="0">
                  <a:latin typeface="Times New Roman" panose="02020603050405020304" charset="0"/>
                  <a:ea typeface="宋体" panose="02010600030101010101" pitchFamily="2" charset="-122"/>
                </a:rPr>
                <a:t>Choose the place.</a:t>
              </a:r>
              <a:endParaRPr lang="en-US" altLang="zh-CN" sz="2800" b="1" dirty="0">
                <a:latin typeface="Times New Roman" panose="02020603050405020304" charset="0"/>
                <a:ea typeface="宋体" panose="02010600030101010101" pitchFamily="2" charset="-122"/>
              </a:endParaRPr>
            </a:p>
            <a:p>
              <a:pPr marL="342900" indent="-342900"/>
              <a:r>
                <a:rPr lang="en-US" altLang="zh-CN" sz="2400" b="1" dirty="0">
                  <a:latin typeface="Times New Roman" panose="02020603050405020304" charset="0"/>
                  <a:ea typeface="宋体" panose="02010600030101010101" pitchFamily="2" charset="-122"/>
                </a:rPr>
                <a:t>          </a:t>
              </a:r>
              <a:r>
                <a:rPr lang="zh-CN" altLang="en-US" sz="2400" b="1" dirty="0">
                  <a:latin typeface="Times New Roman" panose="02020603050405020304" charset="0"/>
                  <a:ea typeface="宋体" panose="02010600030101010101" pitchFamily="2" charset="-122"/>
                </a:rPr>
                <a:t>选择义卖的地点。</a:t>
              </a:r>
              <a:endParaRPr lang="zh-CN" altLang="en-US" sz="2400" b="1" dirty="0"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8" name="组合 43041"/>
          <p:cNvGrpSpPr/>
          <p:nvPr/>
        </p:nvGrpSpPr>
        <p:grpSpPr>
          <a:xfrm>
            <a:off x="6224905" y="5050155"/>
            <a:ext cx="4824413" cy="1439863"/>
            <a:chOff x="1882" y="3413"/>
            <a:chExt cx="3039" cy="907"/>
          </a:xfrm>
        </p:grpSpPr>
        <p:pic>
          <p:nvPicPr>
            <p:cNvPr id="28683" name="图片 43039" descr="timg?image&amp;quality=80&amp;size=b9999_10000&amp;sec=1509078910090&amp;di=cd79bc8a3b0b51cf2737cdc0f9039146&amp;imgtype=0&amp;src=http%3A%2F%2Fbpic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DFE"/>
                </a:clrFrom>
                <a:clrTo>
                  <a:srgbClr val="FFFDFE">
                    <a:alpha val="0"/>
                  </a:srgbClr>
                </a:clrTo>
              </a:clrChange>
            </a:blip>
            <a:srcRect l="48830" t="11806" r="13243" b="62608"/>
            <a:stretch>
              <a:fillRect/>
            </a:stretch>
          </p:blipFill>
          <p:spPr>
            <a:xfrm>
              <a:off x="1882" y="3413"/>
              <a:ext cx="3039" cy="9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84" name="矩形 43040"/>
            <p:cNvSpPr/>
            <p:nvPr/>
          </p:nvSpPr>
          <p:spPr>
            <a:xfrm>
              <a:off x="2187" y="3566"/>
              <a:ext cx="1885" cy="6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marL="342900" indent="-342900"/>
              <a:r>
                <a:rPr lang="en-US" altLang="zh-CN" sz="2800" b="1" dirty="0">
                  <a:latin typeface="Times New Roman" panose="02020603050405020304" charset="0"/>
                  <a:ea typeface="宋体" panose="02010600030101010101" pitchFamily="2" charset="-122"/>
                </a:rPr>
                <a:t>Buy or sell things .</a:t>
              </a:r>
              <a:endParaRPr lang="zh-CN" altLang="en-US" sz="2800" b="1" dirty="0">
                <a:latin typeface="Times New Roman" panose="02020603050405020304" charset="0"/>
                <a:ea typeface="宋体" panose="02010600030101010101" pitchFamily="2" charset="-122"/>
              </a:endParaRPr>
            </a:p>
            <a:p>
              <a:pPr marL="342900" indent="-342900"/>
              <a:r>
                <a:rPr lang="en-US" altLang="zh-CN" sz="2800" b="1" dirty="0">
                  <a:latin typeface="Times New Roman" panose="02020603050405020304" charset="0"/>
                  <a:ea typeface="宋体" panose="02010600030101010101" pitchFamily="2" charset="-122"/>
                </a:rPr>
                <a:t>     </a:t>
              </a:r>
              <a:r>
                <a:rPr lang="zh-CN" altLang="en-US" sz="2400" b="1" dirty="0">
                  <a:latin typeface="Times New Roman" panose="02020603050405020304" charset="0"/>
                  <a:ea typeface="宋体" panose="02010600030101010101" pitchFamily="2" charset="-122"/>
                </a:rPr>
                <a:t>买卖物品。</a:t>
              </a:r>
              <a:endParaRPr lang="zh-CN" altLang="en-US" sz="2400" b="1" dirty="0"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DA7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603885" y="367665"/>
            <a:ext cx="10984230" cy="612267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云形 4"/>
          <p:cNvSpPr/>
          <p:nvPr/>
        </p:nvSpPr>
        <p:spPr>
          <a:xfrm rot="660000">
            <a:off x="11108690" y="318770"/>
            <a:ext cx="1024890" cy="715010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云形 5"/>
          <p:cNvSpPr/>
          <p:nvPr/>
        </p:nvSpPr>
        <p:spPr>
          <a:xfrm rot="660000">
            <a:off x="304165" y="175260"/>
            <a:ext cx="555625" cy="391160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 descr="热气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2530" y="615950"/>
            <a:ext cx="655320" cy="65532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875790" y="717550"/>
            <a:ext cx="24085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B7A1"/>
                </a:solidFill>
                <a:latin typeface="Times New Roman" panose="02020603050405020304" charset="0"/>
                <a:cs typeface="Times New Roman" panose="02020603050405020304" charset="0"/>
              </a:rPr>
              <a:t>Let’s guess</a:t>
            </a:r>
            <a:endParaRPr lang="en-US" altLang="zh-CN" sz="3200" b="1">
              <a:solidFill>
                <a:srgbClr val="FFB7A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97495" y="2115820"/>
            <a:ext cx="3621405" cy="17278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80000"/>
              </a:lnSpc>
            </a:pPr>
            <a:r>
              <a:rPr lang="en-US" sz="240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Maybe they have...</a:t>
            </a:r>
            <a:endParaRPr lang="en-US" sz="2400">
              <a:solidFill>
                <a:srgbClr val="FF0000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pPr algn="l">
              <a:lnSpc>
                <a:spcPct val="180000"/>
              </a:lnSpc>
            </a:pPr>
            <a:r>
              <a:rPr lang="en-US" altLang="zh-CN" sz="240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Do they have a/an/any...?</a:t>
            </a:r>
            <a:endParaRPr lang="en-US" altLang="zh-CN" sz="2400">
              <a:solidFill>
                <a:srgbClr val="FF0000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pPr algn="l"/>
            <a:endParaRPr lang="zh-CN" altLang="en-US" sz="20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15130" y="717550"/>
            <a:ext cx="44672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400" b="1">
                <a:latin typeface="Comic Sans MS" panose="030F0702030302020204" charset="0"/>
                <a:cs typeface="Comic Sans MS" panose="030F0702030302020204" charset="0"/>
              </a:rPr>
              <a:t>What do they have?</a:t>
            </a:r>
            <a:endParaRPr lang="en-US" altLang="zh-CN" sz="2400"/>
          </a:p>
          <a:p>
            <a:pPr algn="l"/>
            <a:endParaRPr lang="zh-CN" altLang="en-US" sz="2000"/>
          </a:p>
        </p:txBody>
      </p:sp>
      <p:sp>
        <p:nvSpPr>
          <p:cNvPr id="8" name="椭圆 7"/>
          <p:cNvSpPr/>
          <p:nvPr/>
        </p:nvSpPr>
        <p:spPr>
          <a:xfrm>
            <a:off x="1845945" y="4329430"/>
            <a:ext cx="4757420" cy="885825"/>
          </a:xfrm>
          <a:prstGeom prst="ellipse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5058" name="图片 45057" descr="story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1540" y="1548765"/>
            <a:ext cx="6822440" cy="472059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10" name="圆角矩形 9"/>
          <p:cNvSpPr/>
          <p:nvPr/>
        </p:nvSpPr>
        <p:spPr>
          <a:xfrm>
            <a:off x="2437765" y="4711065"/>
            <a:ext cx="3905885" cy="878840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8" grpId="1" animBg="1"/>
      <p:bldP spid="10" grpId="0" animBg="1"/>
      <p:bldP spid="10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DA7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603885" y="367665"/>
            <a:ext cx="10984230" cy="596011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Listen and try to read these words by yourself.</a:t>
            </a:r>
            <a:endParaRPr lang="zh-CN" altLang="en-US"/>
          </a:p>
          <a:p>
            <a:pPr algn="ctr"/>
            <a:r>
              <a:rPr lang="zh-CN" altLang="en-US"/>
              <a:t>听录音，试着自己读一读下面的单词吧！</a:t>
            </a:r>
            <a:endParaRPr lang="zh-CN" altLang="en-US"/>
          </a:p>
        </p:txBody>
      </p:sp>
      <p:sp>
        <p:nvSpPr>
          <p:cNvPr id="5" name="云形 4"/>
          <p:cNvSpPr/>
          <p:nvPr/>
        </p:nvSpPr>
        <p:spPr>
          <a:xfrm rot="660000">
            <a:off x="11108690" y="318770"/>
            <a:ext cx="1024890" cy="715010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云形 5"/>
          <p:cNvSpPr/>
          <p:nvPr/>
        </p:nvSpPr>
        <p:spPr>
          <a:xfrm rot="660000">
            <a:off x="304165" y="175260"/>
            <a:ext cx="555625" cy="391160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 descr="热气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2530" y="615950"/>
            <a:ext cx="655320" cy="65532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875790" y="717550"/>
            <a:ext cx="24085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B7A1"/>
                </a:solidFill>
                <a:latin typeface="Times New Roman" panose="02020603050405020304" charset="0"/>
                <a:cs typeface="Times New Roman" panose="02020603050405020304" charset="0"/>
              </a:rPr>
              <a:t>Let’s learn</a:t>
            </a:r>
            <a:endParaRPr lang="en-US" altLang="zh-CN" sz="3200" b="1">
              <a:solidFill>
                <a:srgbClr val="FFB7A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845945" y="4329430"/>
            <a:ext cx="4757420" cy="885825"/>
          </a:xfrm>
          <a:prstGeom prst="ellipse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 descr="51miz-E1120421-16CA0A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695" y="4375785"/>
            <a:ext cx="4972685" cy="3729990"/>
          </a:xfrm>
          <a:prstGeom prst="rect">
            <a:avLst/>
          </a:prstGeom>
        </p:spPr>
      </p:pic>
      <p:pic>
        <p:nvPicPr>
          <p:cNvPr id="45058" name="图片 45057" descr="story02"/>
          <p:cNvPicPr>
            <a:picLocks noChangeAspect="1"/>
          </p:cNvPicPr>
          <p:nvPr/>
        </p:nvPicPr>
        <p:blipFill>
          <a:blip r:embed="rId3"/>
          <a:srcRect b="9902"/>
          <a:stretch>
            <a:fillRect/>
          </a:stretch>
        </p:blipFill>
        <p:spPr>
          <a:xfrm>
            <a:off x="1524000" y="1301750"/>
            <a:ext cx="9145905" cy="477266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5077" name="组合 45076"/>
          <p:cNvGrpSpPr/>
          <p:nvPr/>
        </p:nvGrpSpPr>
        <p:grpSpPr>
          <a:xfrm>
            <a:off x="1875908" y="3748405"/>
            <a:ext cx="3018672" cy="792480"/>
            <a:chOff x="-1" y="0"/>
            <a:chExt cx="5835" cy="1248"/>
          </a:xfrm>
        </p:grpSpPr>
        <p:sp>
          <p:nvSpPr>
            <p:cNvPr id="45078" name="线形标注 2 45077"/>
            <p:cNvSpPr/>
            <p:nvPr/>
          </p:nvSpPr>
          <p:spPr>
            <a:xfrm flipH="1">
              <a:off x="0" y="0"/>
              <a:ext cx="5414" cy="1248"/>
            </a:xfrm>
            <a:prstGeom prst="borderCallout2">
              <a:avLst>
                <a:gd name="adj1" fmla="val 14421"/>
                <a:gd name="adj2" fmla="val -2218"/>
                <a:gd name="adj3" fmla="val 14421"/>
                <a:gd name="adj4" fmla="val -2218"/>
                <a:gd name="adj5" fmla="val 157773"/>
                <a:gd name="adj6" fmla="val -2329"/>
              </a:avLst>
            </a:prstGeom>
            <a:solidFill>
              <a:srgbClr val="CCFFCC"/>
            </a:solidFill>
            <a:ln w="31750" cap="flat" cmpd="sng">
              <a:solidFill>
                <a:srgbClr val="FF66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0170" tIns="46990" rIns="90170" bIns="46990"/>
            <a:p>
              <a:pPr algn="ctr"/>
              <a:endParaRPr lang="zh-CN" altLang="en-US" sz="1800" b="0" dirty="0">
                <a:latin typeface="Arial" panose="020B0604020202020204" pitchFamily="34" charset="0"/>
              </a:endParaRPr>
            </a:p>
          </p:txBody>
        </p:sp>
        <p:sp>
          <p:nvSpPr>
            <p:cNvPr id="45079" name="文本框 45078"/>
            <p:cNvSpPr txBox="1"/>
            <p:nvPr/>
          </p:nvSpPr>
          <p:spPr>
            <a:xfrm flipH="1">
              <a:off x="-1" y="114"/>
              <a:ext cx="5835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r>
                <a:rPr lang="zh-CN" altLang="en-US" sz="4000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</a:rPr>
                <a:t>an</a:t>
              </a:r>
              <a:r>
                <a:rPr lang="zh-CN" altLang="en-US" sz="4000" dirty="0">
                  <a:latin typeface="Times New Roman" panose="02020603050405020304" charset="0"/>
                  <a:cs typeface="Times New Roman" panose="02020603050405020304" charset="0"/>
                </a:rPr>
                <a:t> umbrella</a:t>
              </a:r>
              <a:endParaRPr lang="zh-CN" altLang="en-US" sz="1800" b="0" dirty="0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</p:grpSp>
      <p:grpSp>
        <p:nvGrpSpPr>
          <p:cNvPr id="45083" name="组合 45082"/>
          <p:cNvGrpSpPr/>
          <p:nvPr/>
        </p:nvGrpSpPr>
        <p:grpSpPr>
          <a:xfrm>
            <a:off x="6603365" y="3676650"/>
            <a:ext cx="1612265" cy="706755"/>
            <a:chOff x="3265" y="2277"/>
            <a:chExt cx="1117" cy="445"/>
          </a:xfrm>
        </p:grpSpPr>
        <p:sp>
          <p:nvSpPr>
            <p:cNvPr id="45070" name="线形标注 2 45069"/>
            <p:cNvSpPr/>
            <p:nvPr/>
          </p:nvSpPr>
          <p:spPr>
            <a:xfrm>
              <a:off x="3265" y="2277"/>
              <a:ext cx="973" cy="411"/>
            </a:xfrm>
            <a:prstGeom prst="borderCallout2">
              <a:avLst>
                <a:gd name="adj1" fmla="val 17519"/>
                <a:gd name="adj2" fmla="val -4935"/>
                <a:gd name="adj3" fmla="val 17519"/>
                <a:gd name="adj4" fmla="val -10588"/>
                <a:gd name="adj5" fmla="val 250120"/>
                <a:gd name="adj6" fmla="val -35046"/>
              </a:avLst>
            </a:prstGeom>
            <a:solidFill>
              <a:srgbClr val="CCFFCC"/>
            </a:solidFill>
            <a:ln w="31750" cap="flat" cmpd="sng">
              <a:solidFill>
                <a:srgbClr val="FF66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0170" tIns="46990" rIns="90170" bIns="46990"/>
            <a:p>
              <a:pPr algn="ctr"/>
              <a:endParaRPr lang="zh-CN" altLang="en-US" sz="1800" b="0" dirty="0">
                <a:latin typeface="Arial" panose="020B0604020202020204" pitchFamily="34" charset="0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3265" y="2277"/>
              <a:ext cx="1117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4000" dirty="0">
                  <a:latin typeface="Times New Roman" panose="02020603050405020304" charset="0"/>
                  <a:cs typeface="Times New Roman" panose="02020603050405020304" charset="0"/>
                </a:rPr>
                <a:t>a fan</a:t>
              </a:r>
              <a:endParaRPr lang="zh-CN" altLang="en-US" sz="4000" dirty="0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</p:grpSp>
      <p:grpSp>
        <p:nvGrpSpPr>
          <p:cNvPr id="45084" name="组合 45083"/>
          <p:cNvGrpSpPr/>
          <p:nvPr/>
        </p:nvGrpSpPr>
        <p:grpSpPr>
          <a:xfrm>
            <a:off x="7140575" y="2577465"/>
            <a:ext cx="1835150" cy="759098"/>
            <a:chOff x="3188" y="1469"/>
            <a:chExt cx="1376" cy="651"/>
          </a:xfrm>
        </p:grpSpPr>
        <p:sp>
          <p:nvSpPr>
            <p:cNvPr id="45067" name="线形标注 3 45066"/>
            <p:cNvSpPr/>
            <p:nvPr/>
          </p:nvSpPr>
          <p:spPr>
            <a:xfrm>
              <a:off x="3188" y="1469"/>
              <a:ext cx="1376" cy="562"/>
            </a:xfrm>
            <a:prstGeom prst="borderCallout3">
              <a:avLst>
                <a:gd name="adj1" fmla="val 12810"/>
                <a:gd name="adj2" fmla="val 103486"/>
                <a:gd name="adj3" fmla="val 12810"/>
                <a:gd name="adj4" fmla="val 103486"/>
                <a:gd name="adj5" fmla="val 100713"/>
                <a:gd name="adj6" fmla="val 103486"/>
                <a:gd name="adj7" fmla="val 390794"/>
                <a:gd name="adj8" fmla="val 10588"/>
              </a:avLst>
            </a:prstGeom>
            <a:solidFill>
              <a:srgbClr val="CCFFCC"/>
            </a:solidFill>
            <a:ln w="31750" cap="flat" cmpd="sng">
              <a:solidFill>
                <a:srgbClr val="FF66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0170" tIns="46990" rIns="90170" bIns="46990"/>
            <a:p>
              <a:pPr algn="ctr"/>
              <a:endParaRPr lang="zh-CN" altLang="en-US" sz="1800" b="0" dirty="0">
                <a:latin typeface="Arial" panose="020B0604020202020204" pitchFamily="34" charset="0"/>
              </a:endParaRPr>
            </a:p>
          </p:txBody>
        </p:sp>
        <p:sp>
          <p:nvSpPr>
            <p:cNvPr id="45068" name="文本框 45067"/>
            <p:cNvSpPr txBox="1"/>
            <p:nvPr/>
          </p:nvSpPr>
          <p:spPr>
            <a:xfrm>
              <a:off x="3406" y="1514"/>
              <a:ext cx="1052" cy="6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4000" dirty="0">
                  <a:latin typeface="Times New Roman" panose="02020603050405020304" charset="0"/>
                  <a:cs typeface="Times New Roman" panose="02020603050405020304" charset="0"/>
                </a:rPr>
                <a:t>sock</a:t>
              </a:r>
              <a:r>
                <a:rPr lang="zh-CN" altLang="en-US" sz="4000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</a:rPr>
                <a:t>s</a:t>
              </a:r>
              <a:endParaRPr lang="zh-CN" altLang="en-US" sz="40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</p:grpSp>
      <p:grpSp>
        <p:nvGrpSpPr>
          <p:cNvPr id="45063" name="组合 45062"/>
          <p:cNvGrpSpPr/>
          <p:nvPr/>
        </p:nvGrpSpPr>
        <p:grpSpPr>
          <a:xfrm>
            <a:off x="8975725" y="4167505"/>
            <a:ext cx="1588770" cy="808990"/>
            <a:chOff x="0" y="0"/>
            <a:chExt cx="2956" cy="1471"/>
          </a:xfrm>
        </p:grpSpPr>
        <p:sp>
          <p:nvSpPr>
            <p:cNvPr id="45064" name="线形标注 2 45063"/>
            <p:cNvSpPr/>
            <p:nvPr/>
          </p:nvSpPr>
          <p:spPr>
            <a:xfrm>
              <a:off x="0" y="0"/>
              <a:ext cx="2956" cy="1471"/>
            </a:xfrm>
            <a:prstGeom prst="borderCallout2">
              <a:avLst>
                <a:gd name="adj1" fmla="val 12236"/>
                <a:gd name="adj2" fmla="val -4060"/>
                <a:gd name="adj3" fmla="val 12236"/>
                <a:gd name="adj4" fmla="val -16102"/>
                <a:gd name="adj5" fmla="val 93611"/>
                <a:gd name="adj6" fmla="val -36843"/>
              </a:avLst>
            </a:prstGeom>
            <a:solidFill>
              <a:srgbClr val="CCFFCC"/>
            </a:solidFill>
            <a:ln w="38100" cap="flat" cmpd="sng">
              <a:solidFill>
                <a:srgbClr val="FF66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0170" tIns="46990" rIns="90170" bIns="46990"/>
            <a:p>
              <a:pPr algn="ctr"/>
              <a:endParaRPr lang="zh-CN" altLang="en-US" sz="1800" b="0" dirty="0">
                <a:latin typeface="Arial" panose="020B0604020202020204" pitchFamily="34" charset="0"/>
              </a:endParaRPr>
            </a:p>
          </p:txBody>
        </p:sp>
        <p:sp>
          <p:nvSpPr>
            <p:cNvPr id="45065" name="文本框 45064"/>
            <p:cNvSpPr txBox="1"/>
            <p:nvPr/>
          </p:nvSpPr>
          <p:spPr>
            <a:xfrm>
              <a:off x="188" y="49"/>
              <a:ext cx="2767" cy="12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4000" dirty="0">
                  <a:latin typeface="Times New Roman" panose="02020603050405020304" charset="0"/>
                  <a:cs typeface="Times New Roman" panose="02020603050405020304" charset="0"/>
                </a:rPr>
                <a:t>shoe</a:t>
              </a:r>
              <a:r>
                <a:rPr lang="zh-CN" altLang="en-US" sz="4000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</a:rPr>
                <a:t>s</a:t>
              </a:r>
              <a:endParaRPr lang="zh-CN" altLang="en-US" sz="40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5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5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DA7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603885" y="367665"/>
            <a:ext cx="10984230" cy="612267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云形 4"/>
          <p:cNvSpPr/>
          <p:nvPr/>
        </p:nvSpPr>
        <p:spPr>
          <a:xfrm rot="660000">
            <a:off x="11108690" y="318770"/>
            <a:ext cx="1024890" cy="715010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云形 5"/>
          <p:cNvSpPr/>
          <p:nvPr/>
        </p:nvSpPr>
        <p:spPr>
          <a:xfrm rot="660000">
            <a:off x="304165" y="175260"/>
            <a:ext cx="555625" cy="391160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 descr="热气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2530" y="615950"/>
            <a:ext cx="655320" cy="65532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875790" y="717550"/>
            <a:ext cx="27895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B7A1"/>
                </a:solidFill>
                <a:latin typeface="Times New Roman" panose="02020603050405020304" charset="0"/>
                <a:cs typeface="Times New Roman" panose="02020603050405020304" charset="0"/>
              </a:rPr>
              <a:t>Let’s chant</a:t>
            </a:r>
            <a:endParaRPr lang="en-US" altLang="zh-CN" sz="3200" b="1">
              <a:solidFill>
                <a:srgbClr val="FFB7A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845945" y="4329430"/>
            <a:ext cx="4757420" cy="885825"/>
          </a:xfrm>
          <a:prstGeom prst="ellipse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 descr="51miz-E1120421-16CA0A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695" y="4400550"/>
            <a:ext cx="4972685" cy="3729990"/>
          </a:xfrm>
          <a:prstGeom prst="rect">
            <a:avLst/>
          </a:prstGeom>
        </p:spPr>
      </p:pic>
      <p:pic>
        <p:nvPicPr>
          <p:cNvPr id="21522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6075" y="1301115"/>
            <a:ext cx="1743075" cy="15227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25" name="Picture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3880" y="1271270"/>
            <a:ext cx="1273810" cy="14744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28" name="Picture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05290" y="1125220"/>
            <a:ext cx="1606550" cy="14617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31" name="Picture 6" descr="4"/>
          <p:cNvPicPr>
            <a:picLocks noChangeAspect="1"/>
          </p:cNvPicPr>
          <p:nvPr/>
        </p:nvPicPr>
        <p:blipFill>
          <a:blip r:embed="rId6">
            <a:clrChange>
              <a:clrFrom>
                <a:srgbClr val="FFFDFD"/>
              </a:clrFrom>
              <a:clrTo>
                <a:srgbClr val="FFFDFD">
                  <a:alpha val="0"/>
                </a:srgbClr>
              </a:clrTo>
            </a:clrChange>
          </a:blip>
          <a:srcRect b="12256"/>
          <a:stretch>
            <a:fillRect/>
          </a:stretch>
        </p:blipFill>
        <p:spPr>
          <a:xfrm>
            <a:off x="1428115" y="1442085"/>
            <a:ext cx="1713230" cy="1520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379210" y="664845"/>
            <a:ext cx="39452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400">
                <a:solidFill>
                  <a:srgbClr val="FF0000"/>
                </a:solidFill>
              </a:rPr>
              <a:t>T</a:t>
            </a:r>
            <a:r>
              <a:rPr lang="en-US" sz="2400">
                <a:solidFill>
                  <a:srgbClr val="FF0000"/>
                </a:solidFill>
              </a:rPr>
              <a:t>ip: </a:t>
            </a:r>
            <a:r>
              <a:rPr lang="zh-CN" altLang="en-US" sz="2400">
                <a:solidFill>
                  <a:srgbClr val="FF0000"/>
                </a:solidFill>
              </a:rPr>
              <a:t>注意单复数哦！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35843" name="文本框 47123"/>
          <p:cNvSpPr txBox="1"/>
          <p:nvPr/>
        </p:nvSpPr>
        <p:spPr>
          <a:xfrm>
            <a:off x="2625725" y="2962910"/>
            <a:ext cx="7993063" cy="27482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342900" indent="-342900">
              <a:lnSpc>
                <a:spcPct val="135000"/>
              </a:lnSpc>
            </a:pPr>
            <a:r>
              <a:rPr lang="en-US" altLang="zh-CN" sz="3200" b="1" dirty="0">
                <a:solidFill>
                  <a:srgbClr val="FF66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Fan, fan, I’d like the fan.</a:t>
            </a:r>
            <a:endParaRPr lang="en-US" altLang="zh-CN" sz="3200" b="1" dirty="0">
              <a:solidFill>
                <a:srgbClr val="FF66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 marL="342900" indent="-342900">
              <a:lnSpc>
                <a:spcPct val="135000"/>
              </a:lnSpc>
            </a:pPr>
            <a:r>
              <a:rPr lang="en-US" altLang="zh-CN" sz="3200" b="1" dirty="0">
                <a:solidFill>
                  <a:srgbClr val="FF66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Cute, cute, the fan </a:t>
            </a:r>
            <a:r>
              <a:rPr lang="en-US" altLang="zh-CN" sz="3200" b="1" dirty="0">
                <a:solidFill>
                  <a:schemeClr val="accent2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is</a:t>
            </a:r>
            <a:r>
              <a:rPr lang="en-US" altLang="zh-CN" sz="3200" b="1" dirty="0">
                <a:solidFill>
                  <a:srgbClr val="FF66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cute.</a:t>
            </a:r>
            <a:endParaRPr lang="en-US" altLang="zh-CN" sz="3200" b="1" dirty="0">
              <a:solidFill>
                <a:srgbClr val="FF66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 marL="342900" indent="-342900">
              <a:lnSpc>
                <a:spcPct val="135000"/>
              </a:lnSpc>
            </a:pPr>
            <a:r>
              <a:rPr lang="en-US" altLang="zh-CN" sz="3200" b="1" dirty="0">
                <a:solidFill>
                  <a:srgbClr val="FF66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Sock</a:t>
            </a:r>
            <a:r>
              <a:rPr lang="en-US" altLang="zh-CN" sz="3200" b="1" dirty="0">
                <a:solidFill>
                  <a:schemeClr val="accent2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</a:t>
            </a:r>
            <a:r>
              <a:rPr lang="en-US" altLang="zh-CN" sz="3200" b="1" dirty="0">
                <a:solidFill>
                  <a:srgbClr val="FF66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, sock</a:t>
            </a:r>
            <a:r>
              <a:rPr lang="en-US" altLang="zh-CN" sz="3200" b="1" dirty="0">
                <a:solidFill>
                  <a:schemeClr val="accent2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</a:t>
            </a:r>
            <a:r>
              <a:rPr lang="en-US" altLang="zh-CN" sz="3200" b="1" dirty="0">
                <a:solidFill>
                  <a:srgbClr val="FF66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, I’d like the socks.</a:t>
            </a:r>
            <a:endParaRPr lang="en-US" altLang="zh-CN" sz="3200" b="1" dirty="0">
              <a:solidFill>
                <a:srgbClr val="FF66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 marL="342900" indent="-342900">
              <a:lnSpc>
                <a:spcPct val="135000"/>
              </a:lnSpc>
            </a:pPr>
            <a:r>
              <a:rPr lang="en-US" altLang="zh-CN" sz="3200" b="1" dirty="0">
                <a:solidFill>
                  <a:srgbClr val="FF66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Nice, nice, the sock</a:t>
            </a:r>
            <a:r>
              <a:rPr lang="en-US" altLang="zh-CN" sz="3200" b="1" dirty="0">
                <a:solidFill>
                  <a:schemeClr val="accent2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</a:t>
            </a:r>
            <a:r>
              <a:rPr lang="en-US" altLang="zh-CN" sz="3200" b="1" dirty="0">
                <a:solidFill>
                  <a:srgbClr val="FF66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</a:t>
            </a:r>
            <a:r>
              <a:rPr lang="en-US" altLang="zh-CN" sz="3200" b="1" dirty="0">
                <a:solidFill>
                  <a:schemeClr val="accent2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are</a:t>
            </a:r>
            <a:r>
              <a:rPr lang="en-US" altLang="zh-CN" sz="3200" b="1" dirty="0">
                <a:solidFill>
                  <a:srgbClr val="FF66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nice.</a:t>
            </a:r>
            <a:endParaRPr lang="en-US" altLang="zh-CN" sz="3200" b="1" dirty="0">
              <a:solidFill>
                <a:srgbClr val="FF66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 animBg="1"/>
      <p:bldP spid="3" grpId="0"/>
      <p:bldP spid="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DA7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603885" y="367665"/>
            <a:ext cx="10984230" cy="612267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云形 4"/>
          <p:cNvSpPr/>
          <p:nvPr/>
        </p:nvSpPr>
        <p:spPr>
          <a:xfrm rot="660000">
            <a:off x="11108690" y="318770"/>
            <a:ext cx="1024890" cy="715010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云形 5"/>
          <p:cNvSpPr/>
          <p:nvPr/>
        </p:nvSpPr>
        <p:spPr>
          <a:xfrm rot="660000">
            <a:off x="304165" y="175260"/>
            <a:ext cx="555625" cy="391160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 descr="热气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2530" y="615950"/>
            <a:ext cx="655320" cy="65532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875790" y="717550"/>
            <a:ext cx="27895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B7A1"/>
                </a:solidFill>
                <a:latin typeface="Times New Roman" panose="02020603050405020304" charset="0"/>
                <a:cs typeface="Times New Roman" panose="02020603050405020304" charset="0"/>
              </a:rPr>
              <a:t>Let’s chant</a:t>
            </a:r>
            <a:endParaRPr lang="en-US" altLang="zh-CN" sz="3200" b="1">
              <a:solidFill>
                <a:srgbClr val="FFB7A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845945" y="4329430"/>
            <a:ext cx="4757420" cy="885825"/>
          </a:xfrm>
          <a:prstGeom prst="ellipse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 descr="51miz-E1120421-16CA0A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695" y="4400550"/>
            <a:ext cx="4972685" cy="3729990"/>
          </a:xfrm>
          <a:prstGeom prst="rect">
            <a:avLst/>
          </a:prstGeom>
        </p:spPr>
      </p:pic>
      <p:pic>
        <p:nvPicPr>
          <p:cNvPr id="21522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6075" y="1301115"/>
            <a:ext cx="1743075" cy="15227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25" name="Picture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3880" y="1271270"/>
            <a:ext cx="1273810" cy="14744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28" name="Picture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05290" y="1125220"/>
            <a:ext cx="1606550" cy="14617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31" name="Picture 6" descr="4"/>
          <p:cNvPicPr>
            <a:picLocks noChangeAspect="1"/>
          </p:cNvPicPr>
          <p:nvPr/>
        </p:nvPicPr>
        <p:blipFill>
          <a:blip r:embed="rId6">
            <a:clrChange>
              <a:clrFrom>
                <a:srgbClr val="FFFDFD"/>
              </a:clrFrom>
              <a:clrTo>
                <a:srgbClr val="FFFDFD">
                  <a:alpha val="0"/>
                </a:srgbClr>
              </a:clrTo>
            </a:clrChange>
          </a:blip>
          <a:srcRect b="12256"/>
          <a:stretch>
            <a:fillRect/>
          </a:stretch>
        </p:blipFill>
        <p:spPr>
          <a:xfrm>
            <a:off x="1428115" y="1442085"/>
            <a:ext cx="1713230" cy="1520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379210" y="664845"/>
            <a:ext cx="39452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400">
                <a:solidFill>
                  <a:srgbClr val="FF0000"/>
                </a:solidFill>
              </a:rPr>
              <a:t>T</a:t>
            </a:r>
            <a:r>
              <a:rPr lang="en-US" sz="2400">
                <a:solidFill>
                  <a:srgbClr val="FF0000"/>
                </a:solidFill>
              </a:rPr>
              <a:t>ip: </a:t>
            </a:r>
            <a:r>
              <a:rPr lang="zh-CN" altLang="en-US" sz="2400">
                <a:solidFill>
                  <a:srgbClr val="FF0000"/>
                </a:solidFill>
              </a:rPr>
              <a:t>注意单复数哦！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36867" name="文本框 48133"/>
          <p:cNvSpPr txBox="1"/>
          <p:nvPr/>
        </p:nvSpPr>
        <p:spPr>
          <a:xfrm>
            <a:off x="2437765" y="2823845"/>
            <a:ext cx="7317105" cy="31432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342900" indent="-342900">
              <a:lnSpc>
                <a:spcPct val="155000"/>
              </a:lnSpc>
            </a:pPr>
            <a:r>
              <a:rPr lang="en-US" altLang="zh-CN" sz="3200" b="1" dirty="0">
                <a:solidFill>
                  <a:srgbClr val="FF66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____, ____, I’d like the ____.</a:t>
            </a:r>
            <a:endParaRPr lang="en-US" altLang="zh-CN" sz="3200" b="1" dirty="0">
              <a:solidFill>
                <a:srgbClr val="FF66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 marL="342900" indent="-342900">
              <a:lnSpc>
                <a:spcPct val="155000"/>
              </a:lnSpc>
            </a:pPr>
            <a:r>
              <a:rPr lang="en-US" altLang="zh-CN" sz="3200" b="1" dirty="0">
                <a:solidFill>
                  <a:srgbClr val="FF66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____, ____, the ____ </a:t>
            </a:r>
            <a:r>
              <a:rPr lang="en-US" altLang="zh-CN" sz="3200" b="1" dirty="0">
                <a:solidFill>
                  <a:schemeClr val="accent2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is</a:t>
            </a:r>
            <a:r>
              <a:rPr lang="en-US" altLang="zh-CN" sz="3200" b="1" dirty="0">
                <a:solidFill>
                  <a:srgbClr val="FF66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____.</a:t>
            </a:r>
            <a:endParaRPr lang="en-US" altLang="zh-CN" sz="3200" b="1" dirty="0">
              <a:solidFill>
                <a:srgbClr val="FF66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 marL="342900" indent="-342900">
              <a:lnSpc>
                <a:spcPct val="155000"/>
              </a:lnSpc>
            </a:pPr>
            <a:r>
              <a:rPr lang="en-US" altLang="zh-CN" sz="3200" b="1" dirty="0">
                <a:solidFill>
                  <a:srgbClr val="FF66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____, ____, I’d like the____.</a:t>
            </a:r>
            <a:endParaRPr lang="en-US" altLang="zh-CN" sz="3200" b="1" dirty="0">
              <a:solidFill>
                <a:srgbClr val="FF66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 marL="342900" indent="-342900">
              <a:lnSpc>
                <a:spcPct val="155000"/>
              </a:lnSpc>
            </a:pPr>
            <a:r>
              <a:rPr lang="en-US" altLang="zh-CN" sz="3200" b="1" dirty="0">
                <a:solidFill>
                  <a:srgbClr val="FF66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____, ____, the ____ </a:t>
            </a:r>
            <a:r>
              <a:rPr lang="en-US" altLang="zh-CN" sz="3200" b="1" dirty="0">
                <a:solidFill>
                  <a:schemeClr val="accent2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are</a:t>
            </a:r>
            <a:r>
              <a:rPr lang="en-US" altLang="zh-CN" sz="3200" b="1" dirty="0">
                <a:solidFill>
                  <a:srgbClr val="FF66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____.</a:t>
            </a:r>
            <a:endParaRPr lang="en-US" altLang="zh-CN" sz="3200" b="1" dirty="0">
              <a:solidFill>
                <a:srgbClr val="FF66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 animBg="1"/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6533*2917*879*879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64.xml><?xml version="1.0" encoding="utf-8"?>
<p:tagLst xmlns:p="http://schemas.openxmlformats.org/presentationml/2006/main">
  <p:tag name="KSO_WM_UNIT_PLACING_PICTURE_USER_VIEWPORT" val="{&quot;height&quot;:7320,&quot;width&quot;:14400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微软雅黑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1992</Words>
  <Application>WPS 演示</Application>
  <PresentationFormat>宽屏</PresentationFormat>
  <Paragraphs>211</Paragraphs>
  <Slides>23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Wingdings</vt:lpstr>
      <vt:lpstr>Comic Sans MS</vt:lpstr>
      <vt:lpstr>楷体</vt:lpstr>
      <vt:lpstr>从未如此可爱</vt:lpstr>
      <vt:lpstr>Times New Roman</vt:lpstr>
      <vt:lpstr>Arial Unicode MS</vt:lpstr>
      <vt:lpstr>Calibri</vt:lpstr>
      <vt:lpstr>Forte</vt:lpstr>
      <vt:lpstr>Mongolian Baiti</vt:lpstr>
      <vt:lpstr>黑体</vt:lpstr>
      <vt:lpstr>楷体_GB2312</vt:lpstr>
      <vt:lpstr>新宋体</vt:lpstr>
      <vt:lpstr>华文行楷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小象lily</cp:lastModifiedBy>
  <cp:revision>182</cp:revision>
  <dcterms:created xsi:type="dcterms:W3CDTF">2019-06-19T02:08:00Z</dcterms:created>
  <dcterms:modified xsi:type="dcterms:W3CDTF">2021-12-17T05:16:07Z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KSOTemplateUUID">
    <vt:lpwstr>v1.0_mb_UCpSambqFZj4HJ9WuWs0HA==</vt:lpwstr>
  </property>
  <property fmtid="{D5CDD505-2E9C-101B-9397-08002B2CF9AE}" pid="4" name="ICV">
    <vt:lpwstr>1D4632B5D6A34F9DAABA1823D4C7788E</vt:lpwstr>
  </property>
</Properties>
</file>