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sldIdLst>
    <p:sldId id="256" r:id="rId4"/>
    <p:sldId id="258" r:id="rId6"/>
    <p:sldId id="257" r:id="rId7"/>
    <p:sldId id="302" r:id="rId8"/>
    <p:sldId id="266" r:id="rId9"/>
    <p:sldId id="264" r:id="rId10"/>
    <p:sldId id="267" r:id="rId11"/>
    <p:sldId id="269" r:id="rId12"/>
    <p:sldId id="275" r:id="rId13"/>
    <p:sldId id="272" r:id="rId14"/>
    <p:sldId id="281" r:id="rId15"/>
    <p:sldId id="270" r:id="rId16"/>
    <p:sldId id="280" r:id="rId17"/>
  </p:sldIdLst>
  <p:sldSz cx="12192000" cy="6858000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0E4D0"/>
    <a:srgbClr val="9B5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93" d="100"/>
          <a:sy n="93" d="100"/>
        </p:scale>
        <p:origin x="96" y="-72"/>
      </p:cViewPr>
      <p:guideLst>
        <p:guide orient="horz" pos="2083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E9DBB19-B847-41F5-BD5D-CAA17A4021A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5E5C94-05A7-4A0F-8CC1-0798391A601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01E92F-821C-4C2B-9827-16111465576D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264129-4447-447A-A75F-FE6B90CD3BB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A6C712-7246-47E3-97F0-A60CB9BB54B2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901997-35BE-493E-806F-C7C1863390C0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2DB967-3387-4ED9-BD83-79D7B88A77D1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2C9635-738D-4232-973B-59A6B73CC4B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C6F91F-832C-4923-A794-D2DBFEFF01B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2C9635-738D-4232-973B-59A6B73CC4B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F0F900-6413-4E3A-B5FF-8975C7A5ED5D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57953F-B541-43CB-B78E-18702BD6C45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6EDC66-A351-478D-960F-53CEA5F7C4A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31EF84-0079-47D6-84CA-1E1572355D22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6106B6-E1CA-4AB1-9017-EBE9CEFF33EC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94C5E-C78E-41C4-A2DC-8168A02816A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DB5A-69EE-47B8-89B6-4A9EF7C86A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4ACE-9FDE-4F9D-96D1-5CF73C0D6C7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1F4B1-4984-41C0-B961-7B15E908BB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94C5E-C78E-41C4-A2DC-8168A02816A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DB5A-69EE-47B8-89B6-4A9EF7C86A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4ACE-9FDE-4F9D-96D1-5CF73C0D6C7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1F4B1-4984-41C0-B961-7B15E908BB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EF7092-B904-4347-84D9-8C403D8A489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D2061A-DA16-40D0-9EE7-D1D2D3A8FF9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 advClick="0" advTm="3000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EF7092-B904-4347-84D9-8C403D8A489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D2061A-DA16-40D0-9EE7-D1D2D3A8FF9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ransition spd="med" advClick="0" advTm="3000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1221105" y="2148205"/>
            <a:ext cx="6743700" cy="213169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0" y="2148205"/>
            <a:ext cx="1741805" cy="213169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60325" y="2503488"/>
            <a:ext cx="762000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rgbClr val="9B5916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心怀感恩不抱怨，从容面对冲向前</a:t>
            </a:r>
            <a:endParaRPr lang="zh-CN" altLang="en-US" sz="4000">
              <a:solidFill>
                <a:srgbClr val="9B5916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48298" y="3796665"/>
            <a:ext cx="577532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常州市新北区薛家实验小学</a:t>
            </a:r>
            <a:r>
              <a:rPr lang="en-US" altLang="zh-CN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     </a:t>
            </a:r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吴志鹏</a:t>
            </a:r>
            <a:endParaRPr lang="zh-CN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6675" y="3120390"/>
            <a:ext cx="7593330" cy="0"/>
          </a:xfrm>
          <a:prstGeom prst="line">
            <a:avLst/>
          </a:prstGeom>
          <a:ln>
            <a:solidFill>
              <a:srgbClr val="9B5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2" grpId="0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267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1155700" y="569913"/>
            <a:ext cx="2700338" cy="698500"/>
          </a:xfrm>
          <a:prstGeom prst="parallelogram">
            <a:avLst/>
          </a:prstGeom>
          <a:solidFill>
            <a:srgbClr val="9B5916"/>
          </a:solidFill>
          <a:ln>
            <a:solidFill>
              <a:srgbClr val="9B5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3232" y="685800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心得体会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44913" y="569913"/>
            <a:ext cx="746125" cy="698500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04" y="546557"/>
            <a:ext cx="758162" cy="7447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341120" y="1352550"/>
            <a:ext cx="9101455" cy="5229225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49425" y="1352550"/>
            <a:ext cx="8693150" cy="5569585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508000" algn="l" defTabSz="914400" rtl="0" latinLnBrk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kumimoji="0" lang="zh-CN" altLang="zh-CN" sz="20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这个世界有太多的人在抱怨：工作忙了，物价涨了，家庭压力大了， 在现实的生活中，我们往往会遭受一些挫折和失败，或者一些不尽人意的事情。这时，我们大多数人不会正确对待，引发不满，产生很多牢骚和抱怨，怨天，怨这个社会，怨某个人等等。其实抱怨除了伤害自己外，无一益处，只会给自己带来消极的心理，让自己会更不快乐，只有使自己做到不抱怨，用一颗宽容大度的心去处理每一件事情，这样我们才会更容</a:t>
            </a:r>
            <a:r>
              <a:rPr kumimoji="0" lang="zh-CN" altLang="zh-CN" sz="2000" b="0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易</a:t>
            </a:r>
            <a:r>
              <a:rPr kumimoji="0" lang="zh-CN" altLang="en-US" sz="2000" b="0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快乐</a:t>
            </a:r>
            <a:r>
              <a:rPr kumimoji="0" lang="zh-CN" altLang="zh-CN" sz="2000" b="0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zh-CN" sz="20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更容易感到幸福。 </a:t>
            </a:r>
            <a:endParaRPr kumimoji="0" lang="zh-CN" altLang="zh-CN" sz="2000" b="0" i="0" u="none" strike="noStrike" kern="1200" cap="none" spc="0" normalizeH="0" baseline="0" noProof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508000" algn="l" defTabSz="914400" rtl="0" latinLnBrk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kumimoji="0" lang="zh-CN" altLang="zh-CN" sz="20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在工作中，我们更应该放弃抱怨。我们常常会抱怨公司不好、领导不好、工资待遇低等等，当我们放弃抱怨，用一颗感恩的心去对待，你会发现你期望的事情是那么容易而且还很顺利。在困难面前，我们发出抱怨和不满的声音能够解决问题吗?不能!甚至会使问题越来越糟糕!互相抱怨会对身边的人产生消极影响，形成恶性循环。人生旅途不可能一帆风顺、四通八达，免不了磕磕绊绊。在危机和困难来临时，我们应该端正态度，不抱怨，不放弃，勇敢接受挑战。</a:t>
            </a:r>
            <a:endParaRPr kumimoji="0" lang="zh-CN" altLang="zh-CN" sz="2000" b="0" i="0" u="none" strike="noStrike" kern="1200" cap="none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000" b="0" i="0" u="none" strike="noStrike" kern="1200" cap="none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4673600" y="382588"/>
            <a:ext cx="2844800" cy="27860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1155700" y="569913"/>
            <a:ext cx="2700338" cy="698500"/>
          </a:xfrm>
          <a:prstGeom prst="parallelogram">
            <a:avLst/>
          </a:prstGeom>
          <a:solidFill>
            <a:srgbClr val="9B5916"/>
          </a:solidFill>
          <a:ln>
            <a:solidFill>
              <a:srgbClr val="9B5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3232" y="685800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心得体会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44913" y="569913"/>
            <a:ext cx="746125" cy="698500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04" y="546557"/>
            <a:ext cx="758162" cy="7447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0"/>
          <p:cNvSpPr txBox="1"/>
          <p:nvPr/>
        </p:nvSpPr>
        <p:spPr>
          <a:xfrm>
            <a:off x="1527175" y="4330065"/>
            <a:ext cx="1670050" cy="437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不抱怨世界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TextBox 41"/>
          <p:cNvSpPr txBox="1"/>
          <p:nvPr/>
        </p:nvSpPr>
        <p:spPr>
          <a:xfrm>
            <a:off x="4186555" y="4443095"/>
            <a:ext cx="1414780" cy="32448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学会接受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TextBox 42"/>
          <p:cNvSpPr txBox="1"/>
          <p:nvPr/>
        </p:nvSpPr>
        <p:spPr>
          <a:xfrm>
            <a:off x="6797040" y="4443095"/>
            <a:ext cx="1426210" cy="32448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学会感恩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extBox 43"/>
          <p:cNvSpPr txBox="1"/>
          <p:nvPr/>
        </p:nvSpPr>
        <p:spPr>
          <a:xfrm>
            <a:off x="9251315" y="4443095"/>
            <a:ext cx="1395730" cy="32448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勇于挑战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958975" y="3134360"/>
            <a:ext cx="806450" cy="804863"/>
          </a:xfrm>
          <a:prstGeom prst="ellipse">
            <a:avLst/>
          </a:prstGeom>
          <a:solidFill>
            <a:srgbClr val="9B5916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01</a:t>
            </a:r>
            <a:endParaRPr lang="zh-CN" altLang="en-US" kern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491038" y="3146743"/>
            <a:ext cx="806450" cy="806450"/>
          </a:xfrm>
          <a:prstGeom prst="ellipse">
            <a:avLst/>
          </a:prstGeom>
          <a:solidFill>
            <a:srgbClr val="9B5916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105968" y="3147060"/>
            <a:ext cx="806450" cy="806450"/>
          </a:xfrm>
          <a:prstGeom prst="ellipse">
            <a:avLst/>
          </a:prstGeom>
          <a:solidFill>
            <a:srgbClr val="9B5916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545320" y="3147060"/>
            <a:ext cx="806450" cy="804863"/>
          </a:xfrm>
          <a:prstGeom prst="ellipse">
            <a:avLst/>
          </a:prstGeom>
          <a:solidFill>
            <a:srgbClr val="9B5916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67250" y="3346133"/>
            <a:ext cx="4540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02</a:t>
            </a:r>
            <a:endParaRPr lang="zh-CN" altLang="en-US" kern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82815" y="3329623"/>
            <a:ext cx="4540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03</a:t>
            </a:r>
            <a:endParaRPr lang="zh-CN" altLang="en-US" kern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721533" y="3354705"/>
            <a:ext cx="4540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04</a:t>
            </a:r>
            <a:endParaRPr lang="zh-CN" altLang="en-US" kern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r="7428"/>
          <a:stretch>
            <a:fillRect/>
          </a:stretch>
        </p:blipFill>
        <p:spPr>
          <a:xfrm>
            <a:off x="4812424" y="570225"/>
            <a:ext cx="2567437" cy="2440772"/>
          </a:xfrm>
          <a:prstGeom prst="ellipse">
            <a:avLst/>
          </a:prstGeom>
        </p:spPr>
      </p:pic>
      <p:cxnSp>
        <p:nvCxnSpPr>
          <p:cNvPr id="4" name="直接连接符 3"/>
          <p:cNvCxnSpPr>
            <a:stCxn id="15" idx="6"/>
            <a:endCxn id="16" idx="2"/>
          </p:cNvCxnSpPr>
          <p:nvPr/>
        </p:nvCxnSpPr>
        <p:spPr>
          <a:xfrm>
            <a:off x="2765425" y="3536950"/>
            <a:ext cx="1725930" cy="13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17" idx="6"/>
            <a:endCxn id="18" idx="2"/>
          </p:cNvCxnSpPr>
          <p:nvPr/>
        </p:nvCxnSpPr>
        <p:spPr>
          <a:xfrm flipV="1">
            <a:off x="7912735" y="3549650"/>
            <a:ext cx="1632585" cy="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6" idx="6"/>
            <a:endCxn id="17" idx="2"/>
          </p:cNvCxnSpPr>
          <p:nvPr/>
        </p:nvCxnSpPr>
        <p:spPr>
          <a:xfrm>
            <a:off x="5297805" y="3550285"/>
            <a:ext cx="1808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2035810" y="4984433"/>
            <a:ext cx="2375853" cy="3771265"/>
            <a:chOff x="5923359" y="-886523"/>
            <a:chExt cx="2376690" cy="3767673"/>
          </a:xfrm>
        </p:grpSpPr>
        <p:sp>
          <p:nvSpPr>
            <p:cNvPr id="28" name="Rectangle 13"/>
            <p:cNvSpPr/>
            <p:nvPr/>
          </p:nvSpPr>
          <p:spPr>
            <a:xfrm>
              <a:off x="6415022" y="1958105"/>
              <a:ext cx="1885027" cy="923045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p>
              <a:pPr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Open Sans" pitchFamily="34" charset="0"/>
                  <a:sym typeface="Arial" panose="020B0604020202020204"/>
                </a:rPr>
                <a:t>单击此处添加标题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Open Sans" pitchFamily="34" charset="0"/>
                <a:sym typeface="Arial" panose="020B0604020202020204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 kern="3000" spc="23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单击此处添加文本内容，文字内容需概括精炼</a:t>
              </a:r>
              <a:endParaRPr lang="en-US" altLang="zh-CN" sz="1100" kern="3000" spc="2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37910" name="组合 26"/>
            <p:cNvGrpSpPr/>
            <p:nvPr/>
          </p:nvGrpSpPr>
          <p:grpSpPr>
            <a:xfrm>
              <a:off x="5923359" y="-886523"/>
              <a:ext cx="652693" cy="631223"/>
              <a:chOff x="5923359" y="-886523"/>
              <a:chExt cx="652693" cy="631223"/>
            </a:xfrm>
          </p:grpSpPr>
          <p:sp>
            <p:nvSpPr>
              <p:cNvPr id="29" name="Rounded Rectangle 22"/>
              <p:cNvSpPr/>
              <p:nvPr/>
            </p:nvSpPr>
            <p:spPr>
              <a:xfrm>
                <a:off x="5923359" y="-886523"/>
                <a:ext cx="652693" cy="63122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0" name="Freeform 10"/>
              <p:cNvSpPr>
                <a:spLocks noEditPoints="1"/>
              </p:cNvSpPr>
              <p:nvPr/>
            </p:nvSpPr>
            <p:spPr bwMode="auto">
              <a:xfrm>
                <a:off x="6061521" y="-756472"/>
                <a:ext cx="376370" cy="371121"/>
              </a:xfrm>
              <a:custGeom>
                <a:avLst/>
                <a:gdLst>
                  <a:gd name="T0" fmla="*/ 14 w 113"/>
                  <a:gd name="T1" fmla="*/ 13 h 112"/>
                  <a:gd name="T2" fmla="*/ 14 w 113"/>
                  <a:gd name="T3" fmla="*/ 62 h 112"/>
                  <a:gd name="T4" fmla="*/ 49 w 113"/>
                  <a:gd name="T5" fmla="*/ 71 h 112"/>
                  <a:gd name="T6" fmla="*/ 60 w 113"/>
                  <a:gd name="T7" fmla="*/ 82 h 112"/>
                  <a:gd name="T8" fmla="*/ 75 w 113"/>
                  <a:gd name="T9" fmla="*/ 79 h 112"/>
                  <a:gd name="T10" fmla="*/ 75 w 113"/>
                  <a:gd name="T11" fmla="*/ 93 h 112"/>
                  <a:gd name="T12" fmla="*/ 79 w 113"/>
                  <a:gd name="T13" fmla="*/ 97 h 112"/>
                  <a:gd name="T14" fmla="*/ 92 w 113"/>
                  <a:gd name="T15" fmla="*/ 97 h 112"/>
                  <a:gd name="T16" fmla="*/ 92 w 113"/>
                  <a:gd name="T17" fmla="*/ 112 h 112"/>
                  <a:gd name="T18" fmla="*/ 113 w 113"/>
                  <a:gd name="T19" fmla="*/ 112 h 112"/>
                  <a:gd name="T20" fmla="*/ 113 w 113"/>
                  <a:gd name="T21" fmla="*/ 91 h 112"/>
                  <a:gd name="T22" fmla="*/ 71 w 113"/>
                  <a:gd name="T23" fmla="*/ 49 h 112"/>
                  <a:gd name="T24" fmla="*/ 63 w 113"/>
                  <a:gd name="T25" fmla="*/ 13 h 112"/>
                  <a:gd name="T26" fmla="*/ 14 w 113"/>
                  <a:gd name="T27" fmla="*/ 13 h 112"/>
                  <a:gd name="T28" fmla="*/ 17 w 113"/>
                  <a:gd name="T29" fmla="*/ 53 h 112"/>
                  <a:gd name="T30" fmla="*/ 21 w 113"/>
                  <a:gd name="T31" fmla="*/ 20 h 112"/>
                  <a:gd name="T32" fmla="*/ 53 w 113"/>
                  <a:gd name="T33" fmla="*/ 17 h 112"/>
                  <a:gd name="T34" fmla="*/ 17 w 113"/>
                  <a:gd name="T35" fmla="*/ 5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112">
                    <a:moveTo>
                      <a:pt x="14" y="13"/>
                    </a:moveTo>
                    <a:cubicBezTo>
                      <a:pt x="0" y="27"/>
                      <a:pt x="0" y="49"/>
                      <a:pt x="14" y="62"/>
                    </a:cubicBezTo>
                    <a:cubicBezTo>
                      <a:pt x="23" y="72"/>
                      <a:pt x="37" y="75"/>
                      <a:pt x="49" y="71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0" y="82"/>
                      <a:pt x="70" y="74"/>
                      <a:pt x="75" y="79"/>
                    </a:cubicBezTo>
                    <a:cubicBezTo>
                      <a:pt x="79" y="83"/>
                      <a:pt x="76" y="89"/>
                      <a:pt x="75" y="93"/>
                    </a:cubicBezTo>
                    <a:cubicBezTo>
                      <a:pt x="74" y="95"/>
                      <a:pt x="73" y="99"/>
                      <a:pt x="79" y="97"/>
                    </a:cubicBezTo>
                    <a:cubicBezTo>
                      <a:pt x="81" y="96"/>
                      <a:pt x="88" y="92"/>
                      <a:pt x="92" y="97"/>
                    </a:cubicBezTo>
                    <a:cubicBezTo>
                      <a:pt x="97" y="102"/>
                      <a:pt x="92" y="112"/>
                      <a:pt x="92" y="112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5" y="37"/>
                      <a:pt x="72" y="23"/>
                      <a:pt x="63" y="13"/>
                    </a:cubicBezTo>
                    <a:cubicBezTo>
                      <a:pt x="49" y="0"/>
                      <a:pt x="27" y="0"/>
                      <a:pt x="14" y="13"/>
                    </a:cubicBezTo>
                    <a:close/>
                    <a:moveTo>
                      <a:pt x="17" y="53"/>
                    </a:moveTo>
                    <a:cubicBezTo>
                      <a:pt x="11" y="43"/>
                      <a:pt x="12" y="29"/>
                      <a:pt x="21" y="20"/>
                    </a:cubicBezTo>
                    <a:cubicBezTo>
                      <a:pt x="29" y="11"/>
                      <a:pt x="43" y="10"/>
                      <a:pt x="53" y="17"/>
                    </a:cubicBezTo>
                    <a:lnTo>
                      <a:pt x="17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p>
                <a:pPr eaLnBrk="1" fontAlgn="auto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491355" y="4984433"/>
            <a:ext cx="2375853" cy="3771265"/>
            <a:chOff x="5923359" y="-886523"/>
            <a:chExt cx="2376690" cy="3767673"/>
          </a:xfrm>
        </p:grpSpPr>
        <p:sp>
          <p:nvSpPr>
            <p:cNvPr id="32" name="Rectangle 13"/>
            <p:cNvSpPr/>
            <p:nvPr/>
          </p:nvSpPr>
          <p:spPr>
            <a:xfrm>
              <a:off x="6415022" y="1958105"/>
              <a:ext cx="1885027" cy="923045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p>
              <a:pPr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Open Sans" pitchFamily="34" charset="0"/>
                  <a:sym typeface="Arial" panose="020B0604020202020204"/>
                </a:rPr>
                <a:t>单击此处添加标题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Open Sans" pitchFamily="34" charset="0"/>
                <a:sym typeface="Arial" panose="020B0604020202020204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 kern="3000" spc="23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单击此处添加文本内容，文字内容需概括精炼</a:t>
              </a:r>
              <a:endParaRPr lang="en-US" altLang="zh-CN" sz="1100" kern="3000" spc="2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4" name="Rounded Rectangle 22"/>
            <p:cNvSpPr/>
            <p:nvPr/>
          </p:nvSpPr>
          <p:spPr>
            <a:xfrm>
              <a:off x="5923359" y="-886523"/>
              <a:ext cx="652693" cy="6312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6" name="组合 47"/>
          <p:cNvGrpSpPr/>
          <p:nvPr/>
        </p:nvGrpSpPr>
        <p:grpSpPr>
          <a:xfrm>
            <a:off x="4673600" y="5114608"/>
            <a:ext cx="330200" cy="369887"/>
            <a:chOff x="0" y="0"/>
            <a:chExt cx="402656" cy="450303"/>
          </a:xfrm>
        </p:grpSpPr>
        <p:sp>
          <p:nvSpPr>
            <p:cNvPr id="44063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44064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44065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44066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44067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p>
              <a:endParaRPr lang="zh-CN" altLang="en-US"/>
            </a:p>
          </p:txBody>
        </p:sp>
      </p:grpSp>
      <p:sp>
        <p:nvSpPr>
          <p:cNvPr id="44" name="Rounded Rectangle 22"/>
          <p:cNvSpPr/>
          <p:nvPr/>
        </p:nvSpPr>
        <p:spPr>
          <a:xfrm>
            <a:off x="7160260" y="4984433"/>
            <a:ext cx="652463" cy="63182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7" name="Group 4"/>
          <p:cNvGrpSpPr>
            <a:grpSpLocks noChangeAspect="1"/>
          </p:cNvGrpSpPr>
          <p:nvPr/>
        </p:nvGrpSpPr>
        <p:grpSpPr>
          <a:xfrm>
            <a:off x="7270222" y="5074389"/>
            <a:ext cx="458950" cy="461119"/>
            <a:chOff x="4935" y="-89"/>
            <a:chExt cx="1358" cy="1364"/>
          </a:xfrm>
          <a:solidFill>
            <a:schemeClr val="bg1">
              <a:lumMod val="95000"/>
            </a:schemeClr>
          </a:solidFill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5027" y="479"/>
              <a:ext cx="1250" cy="796"/>
            </a:xfrm>
            <a:custGeom>
              <a:avLst/>
              <a:gdLst>
                <a:gd name="T0" fmla="*/ 1761 w 3750"/>
                <a:gd name="T1" fmla="*/ 1309 h 2387"/>
                <a:gd name="T2" fmla="*/ 1672 w 3750"/>
                <a:gd name="T3" fmla="*/ 1309 h 2387"/>
                <a:gd name="T4" fmla="*/ 1627 w 3750"/>
                <a:gd name="T5" fmla="*/ 1312 h 2387"/>
                <a:gd name="T6" fmla="*/ 1447 w 3750"/>
                <a:gd name="T7" fmla="*/ 1297 h 2387"/>
                <a:gd name="T8" fmla="*/ 1662 w 3750"/>
                <a:gd name="T9" fmla="*/ 1258 h 2387"/>
                <a:gd name="T10" fmla="*/ 3081 w 3750"/>
                <a:gd name="T11" fmla="*/ 648 h 2387"/>
                <a:gd name="T12" fmla="*/ 3373 w 3750"/>
                <a:gd name="T13" fmla="*/ 551 h 2387"/>
                <a:gd name="T14" fmla="*/ 3288 w 3750"/>
                <a:gd name="T15" fmla="*/ 700 h 2387"/>
                <a:gd name="T16" fmla="*/ 3323 w 3750"/>
                <a:gd name="T17" fmla="*/ 626 h 2387"/>
                <a:gd name="T18" fmla="*/ 3441 w 3750"/>
                <a:gd name="T19" fmla="*/ 545 h 2387"/>
                <a:gd name="T20" fmla="*/ 1031 w 3750"/>
                <a:gd name="T21" fmla="*/ 465 h 2387"/>
                <a:gd name="T22" fmla="*/ 2867 w 3750"/>
                <a:gd name="T23" fmla="*/ 368 h 2387"/>
                <a:gd name="T24" fmla="*/ 2839 w 3750"/>
                <a:gd name="T25" fmla="*/ 368 h 2387"/>
                <a:gd name="T26" fmla="*/ 3370 w 3750"/>
                <a:gd name="T27" fmla="*/ 738 h 2387"/>
                <a:gd name="T28" fmla="*/ 3235 w 3750"/>
                <a:gd name="T29" fmla="*/ 606 h 2387"/>
                <a:gd name="T30" fmla="*/ 3239 w 3750"/>
                <a:gd name="T31" fmla="*/ 248 h 2387"/>
                <a:gd name="T32" fmla="*/ 2909 w 3750"/>
                <a:gd name="T33" fmla="*/ 356 h 2387"/>
                <a:gd name="T34" fmla="*/ 2882 w 3750"/>
                <a:gd name="T35" fmla="*/ 474 h 2387"/>
                <a:gd name="T36" fmla="*/ 2879 w 3750"/>
                <a:gd name="T37" fmla="*/ 357 h 2387"/>
                <a:gd name="T38" fmla="*/ 2878 w 3750"/>
                <a:gd name="T39" fmla="*/ 230 h 2387"/>
                <a:gd name="T40" fmla="*/ 795 w 3750"/>
                <a:gd name="T41" fmla="*/ 182 h 2387"/>
                <a:gd name="T42" fmla="*/ 3208 w 3750"/>
                <a:gd name="T43" fmla="*/ 125 h 2387"/>
                <a:gd name="T44" fmla="*/ 1293 w 3750"/>
                <a:gd name="T45" fmla="*/ 648 h 2387"/>
                <a:gd name="T46" fmla="*/ 1343 w 3750"/>
                <a:gd name="T47" fmla="*/ 816 h 2387"/>
                <a:gd name="T48" fmla="*/ 1469 w 3750"/>
                <a:gd name="T49" fmla="*/ 770 h 2387"/>
                <a:gd name="T50" fmla="*/ 1447 w 3750"/>
                <a:gd name="T51" fmla="*/ 830 h 2387"/>
                <a:gd name="T52" fmla="*/ 1666 w 3750"/>
                <a:gd name="T53" fmla="*/ 845 h 2387"/>
                <a:gd name="T54" fmla="*/ 1596 w 3750"/>
                <a:gd name="T55" fmla="*/ 1016 h 2387"/>
                <a:gd name="T56" fmla="*/ 1465 w 3750"/>
                <a:gd name="T57" fmla="*/ 1203 h 2387"/>
                <a:gd name="T58" fmla="*/ 1241 w 3750"/>
                <a:gd name="T59" fmla="*/ 1132 h 2387"/>
                <a:gd name="T60" fmla="*/ 1194 w 3750"/>
                <a:gd name="T61" fmla="*/ 1350 h 2387"/>
                <a:gd name="T62" fmla="*/ 1346 w 3750"/>
                <a:gd name="T63" fmla="*/ 1350 h 2387"/>
                <a:gd name="T64" fmla="*/ 1448 w 3750"/>
                <a:gd name="T65" fmla="*/ 1500 h 2387"/>
                <a:gd name="T66" fmla="*/ 1693 w 3750"/>
                <a:gd name="T67" fmla="*/ 1448 h 2387"/>
                <a:gd name="T68" fmla="*/ 1723 w 3750"/>
                <a:gd name="T69" fmla="*/ 1460 h 2387"/>
                <a:gd name="T70" fmla="*/ 1863 w 3750"/>
                <a:gd name="T71" fmla="*/ 1465 h 2387"/>
                <a:gd name="T72" fmla="*/ 1960 w 3750"/>
                <a:gd name="T73" fmla="*/ 1524 h 2387"/>
                <a:gd name="T74" fmla="*/ 1977 w 3750"/>
                <a:gd name="T75" fmla="*/ 1959 h 2387"/>
                <a:gd name="T76" fmla="*/ 1866 w 3750"/>
                <a:gd name="T77" fmla="*/ 2039 h 2387"/>
                <a:gd name="T78" fmla="*/ 1809 w 3750"/>
                <a:gd name="T79" fmla="*/ 2081 h 2387"/>
                <a:gd name="T80" fmla="*/ 1798 w 3750"/>
                <a:gd name="T81" fmla="*/ 2144 h 2387"/>
                <a:gd name="T82" fmla="*/ 1688 w 3750"/>
                <a:gd name="T83" fmla="*/ 2111 h 2387"/>
                <a:gd name="T84" fmla="*/ 1675 w 3750"/>
                <a:gd name="T85" fmla="*/ 2053 h 2387"/>
                <a:gd name="T86" fmla="*/ 1687 w 3750"/>
                <a:gd name="T87" fmla="*/ 1938 h 2387"/>
                <a:gd name="T88" fmla="*/ 1616 w 3750"/>
                <a:gd name="T89" fmla="*/ 1846 h 2387"/>
                <a:gd name="T90" fmla="*/ 1480 w 3750"/>
                <a:gd name="T91" fmla="*/ 1720 h 2387"/>
                <a:gd name="T92" fmla="*/ 1498 w 3750"/>
                <a:gd name="T93" fmla="*/ 1649 h 2387"/>
                <a:gd name="T94" fmla="*/ 1552 w 3750"/>
                <a:gd name="T95" fmla="*/ 1545 h 2387"/>
                <a:gd name="T96" fmla="*/ 1316 w 3750"/>
                <a:gd name="T97" fmla="*/ 1455 h 2387"/>
                <a:gd name="T98" fmla="*/ 967 w 3750"/>
                <a:gd name="T99" fmla="*/ 1287 h 2387"/>
                <a:gd name="T100" fmla="*/ 840 w 3750"/>
                <a:gd name="T101" fmla="*/ 1179 h 2387"/>
                <a:gd name="T102" fmla="*/ 775 w 3750"/>
                <a:gd name="T103" fmla="*/ 1128 h 2387"/>
                <a:gd name="T104" fmla="*/ 528 w 3750"/>
                <a:gd name="T105" fmla="*/ 581 h 2387"/>
                <a:gd name="T106" fmla="*/ 446 w 3750"/>
                <a:gd name="T107" fmla="*/ 389 h 2387"/>
                <a:gd name="T108" fmla="*/ 391 w 3750"/>
                <a:gd name="T109" fmla="*/ 276 h 2387"/>
                <a:gd name="T110" fmla="*/ 330 w 3750"/>
                <a:gd name="T111" fmla="*/ 184 h 2387"/>
                <a:gd name="T112" fmla="*/ 196 w 3750"/>
                <a:gd name="T113" fmla="*/ 148 h 2387"/>
                <a:gd name="T114" fmla="*/ 159 w 3750"/>
                <a:gd name="T115" fmla="*/ 128 h 2387"/>
                <a:gd name="T116" fmla="*/ 61 w 3750"/>
                <a:gd name="T117" fmla="*/ 322 h 2387"/>
                <a:gd name="T118" fmla="*/ 76 w 3750"/>
                <a:gd name="T119" fmla="*/ 219 h 2387"/>
                <a:gd name="T120" fmla="*/ 35 w 3750"/>
                <a:gd name="T121" fmla="*/ 181 h 2387"/>
                <a:gd name="T122" fmla="*/ 5 w 3750"/>
                <a:gd name="T123" fmla="*/ 117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9" h="2387">
                  <a:moveTo>
                    <a:pt x="1692" y="2101"/>
                  </a:moveTo>
                  <a:lnTo>
                    <a:pt x="1693" y="2101"/>
                  </a:lnTo>
                  <a:lnTo>
                    <a:pt x="1695" y="2102"/>
                  </a:lnTo>
                  <a:lnTo>
                    <a:pt x="1696" y="2102"/>
                  </a:lnTo>
                  <a:lnTo>
                    <a:pt x="1696" y="2103"/>
                  </a:lnTo>
                  <a:lnTo>
                    <a:pt x="1696" y="2103"/>
                  </a:lnTo>
                  <a:lnTo>
                    <a:pt x="1698" y="2104"/>
                  </a:lnTo>
                  <a:lnTo>
                    <a:pt x="1699" y="2104"/>
                  </a:lnTo>
                  <a:lnTo>
                    <a:pt x="1699" y="2107"/>
                  </a:lnTo>
                  <a:lnTo>
                    <a:pt x="1698" y="2108"/>
                  </a:lnTo>
                  <a:lnTo>
                    <a:pt x="1698" y="2108"/>
                  </a:lnTo>
                  <a:lnTo>
                    <a:pt x="1697" y="2109"/>
                  </a:lnTo>
                  <a:lnTo>
                    <a:pt x="1696" y="2108"/>
                  </a:lnTo>
                  <a:lnTo>
                    <a:pt x="1695" y="2107"/>
                  </a:lnTo>
                  <a:lnTo>
                    <a:pt x="1693" y="2108"/>
                  </a:lnTo>
                  <a:lnTo>
                    <a:pt x="1692" y="2108"/>
                  </a:lnTo>
                  <a:lnTo>
                    <a:pt x="1692" y="2108"/>
                  </a:lnTo>
                  <a:lnTo>
                    <a:pt x="1692" y="2107"/>
                  </a:lnTo>
                  <a:lnTo>
                    <a:pt x="1691" y="2104"/>
                  </a:lnTo>
                  <a:lnTo>
                    <a:pt x="1691" y="2103"/>
                  </a:lnTo>
                  <a:lnTo>
                    <a:pt x="1692" y="2102"/>
                  </a:lnTo>
                  <a:lnTo>
                    <a:pt x="1692" y="2101"/>
                  </a:lnTo>
                  <a:close/>
                  <a:moveTo>
                    <a:pt x="1896" y="1295"/>
                  </a:moveTo>
                  <a:lnTo>
                    <a:pt x="1898" y="1295"/>
                  </a:lnTo>
                  <a:lnTo>
                    <a:pt x="1898" y="1296"/>
                  </a:lnTo>
                  <a:lnTo>
                    <a:pt x="1896" y="1299"/>
                  </a:lnTo>
                  <a:lnTo>
                    <a:pt x="1895" y="1301"/>
                  </a:lnTo>
                  <a:lnTo>
                    <a:pt x="1894" y="1302"/>
                  </a:lnTo>
                  <a:lnTo>
                    <a:pt x="1893" y="1302"/>
                  </a:lnTo>
                  <a:lnTo>
                    <a:pt x="1891" y="1302"/>
                  </a:lnTo>
                  <a:lnTo>
                    <a:pt x="1890" y="1300"/>
                  </a:lnTo>
                  <a:lnTo>
                    <a:pt x="1891" y="1297"/>
                  </a:lnTo>
                  <a:lnTo>
                    <a:pt x="1893" y="1296"/>
                  </a:lnTo>
                  <a:lnTo>
                    <a:pt x="1895" y="1295"/>
                  </a:lnTo>
                  <a:lnTo>
                    <a:pt x="1896" y="1295"/>
                  </a:lnTo>
                  <a:close/>
                  <a:moveTo>
                    <a:pt x="1742" y="1286"/>
                  </a:moveTo>
                  <a:lnTo>
                    <a:pt x="1743" y="1286"/>
                  </a:lnTo>
                  <a:lnTo>
                    <a:pt x="1744" y="1287"/>
                  </a:lnTo>
                  <a:lnTo>
                    <a:pt x="1746" y="1289"/>
                  </a:lnTo>
                  <a:lnTo>
                    <a:pt x="1747" y="1290"/>
                  </a:lnTo>
                  <a:lnTo>
                    <a:pt x="1748" y="1291"/>
                  </a:lnTo>
                  <a:lnTo>
                    <a:pt x="1749" y="1291"/>
                  </a:lnTo>
                  <a:lnTo>
                    <a:pt x="1751" y="1294"/>
                  </a:lnTo>
                  <a:lnTo>
                    <a:pt x="1752" y="1295"/>
                  </a:lnTo>
                  <a:lnTo>
                    <a:pt x="1753" y="1296"/>
                  </a:lnTo>
                  <a:lnTo>
                    <a:pt x="1754" y="1299"/>
                  </a:lnTo>
                  <a:lnTo>
                    <a:pt x="1756" y="1299"/>
                  </a:lnTo>
                  <a:lnTo>
                    <a:pt x="1758" y="1300"/>
                  </a:lnTo>
                  <a:lnTo>
                    <a:pt x="1767" y="1300"/>
                  </a:lnTo>
                  <a:lnTo>
                    <a:pt x="1770" y="1300"/>
                  </a:lnTo>
                  <a:lnTo>
                    <a:pt x="1770" y="1301"/>
                  </a:lnTo>
                  <a:lnTo>
                    <a:pt x="1770" y="1302"/>
                  </a:lnTo>
                  <a:lnTo>
                    <a:pt x="1768" y="1304"/>
                  </a:lnTo>
                  <a:lnTo>
                    <a:pt x="1767" y="1305"/>
                  </a:lnTo>
                  <a:lnTo>
                    <a:pt x="1763" y="1307"/>
                  </a:lnTo>
                  <a:lnTo>
                    <a:pt x="1761" y="1309"/>
                  </a:lnTo>
                  <a:lnTo>
                    <a:pt x="1759" y="1309"/>
                  </a:lnTo>
                  <a:lnTo>
                    <a:pt x="1758" y="1310"/>
                  </a:lnTo>
                  <a:lnTo>
                    <a:pt x="1749" y="1312"/>
                  </a:lnTo>
                  <a:lnTo>
                    <a:pt x="1742" y="1315"/>
                  </a:lnTo>
                  <a:lnTo>
                    <a:pt x="1734" y="1315"/>
                  </a:lnTo>
                  <a:lnTo>
                    <a:pt x="1732" y="1315"/>
                  </a:lnTo>
                  <a:lnTo>
                    <a:pt x="1729" y="1316"/>
                  </a:lnTo>
                  <a:lnTo>
                    <a:pt x="1727" y="1316"/>
                  </a:lnTo>
                  <a:lnTo>
                    <a:pt x="1724" y="1318"/>
                  </a:lnTo>
                  <a:lnTo>
                    <a:pt x="1723" y="1320"/>
                  </a:lnTo>
                  <a:lnTo>
                    <a:pt x="1723" y="1321"/>
                  </a:lnTo>
                  <a:lnTo>
                    <a:pt x="1723" y="1322"/>
                  </a:lnTo>
                  <a:lnTo>
                    <a:pt x="1722" y="1322"/>
                  </a:lnTo>
                  <a:lnTo>
                    <a:pt x="1721" y="1323"/>
                  </a:lnTo>
                  <a:lnTo>
                    <a:pt x="1719" y="1323"/>
                  </a:lnTo>
                  <a:lnTo>
                    <a:pt x="1717" y="1326"/>
                  </a:lnTo>
                  <a:lnTo>
                    <a:pt x="1714" y="1328"/>
                  </a:lnTo>
                  <a:lnTo>
                    <a:pt x="1713" y="1331"/>
                  </a:lnTo>
                  <a:lnTo>
                    <a:pt x="1712" y="1333"/>
                  </a:lnTo>
                  <a:lnTo>
                    <a:pt x="1711" y="1335"/>
                  </a:lnTo>
                  <a:lnTo>
                    <a:pt x="1709" y="1336"/>
                  </a:lnTo>
                  <a:lnTo>
                    <a:pt x="1706" y="1336"/>
                  </a:lnTo>
                  <a:lnTo>
                    <a:pt x="1698" y="1337"/>
                  </a:lnTo>
                  <a:lnTo>
                    <a:pt x="1691" y="1337"/>
                  </a:lnTo>
                  <a:lnTo>
                    <a:pt x="1683" y="1340"/>
                  </a:lnTo>
                  <a:lnTo>
                    <a:pt x="1671" y="1346"/>
                  </a:lnTo>
                  <a:lnTo>
                    <a:pt x="1657" y="1347"/>
                  </a:lnTo>
                  <a:lnTo>
                    <a:pt x="1642" y="1347"/>
                  </a:lnTo>
                  <a:lnTo>
                    <a:pt x="1640" y="1347"/>
                  </a:lnTo>
                  <a:lnTo>
                    <a:pt x="1640" y="1346"/>
                  </a:lnTo>
                  <a:lnTo>
                    <a:pt x="1640" y="1345"/>
                  </a:lnTo>
                  <a:lnTo>
                    <a:pt x="1640" y="1343"/>
                  </a:lnTo>
                  <a:lnTo>
                    <a:pt x="1642" y="1342"/>
                  </a:lnTo>
                  <a:lnTo>
                    <a:pt x="1645" y="1341"/>
                  </a:lnTo>
                  <a:lnTo>
                    <a:pt x="1647" y="1340"/>
                  </a:lnTo>
                  <a:lnTo>
                    <a:pt x="1650" y="1340"/>
                  </a:lnTo>
                  <a:lnTo>
                    <a:pt x="1653" y="1340"/>
                  </a:lnTo>
                  <a:lnTo>
                    <a:pt x="1656" y="1340"/>
                  </a:lnTo>
                  <a:lnTo>
                    <a:pt x="1657" y="1340"/>
                  </a:lnTo>
                  <a:lnTo>
                    <a:pt x="1658" y="1338"/>
                  </a:lnTo>
                  <a:lnTo>
                    <a:pt x="1661" y="1337"/>
                  </a:lnTo>
                  <a:lnTo>
                    <a:pt x="1662" y="1335"/>
                  </a:lnTo>
                  <a:lnTo>
                    <a:pt x="1665" y="1333"/>
                  </a:lnTo>
                  <a:lnTo>
                    <a:pt x="1668" y="1331"/>
                  </a:lnTo>
                  <a:lnTo>
                    <a:pt x="1670" y="1331"/>
                  </a:lnTo>
                  <a:lnTo>
                    <a:pt x="1672" y="1330"/>
                  </a:lnTo>
                  <a:lnTo>
                    <a:pt x="1675" y="1330"/>
                  </a:lnTo>
                  <a:lnTo>
                    <a:pt x="1677" y="1330"/>
                  </a:lnTo>
                  <a:lnTo>
                    <a:pt x="1680" y="1328"/>
                  </a:lnTo>
                  <a:lnTo>
                    <a:pt x="1681" y="1327"/>
                  </a:lnTo>
                  <a:lnTo>
                    <a:pt x="1681" y="1326"/>
                  </a:lnTo>
                  <a:lnTo>
                    <a:pt x="1678" y="1321"/>
                  </a:lnTo>
                  <a:lnTo>
                    <a:pt x="1676" y="1317"/>
                  </a:lnTo>
                  <a:lnTo>
                    <a:pt x="1673" y="1312"/>
                  </a:lnTo>
                  <a:lnTo>
                    <a:pt x="1672" y="1311"/>
                  </a:lnTo>
                  <a:lnTo>
                    <a:pt x="1672" y="1309"/>
                  </a:lnTo>
                  <a:lnTo>
                    <a:pt x="1672" y="1305"/>
                  </a:lnTo>
                  <a:lnTo>
                    <a:pt x="1672" y="1301"/>
                  </a:lnTo>
                  <a:lnTo>
                    <a:pt x="1673" y="1299"/>
                  </a:lnTo>
                  <a:lnTo>
                    <a:pt x="1673" y="1297"/>
                  </a:lnTo>
                  <a:lnTo>
                    <a:pt x="1677" y="1296"/>
                  </a:lnTo>
                  <a:lnTo>
                    <a:pt x="1681" y="1296"/>
                  </a:lnTo>
                  <a:lnTo>
                    <a:pt x="1683" y="1295"/>
                  </a:lnTo>
                  <a:lnTo>
                    <a:pt x="1686" y="1295"/>
                  </a:lnTo>
                  <a:lnTo>
                    <a:pt x="1688" y="1294"/>
                  </a:lnTo>
                  <a:lnTo>
                    <a:pt x="1692" y="1295"/>
                  </a:lnTo>
                  <a:lnTo>
                    <a:pt x="1696" y="1295"/>
                  </a:lnTo>
                  <a:lnTo>
                    <a:pt x="1699" y="1295"/>
                  </a:lnTo>
                  <a:lnTo>
                    <a:pt x="1703" y="1294"/>
                  </a:lnTo>
                  <a:lnTo>
                    <a:pt x="1716" y="1292"/>
                  </a:lnTo>
                  <a:lnTo>
                    <a:pt x="1727" y="1290"/>
                  </a:lnTo>
                  <a:lnTo>
                    <a:pt x="1739" y="1286"/>
                  </a:lnTo>
                  <a:lnTo>
                    <a:pt x="1742" y="1286"/>
                  </a:lnTo>
                  <a:close/>
                  <a:moveTo>
                    <a:pt x="1495" y="1261"/>
                  </a:moveTo>
                  <a:lnTo>
                    <a:pt x="1498" y="1261"/>
                  </a:lnTo>
                  <a:lnTo>
                    <a:pt x="1500" y="1263"/>
                  </a:lnTo>
                  <a:lnTo>
                    <a:pt x="1503" y="1263"/>
                  </a:lnTo>
                  <a:lnTo>
                    <a:pt x="1505" y="1264"/>
                  </a:lnTo>
                  <a:lnTo>
                    <a:pt x="1508" y="1265"/>
                  </a:lnTo>
                  <a:lnTo>
                    <a:pt x="1510" y="1266"/>
                  </a:lnTo>
                  <a:lnTo>
                    <a:pt x="1513" y="1266"/>
                  </a:lnTo>
                  <a:lnTo>
                    <a:pt x="1515" y="1266"/>
                  </a:lnTo>
                  <a:lnTo>
                    <a:pt x="1519" y="1267"/>
                  </a:lnTo>
                  <a:lnTo>
                    <a:pt x="1529" y="1269"/>
                  </a:lnTo>
                  <a:lnTo>
                    <a:pt x="1540" y="1272"/>
                  </a:lnTo>
                  <a:lnTo>
                    <a:pt x="1544" y="1274"/>
                  </a:lnTo>
                  <a:lnTo>
                    <a:pt x="1546" y="1274"/>
                  </a:lnTo>
                  <a:lnTo>
                    <a:pt x="1550" y="1274"/>
                  </a:lnTo>
                  <a:lnTo>
                    <a:pt x="1554" y="1274"/>
                  </a:lnTo>
                  <a:lnTo>
                    <a:pt x="1559" y="1275"/>
                  </a:lnTo>
                  <a:lnTo>
                    <a:pt x="1561" y="1277"/>
                  </a:lnTo>
                  <a:lnTo>
                    <a:pt x="1564" y="1279"/>
                  </a:lnTo>
                  <a:lnTo>
                    <a:pt x="1565" y="1280"/>
                  </a:lnTo>
                  <a:lnTo>
                    <a:pt x="1567" y="1282"/>
                  </a:lnTo>
                  <a:lnTo>
                    <a:pt x="1571" y="1284"/>
                  </a:lnTo>
                  <a:lnTo>
                    <a:pt x="1574" y="1284"/>
                  </a:lnTo>
                  <a:lnTo>
                    <a:pt x="1580" y="1285"/>
                  </a:lnTo>
                  <a:lnTo>
                    <a:pt x="1585" y="1286"/>
                  </a:lnTo>
                  <a:lnTo>
                    <a:pt x="1590" y="1286"/>
                  </a:lnTo>
                  <a:lnTo>
                    <a:pt x="1600" y="1290"/>
                  </a:lnTo>
                  <a:lnTo>
                    <a:pt x="1609" y="1290"/>
                  </a:lnTo>
                  <a:lnTo>
                    <a:pt x="1616" y="1292"/>
                  </a:lnTo>
                  <a:lnTo>
                    <a:pt x="1623" y="1296"/>
                  </a:lnTo>
                  <a:lnTo>
                    <a:pt x="1631" y="1297"/>
                  </a:lnTo>
                  <a:lnTo>
                    <a:pt x="1637" y="1297"/>
                  </a:lnTo>
                  <a:lnTo>
                    <a:pt x="1641" y="1299"/>
                  </a:lnTo>
                  <a:lnTo>
                    <a:pt x="1643" y="1300"/>
                  </a:lnTo>
                  <a:lnTo>
                    <a:pt x="1643" y="1302"/>
                  </a:lnTo>
                  <a:lnTo>
                    <a:pt x="1643" y="1304"/>
                  </a:lnTo>
                  <a:lnTo>
                    <a:pt x="1641" y="1306"/>
                  </a:lnTo>
                  <a:lnTo>
                    <a:pt x="1637" y="1309"/>
                  </a:lnTo>
                  <a:lnTo>
                    <a:pt x="1627" y="1312"/>
                  </a:lnTo>
                  <a:lnTo>
                    <a:pt x="1615" y="1317"/>
                  </a:lnTo>
                  <a:lnTo>
                    <a:pt x="1601" y="1320"/>
                  </a:lnTo>
                  <a:lnTo>
                    <a:pt x="1590" y="1320"/>
                  </a:lnTo>
                  <a:lnTo>
                    <a:pt x="1586" y="1318"/>
                  </a:lnTo>
                  <a:lnTo>
                    <a:pt x="1584" y="1317"/>
                  </a:lnTo>
                  <a:lnTo>
                    <a:pt x="1581" y="1316"/>
                  </a:lnTo>
                  <a:lnTo>
                    <a:pt x="1579" y="1316"/>
                  </a:lnTo>
                  <a:lnTo>
                    <a:pt x="1576" y="1317"/>
                  </a:lnTo>
                  <a:lnTo>
                    <a:pt x="1574" y="1320"/>
                  </a:lnTo>
                  <a:lnTo>
                    <a:pt x="1572" y="1322"/>
                  </a:lnTo>
                  <a:lnTo>
                    <a:pt x="1571" y="1325"/>
                  </a:lnTo>
                  <a:lnTo>
                    <a:pt x="1569" y="1326"/>
                  </a:lnTo>
                  <a:lnTo>
                    <a:pt x="1565" y="1327"/>
                  </a:lnTo>
                  <a:lnTo>
                    <a:pt x="1561" y="1327"/>
                  </a:lnTo>
                  <a:lnTo>
                    <a:pt x="1561" y="1325"/>
                  </a:lnTo>
                  <a:lnTo>
                    <a:pt x="1561" y="1321"/>
                  </a:lnTo>
                  <a:lnTo>
                    <a:pt x="1560" y="1317"/>
                  </a:lnTo>
                  <a:lnTo>
                    <a:pt x="1560" y="1313"/>
                  </a:lnTo>
                  <a:lnTo>
                    <a:pt x="1557" y="1310"/>
                  </a:lnTo>
                  <a:lnTo>
                    <a:pt x="1556" y="1309"/>
                  </a:lnTo>
                  <a:lnTo>
                    <a:pt x="1554" y="1307"/>
                  </a:lnTo>
                  <a:lnTo>
                    <a:pt x="1551" y="1306"/>
                  </a:lnTo>
                  <a:lnTo>
                    <a:pt x="1548" y="1306"/>
                  </a:lnTo>
                  <a:lnTo>
                    <a:pt x="1545" y="1306"/>
                  </a:lnTo>
                  <a:lnTo>
                    <a:pt x="1543" y="1306"/>
                  </a:lnTo>
                  <a:lnTo>
                    <a:pt x="1535" y="1300"/>
                  </a:lnTo>
                  <a:lnTo>
                    <a:pt x="1528" y="1294"/>
                  </a:lnTo>
                  <a:lnTo>
                    <a:pt x="1519" y="1289"/>
                  </a:lnTo>
                  <a:lnTo>
                    <a:pt x="1518" y="1289"/>
                  </a:lnTo>
                  <a:lnTo>
                    <a:pt x="1515" y="1290"/>
                  </a:lnTo>
                  <a:lnTo>
                    <a:pt x="1514" y="1291"/>
                  </a:lnTo>
                  <a:lnTo>
                    <a:pt x="1511" y="1292"/>
                  </a:lnTo>
                  <a:lnTo>
                    <a:pt x="1510" y="1294"/>
                  </a:lnTo>
                  <a:lnTo>
                    <a:pt x="1508" y="1295"/>
                  </a:lnTo>
                  <a:lnTo>
                    <a:pt x="1505" y="1296"/>
                  </a:lnTo>
                  <a:lnTo>
                    <a:pt x="1503" y="1296"/>
                  </a:lnTo>
                  <a:lnTo>
                    <a:pt x="1500" y="1295"/>
                  </a:lnTo>
                  <a:lnTo>
                    <a:pt x="1498" y="1294"/>
                  </a:lnTo>
                  <a:lnTo>
                    <a:pt x="1495" y="1292"/>
                  </a:lnTo>
                  <a:lnTo>
                    <a:pt x="1493" y="1291"/>
                  </a:lnTo>
                  <a:lnTo>
                    <a:pt x="1490" y="1292"/>
                  </a:lnTo>
                  <a:lnTo>
                    <a:pt x="1486" y="1294"/>
                  </a:lnTo>
                  <a:lnTo>
                    <a:pt x="1484" y="1295"/>
                  </a:lnTo>
                  <a:lnTo>
                    <a:pt x="1480" y="1295"/>
                  </a:lnTo>
                  <a:lnTo>
                    <a:pt x="1476" y="1295"/>
                  </a:lnTo>
                  <a:lnTo>
                    <a:pt x="1474" y="1292"/>
                  </a:lnTo>
                  <a:lnTo>
                    <a:pt x="1473" y="1291"/>
                  </a:lnTo>
                  <a:lnTo>
                    <a:pt x="1469" y="1290"/>
                  </a:lnTo>
                  <a:lnTo>
                    <a:pt x="1467" y="1289"/>
                  </a:lnTo>
                  <a:lnTo>
                    <a:pt x="1462" y="1289"/>
                  </a:lnTo>
                  <a:lnTo>
                    <a:pt x="1459" y="1290"/>
                  </a:lnTo>
                  <a:lnTo>
                    <a:pt x="1455" y="1290"/>
                  </a:lnTo>
                  <a:lnTo>
                    <a:pt x="1453" y="1292"/>
                  </a:lnTo>
                  <a:lnTo>
                    <a:pt x="1450" y="1295"/>
                  </a:lnTo>
                  <a:lnTo>
                    <a:pt x="1449" y="1296"/>
                  </a:lnTo>
                  <a:lnTo>
                    <a:pt x="1447" y="1297"/>
                  </a:lnTo>
                  <a:lnTo>
                    <a:pt x="1444" y="1299"/>
                  </a:lnTo>
                  <a:lnTo>
                    <a:pt x="1442" y="1299"/>
                  </a:lnTo>
                  <a:lnTo>
                    <a:pt x="1439" y="1299"/>
                  </a:lnTo>
                  <a:lnTo>
                    <a:pt x="1437" y="1300"/>
                  </a:lnTo>
                  <a:lnTo>
                    <a:pt x="1427" y="1306"/>
                  </a:lnTo>
                  <a:lnTo>
                    <a:pt x="1413" y="1309"/>
                  </a:lnTo>
                  <a:lnTo>
                    <a:pt x="1412" y="1309"/>
                  </a:lnTo>
                  <a:lnTo>
                    <a:pt x="1409" y="1307"/>
                  </a:lnTo>
                  <a:lnTo>
                    <a:pt x="1407" y="1306"/>
                  </a:lnTo>
                  <a:lnTo>
                    <a:pt x="1405" y="1306"/>
                  </a:lnTo>
                  <a:lnTo>
                    <a:pt x="1404" y="1305"/>
                  </a:lnTo>
                  <a:lnTo>
                    <a:pt x="1405" y="1302"/>
                  </a:lnTo>
                  <a:lnTo>
                    <a:pt x="1405" y="1301"/>
                  </a:lnTo>
                  <a:lnTo>
                    <a:pt x="1408" y="1300"/>
                  </a:lnTo>
                  <a:lnTo>
                    <a:pt x="1409" y="1299"/>
                  </a:lnTo>
                  <a:lnTo>
                    <a:pt x="1412" y="1297"/>
                  </a:lnTo>
                  <a:lnTo>
                    <a:pt x="1414" y="1296"/>
                  </a:lnTo>
                  <a:lnTo>
                    <a:pt x="1417" y="1296"/>
                  </a:lnTo>
                  <a:lnTo>
                    <a:pt x="1418" y="1295"/>
                  </a:lnTo>
                  <a:lnTo>
                    <a:pt x="1424" y="1290"/>
                  </a:lnTo>
                  <a:lnTo>
                    <a:pt x="1428" y="1286"/>
                  </a:lnTo>
                  <a:lnTo>
                    <a:pt x="1432" y="1281"/>
                  </a:lnTo>
                  <a:lnTo>
                    <a:pt x="1435" y="1279"/>
                  </a:lnTo>
                  <a:lnTo>
                    <a:pt x="1443" y="1279"/>
                  </a:lnTo>
                  <a:lnTo>
                    <a:pt x="1449" y="1279"/>
                  </a:lnTo>
                  <a:lnTo>
                    <a:pt x="1458" y="1280"/>
                  </a:lnTo>
                  <a:lnTo>
                    <a:pt x="1465" y="1281"/>
                  </a:lnTo>
                  <a:lnTo>
                    <a:pt x="1472" y="1281"/>
                  </a:lnTo>
                  <a:lnTo>
                    <a:pt x="1476" y="1279"/>
                  </a:lnTo>
                  <a:lnTo>
                    <a:pt x="1481" y="1274"/>
                  </a:lnTo>
                  <a:lnTo>
                    <a:pt x="1485" y="1270"/>
                  </a:lnTo>
                  <a:lnTo>
                    <a:pt x="1490" y="1266"/>
                  </a:lnTo>
                  <a:lnTo>
                    <a:pt x="1495" y="1261"/>
                  </a:lnTo>
                  <a:close/>
                  <a:moveTo>
                    <a:pt x="1695" y="1253"/>
                  </a:moveTo>
                  <a:lnTo>
                    <a:pt x="1697" y="1254"/>
                  </a:lnTo>
                  <a:lnTo>
                    <a:pt x="1698" y="1254"/>
                  </a:lnTo>
                  <a:lnTo>
                    <a:pt x="1698" y="1256"/>
                  </a:lnTo>
                  <a:lnTo>
                    <a:pt x="1698" y="1259"/>
                  </a:lnTo>
                  <a:lnTo>
                    <a:pt x="1697" y="1260"/>
                  </a:lnTo>
                  <a:lnTo>
                    <a:pt x="1697" y="1260"/>
                  </a:lnTo>
                  <a:lnTo>
                    <a:pt x="1695" y="1260"/>
                  </a:lnTo>
                  <a:lnTo>
                    <a:pt x="1693" y="1260"/>
                  </a:lnTo>
                  <a:lnTo>
                    <a:pt x="1692" y="1260"/>
                  </a:lnTo>
                  <a:lnTo>
                    <a:pt x="1692" y="1258"/>
                  </a:lnTo>
                  <a:lnTo>
                    <a:pt x="1692" y="1256"/>
                  </a:lnTo>
                  <a:lnTo>
                    <a:pt x="1693" y="1254"/>
                  </a:lnTo>
                  <a:lnTo>
                    <a:pt x="1695" y="1253"/>
                  </a:lnTo>
                  <a:close/>
                  <a:moveTo>
                    <a:pt x="1663" y="1248"/>
                  </a:moveTo>
                  <a:lnTo>
                    <a:pt x="1665" y="1249"/>
                  </a:lnTo>
                  <a:lnTo>
                    <a:pt x="1666" y="1251"/>
                  </a:lnTo>
                  <a:lnTo>
                    <a:pt x="1666" y="1253"/>
                  </a:lnTo>
                  <a:lnTo>
                    <a:pt x="1666" y="1254"/>
                  </a:lnTo>
                  <a:lnTo>
                    <a:pt x="1666" y="1255"/>
                  </a:lnTo>
                  <a:lnTo>
                    <a:pt x="1666" y="1255"/>
                  </a:lnTo>
                  <a:lnTo>
                    <a:pt x="1663" y="1256"/>
                  </a:lnTo>
                  <a:lnTo>
                    <a:pt x="1662" y="1258"/>
                  </a:lnTo>
                  <a:lnTo>
                    <a:pt x="1661" y="1256"/>
                  </a:lnTo>
                  <a:lnTo>
                    <a:pt x="1661" y="1255"/>
                  </a:lnTo>
                  <a:lnTo>
                    <a:pt x="1661" y="1254"/>
                  </a:lnTo>
                  <a:lnTo>
                    <a:pt x="1661" y="1251"/>
                  </a:lnTo>
                  <a:lnTo>
                    <a:pt x="1661" y="1250"/>
                  </a:lnTo>
                  <a:lnTo>
                    <a:pt x="1662" y="1249"/>
                  </a:lnTo>
                  <a:lnTo>
                    <a:pt x="1663" y="1248"/>
                  </a:lnTo>
                  <a:close/>
                  <a:moveTo>
                    <a:pt x="1738" y="811"/>
                  </a:moveTo>
                  <a:lnTo>
                    <a:pt x="1736" y="812"/>
                  </a:lnTo>
                  <a:lnTo>
                    <a:pt x="1734" y="815"/>
                  </a:lnTo>
                  <a:lnTo>
                    <a:pt x="1737" y="816"/>
                  </a:lnTo>
                  <a:lnTo>
                    <a:pt x="1739" y="817"/>
                  </a:lnTo>
                  <a:lnTo>
                    <a:pt x="1742" y="819"/>
                  </a:lnTo>
                  <a:lnTo>
                    <a:pt x="1743" y="820"/>
                  </a:lnTo>
                  <a:lnTo>
                    <a:pt x="1744" y="821"/>
                  </a:lnTo>
                  <a:lnTo>
                    <a:pt x="1743" y="816"/>
                  </a:lnTo>
                  <a:lnTo>
                    <a:pt x="1742" y="814"/>
                  </a:lnTo>
                  <a:lnTo>
                    <a:pt x="1741" y="811"/>
                  </a:lnTo>
                  <a:lnTo>
                    <a:pt x="1738" y="811"/>
                  </a:lnTo>
                  <a:close/>
                  <a:moveTo>
                    <a:pt x="3154" y="602"/>
                  </a:moveTo>
                  <a:lnTo>
                    <a:pt x="3152" y="613"/>
                  </a:lnTo>
                  <a:lnTo>
                    <a:pt x="3147" y="625"/>
                  </a:lnTo>
                  <a:lnTo>
                    <a:pt x="3147" y="628"/>
                  </a:lnTo>
                  <a:lnTo>
                    <a:pt x="3146" y="632"/>
                  </a:lnTo>
                  <a:lnTo>
                    <a:pt x="3146" y="634"/>
                  </a:lnTo>
                  <a:lnTo>
                    <a:pt x="3145" y="638"/>
                  </a:lnTo>
                  <a:lnTo>
                    <a:pt x="3146" y="641"/>
                  </a:lnTo>
                  <a:lnTo>
                    <a:pt x="3146" y="643"/>
                  </a:lnTo>
                  <a:lnTo>
                    <a:pt x="3147" y="646"/>
                  </a:lnTo>
                  <a:lnTo>
                    <a:pt x="3147" y="649"/>
                  </a:lnTo>
                  <a:lnTo>
                    <a:pt x="3147" y="653"/>
                  </a:lnTo>
                  <a:lnTo>
                    <a:pt x="3146" y="657"/>
                  </a:lnTo>
                  <a:lnTo>
                    <a:pt x="3146" y="661"/>
                  </a:lnTo>
                  <a:lnTo>
                    <a:pt x="3145" y="663"/>
                  </a:lnTo>
                  <a:lnTo>
                    <a:pt x="3142" y="666"/>
                  </a:lnTo>
                  <a:lnTo>
                    <a:pt x="3140" y="666"/>
                  </a:lnTo>
                  <a:lnTo>
                    <a:pt x="3137" y="668"/>
                  </a:lnTo>
                  <a:lnTo>
                    <a:pt x="3135" y="669"/>
                  </a:lnTo>
                  <a:lnTo>
                    <a:pt x="3132" y="671"/>
                  </a:lnTo>
                  <a:lnTo>
                    <a:pt x="3130" y="674"/>
                  </a:lnTo>
                  <a:lnTo>
                    <a:pt x="3128" y="676"/>
                  </a:lnTo>
                  <a:lnTo>
                    <a:pt x="3126" y="676"/>
                  </a:lnTo>
                  <a:lnTo>
                    <a:pt x="3125" y="677"/>
                  </a:lnTo>
                  <a:lnTo>
                    <a:pt x="3122" y="676"/>
                  </a:lnTo>
                  <a:lnTo>
                    <a:pt x="3120" y="677"/>
                  </a:lnTo>
                  <a:lnTo>
                    <a:pt x="3117" y="678"/>
                  </a:lnTo>
                  <a:lnTo>
                    <a:pt x="3080" y="669"/>
                  </a:lnTo>
                  <a:lnTo>
                    <a:pt x="3080" y="668"/>
                  </a:lnTo>
                  <a:lnTo>
                    <a:pt x="3080" y="664"/>
                  </a:lnTo>
                  <a:lnTo>
                    <a:pt x="3079" y="661"/>
                  </a:lnTo>
                  <a:lnTo>
                    <a:pt x="3077" y="658"/>
                  </a:lnTo>
                  <a:lnTo>
                    <a:pt x="3076" y="656"/>
                  </a:lnTo>
                  <a:lnTo>
                    <a:pt x="3074" y="653"/>
                  </a:lnTo>
                  <a:lnTo>
                    <a:pt x="3072" y="651"/>
                  </a:lnTo>
                  <a:lnTo>
                    <a:pt x="3080" y="646"/>
                  </a:lnTo>
                  <a:lnTo>
                    <a:pt x="3081" y="648"/>
                  </a:lnTo>
                  <a:lnTo>
                    <a:pt x="3082" y="651"/>
                  </a:lnTo>
                  <a:lnTo>
                    <a:pt x="3085" y="653"/>
                  </a:lnTo>
                  <a:lnTo>
                    <a:pt x="3154" y="602"/>
                  </a:lnTo>
                  <a:close/>
                  <a:moveTo>
                    <a:pt x="1306" y="535"/>
                  </a:moveTo>
                  <a:lnTo>
                    <a:pt x="1303" y="535"/>
                  </a:lnTo>
                  <a:lnTo>
                    <a:pt x="1300" y="537"/>
                  </a:lnTo>
                  <a:lnTo>
                    <a:pt x="1297" y="541"/>
                  </a:lnTo>
                  <a:lnTo>
                    <a:pt x="1295" y="544"/>
                  </a:lnTo>
                  <a:lnTo>
                    <a:pt x="1292" y="547"/>
                  </a:lnTo>
                  <a:lnTo>
                    <a:pt x="1291" y="550"/>
                  </a:lnTo>
                  <a:lnTo>
                    <a:pt x="1290" y="552"/>
                  </a:lnTo>
                  <a:lnTo>
                    <a:pt x="1292" y="559"/>
                  </a:lnTo>
                  <a:lnTo>
                    <a:pt x="1298" y="562"/>
                  </a:lnTo>
                  <a:lnTo>
                    <a:pt x="1307" y="562"/>
                  </a:lnTo>
                  <a:lnTo>
                    <a:pt x="1313" y="561"/>
                  </a:lnTo>
                  <a:lnTo>
                    <a:pt x="1316" y="551"/>
                  </a:lnTo>
                  <a:lnTo>
                    <a:pt x="1315" y="542"/>
                  </a:lnTo>
                  <a:lnTo>
                    <a:pt x="1308" y="535"/>
                  </a:lnTo>
                  <a:lnTo>
                    <a:pt x="1306" y="535"/>
                  </a:lnTo>
                  <a:close/>
                  <a:moveTo>
                    <a:pt x="3369" y="534"/>
                  </a:moveTo>
                  <a:lnTo>
                    <a:pt x="3368" y="534"/>
                  </a:lnTo>
                  <a:lnTo>
                    <a:pt x="3366" y="534"/>
                  </a:lnTo>
                  <a:lnTo>
                    <a:pt x="3365" y="535"/>
                  </a:lnTo>
                  <a:lnTo>
                    <a:pt x="3364" y="537"/>
                  </a:lnTo>
                  <a:lnTo>
                    <a:pt x="3363" y="537"/>
                  </a:lnTo>
                  <a:lnTo>
                    <a:pt x="3360" y="540"/>
                  </a:lnTo>
                  <a:lnTo>
                    <a:pt x="3359" y="542"/>
                  </a:lnTo>
                  <a:lnTo>
                    <a:pt x="3356" y="546"/>
                  </a:lnTo>
                  <a:lnTo>
                    <a:pt x="3354" y="551"/>
                  </a:lnTo>
                  <a:lnTo>
                    <a:pt x="3354" y="556"/>
                  </a:lnTo>
                  <a:lnTo>
                    <a:pt x="3353" y="561"/>
                  </a:lnTo>
                  <a:lnTo>
                    <a:pt x="3351" y="567"/>
                  </a:lnTo>
                  <a:lnTo>
                    <a:pt x="3351" y="569"/>
                  </a:lnTo>
                  <a:lnTo>
                    <a:pt x="3351" y="572"/>
                  </a:lnTo>
                  <a:lnTo>
                    <a:pt x="3353" y="576"/>
                  </a:lnTo>
                  <a:lnTo>
                    <a:pt x="3353" y="580"/>
                  </a:lnTo>
                  <a:lnTo>
                    <a:pt x="3353" y="583"/>
                  </a:lnTo>
                  <a:lnTo>
                    <a:pt x="3354" y="585"/>
                  </a:lnTo>
                  <a:lnTo>
                    <a:pt x="3356" y="585"/>
                  </a:lnTo>
                  <a:lnTo>
                    <a:pt x="3359" y="583"/>
                  </a:lnTo>
                  <a:lnTo>
                    <a:pt x="3359" y="583"/>
                  </a:lnTo>
                  <a:lnTo>
                    <a:pt x="3360" y="583"/>
                  </a:lnTo>
                  <a:lnTo>
                    <a:pt x="3361" y="583"/>
                  </a:lnTo>
                  <a:lnTo>
                    <a:pt x="3363" y="582"/>
                  </a:lnTo>
                  <a:lnTo>
                    <a:pt x="3364" y="582"/>
                  </a:lnTo>
                  <a:lnTo>
                    <a:pt x="3365" y="580"/>
                  </a:lnTo>
                  <a:lnTo>
                    <a:pt x="3366" y="576"/>
                  </a:lnTo>
                  <a:lnTo>
                    <a:pt x="3368" y="572"/>
                  </a:lnTo>
                  <a:lnTo>
                    <a:pt x="3368" y="570"/>
                  </a:lnTo>
                  <a:lnTo>
                    <a:pt x="3368" y="567"/>
                  </a:lnTo>
                  <a:lnTo>
                    <a:pt x="3369" y="565"/>
                  </a:lnTo>
                  <a:lnTo>
                    <a:pt x="3370" y="562"/>
                  </a:lnTo>
                  <a:lnTo>
                    <a:pt x="3371" y="560"/>
                  </a:lnTo>
                  <a:lnTo>
                    <a:pt x="3373" y="557"/>
                  </a:lnTo>
                  <a:lnTo>
                    <a:pt x="3373" y="554"/>
                  </a:lnTo>
                  <a:lnTo>
                    <a:pt x="3373" y="551"/>
                  </a:lnTo>
                  <a:lnTo>
                    <a:pt x="3371" y="549"/>
                  </a:lnTo>
                  <a:lnTo>
                    <a:pt x="3370" y="546"/>
                  </a:lnTo>
                  <a:lnTo>
                    <a:pt x="3370" y="544"/>
                  </a:lnTo>
                  <a:lnTo>
                    <a:pt x="3371" y="541"/>
                  </a:lnTo>
                  <a:lnTo>
                    <a:pt x="3373" y="540"/>
                  </a:lnTo>
                  <a:lnTo>
                    <a:pt x="3373" y="537"/>
                  </a:lnTo>
                  <a:lnTo>
                    <a:pt x="3371" y="536"/>
                  </a:lnTo>
                  <a:lnTo>
                    <a:pt x="3370" y="535"/>
                  </a:lnTo>
                  <a:lnTo>
                    <a:pt x="3370" y="534"/>
                  </a:lnTo>
                  <a:lnTo>
                    <a:pt x="3369" y="534"/>
                  </a:lnTo>
                  <a:close/>
                  <a:moveTo>
                    <a:pt x="3320" y="518"/>
                  </a:moveTo>
                  <a:lnTo>
                    <a:pt x="3318" y="518"/>
                  </a:lnTo>
                  <a:lnTo>
                    <a:pt x="3315" y="520"/>
                  </a:lnTo>
                  <a:lnTo>
                    <a:pt x="3313" y="523"/>
                  </a:lnTo>
                  <a:lnTo>
                    <a:pt x="3311" y="525"/>
                  </a:lnTo>
                  <a:lnTo>
                    <a:pt x="3310" y="528"/>
                  </a:lnTo>
                  <a:lnTo>
                    <a:pt x="3309" y="530"/>
                  </a:lnTo>
                  <a:lnTo>
                    <a:pt x="3306" y="532"/>
                  </a:lnTo>
                  <a:lnTo>
                    <a:pt x="3305" y="532"/>
                  </a:lnTo>
                  <a:lnTo>
                    <a:pt x="3303" y="532"/>
                  </a:lnTo>
                  <a:lnTo>
                    <a:pt x="3301" y="532"/>
                  </a:lnTo>
                  <a:lnTo>
                    <a:pt x="3299" y="534"/>
                  </a:lnTo>
                  <a:lnTo>
                    <a:pt x="3297" y="535"/>
                  </a:lnTo>
                  <a:lnTo>
                    <a:pt x="3295" y="537"/>
                  </a:lnTo>
                  <a:lnTo>
                    <a:pt x="3294" y="540"/>
                  </a:lnTo>
                  <a:lnTo>
                    <a:pt x="3294" y="544"/>
                  </a:lnTo>
                  <a:lnTo>
                    <a:pt x="3293" y="547"/>
                  </a:lnTo>
                  <a:lnTo>
                    <a:pt x="3293" y="551"/>
                  </a:lnTo>
                  <a:lnTo>
                    <a:pt x="3292" y="554"/>
                  </a:lnTo>
                  <a:lnTo>
                    <a:pt x="3289" y="562"/>
                  </a:lnTo>
                  <a:lnTo>
                    <a:pt x="3287" y="570"/>
                  </a:lnTo>
                  <a:lnTo>
                    <a:pt x="3285" y="580"/>
                  </a:lnTo>
                  <a:lnTo>
                    <a:pt x="3285" y="606"/>
                  </a:lnTo>
                  <a:lnTo>
                    <a:pt x="3288" y="611"/>
                  </a:lnTo>
                  <a:lnTo>
                    <a:pt x="3288" y="616"/>
                  </a:lnTo>
                  <a:lnTo>
                    <a:pt x="3288" y="622"/>
                  </a:lnTo>
                  <a:lnTo>
                    <a:pt x="3290" y="625"/>
                  </a:lnTo>
                  <a:lnTo>
                    <a:pt x="3292" y="628"/>
                  </a:lnTo>
                  <a:lnTo>
                    <a:pt x="3292" y="629"/>
                  </a:lnTo>
                  <a:lnTo>
                    <a:pt x="3294" y="632"/>
                  </a:lnTo>
                  <a:lnTo>
                    <a:pt x="3294" y="642"/>
                  </a:lnTo>
                  <a:lnTo>
                    <a:pt x="3295" y="644"/>
                  </a:lnTo>
                  <a:lnTo>
                    <a:pt x="3297" y="648"/>
                  </a:lnTo>
                  <a:lnTo>
                    <a:pt x="3297" y="652"/>
                  </a:lnTo>
                  <a:lnTo>
                    <a:pt x="3297" y="656"/>
                  </a:lnTo>
                  <a:lnTo>
                    <a:pt x="3294" y="661"/>
                  </a:lnTo>
                  <a:lnTo>
                    <a:pt x="3293" y="664"/>
                  </a:lnTo>
                  <a:lnTo>
                    <a:pt x="3292" y="668"/>
                  </a:lnTo>
                  <a:lnTo>
                    <a:pt x="3292" y="671"/>
                  </a:lnTo>
                  <a:lnTo>
                    <a:pt x="3289" y="677"/>
                  </a:lnTo>
                  <a:lnTo>
                    <a:pt x="3289" y="682"/>
                  </a:lnTo>
                  <a:lnTo>
                    <a:pt x="3288" y="687"/>
                  </a:lnTo>
                  <a:lnTo>
                    <a:pt x="3288" y="689"/>
                  </a:lnTo>
                  <a:lnTo>
                    <a:pt x="3288" y="692"/>
                  </a:lnTo>
                  <a:lnTo>
                    <a:pt x="3288" y="695"/>
                  </a:lnTo>
                  <a:lnTo>
                    <a:pt x="3288" y="700"/>
                  </a:lnTo>
                  <a:lnTo>
                    <a:pt x="3289" y="700"/>
                  </a:lnTo>
                  <a:lnTo>
                    <a:pt x="3289" y="702"/>
                  </a:lnTo>
                  <a:lnTo>
                    <a:pt x="3290" y="702"/>
                  </a:lnTo>
                  <a:lnTo>
                    <a:pt x="3290" y="702"/>
                  </a:lnTo>
                  <a:lnTo>
                    <a:pt x="3292" y="703"/>
                  </a:lnTo>
                  <a:lnTo>
                    <a:pt x="3294" y="705"/>
                  </a:lnTo>
                  <a:lnTo>
                    <a:pt x="3295" y="708"/>
                  </a:lnTo>
                  <a:lnTo>
                    <a:pt x="3297" y="710"/>
                  </a:lnTo>
                  <a:lnTo>
                    <a:pt x="3297" y="713"/>
                  </a:lnTo>
                  <a:lnTo>
                    <a:pt x="3297" y="715"/>
                  </a:lnTo>
                  <a:lnTo>
                    <a:pt x="3298" y="717"/>
                  </a:lnTo>
                  <a:lnTo>
                    <a:pt x="3299" y="718"/>
                  </a:lnTo>
                  <a:lnTo>
                    <a:pt x="3300" y="719"/>
                  </a:lnTo>
                  <a:lnTo>
                    <a:pt x="3301" y="718"/>
                  </a:lnTo>
                  <a:lnTo>
                    <a:pt x="3303" y="717"/>
                  </a:lnTo>
                  <a:lnTo>
                    <a:pt x="3305" y="714"/>
                  </a:lnTo>
                  <a:lnTo>
                    <a:pt x="3306" y="712"/>
                  </a:lnTo>
                  <a:lnTo>
                    <a:pt x="3309" y="710"/>
                  </a:lnTo>
                  <a:lnTo>
                    <a:pt x="3311" y="710"/>
                  </a:lnTo>
                  <a:lnTo>
                    <a:pt x="3313" y="709"/>
                  </a:lnTo>
                  <a:lnTo>
                    <a:pt x="3313" y="708"/>
                  </a:lnTo>
                  <a:lnTo>
                    <a:pt x="3315" y="708"/>
                  </a:lnTo>
                  <a:lnTo>
                    <a:pt x="3316" y="707"/>
                  </a:lnTo>
                  <a:lnTo>
                    <a:pt x="3318" y="704"/>
                  </a:lnTo>
                  <a:lnTo>
                    <a:pt x="3318" y="703"/>
                  </a:lnTo>
                  <a:lnTo>
                    <a:pt x="3318" y="700"/>
                  </a:lnTo>
                  <a:lnTo>
                    <a:pt x="3319" y="682"/>
                  </a:lnTo>
                  <a:lnTo>
                    <a:pt x="3320" y="666"/>
                  </a:lnTo>
                  <a:lnTo>
                    <a:pt x="3320" y="663"/>
                  </a:lnTo>
                  <a:lnTo>
                    <a:pt x="3320" y="661"/>
                  </a:lnTo>
                  <a:lnTo>
                    <a:pt x="3319" y="658"/>
                  </a:lnTo>
                  <a:lnTo>
                    <a:pt x="3319" y="656"/>
                  </a:lnTo>
                  <a:lnTo>
                    <a:pt x="3318" y="656"/>
                  </a:lnTo>
                  <a:lnTo>
                    <a:pt x="3316" y="654"/>
                  </a:lnTo>
                  <a:lnTo>
                    <a:pt x="3315" y="653"/>
                  </a:lnTo>
                  <a:lnTo>
                    <a:pt x="3315" y="651"/>
                  </a:lnTo>
                  <a:lnTo>
                    <a:pt x="3315" y="648"/>
                  </a:lnTo>
                  <a:lnTo>
                    <a:pt x="3315" y="646"/>
                  </a:lnTo>
                  <a:lnTo>
                    <a:pt x="3315" y="644"/>
                  </a:lnTo>
                  <a:lnTo>
                    <a:pt x="3316" y="644"/>
                  </a:lnTo>
                  <a:lnTo>
                    <a:pt x="3316" y="644"/>
                  </a:lnTo>
                  <a:lnTo>
                    <a:pt x="3318" y="644"/>
                  </a:lnTo>
                  <a:lnTo>
                    <a:pt x="3318" y="644"/>
                  </a:lnTo>
                  <a:lnTo>
                    <a:pt x="3319" y="646"/>
                  </a:lnTo>
                  <a:lnTo>
                    <a:pt x="3321" y="646"/>
                  </a:lnTo>
                  <a:lnTo>
                    <a:pt x="3324" y="646"/>
                  </a:lnTo>
                  <a:lnTo>
                    <a:pt x="3325" y="644"/>
                  </a:lnTo>
                  <a:lnTo>
                    <a:pt x="3326" y="643"/>
                  </a:lnTo>
                  <a:lnTo>
                    <a:pt x="3326" y="641"/>
                  </a:lnTo>
                  <a:lnTo>
                    <a:pt x="3326" y="638"/>
                  </a:lnTo>
                  <a:lnTo>
                    <a:pt x="3326" y="636"/>
                  </a:lnTo>
                  <a:lnTo>
                    <a:pt x="3325" y="633"/>
                  </a:lnTo>
                  <a:lnTo>
                    <a:pt x="3325" y="632"/>
                  </a:lnTo>
                  <a:lnTo>
                    <a:pt x="3324" y="629"/>
                  </a:lnTo>
                  <a:lnTo>
                    <a:pt x="3323" y="627"/>
                  </a:lnTo>
                  <a:lnTo>
                    <a:pt x="3323" y="626"/>
                  </a:lnTo>
                  <a:lnTo>
                    <a:pt x="3321" y="625"/>
                  </a:lnTo>
                  <a:lnTo>
                    <a:pt x="3320" y="623"/>
                  </a:lnTo>
                  <a:lnTo>
                    <a:pt x="3318" y="625"/>
                  </a:lnTo>
                  <a:lnTo>
                    <a:pt x="3316" y="623"/>
                  </a:lnTo>
                  <a:lnTo>
                    <a:pt x="3316" y="622"/>
                  </a:lnTo>
                  <a:lnTo>
                    <a:pt x="3316" y="620"/>
                  </a:lnTo>
                  <a:lnTo>
                    <a:pt x="3316" y="617"/>
                  </a:lnTo>
                  <a:lnTo>
                    <a:pt x="3316" y="613"/>
                  </a:lnTo>
                  <a:lnTo>
                    <a:pt x="3318" y="611"/>
                  </a:lnTo>
                  <a:lnTo>
                    <a:pt x="3318" y="608"/>
                  </a:lnTo>
                  <a:lnTo>
                    <a:pt x="3316" y="606"/>
                  </a:lnTo>
                  <a:lnTo>
                    <a:pt x="3316" y="605"/>
                  </a:lnTo>
                  <a:lnTo>
                    <a:pt x="3315" y="603"/>
                  </a:lnTo>
                  <a:lnTo>
                    <a:pt x="3314" y="602"/>
                  </a:lnTo>
                  <a:lnTo>
                    <a:pt x="3313" y="601"/>
                  </a:lnTo>
                  <a:lnTo>
                    <a:pt x="3313" y="598"/>
                  </a:lnTo>
                  <a:lnTo>
                    <a:pt x="3313" y="585"/>
                  </a:lnTo>
                  <a:lnTo>
                    <a:pt x="3311" y="582"/>
                  </a:lnTo>
                  <a:lnTo>
                    <a:pt x="3310" y="580"/>
                  </a:lnTo>
                  <a:lnTo>
                    <a:pt x="3309" y="577"/>
                  </a:lnTo>
                  <a:lnTo>
                    <a:pt x="3310" y="572"/>
                  </a:lnTo>
                  <a:lnTo>
                    <a:pt x="3311" y="567"/>
                  </a:lnTo>
                  <a:lnTo>
                    <a:pt x="3313" y="562"/>
                  </a:lnTo>
                  <a:lnTo>
                    <a:pt x="3315" y="559"/>
                  </a:lnTo>
                  <a:lnTo>
                    <a:pt x="3316" y="556"/>
                  </a:lnTo>
                  <a:lnTo>
                    <a:pt x="3318" y="555"/>
                  </a:lnTo>
                  <a:lnTo>
                    <a:pt x="3319" y="554"/>
                  </a:lnTo>
                  <a:lnTo>
                    <a:pt x="3321" y="554"/>
                  </a:lnTo>
                  <a:lnTo>
                    <a:pt x="3323" y="555"/>
                  </a:lnTo>
                  <a:lnTo>
                    <a:pt x="3325" y="556"/>
                  </a:lnTo>
                  <a:lnTo>
                    <a:pt x="3325" y="556"/>
                  </a:lnTo>
                  <a:lnTo>
                    <a:pt x="3326" y="557"/>
                  </a:lnTo>
                  <a:lnTo>
                    <a:pt x="3328" y="559"/>
                  </a:lnTo>
                  <a:lnTo>
                    <a:pt x="3329" y="559"/>
                  </a:lnTo>
                  <a:lnTo>
                    <a:pt x="3329" y="559"/>
                  </a:lnTo>
                  <a:lnTo>
                    <a:pt x="3330" y="559"/>
                  </a:lnTo>
                  <a:lnTo>
                    <a:pt x="3330" y="556"/>
                  </a:lnTo>
                  <a:lnTo>
                    <a:pt x="3330" y="551"/>
                  </a:lnTo>
                  <a:lnTo>
                    <a:pt x="3330" y="546"/>
                  </a:lnTo>
                  <a:lnTo>
                    <a:pt x="3328" y="541"/>
                  </a:lnTo>
                  <a:lnTo>
                    <a:pt x="3325" y="531"/>
                  </a:lnTo>
                  <a:lnTo>
                    <a:pt x="3323" y="523"/>
                  </a:lnTo>
                  <a:lnTo>
                    <a:pt x="3320" y="518"/>
                  </a:lnTo>
                  <a:close/>
                  <a:moveTo>
                    <a:pt x="3455" y="515"/>
                  </a:moveTo>
                  <a:lnTo>
                    <a:pt x="3452" y="515"/>
                  </a:lnTo>
                  <a:lnTo>
                    <a:pt x="3448" y="515"/>
                  </a:lnTo>
                  <a:lnTo>
                    <a:pt x="3446" y="518"/>
                  </a:lnTo>
                  <a:lnTo>
                    <a:pt x="3445" y="521"/>
                  </a:lnTo>
                  <a:lnTo>
                    <a:pt x="3442" y="525"/>
                  </a:lnTo>
                  <a:lnTo>
                    <a:pt x="3441" y="528"/>
                  </a:lnTo>
                  <a:lnTo>
                    <a:pt x="3441" y="530"/>
                  </a:lnTo>
                  <a:lnTo>
                    <a:pt x="3440" y="534"/>
                  </a:lnTo>
                  <a:lnTo>
                    <a:pt x="3440" y="539"/>
                  </a:lnTo>
                  <a:lnTo>
                    <a:pt x="3441" y="542"/>
                  </a:lnTo>
                  <a:lnTo>
                    <a:pt x="3441" y="546"/>
                  </a:lnTo>
                  <a:lnTo>
                    <a:pt x="3441" y="545"/>
                  </a:lnTo>
                  <a:lnTo>
                    <a:pt x="3442" y="544"/>
                  </a:lnTo>
                  <a:lnTo>
                    <a:pt x="3442" y="540"/>
                  </a:lnTo>
                  <a:lnTo>
                    <a:pt x="3444" y="537"/>
                  </a:lnTo>
                  <a:lnTo>
                    <a:pt x="3444" y="535"/>
                  </a:lnTo>
                  <a:lnTo>
                    <a:pt x="3444" y="532"/>
                  </a:lnTo>
                  <a:lnTo>
                    <a:pt x="3445" y="531"/>
                  </a:lnTo>
                  <a:lnTo>
                    <a:pt x="3446" y="529"/>
                  </a:lnTo>
                  <a:lnTo>
                    <a:pt x="3447" y="528"/>
                  </a:lnTo>
                  <a:lnTo>
                    <a:pt x="3447" y="526"/>
                  </a:lnTo>
                  <a:lnTo>
                    <a:pt x="3448" y="525"/>
                  </a:lnTo>
                  <a:lnTo>
                    <a:pt x="3451" y="524"/>
                  </a:lnTo>
                  <a:lnTo>
                    <a:pt x="3455" y="523"/>
                  </a:lnTo>
                  <a:lnTo>
                    <a:pt x="3457" y="521"/>
                  </a:lnTo>
                  <a:lnTo>
                    <a:pt x="3460" y="520"/>
                  </a:lnTo>
                  <a:lnTo>
                    <a:pt x="3460" y="520"/>
                  </a:lnTo>
                  <a:lnTo>
                    <a:pt x="3461" y="520"/>
                  </a:lnTo>
                  <a:lnTo>
                    <a:pt x="3462" y="519"/>
                  </a:lnTo>
                  <a:lnTo>
                    <a:pt x="3462" y="518"/>
                  </a:lnTo>
                  <a:lnTo>
                    <a:pt x="3461" y="518"/>
                  </a:lnTo>
                  <a:lnTo>
                    <a:pt x="3458" y="518"/>
                  </a:lnTo>
                  <a:lnTo>
                    <a:pt x="3457" y="516"/>
                  </a:lnTo>
                  <a:lnTo>
                    <a:pt x="3456" y="515"/>
                  </a:lnTo>
                  <a:lnTo>
                    <a:pt x="3455" y="515"/>
                  </a:lnTo>
                  <a:close/>
                  <a:moveTo>
                    <a:pt x="1798" y="457"/>
                  </a:moveTo>
                  <a:lnTo>
                    <a:pt x="2522" y="658"/>
                  </a:lnTo>
                  <a:lnTo>
                    <a:pt x="3339" y="851"/>
                  </a:lnTo>
                  <a:lnTo>
                    <a:pt x="3360" y="852"/>
                  </a:lnTo>
                  <a:lnTo>
                    <a:pt x="3394" y="862"/>
                  </a:lnTo>
                  <a:lnTo>
                    <a:pt x="3405" y="863"/>
                  </a:lnTo>
                  <a:lnTo>
                    <a:pt x="3054" y="1207"/>
                  </a:lnTo>
                  <a:lnTo>
                    <a:pt x="3095" y="1290"/>
                  </a:lnTo>
                  <a:lnTo>
                    <a:pt x="3750" y="1944"/>
                  </a:lnTo>
                  <a:lnTo>
                    <a:pt x="3306" y="2387"/>
                  </a:lnTo>
                  <a:lnTo>
                    <a:pt x="2601" y="1684"/>
                  </a:lnTo>
                  <a:lnTo>
                    <a:pt x="2250" y="2035"/>
                  </a:lnTo>
                  <a:lnTo>
                    <a:pt x="2172" y="1780"/>
                  </a:lnTo>
                  <a:lnTo>
                    <a:pt x="2055" y="1362"/>
                  </a:lnTo>
                  <a:lnTo>
                    <a:pt x="1798" y="457"/>
                  </a:lnTo>
                  <a:close/>
                  <a:moveTo>
                    <a:pt x="1016" y="419"/>
                  </a:moveTo>
                  <a:lnTo>
                    <a:pt x="1011" y="419"/>
                  </a:lnTo>
                  <a:lnTo>
                    <a:pt x="1007" y="422"/>
                  </a:lnTo>
                  <a:lnTo>
                    <a:pt x="1007" y="427"/>
                  </a:lnTo>
                  <a:lnTo>
                    <a:pt x="1008" y="431"/>
                  </a:lnTo>
                  <a:lnTo>
                    <a:pt x="1009" y="432"/>
                  </a:lnTo>
                  <a:lnTo>
                    <a:pt x="1011" y="434"/>
                  </a:lnTo>
                  <a:lnTo>
                    <a:pt x="1013" y="435"/>
                  </a:lnTo>
                  <a:lnTo>
                    <a:pt x="1017" y="437"/>
                  </a:lnTo>
                  <a:lnTo>
                    <a:pt x="1019" y="438"/>
                  </a:lnTo>
                  <a:lnTo>
                    <a:pt x="1023" y="440"/>
                  </a:lnTo>
                  <a:lnTo>
                    <a:pt x="1024" y="443"/>
                  </a:lnTo>
                  <a:lnTo>
                    <a:pt x="1026" y="445"/>
                  </a:lnTo>
                  <a:lnTo>
                    <a:pt x="1026" y="449"/>
                  </a:lnTo>
                  <a:lnTo>
                    <a:pt x="1027" y="453"/>
                  </a:lnTo>
                  <a:lnTo>
                    <a:pt x="1028" y="455"/>
                  </a:lnTo>
                  <a:lnTo>
                    <a:pt x="1029" y="459"/>
                  </a:lnTo>
                  <a:lnTo>
                    <a:pt x="1031" y="465"/>
                  </a:lnTo>
                  <a:lnTo>
                    <a:pt x="1032" y="473"/>
                  </a:lnTo>
                  <a:lnTo>
                    <a:pt x="1034" y="477"/>
                  </a:lnTo>
                  <a:lnTo>
                    <a:pt x="1036" y="477"/>
                  </a:lnTo>
                  <a:lnTo>
                    <a:pt x="1037" y="470"/>
                  </a:lnTo>
                  <a:lnTo>
                    <a:pt x="1037" y="463"/>
                  </a:lnTo>
                  <a:lnTo>
                    <a:pt x="1036" y="455"/>
                  </a:lnTo>
                  <a:lnTo>
                    <a:pt x="1037" y="444"/>
                  </a:lnTo>
                  <a:lnTo>
                    <a:pt x="1036" y="432"/>
                  </a:lnTo>
                  <a:lnTo>
                    <a:pt x="1033" y="428"/>
                  </a:lnTo>
                  <a:lnTo>
                    <a:pt x="1028" y="424"/>
                  </a:lnTo>
                  <a:lnTo>
                    <a:pt x="1022" y="421"/>
                  </a:lnTo>
                  <a:lnTo>
                    <a:pt x="1016" y="419"/>
                  </a:lnTo>
                  <a:close/>
                  <a:moveTo>
                    <a:pt x="1055" y="392"/>
                  </a:moveTo>
                  <a:lnTo>
                    <a:pt x="1049" y="393"/>
                  </a:lnTo>
                  <a:lnTo>
                    <a:pt x="1045" y="397"/>
                  </a:lnTo>
                  <a:lnTo>
                    <a:pt x="1044" y="403"/>
                  </a:lnTo>
                  <a:lnTo>
                    <a:pt x="1044" y="407"/>
                  </a:lnTo>
                  <a:lnTo>
                    <a:pt x="1045" y="411"/>
                  </a:lnTo>
                  <a:lnTo>
                    <a:pt x="1048" y="414"/>
                  </a:lnTo>
                  <a:lnTo>
                    <a:pt x="1052" y="417"/>
                  </a:lnTo>
                  <a:lnTo>
                    <a:pt x="1054" y="418"/>
                  </a:lnTo>
                  <a:lnTo>
                    <a:pt x="1057" y="419"/>
                  </a:lnTo>
                  <a:lnTo>
                    <a:pt x="1058" y="421"/>
                  </a:lnTo>
                  <a:lnTo>
                    <a:pt x="1059" y="422"/>
                  </a:lnTo>
                  <a:lnTo>
                    <a:pt x="1059" y="423"/>
                  </a:lnTo>
                  <a:lnTo>
                    <a:pt x="1059" y="426"/>
                  </a:lnTo>
                  <a:lnTo>
                    <a:pt x="1059" y="429"/>
                  </a:lnTo>
                  <a:lnTo>
                    <a:pt x="1062" y="440"/>
                  </a:lnTo>
                  <a:lnTo>
                    <a:pt x="1068" y="450"/>
                  </a:lnTo>
                  <a:lnTo>
                    <a:pt x="1075" y="459"/>
                  </a:lnTo>
                  <a:lnTo>
                    <a:pt x="1078" y="462"/>
                  </a:lnTo>
                  <a:lnTo>
                    <a:pt x="1083" y="465"/>
                  </a:lnTo>
                  <a:lnTo>
                    <a:pt x="1088" y="472"/>
                  </a:lnTo>
                  <a:lnTo>
                    <a:pt x="1094" y="475"/>
                  </a:lnTo>
                  <a:lnTo>
                    <a:pt x="1099" y="479"/>
                  </a:lnTo>
                  <a:lnTo>
                    <a:pt x="1102" y="479"/>
                  </a:lnTo>
                  <a:lnTo>
                    <a:pt x="1103" y="475"/>
                  </a:lnTo>
                  <a:lnTo>
                    <a:pt x="1102" y="469"/>
                  </a:lnTo>
                  <a:lnTo>
                    <a:pt x="1099" y="462"/>
                  </a:lnTo>
                  <a:lnTo>
                    <a:pt x="1097" y="455"/>
                  </a:lnTo>
                  <a:lnTo>
                    <a:pt x="1094" y="450"/>
                  </a:lnTo>
                  <a:lnTo>
                    <a:pt x="1092" y="443"/>
                  </a:lnTo>
                  <a:lnTo>
                    <a:pt x="1092" y="433"/>
                  </a:lnTo>
                  <a:lnTo>
                    <a:pt x="1090" y="423"/>
                  </a:lnTo>
                  <a:lnTo>
                    <a:pt x="1090" y="413"/>
                  </a:lnTo>
                  <a:lnTo>
                    <a:pt x="1088" y="404"/>
                  </a:lnTo>
                  <a:lnTo>
                    <a:pt x="1083" y="397"/>
                  </a:lnTo>
                  <a:lnTo>
                    <a:pt x="1075" y="393"/>
                  </a:lnTo>
                  <a:lnTo>
                    <a:pt x="1070" y="393"/>
                  </a:lnTo>
                  <a:lnTo>
                    <a:pt x="1063" y="392"/>
                  </a:lnTo>
                  <a:lnTo>
                    <a:pt x="1055" y="392"/>
                  </a:lnTo>
                  <a:close/>
                  <a:moveTo>
                    <a:pt x="2853" y="335"/>
                  </a:moveTo>
                  <a:lnTo>
                    <a:pt x="2858" y="342"/>
                  </a:lnTo>
                  <a:lnTo>
                    <a:pt x="2862" y="352"/>
                  </a:lnTo>
                  <a:lnTo>
                    <a:pt x="2864" y="361"/>
                  </a:lnTo>
                  <a:lnTo>
                    <a:pt x="2867" y="368"/>
                  </a:lnTo>
                  <a:lnTo>
                    <a:pt x="2865" y="376"/>
                  </a:lnTo>
                  <a:lnTo>
                    <a:pt x="2862" y="382"/>
                  </a:lnTo>
                  <a:lnTo>
                    <a:pt x="2859" y="388"/>
                  </a:lnTo>
                  <a:lnTo>
                    <a:pt x="2859" y="413"/>
                  </a:lnTo>
                  <a:lnTo>
                    <a:pt x="2859" y="417"/>
                  </a:lnTo>
                  <a:lnTo>
                    <a:pt x="2859" y="419"/>
                  </a:lnTo>
                  <a:lnTo>
                    <a:pt x="2859" y="423"/>
                  </a:lnTo>
                  <a:lnTo>
                    <a:pt x="2858" y="426"/>
                  </a:lnTo>
                  <a:lnTo>
                    <a:pt x="2857" y="428"/>
                  </a:lnTo>
                  <a:lnTo>
                    <a:pt x="2854" y="434"/>
                  </a:lnTo>
                  <a:lnTo>
                    <a:pt x="2853" y="443"/>
                  </a:lnTo>
                  <a:lnTo>
                    <a:pt x="2851" y="450"/>
                  </a:lnTo>
                  <a:lnTo>
                    <a:pt x="2849" y="457"/>
                  </a:lnTo>
                  <a:lnTo>
                    <a:pt x="2846" y="458"/>
                  </a:lnTo>
                  <a:lnTo>
                    <a:pt x="2841" y="455"/>
                  </a:lnTo>
                  <a:lnTo>
                    <a:pt x="2841" y="454"/>
                  </a:lnTo>
                  <a:lnTo>
                    <a:pt x="2839" y="452"/>
                  </a:lnTo>
                  <a:lnTo>
                    <a:pt x="2839" y="450"/>
                  </a:lnTo>
                  <a:lnTo>
                    <a:pt x="2838" y="448"/>
                  </a:lnTo>
                  <a:lnTo>
                    <a:pt x="2838" y="448"/>
                  </a:lnTo>
                  <a:lnTo>
                    <a:pt x="2837" y="448"/>
                  </a:lnTo>
                  <a:lnTo>
                    <a:pt x="2833" y="452"/>
                  </a:lnTo>
                  <a:lnTo>
                    <a:pt x="2831" y="453"/>
                  </a:lnTo>
                  <a:lnTo>
                    <a:pt x="2829" y="454"/>
                  </a:lnTo>
                  <a:lnTo>
                    <a:pt x="2827" y="453"/>
                  </a:lnTo>
                  <a:lnTo>
                    <a:pt x="2823" y="448"/>
                  </a:lnTo>
                  <a:lnTo>
                    <a:pt x="2819" y="440"/>
                  </a:lnTo>
                  <a:lnTo>
                    <a:pt x="2819" y="432"/>
                  </a:lnTo>
                  <a:lnTo>
                    <a:pt x="2823" y="423"/>
                  </a:lnTo>
                  <a:lnTo>
                    <a:pt x="2824" y="421"/>
                  </a:lnTo>
                  <a:lnTo>
                    <a:pt x="2824" y="418"/>
                  </a:lnTo>
                  <a:lnTo>
                    <a:pt x="2824" y="414"/>
                  </a:lnTo>
                  <a:lnTo>
                    <a:pt x="2826" y="411"/>
                  </a:lnTo>
                  <a:lnTo>
                    <a:pt x="2827" y="407"/>
                  </a:lnTo>
                  <a:lnTo>
                    <a:pt x="2827" y="404"/>
                  </a:lnTo>
                  <a:lnTo>
                    <a:pt x="2828" y="402"/>
                  </a:lnTo>
                  <a:lnTo>
                    <a:pt x="2829" y="401"/>
                  </a:lnTo>
                  <a:lnTo>
                    <a:pt x="2829" y="397"/>
                  </a:lnTo>
                  <a:lnTo>
                    <a:pt x="2827" y="393"/>
                  </a:lnTo>
                  <a:lnTo>
                    <a:pt x="2824" y="389"/>
                  </a:lnTo>
                  <a:lnTo>
                    <a:pt x="2822" y="387"/>
                  </a:lnTo>
                  <a:lnTo>
                    <a:pt x="2821" y="383"/>
                  </a:lnTo>
                  <a:lnTo>
                    <a:pt x="2819" y="381"/>
                  </a:lnTo>
                  <a:lnTo>
                    <a:pt x="2821" y="377"/>
                  </a:lnTo>
                  <a:lnTo>
                    <a:pt x="2821" y="373"/>
                  </a:lnTo>
                  <a:lnTo>
                    <a:pt x="2822" y="370"/>
                  </a:lnTo>
                  <a:lnTo>
                    <a:pt x="2823" y="367"/>
                  </a:lnTo>
                  <a:lnTo>
                    <a:pt x="2826" y="366"/>
                  </a:lnTo>
                  <a:lnTo>
                    <a:pt x="2827" y="365"/>
                  </a:lnTo>
                  <a:lnTo>
                    <a:pt x="2829" y="363"/>
                  </a:lnTo>
                  <a:lnTo>
                    <a:pt x="2832" y="362"/>
                  </a:lnTo>
                  <a:lnTo>
                    <a:pt x="2833" y="362"/>
                  </a:lnTo>
                  <a:lnTo>
                    <a:pt x="2836" y="362"/>
                  </a:lnTo>
                  <a:lnTo>
                    <a:pt x="2837" y="363"/>
                  </a:lnTo>
                  <a:lnTo>
                    <a:pt x="2838" y="366"/>
                  </a:lnTo>
                  <a:lnTo>
                    <a:pt x="2839" y="368"/>
                  </a:lnTo>
                  <a:lnTo>
                    <a:pt x="2841" y="372"/>
                  </a:lnTo>
                  <a:lnTo>
                    <a:pt x="2842" y="375"/>
                  </a:lnTo>
                  <a:lnTo>
                    <a:pt x="2843" y="376"/>
                  </a:lnTo>
                  <a:lnTo>
                    <a:pt x="2844" y="376"/>
                  </a:lnTo>
                  <a:lnTo>
                    <a:pt x="2844" y="376"/>
                  </a:lnTo>
                  <a:lnTo>
                    <a:pt x="2844" y="373"/>
                  </a:lnTo>
                  <a:lnTo>
                    <a:pt x="2844" y="372"/>
                  </a:lnTo>
                  <a:lnTo>
                    <a:pt x="2844" y="370"/>
                  </a:lnTo>
                  <a:lnTo>
                    <a:pt x="2843" y="368"/>
                  </a:lnTo>
                  <a:lnTo>
                    <a:pt x="2843" y="368"/>
                  </a:lnTo>
                  <a:lnTo>
                    <a:pt x="2843" y="358"/>
                  </a:lnTo>
                  <a:lnTo>
                    <a:pt x="2844" y="356"/>
                  </a:lnTo>
                  <a:lnTo>
                    <a:pt x="2843" y="353"/>
                  </a:lnTo>
                  <a:lnTo>
                    <a:pt x="2842" y="352"/>
                  </a:lnTo>
                  <a:lnTo>
                    <a:pt x="2841" y="351"/>
                  </a:lnTo>
                  <a:lnTo>
                    <a:pt x="2839" y="351"/>
                  </a:lnTo>
                  <a:lnTo>
                    <a:pt x="2839" y="347"/>
                  </a:lnTo>
                  <a:lnTo>
                    <a:pt x="2841" y="345"/>
                  </a:lnTo>
                  <a:lnTo>
                    <a:pt x="2842" y="342"/>
                  </a:lnTo>
                  <a:lnTo>
                    <a:pt x="2843" y="341"/>
                  </a:lnTo>
                  <a:lnTo>
                    <a:pt x="2843" y="341"/>
                  </a:lnTo>
                  <a:lnTo>
                    <a:pt x="2846" y="341"/>
                  </a:lnTo>
                  <a:lnTo>
                    <a:pt x="2848" y="340"/>
                  </a:lnTo>
                  <a:lnTo>
                    <a:pt x="2851" y="338"/>
                  </a:lnTo>
                  <a:lnTo>
                    <a:pt x="2853" y="335"/>
                  </a:lnTo>
                  <a:close/>
                  <a:moveTo>
                    <a:pt x="372" y="283"/>
                  </a:moveTo>
                  <a:lnTo>
                    <a:pt x="374" y="284"/>
                  </a:lnTo>
                  <a:lnTo>
                    <a:pt x="374" y="284"/>
                  </a:lnTo>
                  <a:lnTo>
                    <a:pt x="375" y="285"/>
                  </a:lnTo>
                  <a:lnTo>
                    <a:pt x="375" y="286"/>
                  </a:lnTo>
                  <a:lnTo>
                    <a:pt x="374" y="287"/>
                  </a:lnTo>
                  <a:lnTo>
                    <a:pt x="374" y="289"/>
                  </a:lnTo>
                  <a:lnTo>
                    <a:pt x="372" y="289"/>
                  </a:lnTo>
                  <a:lnTo>
                    <a:pt x="369" y="289"/>
                  </a:lnTo>
                  <a:lnTo>
                    <a:pt x="368" y="287"/>
                  </a:lnTo>
                  <a:lnTo>
                    <a:pt x="368" y="286"/>
                  </a:lnTo>
                  <a:lnTo>
                    <a:pt x="368" y="284"/>
                  </a:lnTo>
                  <a:lnTo>
                    <a:pt x="369" y="284"/>
                  </a:lnTo>
                  <a:lnTo>
                    <a:pt x="372" y="283"/>
                  </a:lnTo>
                  <a:close/>
                  <a:moveTo>
                    <a:pt x="3588" y="270"/>
                  </a:moveTo>
                  <a:lnTo>
                    <a:pt x="3588" y="413"/>
                  </a:lnTo>
                  <a:lnTo>
                    <a:pt x="3582" y="506"/>
                  </a:lnTo>
                  <a:lnTo>
                    <a:pt x="3571" y="598"/>
                  </a:lnTo>
                  <a:lnTo>
                    <a:pt x="3554" y="689"/>
                  </a:lnTo>
                  <a:lnTo>
                    <a:pt x="3534" y="777"/>
                  </a:lnTo>
                  <a:lnTo>
                    <a:pt x="3528" y="774"/>
                  </a:lnTo>
                  <a:lnTo>
                    <a:pt x="3521" y="770"/>
                  </a:lnTo>
                  <a:lnTo>
                    <a:pt x="3515" y="768"/>
                  </a:lnTo>
                  <a:lnTo>
                    <a:pt x="3475" y="756"/>
                  </a:lnTo>
                  <a:lnTo>
                    <a:pt x="3434" y="749"/>
                  </a:lnTo>
                  <a:lnTo>
                    <a:pt x="3394" y="745"/>
                  </a:lnTo>
                  <a:lnTo>
                    <a:pt x="3391" y="746"/>
                  </a:lnTo>
                  <a:lnTo>
                    <a:pt x="3389" y="746"/>
                  </a:lnTo>
                  <a:lnTo>
                    <a:pt x="3384" y="743"/>
                  </a:lnTo>
                  <a:lnTo>
                    <a:pt x="3377" y="740"/>
                  </a:lnTo>
                  <a:lnTo>
                    <a:pt x="3370" y="738"/>
                  </a:lnTo>
                  <a:lnTo>
                    <a:pt x="3142" y="684"/>
                  </a:lnTo>
                  <a:lnTo>
                    <a:pt x="3145" y="682"/>
                  </a:lnTo>
                  <a:lnTo>
                    <a:pt x="3146" y="680"/>
                  </a:lnTo>
                  <a:lnTo>
                    <a:pt x="3148" y="680"/>
                  </a:lnTo>
                  <a:lnTo>
                    <a:pt x="3150" y="680"/>
                  </a:lnTo>
                  <a:lnTo>
                    <a:pt x="3152" y="682"/>
                  </a:lnTo>
                  <a:lnTo>
                    <a:pt x="3154" y="682"/>
                  </a:lnTo>
                  <a:lnTo>
                    <a:pt x="3159" y="682"/>
                  </a:lnTo>
                  <a:lnTo>
                    <a:pt x="3162" y="677"/>
                  </a:lnTo>
                  <a:lnTo>
                    <a:pt x="3164" y="674"/>
                  </a:lnTo>
                  <a:lnTo>
                    <a:pt x="3167" y="674"/>
                  </a:lnTo>
                  <a:lnTo>
                    <a:pt x="3169" y="673"/>
                  </a:lnTo>
                  <a:lnTo>
                    <a:pt x="3173" y="671"/>
                  </a:lnTo>
                  <a:lnTo>
                    <a:pt x="3176" y="668"/>
                  </a:lnTo>
                  <a:lnTo>
                    <a:pt x="3176" y="663"/>
                  </a:lnTo>
                  <a:lnTo>
                    <a:pt x="3178" y="659"/>
                  </a:lnTo>
                  <a:lnTo>
                    <a:pt x="3181" y="656"/>
                  </a:lnTo>
                  <a:lnTo>
                    <a:pt x="3181" y="654"/>
                  </a:lnTo>
                  <a:lnTo>
                    <a:pt x="3182" y="653"/>
                  </a:lnTo>
                  <a:lnTo>
                    <a:pt x="3184" y="652"/>
                  </a:lnTo>
                  <a:lnTo>
                    <a:pt x="3186" y="651"/>
                  </a:lnTo>
                  <a:lnTo>
                    <a:pt x="3188" y="649"/>
                  </a:lnTo>
                  <a:lnTo>
                    <a:pt x="3191" y="647"/>
                  </a:lnTo>
                  <a:lnTo>
                    <a:pt x="3193" y="644"/>
                  </a:lnTo>
                  <a:lnTo>
                    <a:pt x="3201" y="643"/>
                  </a:lnTo>
                  <a:lnTo>
                    <a:pt x="3208" y="647"/>
                  </a:lnTo>
                  <a:lnTo>
                    <a:pt x="3214" y="652"/>
                  </a:lnTo>
                  <a:lnTo>
                    <a:pt x="3221" y="658"/>
                  </a:lnTo>
                  <a:lnTo>
                    <a:pt x="3222" y="661"/>
                  </a:lnTo>
                  <a:lnTo>
                    <a:pt x="3224" y="661"/>
                  </a:lnTo>
                  <a:lnTo>
                    <a:pt x="3227" y="661"/>
                  </a:lnTo>
                  <a:lnTo>
                    <a:pt x="3230" y="659"/>
                  </a:lnTo>
                  <a:lnTo>
                    <a:pt x="3233" y="658"/>
                  </a:lnTo>
                  <a:lnTo>
                    <a:pt x="3235" y="656"/>
                  </a:lnTo>
                  <a:lnTo>
                    <a:pt x="3237" y="654"/>
                  </a:lnTo>
                  <a:lnTo>
                    <a:pt x="3239" y="653"/>
                  </a:lnTo>
                  <a:lnTo>
                    <a:pt x="3240" y="652"/>
                  </a:lnTo>
                  <a:lnTo>
                    <a:pt x="3243" y="651"/>
                  </a:lnTo>
                  <a:lnTo>
                    <a:pt x="3244" y="648"/>
                  </a:lnTo>
                  <a:lnTo>
                    <a:pt x="3247" y="644"/>
                  </a:lnTo>
                  <a:lnTo>
                    <a:pt x="3247" y="634"/>
                  </a:lnTo>
                  <a:lnTo>
                    <a:pt x="3244" y="633"/>
                  </a:lnTo>
                  <a:lnTo>
                    <a:pt x="3243" y="632"/>
                  </a:lnTo>
                  <a:lnTo>
                    <a:pt x="3243" y="632"/>
                  </a:lnTo>
                  <a:lnTo>
                    <a:pt x="3243" y="631"/>
                  </a:lnTo>
                  <a:lnTo>
                    <a:pt x="3244" y="629"/>
                  </a:lnTo>
                  <a:lnTo>
                    <a:pt x="3244" y="627"/>
                  </a:lnTo>
                  <a:lnTo>
                    <a:pt x="3245" y="625"/>
                  </a:lnTo>
                  <a:lnTo>
                    <a:pt x="3247" y="622"/>
                  </a:lnTo>
                  <a:lnTo>
                    <a:pt x="3245" y="620"/>
                  </a:lnTo>
                  <a:lnTo>
                    <a:pt x="3245" y="620"/>
                  </a:lnTo>
                  <a:lnTo>
                    <a:pt x="3244" y="618"/>
                  </a:lnTo>
                  <a:lnTo>
                    <a:pt x="3244" y="616"/>
                  </a:lnTo>
                  <a:lnTo>
                    <a:pt x="3240" y="613"/>
                  </a:lnTo>
                  <a:lnTo>
                    <a:pt x="3238" y="610"/>
                  </a:lnTo>
                  <a:lnTo>
                    <a:pt x="3235" y="606"/>
                  </a:lnTo>
                  <a:lnTo>
                    <a:pt x="3235" y="603"/>
                  </a:lnTo>
                  <a:lnTo>
                    <a:pt x="3233" y="598"/>
                  </a:lnTo>
                  <a:lnTo>
                    <a:pt x="3233" y="596"/>
                  </a:lnTo>
                  <a:lnTo>
                    <a:pt x="3232" y="593"/>
                  </a:lnTo>
                  <a:lnTo>
                    <a:pt x="3229" y="590"/>
                  </a:lnTo>
                  <a:lnTo>
                    <a:pt x="3228" y="587"/>
                  </a:lnTo>
                  <a:lnTo>
                    <a:pt x="3227" y="587"/>
                  </a:lnTo>
                  <a:lnTo>
                    <a:pt x="3226" y="587"/>
                  </a:lnTo>
                  <a:lnTo>
                    <a:pt x="3224" y="586"/>
                  </a:lnTo>
                  <a:lnTo>
                    <a:pt x="3223" y="585"/>
                  </a:lnTo>
                  <a:lnTo>
                    <a:pt x="3223" y="582"/>
                  </a:lnTo>
                  <a:lnTo>
                    <a:pt x="3222" y="581"/>
                  </a:lnTo>
                  <a:lnTo>
                    <a:pt x="3222" y="579"/>
                  </a:lnTo>
                  <a:lnTo>
                    <a:pt x="3223" y="576"/>
                  </a:lnTo>
                  <a:lnTo>
                    <a:pt x="3224" y="574"/>
                  </a:lnTo>
                  <a:lnTo>
                    <a:pt x="3226" y="572"/>
                  </a:lnTo>
                  <a:lnTo>
                    <a:pt x="3228" y="567"/>
                  </a:lnTo>
                  <a:lnTo>
                    <a:pt x="3230" y="564"/>
                  </a:lnTo>
                  <a:lnTo>
                    <a:pt x="3233" y="559"/>
                  </a:lnTo>
                  <a:lnTo>
                    <a:pt x="3233" y="556"/>
                  </a:lnTo>
                  <a:lnTo>
                    <a:pt x="3232" y="554"/>
                  </a:lnTo>
                  <a:lnTo>
                    <a:pt x="3230" y="551"/>
                  </a:lnTo>
                  <a:lnTo>
                    <a:pt x="3229" y="550"/>
                  </a:lnTo>
                  <a:lnTo>
                    <a:pt x="3228" y="549"/>
                  </a:lnTo>
                  <a:lnTo>
                    <a:pt x="3228" y="546"/>
                  </a:lnTo>
                  <a:lnTo>
                    <a:pt x="3299" y="489"/>
                  </a:lnTo>
                  <a:lnTo>
                    <a:pt x="3366" y="432"/>
                  </a:lnTo>
                  <a:lnTo>
                    <a:pt x="3431" y="380"/>
                  </a:lnTo>
                  <a:lnTo>
                    <a:pt x="3495" y="331"/>
                  </a:lnTo>
                  <a:lnTo>
                    <a:pt x="3557" y="287"/>
                  </a:lnTo>
                  <a:lnTo>
                    <a:pt x="3573" y="279"/>
                  </a:lnTo>
                  <a:lnTo>
                    <a:pt x="3588" y="270"/>
                  </a:lnTo>
                  <a:close/>
                  <a:moveTo>
                    <a:pt x="3230" y="240"/>
                  </a:moveTo>
                  <a:lnTo>
                    <a:pt x="3230" y="240"/>
                  </a:lnTo>
                  <a:lnTo>
                    <a:pt x="3230" y="241"/>
                  </a:lnTo>
                  <a:lnTo>
                    <a:pt x="3230" y="244"/>
                  </a:lnTo>
                  <a:lnTo>
                    <a:pt x="3232" y="246"/>
                  </a:lnTo>
                  <a:lnTo>
                    <a:pt x="3232" y="248"/>
                  </a:lnTo>
                  <a:lnTo>
                    <a:pt x="3233" y="249"/>
                  </a:lnTo>
                  <a:lnTo>
                    <a:pt x="3233" y="250"/>
                  </a:lnTo>
                  <a:lnTo>
                    <a:pt x="3233" y="251"/>
                  </a:lnTo>
                  <a:lnTo>
                    <a:pt x="3235" y="254"/>
                  </a:lnTo>
                  <a:lnTo>
                    <a:pt x="3235" y="256"/>
                  </a:lnTo>
                  <a:lnTo>
                    <a:pt x="3237" y="259"/>
                  </a:lnTo>
                  <a:lnTo>
                    <a:pt x="3237" y="261"/>
                  </a:lnTo>
                  <a:lnTo>
                    <a:pt x="3238" y="263"/>
                  </a:lnTo>
                  <a:lnTo>
                    <a:pt x="3239" y="263"/>
                  </a:lnTo>
                  <a:lnTo>
                    <a:pt x="3240" y="263"/>
                  </a:lnTo>
                  <a:lnTo>
                    <a:pt x="3240" y="261"/>
                  </a:lnTo>
                  <a:lnTo>
                    <a:pt x="3242" y="259"/>
                  </a:lnTo>
                  <a:lnTo>
                    <a:pt x="3242" y="256"/>
                  </a:lnTo>
                  <a:lnTo>
                    <a:pt x="3242" y="255"/>
                  </a:lnTo>
                  <a:lnTo>
                    <a:pt x="3242" y="253"/>
                  </a:lnTo>
                  <a:lnTo>
                    <a:pt x="3240" y="251"/>
                  </a:lnTo>
                  <a:lnTo>
                    <a:pt x="3239" y="249"/>
                  </a:lnTo>
                  <a:lnTo>
                    <a:pt x="3239" y="248"/>
                  </a:lnTo>
                  <a:lnTo>
                    <a:pt x="3238" y="246"/>
                  </a:lnTo>
                  <a:lnTo>
                    <a:pt x="3238" y="245"/>
                  </a:lnTo>
                  <a:lnTo>
                    <a:pt x="3237" y="244"/>
                  </a:lnTo>
                  <a:lnTo>
                    <a:pt x="3235" y="243"/>
                  </a:lnTo>
                  <a:lnTo>
                    <a:pt x="3234" y="243"/>
                  </a:lnTo>
                  <a:lnTo>
                    <a:pt x="3233" y="241"/>
                  </a:lnTo>
                  <a:lnTo>
                    <a:pt x="3232" y="240"/>
                  </a:lnTo>
                  <a:lnTo>
                    <a:pt x="3230" y="240"/>
                  </a:lnTo>
                  <a:close/>
                  <a:moveTo>
                    <a:pt x="2887" y="224"/>
                  </a:moveTo>
                  <a:lnTo>
                    <a:pt x="2888" y="225"/>
                  </a:lnTo>
                  <a:lnTo>
                    <a:pt x="2890" y="228"/>
                  </a:lnTo>
                  <a:lnTo>
                    <a:pt x="2889" y="234"/>
                  </a:lnTo>
                  <a:lnTo>
                    <a:pt x="2887" y="241"/>
                  </a:lnTo>
                  <a:lnTo>
                    <a:pt x="2883" y="249"/>
                  </a:lnTo>
                  <a:lnTo>
                    <a:pt x="2882" y="256"/>
                  </a:lnTo>
                  <a:lnTo>
                    <a:pt x="2885" y="263"/>
                  </a:lnTo>
                  <a:lnTo>
                    <a:pt x="2887" y="264"/>
                  </a:lnTo>
                  <a:lnTo>
                    <a:pt x="2889" y="264"/>
                  </a:lnTo>
                  <a:lnTo>
                    <a:pt x="2890" y="263"/>
                  </a:lnTo>
                  <a:lnTo>
                    <a:pt x="2893" y="263"/>
                  </a:lnTo>
                  <a:lnTo>
                    <a:pt x="2895" y="263"/>
                  </a:lnTo>
                  <a:lnTo>
                    <a:pt x="2898" y="263"/>
                  </a:lnTo>
                  <a:lnTo>
                    <a:pt x="2900" y="265"/>
                  </a:lnTo>
                  <a:lnTo>
                    <a:pt x="2902" y="265"/>
                  </a:lnTo>
                  <a:lnTo>
                    <a:pt x="2903" y="266"/>
                  </a:lnTo>
                  <a:lnTo>
                    <a:pt x="2903" y="269"/>
                  </a:lnTo>
                  <a:lnTo>
                    <a:pt x="2904" y="273"/>
                  </a:lnTo>
                  <a:lnTo>
                    <a:pt x="2904" y="276"/>
                  </a:lnTo>
                  <a:lnTo>
                    <a:pt x="2903" y="280"/>
                  </a:lnTo>
                  <a:lnTo>
                    <a:pt x="2902" y="283"/>
                  </a:lnTo>
                  <a:lnTo>
                    <a:pt x="2900" y="286"/>
                  </a:lnTo>
                  <a:lnTo>
                    <a:pt x="2899" y="290"/>
                  </a:lnTo>
                  <a:lnTo>
                    <a:pt x="2898" y="295"/>
                  </a:lnTo>
                  <a:lnTo>
                    <a:pt x="2897" y="300"/>
                  </a:lnTo>
                  <a:lnTo>
                    <a:pt x="2895" y="305"/>
                  </a:lnTo>
                  <a:lnTo>
                    <a:pt x="2894" y="309"/>
                  </a:lnTo>
                  <a:lnTo>
                    <a:pt x="2894" y="311"/>
                  </a:lnTo>
                  <a:lnTo>
                    <a:pt x="2894" y="314"/>
                  </a:lnTo>
                  <a:lnTo>
                    <a:pt x="2895" y="315"/>
                  </a:lnTo>
                  <a:lnTo>
                    <a:pt x="2898" y="317"/>
                  </a:lnTo>
                  <a:lnTo>
                    <a:pt x="2900" y="319"/>
                  </a:lnTo>
                  <a:lnTo>
                    <a:pt x="2903" y="321"/>
                  </a:lnTo>
                  <a:lnTo>
                    <a:pt x="2903" y="322"/>
                  </a:lnTo>
                  <a:lnTo>
                    <a:pt x="2903" y="324"/>
                  </a:lnTo>
                  <a:lnTo>
                    <a:pt x="2904" y="326"/>
                  </a:lnTo>
                  <a:lnTo>
                    <a:pt x="2904" y="330"/>
                  </a:lnTo>
                  <a:lnTo>
                    <a:pt x="2904" y="334"/>
                  </a:lnTo>
                  <a:lnTo>
                    <a:pt x="2905" y="336"/>
                  </a:lnTo>
                  <a:lnTo>
                    <a:pt x="2905" y="338"/>
                  </a:lnTo>
                  <a:lnTo>
                    <a:pt x="2907" y="340"/>
                  </a:lnTo>
                  <a:lnTo>
                    <a:pt x="2907" y="342"/>
                  </a:lnTo>
                  <a:lnTo>
                    <a:pt x="2908" y="345"/>
                  </a:lnTo>
                  <a:lnTo>
                    <a:pt x="2908" y="347"/>
                  </a:lnTo>
                  <a:lnTo>
                    <a:pt x="2909" y="351"/>
                  </a:lnTo>
                  <a:lnTo>
                    <a:pt x="2909" y="353"/>
                  </a:lnTo>
                  <a:lnTo>
                    <a:pt x="2909" y="356"/>
                  </a:lnTo>
                  <a:lnTo>
                    <a:pt x="2910" y="357"/>
                  </a:lnTo>
                  <a:lnTo>
                    <a:pt x="2910" y="361"/>
                  </a:lnTo>
                  <a:lnTo>
                    <a:pt x="2912" y="363"/>
                  </a:lnTo>
                  <a:lnTo>
                    <a:pt x="2913" y="365"/>
                  </a:lnTo>
                  <a:lnTo>
                    <a:pt x="2914" y="367"/>
                  </a:lnTo>
                  <a:lnTo>
                    <a:pt x="2915" y="368"/>
                  </a:lnTo>
                  <a:lnTo>
                    <a:pt x="2917" y="373"/>
                  </a:lnTo>
                  <a:lnTo>
                    <a:pt x="2918" y="380"/>
                  </a:lnTo>
                  <a:lnTo>
                    <a:pt x="2920" y="385"/>
                  </a:lnTo>
                  <a:lnTo>
                    <a:pt x="2923" y="394"/>
                  </a:lnTo>
                  <a:lnTo>
                    <a:pt x="2925" y="406"/>
                  </a:lnTo>
                  <a:lnTo>
                    <a:pt x="2928" y="411"/>
                  </a:lnTo>
                  <a:lnTo>
                    <a:pt x="2930" y="414"/>
                  </a:lnTo>
                  <a:lnTo>
                    <a:pt x="2933" y="419"/>
                  </a:lnTo>
                  <a:lnTo>
                    <a:pt x="2935" y="427"/>
                  </a:lnTo>
                  <a:lnTo>
                    <a:pt x="2936" y="437"/>
                  </a:lnTo>
                  <a:lnTo>
                    <a:pt x="2935" y="448"/>
                  </a:lnTo>
                  <a:lnTo>
                    <a:pt x="2932" y="454"/>
                  </a:lnTo>
                  <a:lnTo>
                    <a:pt x="2932" y="462"/>
                  </a:lnTo>
                  <a:lnTo>
                    <a:pt x="2930" y="469"/>
                  </a:lnTo>
                  <a:lnTo>
                    <a:pt x="2929" y="473"/>
                  </a:lnTo>
                  <a:lnTo>
                    <a:pt x="2929" y="475"/>
                  </a:lnTo>
                  <a:lnTo>
                    <a:pt x="2928" y="477"/>
                  </a:lnTo>
                  <a:lnTo>
                    <a:pt x="2927" y="478"/>
                  </a:lnTo>
                  <a:lnTo>
                    <a:pt x="2927" y="479"/>
                  </a:lnTo>
                  <a:lnTo>
                    <a:pt x="2925" y="480"/>
                  </a:lnTo>
                  <a:lnTo>
                    <a:pt x="2924" y="482"/>
                  </a:lnTo>
                  <a:lnTo>
                    <a:pt x="2923" y="482"/>
                  </a:lnTo>
                  <a:lnTo>
                    <a:pt x="2922" y="482"/>
                  </a:lnTo>
                  <a:lnTo>
                    <a:pt x="2920" y="480"/>
                  </a:lnTo>
                  <a:lnTo>
                    <a:pt x="2919" y="479"/>
                  </a:lnTo>
                  <a:lnTo>
                    <a:pt x="2918" y="478"/>
                  </a:lnTo>
                  <a:lnTo>
                    <a:pt x="2913" y="478"/>
                  </a:lnTo>
                  <a:lnTo>
                    <a:pt x="2913" y="478"/>
                  </a:lnTo>
                  <a:lnTo>
                    <a:pt x="2912" y="479"/>
                  </a:lnTo>
                  <a:lnTo>
                    <a:pt x="2912" y="479"/>
                  </a:lnTo>
                  <a:lnTo>
                    <a:pt x="2910" y="480"/>
                  </a:lnTo>
                  <a:lnTo>
                    <a:pt x="2908" y="482"/>
                  </a:lnTo>
                  <a:lnTo>
                    <a:pt x="2905" y="483"/>
                  </a:lnTo>
                  <a:lnTo>
                    <a:pt x="2902" y="483"/>
                  </a:lnTo>
                  <a:lnTo>
                    <a:pt x="2900" y="483"/>
                  </a:lnTo>
                  <a:lnTo>
                    <a:pt x="2897" y="483"/>
                  </a:lnTo>
                  <a:lnTo>
                    <a:pt x="2894" y="484"/>
                  </a:lnTo>
                  <a:lnTo>
                    <a:pt x="2892" y="486"/>
                  </a:lnTo>
                  <a:lnTo>
                    <a:pt x="2890" y="490"/>
                  </a:lnTo>
                  <a:lnTo>
                    <a:pt x="2888" y="491"/>
                  </a:lnTo>
                  <a:lnTo>
                    <a:pt x="2885" y="494"/>
                  </a:lnTo>
                  <a:lnTo>
                    <a:pt x="2883" y="495"/>
                  </a:lnTo>
                  <a:lnTo>
                    <a:pt x="2879" y="496"/>
                  </a:lnTo>
                  <a:lnTo>
                    <a:pt x="2877" y="498"/>
                  </a:lnTo>
                  <a:lnTo>
                    <a:pt x="2874" y="498"/>
                  </a:lnTo>
                  <a:lnTo>
                    <a:pt x="2873" y="495"/>
                  </a:lnTo>
                  <a:lnTo>
                    <a:pt x="2870" y="490"/>
                  </a:lnTo>
                  <a:lnTo>
                    <a:pt x="2873" y="485"/>
                  </a:lnTo>
                  <a:lnTo>
                    <a:pt x="2877" y="479"/>
                  </a:lnTo>
                  <a:lnTo>
                    <a:pt x="2882" y="474"/>
                  </a:lnTo>
                  <a:lnTo>
                    <a:pt x="2885" y="472"/>
                  </a:lnTo>
                  <a:lnTo>
                    <a:pt x="2888" y="467"/>
                  </a:lnTo>
                  <a:lnTo>
                    <a:pt x="2892" y="460"/>
                  </a:lnTo>
                  <a:lnTo>
                    <a:pt x="2893" y="454"/>
                  </a:lnTo>
                  <a:lnTo>
                    <a:pt x="2890" y="448"/>
                  </a:lnTo>
                  <a:lnTo>
                    <a:pt x="2889" y="448"/>
                  </a:lnTo>
                  <a:lnTo>
                    <a:pt x="2888" y="449"/>
                  </a:lnTo>
                  <a:lnTo>
                    <a:pt x="2887" y="449"/>
                  </a:lnTo>
                  <a:lnTo>
                    <a:pt x="2885" y="449"/>
                  </a:lnTo>
                  <a:lnTo>
                    <a:pt x="2885" y="448"/>
                  </a:lnTo>
                  <a:lnTo>
                    <a:pt x="2885" y="440"/>
                  </a:lnTo>
                  <a:lnTo>
                    <a:pt x="2883" y="438"/>
                  </a:lnTo>
                  <a:lnTo>
                    <a:pt x="2882" y="435"/>
                  </a:lnTo>
                  <a:lnTo>
                    <a:pt x="2882" y="434"/>
                  </a:lnTo>
                  <a:lnTo>
                    <a:pt x="2883" y="432"/>
                  </a:lnTo>
                  <a:lnTo>
                    <a:pt x="2883" y="428"/>
                  </a:lnTo>
                  <a:lnTo>
                    <a:pt x="2882" y="424"/>
                  </a:lnTo>
                  <a:lnTo>
                    <a:pt x="2882" y="421"/>
                  </a:lnTo>
                  <a:lnTo>
                    <a:pt x="2882" y="418"/>
                  </a:lnTo>
                  <a:lnTo>
                    <a:pt x="2880" y="413"/>
                  </a:lnTo>
                  <a:lnTo>
                    <a:pt x="2878" y="408"/>
                  </a:lnTo>
                  <a:lnTo>
                    <a:pt x="2878" y="403"/>
                  </a:lnTo>
                  <a:lnTo>
                    <a:pt x="2878" y="397"/>
                  </a:lnTo>
                  <a:lnTo>
                    <a:pt x="2878" y="397"/>
                  </a:lnTo>
                  <a:lnTo>
                    <a:pt x="2879" y="399"/>
                  </a:lnTo>
                  <a:lnTo>
                    <a:pt x="2882" y="401"/>
                  </a:lnTo>
                  <a:lnTo>
                    <a:pt x="2883" y="404"/>
                  </a:lnTo>
                  <a:lnTo>
                    <a:pt x="2884" y="407"/>
                  </a:lnTo>
                  <a:lnTo>
                    <a:pt x="2887" y="408"/>
                  </a:lnTo>
                  <a:lnTo>
                    <a:pt x="2888" y="409"/>
                  </a:lnTo>
                  <a:lnTo>
                    <a:pt x="2890" y="408"/>
                  </a:lnTo>
                  <a:lnTo>
                    <a:pt x="2890" y="404"/>
                  </a:lnTo>
                  <a:lnTo>
                    <a:pt x="2890" y="401"/>
                  </a:lnTo>
                  <a:lnTo>
                    <a:pt x="2890" y="397"/>
                  </a:lnTo>
                  <a:lnTo>
                    <a:pt x="2890" y="393"/>
                  </a:lnTo>
                  <a:lnTo>
                    <a:pt x="2890" y="389"/>
                  </a:lnTo>
                  <a:lnTo>
                    <a:pt x="2892" y="387"/>
                  </a:lnTo>
                  <a:lnTo>
                    <a:pt x="2892" y="385"/>
                  </a:lnTo>
                  <a:lnTo>
                    <a:pt x="2892" y="383"/>
                  </a:lnTo>
                  <a:lnTo>
                    <a:pt x="2892" y="382"/>
                  </a:lnTo>
                  <a:lnTo>
                    <a:pt x="2890" y="380"/>
                  </a:lnTo>
                  <a:lnTo>
                    <a:pt x="2890" y="377"/>
                  </a:lnTo>
                  <a:lnTo>
                    <a:pt x="2889" y="375"/>
                  </a:lnTo>
                  <a:lnTo>
                    <a:pt x="2889" y="372"/>
                  </a:lnTo>
                  <a:lnTo>
                    <a:pt x="2888" y="368"/>
                  </a:lnTo>
                  <a:lnTo>
                    <a:pt x="2888" y="366"/>
                  </a:lnTo>
                  <a:lnTo>
                    <a:pt x="2888" y="363"/>
                  </a:lnTo>
                  <a:lnTo>
                    <a:pt x="2888" y="361"/>
                  </a:lnTo>
                  <a:lnTo>
                    <a:pt x="2888" y="358"/>
                  </a:lnTo>
                  <a:lnTo>
                    <a:pt x="2887" y="357"/>
                  </a:lnTo>
                  <a:lnTo>
                    <a:pt x="2887" y="356"/>
                  </a:lnTo>
                  <a:lnTo>
                    <a:pt x="2884" y="355"/>
                  </a:lnTo>
                  <a:lnTo>
                    <a:pt x="2883" y="355"/>
                  </a:lnTo>
                  <a:lnTo>
                    <a:pt x="2882" y="356"/>
                  </a:lnTo>
                  <a:lnTo>
                    <a:pt x="2880" y="356"/>
                  </a:lnTo>
                  <a:lnTo>
                    <a:pt x="2879" y="357"/>
                  </a:lnTo>
                  <a:lnTo>
                    <a:pt x="2878" y="358"/>
                  </a:lnTo>
                  <a:lnTo>
                    <a:pt x="2877" y="358"/>
                  </a:lnTo>
                  <a:lnTo>
                    <a:pt x="2875" y="357"/>
                  </a:lnTo>
                  <a:lnTo>
                    <a:pt x="2873" y="355"/>
                  </a:lnTo>
                  <a:lnTo>
                    <a:pt x="2873" y="352"/>
                  </a:lnTo>
                  <a:lnTo>
                    <a:pt x="2873" y="350"/>
                  </a:lnTo>
                  <a:lnTo>
                    <a:pt x="2874" y="347"/>
                  </a:lnTo>
                  <a:lnTo>
                    <a:pt x="2875" y="346"/>
                  </a:lnTo>
                  <a:lnTo>
                    <a:pt x="2875" y="342"/>
                  </a:lnTo>
                  <a:lnTo>
                    <a:pt x="2878" y="340"/>
                  </a:lnTo>
                  <a:lnTo>
                    <a:pt x="2877" y="337"/>
                  </a:lnTo>
                  <a:lnTo>
                    <a:pt x="2877" y="335"/>
                  </a:lnTo>
                  <a:lnTo>
                    <a:pt x="2875" y="332"/>
                  </a:lnTo>
                  <a:lnTo>
                    <a:pt x="2875" y="329"/>
                  </a:lnTo>
                  <a:lnTo>
                    <a:pt x="2874" y="326"/>
                  </a:lnTo>
                  <a:lnTo>
                    <a:pt x="2874" y="324"/>
                  </a:lnTo>
                  <a:lnTo>
                    <a:pt x="2873" y="324"/>
                  </a:lnTo>
                  <a:lnTo>
                    <a:pt x="2872" y="324"/>
                  </a:lnTo>
                  <a:lnTo>
                    <a:pt x="2870" y="322"/>
                  </a:lnTo>
                  <a:lnTo>
                    <a:pt x="2869" y="322"/>
                  </a:lnTo>
                  <a:lnTo>
                    <a:pt x="2868" y="321"/>
                  </a:lnTo>
                  <a:lnTo>
                    <a:pt x="2868" y="319"/>
                  </a:lnTo>
                  <a:lnTo>
                    <a:pt x="2868" y="315"/>
                  </a:lnTo>
                  <a:lnTo>
                    <a:pt x="2868" y="312"/>
                  </a:lnTo>
                  <a:lnTo>
                    <a:pt x="2869" y="309"/>
                  </a:lnTo>
                  <a:lnTo>
                    <a:pt x="2869" y="306"/>
                  </a:lnTo>
                  <a:lnTo>
                    <a:pt x="2870" y="305"/>
                  </a:lnTo>
                  <a:lnTo>
                    <a:pt x="2868" y="302"/>
                  </a:lnTo>
                  <a:lnTo>
                    <a:pt x="2865" y="302"/>
                  </a:lnTo>
                  <a:lnTo>
                    <a:pt x="2865" y="302"/>
                  </a:lnTo>
                  <a:lnTo>
                    <a:pt x="2863" y="300"/>
                  </a:lnTo>
                  <a:lnTo>
                    <a:pt x="2862" y="299"/>
                  </a:lnTo>
                  <a:lnTo>
                    <a:pt x="2862" y="295"/>
                  </a:lnTo>
                  <a:lnTo>
                    <a:pt x="2862" y="292"/>
                  </a:lnTo>
                  <a:lnTo>
                    <a:pt x="2863" y="290"/>
                  </a:lnTo>
                  <a:lnTo>
                    <a:pt x="2864" y="287"/>
                  </a:lnTo>
                  <a:lnTo>
                    <a:pt x="2865" y="286"/>
                  </a:lnTo>
                  <a:lnTo>
                    <a:pt x="2865" y="283"/>
                  </a:lnTo>
                  <a:lnTo>
                    <a:pt x="2864" y="281"/>
                  </a:lnTo>
                  <a:lnTo>
                    <a:pt x="2864" y="280"/>
                  </a:lnTo>
                  <a:lnTo>
                    <a:pt x="2863" y="278"/>
                  </a:lnTo>
                  <a:lnTo>
                    <a:pt x="2863" y="276"/>
                  </a:lnTo>
                  <a:lnTo>
                    <a:pt x="2863" y="273"/>
                  </a:lnTo>
                  <a:lnTo>
                    <a:pt x="2864" y="270"/>
                  </a:lnTo>
                  <a:lnTo>
                    <a:pt x="2864" y="268"/>
                  </a:lnTo>
                  <a:lnTo>
                    <a:pt x="2865" y="265"/>
                  </a:lnTo>
                  <a:lnTo>
                    <a:pt x="2865" y="261"/>
                  </a:lnTo>
                  <a:lnTo>
                    <a:pt x="2867" y="256"/>
                  </a:lnTo>
                  <a:lnTo>
                    <a:pt x="2867" y="251"/>
                  </a:lnTo>
                  <a:lnTo>
                    <a:pt x="2868" y="246"/>
                  </a:lnTo>
                  <a:lnTo>
                    <a:pt x="2868" y="240"/>
                  </a:lnTo>
                  <a:lnTo>
                    <a:pt x="2870" y="232"/>
                  </a:lnTo>
                  <a:lnTo>
                    <a:pt x="2873" y="225"/>
                  </a:lnTo>
                  <a:lnTo>
                    <a:pt x="2874" y="228"/>
                  </a:lnTo>
                  <a:lnTo>
                    <a:pt x="2877" y="230"/>
                  </a:lnTo>
                  <a:lnTo>
                    <a:pt x="2878" y="230"/>
                  </a:lnTo>
                  <a:lnTo>
                    <a:pt x="2879" y="229"/>
                  </a:lnTo>
                  <a:lnTo>
                    <a:pt x="2882" y="228"/>
                  </a:lnTo>
                  <a:lnTo>
                    <a:pt x="2883" y="227"/>
                  </a:lnTo>
                  <a:lnTo>
                    <a:pt x="2884" y="225"/>
                  </a:lnTo>
                  <a:lnTo>
                    <a:pt x="2885" y="224"/>
                  </a:lnTo>
                  <a:lnTo>
                    <a:pt x="2887" y="224"/>
                  </a:lnTo>
                  <a:close/>
                  <a:moveTo>
                    <a:pt x="3178" y="149"/>
                  </a:moveTo>
                  <a:lnTo>
                    <a:pt x="3176" y="151"/>
                  </a:lnTo>
                  <a:lnTo>
                    <a:pt x="3176" y="154"/>
                  </a:lnTo>
                  <a:lnTo>
                    <a:pt x="3177" y="161"/>
                  </a:lnTo>
                  <a:lnTo>
                    <a:pt x="3178" y="167"/>
                  </a:lnTo>
                  <a:lnTo>
                    <a:pt x="3178" y="173"/>
                  </a:lnTo>
                  <a:lnTo>
                    <a:pt x="3181" y="178"/>
                  </a:lnTo>
                  <a:lnTo>
                    <a:pt x="3183" y="183"/>
                  </a:lnTo>
                  <a:lnTo>
                    <a:pt x="3184" y="189"/>
                  </a:lnTo>
                  <a:lnTo>
                    <a:pt x="3186" y="193"/>
                  </a:lnTo>
                  <a:lnTo>
                    <a:pt x="3186" y="197"/>
                  </a:lnTo>
                  <a:lnTo>
                    <a:pt x="3186" y="200"/>
                  </a:lnTo>
                  <a:lnTo>
                    <a:pt x="3187" y="204"/>
                  </a:lnTo>
                  <a:lnTo>
                    <a:pt x="3188" y="207"/>
                  </a:lnTo>
                  <a:lnTo>
                    <a:pt x="3189" y="207"/>
                  </a:lnTo>
                  <a:lnTo>
                    <a:pt x="3192" y="207"/>
                  </a:lnTo>
                  <a:lnTo>
                    <a:pt x="3193" y="205"/>
                  </a:lnTo>
                  <a:lnTo>
                    <a:pt x="3194" y="203"/>
                  </a:lnTo>
                  <a:lnTo>
                    <a:pt x="3194" y="202"/>
                  </a:lnTo>
                  <a:lnTo>
                    <a:pt x="3194" y="199"/>
                  </a:lnTo>
                  <a:lnTo>
                    <a:pt x="3194" y="197"/>
                  </a:lnTo>
                  <a:lnTo>
                    <a:pt x="3196" y="194"/>
                  </a:lnTo>
                  <a:lnTo>
                    <a:pt x="3197" y="192"/>
                  </a:lnTo>
                  <a:lnTo>
                    <a:pt x="3197" y="183"/>
                  </a:lnTo>
                  <a:lnTo>
                    <a:pt x="3198" y="182"/>
                  </a:lnTo>
                  <a:lnTo>
                    <a:pt x="3198" y="179"/>
                  </a:lnTo>
                  <a:lnTo>
                    <a:pt x="3198" y="177"/>
                  </a:lnTo>
                  <a:lnTo>
                    <a:pt x="3198" y="174"/>
                  </a:lnTo>
                  <a:lnTo>
                    <a:pt x="3197" y="172"/>
                  </a:lnTo>
                  <a:lnTo>
                    <a:pt x="3197" y="171"/>
                  </a:lnTo>
                  <a:lnTo>
                    <a:pt x="3194" y="169"/>
                  </a:lnTo>
                  <a:lnTo>
                    <a:pt x="3193" y="168"/>
                  </a:lnTo>
                  <a:lnTo>
                    <a:pt x="3191" y="166"/>
                  </a:lnTo>
                  <a:lnTo>
                    <a:pt x="3189" y="163"/>
                  </a:lnTo>
                  <a:lnTo>
                    <a:pt x="3189" y="161"/>
                  </a:lnTo>
                  <a:lnTo>
                    <a:pt x="3189" y="158"/>
                  </a:lnTo>
                  <a:lnTo>
                    <a:pt x="3188" y="154"/>
                  </a:lnTo>
                  <a:lnTo>
                    <a:pt x="3187" y="152"/>
                  </a:lnTo>
                  <a:lnTo>
                    <a:pt x="3184" y="152"/>
                  </a:lnTo>
                  <a:lnTo>
                    <a:pt x="3182" y="151"/>
                  </a:lnTo>
                  <a:lnTo>
                    <a:pt x="3178" y="149"/>
                  </a:lnTo>
                  <a:close/>
                  <a:moveTo>
                    <a:pt x="829" y="135"/>
                  </a:moveTo>
                  <a:lnTo>
                    <a:pt x="826" y="136"/>
                  </a:lnTo>
                  <a:lnTo>
                    <a:pt x="824" y="137"/>
                  </a:lnTo>
                  <a:lnTo>
                    <a:pt x="821" y="142"/>
                  </a:lnTo>
                  <a:lnTo>
                    <a:pt x="815" y="152"/>
                  </a:lnTo>
                  <a:lnTo>
                    <a:pt x="806" y="159"/>
                  </a:lnTo>
                  <a:lnTo>
                    <a:pt x="800" y="168"/>
                  </a:lnTo>
                  <a:lnTo>
                    <a:pt x="795" y="178"/>
                  </a:lnTo>
                  <a:lnTo>
                    <a:pt x="795" y="182"/>
                  </a:lnTo>
                  <a:lnTo>
                    <a:pt x="795" y="184"/>
                  </a:lnTo>
                  <a:lnTo>
                    <a:pt x="796" y="186"/>
                  </a:lnTo>
                  <a:lnTo>
                    <a:pt x="796" y="186"/>
                  </a:lnTo>
                  <a:lnTo>
                    <a:pt x="798" y="184"/>
                  </a:lnTo>
                  <a:lnTo>
                    <a:pt x="800" y="183"/>
                  </a:lnTo>
                  <a:lnTo>
                    <a:pt x="801" y="181"/>
                  </a:lnTo>
                  <a:lnTo>
                    <a:pt x="803" y="179"/>
                  </a:lnTo>
                  <a:lnTo>
                    <a:pt x="804" y="177"/>
                  </a:lnTo>
                  <a:lnTo>
                    <a:pt x="805" y="174"/>
                  </a:lnTo>
                  <a:lnTo>
                    <a:pt x="806" y="173"/>
                  </a:lnTo>
                  <a:lnTo>
                    <a:pt x="811" y="168"/>
                  </a:lnTo>
                  <a:lnTo>
                    <a:pt x="818" y="167"/>
                  </a:lnTo>
                  <a:lnTo>
                    <a:pt x="825" y="166"/>
                  </a:lnTo>
                  <a:lnTo>
                    <a:pt x="830" y="164"/>
                  </a:lnTo>
                  <a:lnTo>
                    <a:pt x="835" y="159"/>
                  </a:lnTo>
                  <a:lnTo>
                    <a:pt x="836" y="156"/>
                  </a:lnTo>
                  <a:lnTo>
                    <a:pt x="837" y="152"/>
                  </a:lnTo>
                  <a:lnTo>
                    <a:pt x="837" y="148"/>
                  </a:lnTo>
                  <a:lnTo>
                    <a:pt x="836" y="144"/>
                  </a:lnTo>
                  <a:lnTo>
                    <a:pt x="835" y="141"/>
                  </a:lnTo>
                  <a:lnTo>
                    <a:pt x="834" y="137"/>
                  </a:lnTo>
                  <a:lnTo>
                    <a:pt x="831" y="136"/>
                  </a:lnTo>
                  <a:lnTo>
                    <a:pt x="829" y="135"/>
                  </a:lnTo>
                  <a:close/>
                  <a:moveTo>
                    <a:pt x="3207" y="123"/>
                  </a:moveTo>
                  <a:lnTo>
                    <a:pt x="3206" y="125"/>
                  </a:lnTo>
                  <a:lnTo>
                    <a:pt x="3204" y="126"/>
                  </a:lnTo>
                  <a:lnTo>
                    <a:pt x="3204" y="142"/>
                  </a:lnTo>
                  <a:lnTo>
                    <a:pt x="3204" y="144"/>
                  </a:lnTo>
                  <a:lnTo>
                    <a:pt x="3206" y="147"/>
                  </a:lnTo>
                  <a:lnTo>
                    <a:pt x="3206" y="149"/>
                  </a:lnTo>
                  <a:lnTo>
                    <a:pt x="3207" y="152"/>
                  </a:lnTo>
                  <a:lnTo>
                    <a:pt x="3208" y="156"/>
                  </a:lnTo>
                  <a:lnTo>
                    <a:pt x="3209" y="159"/>
                  </a:lnTo>
                  <a:lnTo>
                    <a:pt x="3211" y="162"/>
                  </a:lnTo>
                  <a:lnTo>
                    <a:pt x="3213" y="166"/>
                  </a:lnTo>
                  <a:lnTo>
                    <a:pt x="3214" y="169"/>
                  </a:lnTo>
                  <a:lnTo>
                    <a:pt x="3216" y="172"/>
                  </a:lnTo>
                  <a:lnTo>
                    <a:pt x="3217" y="174"/>
                  </a:lnTo>
                  <a:lnTo>
                    <a:pt x="3218" y="178"/>
                  </a:lnTo>
                  <a:lnTo>
                    <a:pt x="3218" y="178"/>
                  </a:lnTo>
                  <a:lnTo>
                    <a:pt x="3218" y="177"/>
                  </a:lnTo>
                  <a:lnTo>
                    <a:pt x="3219" y="177"/>
                  </a:lnTo>
                  <a:lnTo>
                    <a:pt x="3221" y="176"/>
                  </a:lnTo>
                  <a:lnTo>
                    <a:pt x="3219" y="171"/>
                  </a:lnTo>
                  <a:lnTo>
                    <a:pt x="3218" y="166"/>
                  </a:lnTo>
                  <a:lnTo>
                    <a:pt x="3218" y="161"/>
                  </a:lnTo>
                  <a:lnTo>
                    <a:pt x="3216" y="154"/>
                  </a:lnTo>
                  <a:lnTo>
                    <a:pt x="3216" y="149"/>
                  </a:lnTo>
                  <a:lnTo>
                    <a:pt x="3216" y="144"/>
                  </a:lnTo>
                  <a:lnTo>
                    <a:pt x="3214" y="142"/>
                  </a:lnTo>
                  <a:lnTo>
                    <a:pt x="3213" y="140"/>
                  </a:lnTo>
                  <a:lnTo>
                    <a:pt x="3212" y="136"/>
                  </a:lnTo>
                  <a:lnTo>
                    <a:pt x="3212" y="133"/>
                  </a:lnTo>
                  <a:lnTo>
                    <a:pt x="3211" y="130"/>
                  </a:lnTo>
                  <a:lnTo>
                    <a:pt x="3209" y="127"/>
                  </a:lnTo>
                  <a:lnTo>
                    <a:pt x="3208" y="125"/>
                  </a:lnTo>
                  <a:lnTo>
                    <a:pt x="3207" y="123"/>
                  </a:lnTo>
                  <a:close/>
                  <a:moveTo>
                    <a:pt x="69" y="0"/>
                  </a:moveTo>
                  <a:lnTo>
                    <a:pt x="71" y="0"/>
                  </a:lnTo>
                  <a:lnTo>
                    <a:pt x="71" y="3"/>
                  </a:lnTo>
                  <a:lnTo>
                    <a:pt x="90" y="3"/>
                  </a:lnTo>
                  <a:lnTo>
                    <a:pt x="142" y="9"/>
                  </a:lnTo>
                  <a:lnTo>
                    <a:pt x="197" y="23"/>
                  </a:lnTo>
                  <a:lnTo>
                    <a:pt x="252" y="43"/>
                  </a:lnTo>
                  <a:lnTo>
                    <a:pt x="310" y="69"/>
                  </a:lnTo>
                  <a:lnTo>
                    <a:pt x="370" y="100"/>
                  </a:lnTo>
                  <a:lnTo>
                    <a:pt x="434" y="137"/>
                  </a:lnTo>
                  <a:lnTo>
                    <a:pt x="500" y="178"/>
                  </a:lnTo>
                  <a:lnTo>
                    <a:pt x="572" y="224"/>
                  </a:lnTo>
                  <a:lnTo>
                    <a:pt x="647" y="274"/>
                  </a:lnTo>
                  <a:lnTo>
                    <a:pt x="727" y="327"/>
                  </a:lnTo>
                  <a:lnTo>
                    <a:pt x="811" y="381"/>
                  </a:lnTo>
                  <a:lnTo>
                    <a:pt x="898" y="437"/>
                  </a:lnTo>
                  <a:lnTo>
                    <a:pt x="991" y="491"/>
                  </a:lnTo>
                  <a:lnTo>
                    <a:pt x="1085" y="545"/>
                  </a:lnTo>
                  <a:lnTo>
                    <a:pt x="1171" y="590"/>
                  </a:lnTo>
                  <a:lnTo>
                    <a:pt x="1258" y="632"/>
                  </a:lnTo>
                  <a:lnTo>
                    <a:pt x="1255" y="633"/>
                  </a:lnTo>
                  <a:lnTo>
                    <a:pt x="1250" y="636"/>
                  </a:lnTo>
                  <a:lnTo>
                    <a:pt x="1246" y="637"/>
                  </a:lnTo>
                  <a:lnTo>
                    <a:pt x="1244" y="641"/>
                  </a:lnTo>
                  <a:lnTo>
                    <a:pt x="1240" y="643"/>
                  </a:lnTo>
                  <a:lnTo>
                    <a:pt x="1236" y="646"/>
                  </a:lnTo>
                  <a:lnTo>
                    <a:pt x="1231" y="649"/>
                  </a:lnTo>
                  <a:lnTo>
                    <a:pt x="1225" y="651"/>
                  </a:lnTo>
                  <a:lnTo>
                    <a:pt x="1220" y="654"/>
                  </a:lnTo>
                  <a:lnTo>
                    <a:pt x="1216" y="658"/>
                  </a:lnTo>
                  <a:lnTo>
                    <a:pt x="1216" y="661"/>
                  </a:lnTo>
                  <a:lnTo>
                    <a:pt x="1217" y="661"/>
                  </a:lnTo>
                  <a:lnTo>
                    <a:pt x="1220" y="662"/>
                  </a:lnTo>
                  <a:lnTo>
                    <a:pt x="1222" y="662"/>
                  </a:lnTo>
                  <a:lnTo>
                    <a:pt x="1226" y="662"/>
                  </a:lnTo>
                  <a:lnTo>
                    <a:pt x="1229" y="662"/>
                  </a:lnTo>
                  <a:lnTo>
                    <a:pt x="1231" y="662"/>
                  </a:lnTo>
                  <a:lnTo>
                    <a:pt x="1234" y="662"/>
                  </a:lnTo>
                  <a:lnTo>
                    <a:pt x="1234" y="662"/>
                  </a:lnTo>
                  <a:lnTo>
                    <a:pt x="1237" y="661"/>
                  </a:lnTo>
                  <a:lnTo>
                    <a:pt x="1241" y="661"/>
                  </a:lnTo>
                  <a:lnTo>
                    <a:pt x="1244" y="659"/>
                  </a:lnTo>
                  <a:lnTo>
                    <a:pt x="1247" y="658"/>
                  </a:lnTo>
                  <a:lnTo>
                    <a:pt x="1250" y="659"/>
                  </a:lnTo>
                  <a:lnTo>
                    <a:pt x="1251" y="661"/>
                  </a:lnTo>
                  <a:lnTo>
                    <a:pt x="1252" y="662"/>
                  </a:lnTo>
                  <a:lnTo>
                    <a:pt x="1254" y="663"/>
                  </a:lnTo>
                  <a:lnTo>
                    <a:pt x="1254" y="663"/>
                  </a:lnTo>
                  <a:lnTo>
                    <a:pt x="1255" y="664"/>
                  </a:lnTo>
                  <a:lnTo>
                    <a:pt x="1266" y="662"/>
                  </a:lnTo>
                  <a:lnTo>
                    <a:pt x="1277" y="657"/>
                  </a:lnTo>
                  <a:lnTo>
                    <a:pt x="1286" y="651"/>
                  </a:lnTo>
                  <a:lnTo>
                    <a:pt x="1288" y="651"/>
                  </a:lnTo>
                  <a:lnTo>
                    <a:pt x="1291" y="649"/>
                  </a:lnTo>
                  <a:lnTo>
                    <a:pt x="1293" y="648"/>
                  </a:lnTo>
                  <a:lnTo>
                    <a:pt x="1303" y="652"/>
                  </a:lnTo>
                  <a:lnTo>
                    <a:pt x="1315" y="656"/>
                  </a:lnTo>
                  <a:lnTo>
                    <a:pt x="1313" y="654"/>
                  </a:lnTo>
                  <a:lnTo>
                    <a:pt x="1313" y="654"/>
                  </a:lnTo>
                  <a:lnTo>
                    <a:pt x="1313" y="652"/>
                  </a:lnTo>
                  <a:lnTo>
                    <a:pt x="1318" y="653"/>
                  </a:lnTo>
                  <a:lnTo>
                    <a:pt x="1318" y="656"/>
                  </a:lnTo>
                  <a:lnTo>
                    <a:pt x="1320" y="656"/>
                  </a:lnTo>
                  <a:lnTo>
                    <a:pt x="1321" y="657"/>
                  </a:lnTo>
                  <a:lnTo>
                    <a:pt x="1323" y="658"/>
                  </a:lnTo>
                  <a:lnTo>
                    <a:pt x="1326" y="661"/>
                  </a:lnTo>
                  <a:lnTo>
                    <a:pt x="1328" y="663"/>
                  </a:lnTo>
                  <a:lnTo>
                    <a:pt x="1331" y="664"/>
                  </a:lnTo>
                  <a:lnTo>
                    <a:pt x="1333" y="666"/>
                  </a:lnTo>
                  <a:lnTo>
                    <a:pt x="1336" y="667"/>
                  </a:lnTo>
                  <a:lnTo>
                    <a:pt x="1344" y="667"/>
                  </a:lnTo>
                  <a:lnTo>
                    <a:pt x="1348" y="668"/>
                  </a:lnTo>
                  <a:lnTo>
                    <a:pt x="1344" y="671"/>
                  </a:lnTo>
                  <a:lnTo>
                    <a:pt x="1388" y="690"/>
                  </a:lnTo>
                  <a:lnTo>
                    <a:pt x="1383" y="690"/>
                  </a:lnTo>
                  <a:lnTo>
                    <a:pt x="1382" y="690"/>
                  </a:lnTo>
                  <a:lnTo>
                    <a:pt x="1379" y="689"/>
                  </a:lnTo>
                  <a:lnTo>
                    <a:pt x="1377" y="689"/>
                  </a:lnTo>
                  <a:lnTo>
                    <a:pt x="1374" y="689"/>
                  </a:lnTo>
                  <a:lnTo>
                    <a:pt x="1372" y="690"/>
                  </a:lnTo>
                  <a:lnTo>
                    <a:pt x="1369" y="690"/>
                  </a:lnTo>
                  <a:lnTo>
                    <a:pt x="1368" y="693"/>
                  </a:lnTo>
                  <a:lnTo>
                    <a:pt x="1364" y="692"/>
                  </a:lnTo>
                  <a:lnTo>
                    <a:pt x="1359" y="694"/>
                  </a:lnTo>
                  <a:lnTo>
                    <a:pt x="1352" y="699"/>
                  </a:lnTo>
                  <a:lnTo>
                    <a:pt x="1346" y="704"/>
                  </a:lnTo>
                  <a:lnTo>
                    <a:pt x="1339" y="710"/>
                  </a:lnTo>
                  <a:lnTo>
                    <a:pt x="1336" y="714"/>
                  </a:lnTo>
                  <a:lnTo>
                    <a:pt x="1334" y="719"/>
                  </a:lnTo>
                  <a:lnTo>
                    <a:pt x="1334" y="727"/>
                  </a:lnTo>
                  <a:lnTo>
                    <a:pt x="1333" y="734"/>
                  </a:lnTo>
                  <a:lnTo>
                    <a:pt x="1333" y="738"/>
                  </a:lnTo>
                  <a:lnTo>
                    <a:pt x="1332" y="740"/>
                  </a:lnTo>
                  <a:lnTo>
                    <a:pt x="1331" y="743"/>
                  </a:lnTo>
                  <a:lnTo>
                    <a:pt x="1330" y="745"/>
                  </a:lnTo>
                  <a:lnTo>
                    <a:pt x="1327" y="748"/>
                  </a:lnTo>
                  <a:lnTo>
                    <a:pt x="1326" y="750"/>
                  </a:lnTo>
                  <a:lnTo>
                    <a:pt x="1318" y="768"/>
                  </a:lnTo>
                  <a:lnTo>
                    <a:pt x="1316" y="785"/>
                  </a:lnTo>
                  <a:lnTo>
                    <a:pt x="1318" y="802"/>
                  </a:lnTo>
                  <a:lnTo>
                    <a:pt x="1320" y="806"/>
                  </a:lnTo>
                  <a:lnTo>
                    <a:pt x="1321" y="814"/>
                  </a:lnTo>
                  <a:lnTo>
                    <a:pt x="1323" y="822"/>
                  </a:lnTo>
                  <a:lnTo>
                    <a:pt x="1326" y="830"/>
                  </a:lnTo>
                  <a:lnTo>
                    <a:pt x="1330" y="835"/>
                  </a:lnTo>
                  <a:lnTo>
                    <a:pt x="1333" y="833"/>
                  </a:lnTo>
                  <a:lnTo>
                    <a:pt x="1336" y="831"/>
                  </a:lnTo>
                  <a:lnTo>
                    <a:pt x="1338" y="827"/>
                  </a:lnTo>
                  <a:lnTo>
                    <a:pt x="1339" y="822"/>
                  </a:lnTo>
                  <a:lnTo>
                    <a:pt x="1342" y="819"/>
                  </a:lnTo>
                  <a:lnTo>
                    <a:pt x="1343" y="816"/>
                  </a:lnTo>
                  <a:lnTo>
                    <a:pt x="1346" y="815"/>
                  </a:lnTo>
                  <a:lnTo>
                    <a:pt x="1348" y="814"/>
                  </a:lnTo>
                  <a:lnTo>
                    <a:pt x="1349" y="812"/>
                  </a:lnTo>
                  <a:lnTo>
                    <a:pt x="1352" y="810"/>
                  </a:lnTo>
                  <a:lnTo>
                    <a:pt x="1352" y="807"/>
                  </a:lnTo>
                  <a:lnTo>
                    <a:pt x="1353" y="796"/>
                  </a:lnTo>
                  <a:lnTo>
                    <a:pt x="1349" y="784"/>
                  </a:lnTo>
                  <a:lnTo>
                    <a:pt x="1348" y="769"/>
                  </a:lnTo>
                  <a:lnTo>
                    <a:pt x="1349" y="755"/>
                  </a:lnTo>
                  <a:lnTo>
                    <a:pt x="1351" y="748"/>
                  </a:lnTo>
                  <a:lnTo>
                    <a:pt x="1353" y="740"/>
                  </a:lnTo>
                  <a:lnTo>
                    <a:pt x="1356" y="733"/>
                  </a:lnTo>
                  <a:lnTo>
                    <a:pt x="1359" y="727"/>
                  </a:lnTo>
                  <a:lnTo>
                    <a:pt x="1363" y="725"/>
                  </a:lnTo>
                  <a:lnTo>
                    <a:pt x="1367" y="725"/>
                  </a:lnTo>
                  <a:lnTo>
                    <a:pt x="1371" y="725"/>
                  </a:lnTo>
                  <a:lnTo>
                    <a:pt x="1374" y="725"/>
                  </a:lnTo>
                  <a:lnTo>
                    <a:pt x="1378" y="724"/>
                  </a:lnTo>
                  <a:lnTo>
                    <a:pt x="1381" y="719"/>
                  </a:lnTo>
                  <a:lnTo>
                    <a:pt x="1384" y="712"/>
                  </a:lnTo>
                  <a:lnTo>
                    <a:pt x="1388" y="704"/>
                  </a:lnTo>
                  <a:lnTo>
                    <a:pt x="1392" y="699"/>
                  </a:lnTo>
                  <a:lnTo>
                    <a:pt x="1398" y="695"/>
                  </a:lnTo>
                  <a:lnTo>
                    <a:pt x="1404" y="695"/>
                  </a:lnTo>
                  <a:lnTo>
                    <a:pt x="1409" y="699"/>
                  </a:lnTo>
                  <a:lnTo>
                    <a:pt x="1414" y="704"/>
                  </a:lnTo>
                  <a:lnTo>
                    <a:pt x="1418" y="712"/>
                  </a:lnTo>
                  <a:lnTo>
                    <a:pt x="1423" y="717"/>
                  </a:lnTo>
                  <a:lnTo>
                    <a:pt x="1425" y="718"/>
                  </a:lnTo>
                  <a:lnTo>
                    <a:pt x="1428" y="719"/>
                  </a:lnTo>
                  <a:lnTo>
                    <a:pt x="1430" y="722"/>
                  </a:lnTo>
                  <a:lnTo>
                    <a:pt x="1433" y="723"/>
                  </a:lnTo>
                  <a:lnTo>
                    <a:pt x="1434" y="724"/>
                  </a:lnTo>
                  <a:lnTo>
                    <a:pt x="1435" y="727"/>
                  </a:lnTo>
                  <a:lnTo>
                    <a:pt x="1437" y="729"/>
                  </a:lnTo>
                  <a:lnTo>
                    <a:pt x="1435" y="738"/>
                  </a:lnTo>
                  <a:lnTo>
                    <a:pt x="1433" y="746"/>
                  </a:lnTo>
                  <a:lnTo>
                    <a:pt x="1433" y="754"/>
                  </a:lnTo>
                  <a:lnTo>
                    <a:pt x="1437" y="760"/>
                  </a:lnTo>
                  <a:lnTo>
                    <a:pt x="1438" y="763"/>
                  </a:lnTo>
                  <a:lnTo>
                    <a:pt x="1442" y="763"/>
                  </a:lnTo>
                  <a:lnTo>
                    <a:pt x="1444" y="764"/>
                  </a:lnTo>
                  <a:lnTo>
                    <a:pt x="1447" y="764"/>
                  </a:lnTo>
                  <a:lnTo>
                    <a:pt x="1449" y="764"/>
                  </a:lnTo>
                  <a:lnTo>
                    <a:pt x="1450" y="766"/>
                  </a:lnTo>
                  <a:lnTo>
                    <a:pt x="1452" y="769"/>
                  </a:lnTo>
                  <a:lnTo>
                    <a:pt x="1454" y="771"/>
                  </a:lnTo>
                  <a:lnTo>
                    <a:pt x="1455" y="774"/>
                  </a:lnTo>
                  <a:lnTo>
                    <a:pt x="1457" y="776"/>
                  </a:lnTo>
                  <a:lnTo>
                    <a:pt x="1458" y="780"/>
                  </a:lnTo>
                  <a:lnTo>
                    <a:pt x="1460" y="782"/>
                  </a:lnTo>
                  <a:lnTo>
                    <a:pt x="1462" y="784"/>
                  </a:lnTo>
                  <a:lnTo>
                    <a:pt x="1465" y="784"/>
                  </a:lnTo>
                  <a:lnTo>
                    <a:pt x="1468" y="784"/>
                  </a:lnTo>
                  <a:lnTo>
                    <a:pt x="1469" y="779"/>
                  </a:lnTo>
                  <a:lnTo>
                    <a:pt x="1469" y="770"/>
                  </a:lnTo>
                  <a:lnTo>
                    <a:pt x="1469" y="761"/>
                  </a:lnTo>
                  <a:lnTo>
                    <a:pt x="1469" y="751"/>
                  </a:lnTo>
                  <a:lnTo>
                    <a:pt x="1468" y="744"/>
                  </a:lnTo>
                  <a:lnTo>
                    <a:pt x="1468" y="740"/>
                  </a:lnTo>
                  <a:lnTo>
                    <a:pt x="1468" y="738"/>
                  </a:lnTo>
                  <a:lnTo>
                    <a:pt x="1469" y="735"/>
                  </a:lnTo>
                  <a:lnTo>
                    <a:pt x="1469" y="733"/>
                  </a:lnTo>
                  <a:lnTo>
                    <a:pt x="1470" y="729"/>
                  </a:lnTo>
                  <a:lnTo>
                    <a:pt x="1472" y="727"/>
                  </a:lnTo>
                  <a:lnTo>
                    <a:pt x="1472" y="723"/>
                  </a:lnTo>
                  <a:lnTo>
                    <a:pt x="1473" y="722"/>
                  </a:lnTo>
                  <a:lnTo>
                    <a:pt x="1474" y="720"/>
                  </a:lnTo>
                  <a:lnTo>
                    <a:pt x="1475" y="722"/>
                  </a:lnTo>
                  <a:lnTo>
                    <a:pt x="1478" y="725"/>
                  </a:lnTo>
                  <a:lnTo>
                    <a:pt x="1480" y="729"/>
                  </a:lnTo>
                  <a:lnTo>
                    <a:pt x="1483" y="731"/>
                  </a:lnTo>
                  <a:lnTo>
                    <a:pt x="1488" y="734"/>
                  </a:lnTo>
                  <a:lnTo>
                    <a:pt x="1494" y="738"/>
                  </a:lnTo>
                  <a:lnTo>
                    <a:pt x="1500" y="741"/>
                  </a:lnTo>
                  <a:lnTo>
                    <a:pt x="1505" y="743"/>
                  </a:lnTo>
                  <a:lnTo>
                    <a:pt x="1510" y="740"/>
                  </a:lnTo>
                  <a:lnTo>
                    <a:pt x="1511" y="738"/>
                  </a:lnTo>
                  <a:lnTo>
                    <a:pt x="1513" y="735"/>
                  </a:lnTo>
                  <a:lnTo>
                    <a:pt x="1513" y="734"/>
                  </a:lnTo>
                  <a:lnTo>
                    <a:pt x="1513" y="735"/>
                  </a:lnTo>
                  <a:lnTo>
                    <a:pt x="1513" y="736"/>
                  </a:lnTo>
                  <a:lnTo>
                    <a:pt x="1513" y="739"/>
                  </a:lnTo>
                  <a:lnTo>
                    <a:pt x="1536" y="749"/>
                  </a:lnTo>
                  <a:lnTo>
                    <a:pt x="1562" y="758"/>
                  </a:lnTo>
                  <a:lnTo>
                    <a:pt x="1552" y="763"/>
                  </a:lnTo>
                  <a:lnTo>
                    <a:pt x="1541" y="766"/>
                  </a:lnTo>
                  <a:lnTo>
                    <a:pt x="1533" y="769"/>
                  </a:lnTo>
                  <a:lnTo>
                    <a:pt x="1528" y="775"/>
                  </a:lnTo>
                  <a:lnTo>
                    <a:pt x="1525" y="781"/>
                  </a:lnTo>
                  <a:lnTo>
                    <a:pt x="1520" y="789"/>
                  </a:lnTo>
                  <a:lnTo>
                    <a:pt x="1514" y="794"/>
                  </a:lnTo>
                  <a:lnTo>
                    <a:pt x="1505" y="796"/>
                  </a:lnTo>
                  <a:lnTo>
                    <a:pt x="1496" y="800"/>
                  </a:lnTo>
                  <a:lnTo>
                    <a:pt x="1496" y="800"/>
                  </a:lnTo>
                  <a:lnTo>
                    <a:pt x="1494" y="799"/>
                  </a:lnTo>
                  <a:lnTo>
                    <a:pt x="1493" y="799"/>
                  </a:lnTo>
                  <a:lnTo>
                    <a:pt x="1490" y="797"/>
                  </a:lnTo>
                  <a:lnTo>
                    <a:pt x="1488" y="797"/>
                  </a:lnTo>
                  <a:lnTo>
                    <a:pt x="1486" y="797"/>
                  </a:lnTo>
                  <a:lnTo>
                    <a:pt x="1481" y="800"/>
                  </a:lnTo>
                  <a:lnTo>
                    <a:pt x="1478" y="802"/>
                  </a:lnTo>
                  <a:lnTo>
                    <a:pt x="1475" y="805"/>
                  </a:lnTo>
                  <a:lnTo>
                    <a:pt x="1468" y="811"/>
                  </a:lnTo>
                  <a:lnTo>
                    <a:pt x="1460" y="814"/>
                  </a:lnTo>
                  <a:lnTo>
                    <a:pt x="1452" y="819"/>
                  </a:lnTo>
                  <a:lnTo>
                    <a:pt x="1450" y="820"/>
                  </a:lnTo>
                  <a:lnTo>
                    <a:pt x="1448" y="821"/>
                  </a:lnTo>
                  <a:lnTo>
                    <a:pt x="1447" y="824"/>
                  </a:lnTo>
                  <a:lnTo>
                    <a:pt x="1445" y="826"/>
                  </a:lnTo>
                  <a:lnTo>
                    <a:pt x="1445" y="827"/>
                  </a:lnTo>
                  <a:lnTo>
                    <a:pt x="1447" y="830"/>
                  </a:lnTo>
                  <a:lnTo>
                    <a:pt x="1449" y="831"/>
                  </a:lnTo>
                  <a:lnTo>
                    <a:pt x="1452" y="831"/>
                  </a:lnTo>
                  <a:lnTo>
                    <a:pt x="1468" y="830"/>
                  </a:lnTo>
                  <a:lnTo>
                    <a:pt x="1485" y="826"/>
                  </a:lnTo>
                  <a:lnTo>
                    <a:pt x="1501" y="821"/>
                  </a:lnTo>
                  <a:lnTo>
                    <a:pt x="1510" y="819"/>
                  </a:lnTo>
                  <a:lnTo>
                    <a:pt x="1519" y="815"/>
                  </a:lnTo>
                  <a:lnTo>
                    <a:pt x="1528" y="809"/>
                  </a:lnTo>
                  <a:lnTo>
                    <a:pt x="1533" y="801"/>
                  </a:lnTo>
                  <a:lnTo>
                    <a:pt x="1534" y="792"/>
                  </a:lnTo>
                  <a:lnTo>
                    <a:pt x="1535" y="784"/>
                  </a:lnTo>
                  <a:lnTo>
                    <a:pt x="1541" y="780"/>
                  </a:lnTo>
                  <a:lnTo>
                    <a:pt x="1551" y="779"/>
                  </a:lnTo>
                  <a:lnTo>
                    <a:pt x="1561" y="777"/>
                  </a:lnTo>
                  <a:lnTo>
                    <a:pt x="1574" y="779"/>
                  </a:lnTo>
                  <a:lnTo>
                    <a:pt x="1585" y="779"/>
                  </a:lnTo>
                  <a:lnTo>
                    <a:pt x="1596" y="777"/>
                  </a:lnTo>
                  <a:lnTo>
                    <a:pt x="1604" y="775"/>
                  </a:lnTo>
                  <a:lnTo>
                    <a:pt x="1609" y="769"/>
                  </a:lnTo>
                  <a:lnTo>
                    <a:pt x="1609" y="773"/>
                  </a:lnTo>
                  <a:lnTo>
                    <a:pt x="1670" y="792"/>
                  </a:lnTo>
                  <a:lnTo>
                    <a:pt x="1729" y="810"/>
                  </a:lnTo>
                  <a:lnTo>
                    <a:pt x="1728" y="809"/>
                  </a:lnTo>
                  <a:lnTo>
                    <a:pt x="1728" y="806"/>
                  </a:lnTo>
                  <a:lnTo>
                    <a:pt x="1729" y="805"/>
                  </a:lnTo>
                  <a:lnTo>
                    <a:pt x="1731" y="805"/>
                  </a:lnTo>
                  <a:lnTo>
                    <a:pt x="1731" y="806"/>
                  </a:lnTo>
                  <a:lnTo>
                    <a:pt x="1732" y="807"/>
                  </a:lnTo>
                  <a:lnTo>
                    <a:pt x="1733" y="807"/>
                  </a:lnTo>
                  <a:lnTo>
                    <a:pt x="1736" y="807"/>
                  </a:lnTo>
                  <a:lnTo>
                    <a:pt x="1737" y="809"/>
                  </a:lnTo>
                  <a:lnTo>
                    <a:pt x="1738" y="810"/>
                  </a:lnTo>
                  <a:lnTo>
                    <a:pt x="1739" y="810"/>
                  </a:lnTo>
                  <a:lnTo>
                    <a:pt x="1741" y="810"/>
                  </a:lnTo>
                  <a:lnTo>
                    <a:pt x="1744" y="811"/>
                  </a:lnTo>
                  <a:lnTo>
                    <a:pt x="1748" y="811"/>
                  </a:lnTo>
                  <a:lnTo>
                    <a:pt x="1752" y="812"/>
                  </a:lnTo>
                  <a:lnTo>
                    <a:pt x="1753" y="812"/>
                  </a:lnTo>
                  <a:lnTo>
                    <a:pt x="1756" y="819"/>
                  </a:lnTo>
                  <a:lnTo>
                    <a:pt x="1754" y="822"/>
                  </a:lnTo>
                  <a:lnTo>
                    <a:pt x="1749" y="825"/>
                  </a:lnTo>
                  <a:lnTo>
                    <a:pt x="1742" y="826"/>
                  </a:lnTo>
                  <a:lnTo>
                    <a:pt x="1736" y="826"/>
                  </a:lnTo>
                  <a:lnTo>
                    <a:pt x="1731" y="828"/>
                  </a:lnTo>
                  <a:lnTo>
                    <a:pt x="1727" y="828"/>
                  </a:lnTo>
                  <a:lnTo>
                    <a:pt x="1724" y="831"/>
                  </a:lnTo>
                  <a:lnTo>
                    <a:pt x="1723" y="832"/>
                  </a:lnTo>
                  <a:lnTo>
                    <a:pt x="1721" y="835"/>
                  </a:lnTo>
                  <a:lnTo>
                    <a:pt x="1719" y="836"/>
                  </a:lnTo>
                  <a:lnTo>
                    <a:pt x="1703" y="836"/>
                  </a:lnTo>
                  <a:lnTo>
                    <a:pt x="1688" y="837"/>
                  </a:lnTo>
                  <a:lnTo>
                    <a:pt x="1672" y="836"/>
                  </a:lnTo>
                  <a:lnTo>
                    <a:pt x="1670" y="837"/>
                  </a:lnTo>
                  <a:lnTo>
                    <a:pt x="1667" y="840"/>
                  </a:lnTo>
                  <a:lnTo>
                    <a:pt x="1666" y="842"/>
                  </a:lnTo>
                  <a:lnTo>
                    <a:pt x="1666" y="845"/>
                  </a:lnTo>
                  <a:lnTo>
                    <a:pt x="1667" y="847"/>
                  </a:lnTo>
                  <a:lnTo>
                    <a:pt x="1670" y="850"/>
                  </a:lnTo>
                  <a:lnTo>
                    <a:pt x="1673" y="850"/>
                  </a:lnTo>
                  <a:lnTo>
                    <a:pt x="1680" y="848"/>
                  </a:lnTo>
                  <a:lnTo>
                    <a:pt x="1687" y="846"/>
                  </a:lnTo>
                  <a:lnTo>
                    <a:pt x="1691" y="845"/>
                  </a:lnTo>
                  <a:lnTo>
                    <a:pt x="1692" y="843"/>
                  </a:lnTo>
                  <a:lnTo>
                    <a:pt x="1695" y="843"/>
                  </a:lnTo>
                  <a:lnTo>
                    <a:pt x="1697" y="843"/>
                  </a:lnTo>
                  <a:lnTo>
                    <a:pt x="1699" y="843"/>
                  </a:lnTo>
                  <a:lnTo>
                    <a:pt x="1702" y="843"/>
                  </a:lnTo>
                  <a:lnTo>
                    <a:pt x="1703" y="845"/>
                  </a:lnTo>
                  <a:lnTo>
                    <a:pt x="1704" y="845"/>
                  </a:lnTo>
                  <a:lnTo>
                    <a:pt x="1702" y="846"/>
                  </a:lnTo>
                  <a:lnTo>
                    <a:pt x="1699" y="847"/>
                  </a:lnTo>
                  <a:lnTo>
                    <a:pt x="1697" y="848"/>
                  </a:lnTo>
                  <a:lnTo>
                    <a:pt x="1693" y="850"/>
                  </a:lnTo>
                  <a:lnTo>
                    <a:pt x="1692" y="851"/>
                  </a:lnTo>
                  <a:lnTo>
                    <a:pt x="1691" y="852"/>
                  </a:lnTo>
                  <a:lnTo>
                    <a:pt x="1681" y="855"/>
                  </a:lnTo>
                  <a:lnTo>
                    <a:pt x="1671" y="857"/>
                  </a:lnTo>
                  <a:lnTo>
                    <a:pt x="1662" y="861"/>
                  </a:lnTo>
                  <a:lnTo>
                    <a:pt x="1657" y="865"/>
                  </a:lnTo>
                  <a:lnTo>
                    <a:pt x="1650" y="882"/>
                  </a:lnTo>
                  <a:lnTo>
                    <a:pt x="1640" y="898"/>
                  </a:lnTo>
                  <a:lnTo>
                    <a:pt x="1633" y="914"/>
                  </a:lnTo>
                  <a:lnTo>
                    <a:pt x="1631" y="919"/>
                  </a:lnTo>
                  <a:lnTo>
                    <a:pt x="1627" y="929"/>
                  </a:lnTo>
                  <a:lnTo>
                    <a:pt x="1623" y="937"/>
                  </a:lnTo>
                  <a:lnTo>
                    <a:pt x="1620" y="940"/>
                  </a:lnTo>
                  <a:lnTo>
                    <a:pt x="1615" y="939"/>
                  </a:lnTo>
                  <a:lnTo>
                    <a:pt x="1611" y="934"/>
                  </a:lnTo>
                  <a:lnTo>
                    <a:pt x="1610" y="928"/>
                  </a:lnTo>
                  <a:lnTo>
                    <a:pt x="1609" y="922"/>
                  </a:lnTo>
                  <a:lnTo>
                    <a:pt x="1607" y="917"/>
                  </a:lnTo>
                  <a:lnTo>
                    <a:pt x="1604" y="914"/>
                  </a:lnTo>
                  <a:lnTo>
                    <a:pt x="1601" y="917"/>
                  </a:lnTo>
                  <a:lnTo>
                    <a:pt x="1601" y="922"/>
                  </a:lnTo>
                  <a:lnTo>
                    <a:pt x="1602" y="927"/>
                  </a:lnTo>
                  <a:lnTo>
                    <a:pt x="1604" y="932"/>
                  </a:lnTo>
                  <a:lnTo>
                    <a:pt x="1604" y="935"/>
                  </a:lnTo>
                  <a:lnTo>
                    <a:pt x="1605" y="942"/>
                  </a:lnTo>
                  <a:lnTo>
                    <a:pt x="1605" y="949"/>
                  </a:lnTo>
                  <a:lnTo>
                    <a:pt x="1604" y="957"/>
                  </a:lnTo>
                  <a:lnTo>
                    <a:pt x="1606" y="964"/>
                  </a:lnTo>
                  <a:lnTo>
                    <a:pt x="1610" y="969"/>
                  </a:lnTo>
                  <a:lnTo>
                    <a:pt x="1615" y="975"/>
                  </a:lnTo>
                  <a:lnTo>
                    <a:pt x="1616" y="981"/>
                  </a:lnTo>
                  <a:lnTo>
                    <a:pt x="1615" y="990"/>
                  </a:lnTo>
                  <a:lnTo>
                    <a:pt x="1611" y="995"/>
                  </a:lnTo>
                  <a:lnTo>
                    <a:pt x="1606" y="999"/>
                  </a:lnTo>
                  <a:lnTo>
                    <a:pt x="1601" y="1001"/>
                  </a:lnTo>
                  <a:lnTo>
                    <a:pt x="1597" y="1004"/>
                  </a:lnTo>
                  <a:lnTo>
                    <a:pt x="1595" y="1008"/>
                  </a:lnTo>
                  <a:lnTo>
                    <a:pt x="1596" y="1014"/>
                  </a:lnTo>
                  <a:lnTo>
                    <a:pt x="1596" y="1016"/>
                  </a:lnTo>
                  <a:lnTo>
                    <a:pt x="1596" y="1019"/>
                  </a:lnTo>
                  <a:lnTo>
                    <a:pt x="1595" y="1020"/>
                  </a:lnTo>
                  <a:lnTo>
                    <a:pt x="1592" y="1021"/>
                  </a:lnTo>
                  <a:lnTo>
                    <a:pt x="1591" y="1022"/>
                  </a:lnTo>
                  <a:lnTo>
                    <a:pt x="1589" y="1022"/>
                  </a:lnTo>
                  <a:lnTo>
                    <a:pt x="1587" y="1024"/>
                  </a:lnTo>
                  <a:lnTo>
                    <a:pt x="1586" y="1024"/>
                  </a:lnTo>
                  <a:lnTo>
                    <a:pt x="1574" y="1030"/>
                  </a:lnTo>
                  <a:lnTo>
                    <a:pt x="1565" y="1035"/>
                  </a:lnTo>
                  <a:lnTo>
                    <a:pt x="1554" y="1041"/>
                  </a:lnTo>
                  <a:lnTo>
                    <a:pt x="1543" y="1047"/>
                  </a:lnTo>
                  <a:lnTo>
                    <a:pt x="1531" y="1052"/>
                  </a:lnTo>
                  <a:lnTo>
                    <a:pt x="1523" y="1061"/>
                  </a:lnTo>
                  <a:lnTo>
                    <a:pt x="1515" y="1065"/>
                  </a:lnTo>
                  <a:lnTo>
                    <a:pt x="1506" y="1069"/>
                  </a:lnTo>
                  <a:lnTo>
                    <a:pt x="1499" y="1071"/>
                  </a:lnTo>
                  <a:lnTo>
                    <a:pt x="1495" y="1073"/>
                  </a:lnTo>
                  <a:lnTo>
                    <a:pt x="1491" y="1076"/>
                  </a:lnTo>
                  <a:lnTo>
                    <a:pt x="1488" y="1078"/>
                  </a:lnTo>
                  <a:lnTo>
                    <a:pt x="1485" y="1081"/>
                  </a:lnTo>
                  <a:lnTo>
                    <a:pt x="1483" y="1083"/>
                  </a:lnTo>
                  <a:lnTo>
                    <a:pt x="1480" y="1087"/>
                  </a:lnTo>
                  <a:lnTo>
                    <a:pt x="1480" y="1095"/>
                  </a:lnTo>
                  <a:lnTo>
                    <a:pt x="1479" y="1101"/>
                  </a:lnTo>
                  <a:lnTo>
                    <a:pt x="1475" y="1108"/>
                  </a:lnTo>
                  <a:lnTo>
                    <a:pt x="1474" y="1113"/>
                  </a:lnTo>
                  <a:lnTo>
                    <a:pt x="1475" y="1121"/>
                  </a:lnTo>
                  <a:lnTo>
                    <a:pt x="1478" y="1128"/>
                  </a:lnTo>
                  <a:lnTo>
                    <a:pt x="1481" y="1138"/>
                  </a:lnTo>
                  <a:lnTo>
                    <a:pt x="1488" y="1146"/>
                  </a:lnTo>
                  <a:lnTo>
                    <a:pt x="1491" y="1154"/>
                  </a:lnTo>
                  <a:lnTo>
                    <a:pt x="1493" y="1158"/>
                  </a:lnTo>
                  <a:lnTo>
                    <a:pt x="1493" y="1161"/>
                  </a:lnTo>
                  <a:lnTo>
                    <a:pt x="1493" y="1164"/>
                  </a:lnTo>
                  <a:lnTo>
                    <a:pt x="1494" y="1167"/>
                  </a:lnTo>
                  <a:lnTo>
                    <a:pt x="1494" y="1169"/>
                  </a:lnTo>
                  <a:lnTo>
                    <a:pt x="1496" y="1170"/>
                  </a:lnTo>
                  <a:lnTo>
                    <a:pt x="1501" y="1184"/>
                  </a:lnTo>
                  <a:lnTo>
                    <a:pt x="1504" y="1198"/>
                  </a:lnTo>
                  <a:lnTo>
                    <a:pt x="1504" y="1213"/>
                  </a:lnTo>
                  <a:lnTo>
                    <a:pt x="1504" y="1215"/>
                  </a:lnTo>
                  <a:lnTo>
                    <a:pt x="1505" y="1218"/>
                  </a:lnTo>
                  <a:lnTo>
                    <a:pt x="1505" y="1220"/>
                  </a:lnTo>
                  <a:lnTo>
                    <a:pt x="1504" y="1223"/>
                  </a:lnTo>
                  <a:lnTo>
                    <a:pt x="1503" y="1225"/>
                  </a:lnTo>
                  <a:lnTo>
                    <a:pt x="1499" y="1228"/>
                  </a:lnTo>
                  <a:lnTo>
                    <a:pt x="1498" y="1231"/>
                  </a:lnTo>
                  <a:lnTo>
                    <a:pt x="1495" y="1234"/>
                  </a:lnTo>
                  <a:lnTo>
                    <a:pt x="1493" y="1235"/>
                  </a:lnTo>
                  <a:lnTo>
                    <a:pt x="1489" y="1236"/>
                  </a:lnTo>
                  <a:lnTo>
                    <a:pt x="1486" y="1236"/>
                  </a:lnTo>
                  <a:lnTo>
                    <a:pt x="1480" y="1229"/>
                  </a:lnTo>
                  <a:lnTo>
                    <a:pt x="1475" y="1220"/>
                  </a:lnTo>
                  <a:lnTo>
                    <a:pt x="1473" y="1213"/>
                  </a:lnTo>
                  <a:lnTo>
                    <a:pt x="1469" y="1208"/>
                  </a:lnTo>
                  <a:lnTo>
                    <a:pt x="1465" y="1203"/>
                  </a:lnTo>
                  <a:lnTo>
                    <a:pt x="1460" y="1199"/>
                  </a:lnTo>
                  <a:lnTo>
                    <a:pt x="1455" y="1198"/>
                  </a:lnTo>
                  <a:lnTo>
                    <a:pt x="1453" y="1195"/>
                  </a:lnTo>
                  <a:lnTo>
                    <a:pt x="1450" y="1192"/>
                  </a:lnTo>
                  <a:lnTo>
                    <a:pt x="1449" y="1188"/>
                  </a:lnTo>
                  <a:lnTo>
                    <a:pt x="1449" y="1183"/>
                  </a:lnTo>
                  <a:lnTo>
                    <a:pt x="1448" y="1178"/>
                  </a:lnTo>
                  <a:lnTo>
                    <a:pt x="1445" y="1174"/>
                  </a:lnTo>
                  <a:lnTo>
                    <a:pt x="1443" y="1170"/>
                  </a:lnTo>
                  <a:lnTo>
                    <a:pt x="1442" y="1166"/>
                  </a:lnTo>
                  <a:lnTo>
                    <a:pt x="1440" y="1163"/>
                  </a:lnTo>
                  <a:lnTo>
                    <a:pt x="1440" y="1159"/>
                  </a:lnTo>
                  <a:lnTo>
                    <a:pt x="1442" y="1156"/>
                  </a:lnTo>
                  <a:lnTo>
                    <a:pt x="1442" y="1153"/>
                  </a:lnTo>
                  <a:lnTo>
                    <a:pt x="1440" y="1149"/>
                  </a:lnTo>
                  <a:lnTo>
                    <a:pt x="1439" y="1147"/>
                  </a:lnTo>
                  <a:lnTo>
                    <a:pt x="1434" y="1141"/>
                  </a:lnTo>
                  <a:lnTo>
                    <a:pt x="1429" y="1134"/>
                  </a:lnTo>
                  <a:lnTo>
                    <a:pt x="1424" y="1129"/>
                  </a:lnTo>
                  <a:lnTo>
                    <a:pt x="1418" y="1129"/>
                  </a:lnTo>
                  <a:lnTo>
                    <a:pt x="1413" y="1134"/>
                  </a:lnTo>
                  <a:lnTo>
                    <a:pt x="1403" y="1138"/>
                  </a:lnTo>
                  <a:lnTo>
                    <a:pt x="1393" y="1138"/>
                  </a:lnTo>
                  <a:lnTo>
                    <a:pt x="1382" y="1136"/>
                  </a:lnTo>
                  <a:lnTo>
                    <a:pt x="1373" y="1132"/>
                  </a:lnTo>
                  <a:lnTo>
                    <a:pt x="1361" y="1124"/>
                  </a:lnTo>
                  <a:lnTo>
                    <a:pt x="1348" y="1122"/>
                  </a:lnTo>
                  <a:lnTo>
                    <a:pt x="1334" y="1123"/>
                  </a:lnTo>
                  <a:lnTo>
                    <a:pt x="1321" y="1123"/>
                  </a:lnTo>
                  <a:lnTo>
                    <a:pt x="1316" y="1122"/>
                  </a:lnTo>
                  <a:lnTo>
                    <a:pt x="1307" y="1119"/>
                  </a:lnTo>
                  <a:lnTo>
                    <a:pt x="1297" y="1118"/>
                  </a:lnTo>
                  <a:lnTo>
                    <a:pt x="1288" y="1117"/>
                  </a:lnTo>
                  <a:lnTo>
                    <a:pt x="1283" y="1118"/>
                  </a:lnTo>
                  <a:lnTo>
                    <a:pt x="1285" y="1119"/>
                  </a:lnTo>
                  <a:lnTo>
                    <a:pt x="1286" y="1121"/>
                  </a:lnTo>
                  <a:lnTo>
                    <a:pt x="1287" y="1123"/>
                  </a:lnTo>
                  <a:lnTo>
                    <a:pt x="1288" y="1126"/>
                  </a:lnTo>
                  <a:lnTo>
                    <a:pt x="1291" y="1127"/>
                  </a:lnTo>
                  <a:lnTo>
                    <a:pt x="1292" y="1129"/>
                  </a:lnTo>
                  <a:lnTo>
                    <a:pt x="1295" y="1132"/>
                  </a:lnTo>
                  <a:lnTo>
                    <a:pt x="1296" y="1133"/>
                  </a:lnTo>
                  <a:lnTo>
                    <a:pt x="1296" y="1134"/>
                  </a:lnTo>
                  <a:lnTo>
                    <a:pt x="1296" y="1136"/>
                  </a:lnTo>
                  <a:lnTo>
                    <a:pt x="1295" y="1137"/>
                  </a:lnTo>
                  <a:lnTo>
                    <a:pt x="1292" y="1137"/>
                  </a:lnTo>
                  <a:lnTo>
                    <a:pt x="1290" y="1137"/>
                  </a:lnTo>
                  <a:lnTo>
                    <a:pt x="1283" y="1138"/>
                  </a:lnTo>
                  <a:lnTo>
                    <a:pt x="1280" y="1142"/>
                  </a:lnTo>
                  <a:lnTo>
                    <a:pt x="1277" y="1146"/>
                  </a:lnTo>
                  <a:lnTo>
                    <a:pt x="1275" y="1148"/>
                  </a:lnTo>
                  <a:lnTo>
                    <a:pt x="1268" y="1147"/>
                  </a:lnTo>
                  <a:lnTo>
                    <a:pt x="1260" y="1143"/>
                  </a:lnTo>
                  <a:lnTo>
                    <a:pt x="1254" y="1138"/>
                  </a:lnTo>
                  <a:lnTo>
                    <a:pt x="1247" y="1133"/>
                  </a:lnTo>
                  <a:lnTo>
                    <a:pt x="1241" y="1132"/>
                  </a:lnTo>
                  <a:lnTo>
                    <a:pt x="1231" y="1134"/>
                  </a:lnTo>
                  <a:lnTo>
                    <a:pt x="1222" y="1136"/>
                  </a:lnTo>
                  <a:lnTo>
                    <a:pt x="1212" y="1133"/>
                  </a:lnTo>
                  <a:lnTo>
                    <a:pt x="1201" y="1132"/>
                  </a:lnTo>
                  <a:lnTo>
                    <a:pt x="1190" y="1131"/>
                  </a:lnTo>
                  <a:lnTo>
                    <a:pt x="1181" y="1132"/>
                  </a:lnTo>
                  <a:lnTo>
                    <a:pt x="1180" y="1134"/>
                  </a:lnTo>
                  <a:lnTo>
                    <a:pt x="1179" y="1137"/>
                  </a:lnTo>
                  <a:lnTo>
                    <a:pt x="1176" y="1139"/>
                  </a:lnTo>
                  <a:lnTo>
                    <a:pt x="1174" y="1139"/>
                  </a:lnTo>
                  <a:lnTo>
                    <a:pt x="1171" y="1139"/>
                  </a:lnTo>
                  <a:lnTo>
                    <a:pt x="1169" y="1142"/>
                  </a:lnTo>
                  <a:lnTo>
                    <a:pt x="1156" y="1144"/>
                  </a:lnTo>
                  <a:lnTo>
                    <a:pt x="1145" y="1149"/>
                  </a:lnTo>
                  <a:lnTo>
                    <a:pt x="1134" y="1153"/>
                  </a:lnTo>
                  <a:lnTo>
                    <a:pt x="1126" y="1158"/>
                  </a:lnTo>
                  <a:lnTo>
                    <a:pt x="1121" y="1163"/>
                  </a:lnTo>
                  <a:lnTo>
                    <a:pt x="1119" y="1173"/>
                  </a:lnTo>
                  <a:lnTo>
                    <a:pt x="1118" y="1177"/>
                  </a:lnTo>
                  <a:lnTo>
                    <a:pt x="1118" y="1180"/>
                  </a:lnTo>
                  <a:lnTo>
                    <a:pt x="1118" y="1184"/>
                  </a:lnTo>
                  <a:lnTo>
                    <a:pt x="1118" y="1188"/>
                  </a:lnTo>
                  <a:lnTo>
                    <a:pt x="1119" y="1192"/>
                  </a:lnTo>
                  <a:lnTo>
                    <a:pt x="1120" y="1195"/>
                  </a:lnTo>
                  <a:lnTo>
                    <a:pt x="1123" y="1199"/>
                  </a:lnTo>
                  <a:lnTo>
                    <a:pt x="1125" y="1202"/>
                  </a:lnTo>
                  <a:lnTo>
                    <a:pt x="1128" y="1205"/>
                  </a:lnTo>
                  <a:lnTo>
                    <a:pt x="1129" y="1210"/>
                  </a:lnTo>
                  <a:lnTo>
                    <a:pt x="1129" y="1221"/>
                  </a:lnTo>
                  <a:lnTo>
                    <a:pt x="1126" y="1231"/>
                  </a:lnTo>
                  <a:lnTo>
                    <a:pt x="1123" y="1243"/>
                  </a:lnTo>
                  <a:lnTo>
                    <a:pt x="1121" y="1254"/>
                  </a:lnTo>
                  <a:lnTo>
                    <a:pt x="1123" y="1263"/>
                  </a:lnTo>
                  <a:lnTo>
                    <a:pt x="1125" y="1270"/>
                  </a:lnTo>
                  <a:lnTo>
                    <a:pt x="1126" y="1280"/>
                  </a:lnTo>
                  <a:lnTo>
                    <a:pt x="1128" y="1282"/>
                  </a:lnTo>
                  <a:lnTo>
                    <a:pt x="1130" y="1285"/>
                  </a:lnTo>
                  <a:lnTo>
                    <a:pt x="1133" y="1286"/>
                  </a:lnTo>
                  <a:lnTo>
                    <a:pt x="1135" y="1289"/>
                  </a:lnTo>
                  <a:lnTo>
                    <a:pt x="1136" y="1291"/>
                  </a:lnTo>
                  <a:lnTo>
                    <a:pt x="1140" y="1295"/>
                  </a:lnTo>
                  <a:lnTo>
                    <a:pt x="1141" y="1299"/>
                  </a:lnTo>
                  <a:lnTo>
                    <a:pt x="1143" y="1302"/>
                  </a:lnTo>
                  <a:lnTo>
                    <a:pt x="1145" y="1306"/>
                  </a:lnTo>
                  <a:lnTo>
                    <a:pt x="1150" y="1313"/>
                  </a:lnTo>
                  <a:lnTo>
                    <a:pt x="1155" y="1320"/>
                  </a:lnTo>
                  <a:lnTo>
                    <a:pt x="1160" y="1325"/>
                  </a:lnTo>
                  <a:lnTo>
                    <a:pt x="1163" y="1328"/>
                  </a:lnTo>
                  <a:lnTo>
                    <a:pt x="1165" y="1332"/>
                  </a:lnTo>
                  <a:lnTo>
                    <a:pt x="1166" y="1336"/>
                  </a:lnTo>
                  <a:lnTo>
                    <a:pt x="1169" y="1340"/>
                  </a:lnTo>
                  <a:lnTo>
                    <a:pt x="1171" y="1343"/>
                  </a:lnTo>
                  <a:lnTo>
                    <a:pt x="1179" y="1346"/>
                  </a:lnTo>
                  <a:lnTo>
                    <a:pt x="1185" y="1347"/>
                  </a:lnTo>
                  <a:lnTo>
                    <a:pt x="1192" y="1348"/>
                  </a:lnTo>
                  <a:lnTo>
                    <a:pt x="1194" y="1350"/>
                  </a:lnTo>
                  <a:lnTo>
                    <a:pt x="1196" y="1351"/>
                  </a:lnTo>
                  <a:lnTo>
                    <a:pt x="1199" y="1352"/>
                  </a:lnTo>
                  <a:lnTo>
                    <a:pt x="1201" y="1353"/>
                  </a:lnTo>
                  <a:lnTo>
                    <a:pt x="1204" y="1353"/>
                  </a:lnTo>
                  <a:lnTo>
                    <a:pt x="1206" y="1355"/>
                  </a:lnTo>
                  <a:lnTo>
                    <a:pt x="1207" y="1353"/>
                  </a:lnTo>
                  <a:lnTo>
                    <a:pt x="1210" y="1352"/>
                  </a:lnTo>
                  <a:lnTo>
                    <a:pt x="1212" y="1351"/>
                  </a:lnTo>
                  <a:lnTo>
                    <a:pt x="1215" y="1350"/>
                  </a:lnTo>
                  <a:lnTo>
                    <a:pt x="1217" y="1350"/>
                  </a:lnTo>
                  <a:lnTo>
                    <a:pt x="1220" y="1350"/>
                  </a:lnTo>
                  <a:lnTo>
                    <a:pt x="1224" y="1351"/>
                  </a:lnTo>
                  <a:lnTo>
                    <a:pt x="1240" y="1351"/>
                  </a:lnTo>
                  <a:lnTo>
                    <a:pt x="1242" y="1350"/>
                  </a:lnTo>
                  <a:lnTo>
                    <a:pt x="1245" y="1348"/>
                  </a:lnTo>
                  <a:lnTo>
                    <a:pt x="1247" y="1348"/>
                  </a:lnTo>
                  <a:lnTo>
                    <a:pt x="1250" y="1350"/>
                  </a:lnTo>
                  <a:lnTo>
                    <a:pt x="1252" y="1351"/>
                  </a:lnTo>
                  <a:lnTo>
                    <a:pt x="1255" y="1352"/>
                  </a:lnTo>
                  <a:lnTo>
                    <a:pt x="1256" y="1353"/>
                  </a:lnTo>
                  <a:lnTo>
                    <a:pt x="1257" y="1353"/>
                  </a:lnTo>
                  <a:lnTo>
                    <a:pt x="1260" y="1355"/>
                  </a:lnTo>
                  <a:lnTo>
                    <a:pt x="1263" y="1353"/>
                  </a:lnTo>
                  <a:lnTo>
                    <a:pt x="1266" y="1353"/>
                  </a:lnTo>
                  <a:lnTo>
                    <a:pt x="1268" y="1352"/>
                  </a:lnTo>
                  <a:lnTo>
                    <a:pt x="1270" y="1351"/>
                  </a:lnTo>
                  <a:lnTo>
                    <a:pt x="1270" y="1348"/>
                  </a:lnTo>
                  <a:lnTo>
                    <a:pt x="1270" y="1347"/>
                  </a:lnTo>
                  <a:lnTo>
                    <a:pt x="1268" y="1346"/>
                  </a:lnTo>
                  <a:lnTo>
                    <a:pt x="1268" y="1343"/>
                  </a:lnTo>
                  <a:lnTo>
                    <a:pt x="1270" y="1341"/>
                  </a:lnTo>
                  <a:lnTo>
                    <a:pt x="1271" y="1340"/>
                  </a:lnTo>
                  <a:lnTo>
                    <a:pt x="1273" y="1337"/>
                  </a:lnTo>
                  <a:lnTo>
                    <a:pt x="1276" y="1335"/>
                  </a:lnTo>
                  <a:lnTo>
                    <a:pt x="1280" y="1330"/>
                  </a:lnTo>
                  <a:lnTo>
                    <a:pt x="1281" y="1322"/>
                  </a:lnTo>
                  <a:lnTo>
                    <a:pt x="1281" y="1315"/>
                  </a:lnTo>
                  <a:lnTo>
                    <a:pt x="1285" y="1310"/>
                  </a:lnTo>
                  <a:lnTo>
                    <a:pt x="1292" y="1307"/>
                  </a:lnTo>
                  <a:lnTo>
                    <a:pt x="1301" y="1307"/>
                  </a:lnTo>
                  <a:lnTo>
                    <a:pt x="1311" y="1307"/>
                  </a:lnTo>
                  <a:lnTo>
                    <a:pt x="1318" y="1306"/>
                  </a:lnTo>
                  <a:lnTo>
                    <a:pt x="1325" y="1305"/>
                  </a:lnTo>
                  <a:lnTo>
                    <a:pt x="1334" y="1305"/>
                  </a:lnTo>
                  <a:lnTo>
                    <a:pt x="1344" y="1305"/>
                  </a:lnTo>
                  <a:lnTo>
                    <a:pt x="1353" y="1306"/>
                  </a:lnTo>
                  <a:lnTo>
                    <a:pt x="1358" y="1309"/>
                  </a:lnTo>
                  <a:lnTo>
                    <a:pt x="1359" y="1315"/>
                  </a:lnTo>
                  <a:lnTo>
                    <a:pt x="1357" y="1318"/>
                  </a:lnTo>
                  <a:lnTo>
                    <a:pt x="1354" y="1322"/>
                  </a:lnTo>
                  <a:lnTo>
                    <a:pt x="1352" y="1325"/>
                  </a:lnTo>
                  <a:lnTo>
                    <a:pt x="1349" y="1328"/>
                  </a:lnTo>
                  <a:lnTo>
                    <a:pt x="1347" y="1332"/>
                  </a:lnTo>
                  <a:lnTo>
                    <a:pt x="1347" y="1336"/>
                  </a:lnTo>
                  <a:lnTo>
                    <a:pt x="1347" y="1340"/>
                  </a:lnTo>
                  <a:lnTo>
                    <a:pt x="1346" y="1350"/>
                  </a:lnTo>
                  <a:lnTo>
                    <a:pt x="1343" y="1357"/>
                  </a:lnTo>
                  <a:lnTo>
                    <a:pt x="1337" y="1363"/>
                  </a:lnTo>
                  <a:lnTo>
                    <a:pt x="1328" y="1367"/>
                  </a:lnTo>
                  <a:lnTo>
                    <a:pt x="1325" y="1367"/>
                  </a:lnTo>
                  <a:lnTo>
                    <a:pt x="1322" y="1367"/>
                  </a:lnTo>
                  <a:lnTo>
                    <a:pt x="1318" y="1368"/>
                  </a:lnTo>
                  <a:lnTo>
                    <a:pt x="1316" y="1369"/>
                  </a:lnTo>
                  <a:lnTo>
                    <a:pt x="1316" y="1372"/>
                  </a:lnTo>
                  <a:lnTo>
                    <a:pt x="1317" y="1374"/>
                  </a:lnTo>
                  <a:lnTo>
                    <a:pt x="1320" y="1377"/>
                  </a:lnTo>
                  <a:lnTo>
                    <a:pt x="1322" y="1378"/>
                  </a:lnTo>
                  <a:lnTo>
                    <a:pt x="1326" y="1379"/>
                  </a:lnTo>
                  <a:lnTo>
                    <a:pt x="1328" y="1384"/>
                  </a:lnTo>
                  <a:lnTo>
                    <a:pt x="1331" y="1391"/>
                  </a:lnTo>
                  <a:lnTo>
                    <a:pt x="1333" y="1396"/>
                  </a:lnTo>
                  <a:lnTo>
                    <a:pt x="1338" y="1401"/>
                  </a:lnTo>
                  <a:lnTo>
                    <a:pt x="1344" y="1403"/>
                  </a:lnTo>
                  <a:lnTo>
                    <a:pt x="1352" y="1403"/>
                  </a:lnTo>
                  <a:lnTo>
                    <a:pt x="1359" y="1402"/>
                  </a:lnTo>
                  <a:lnTo>
                    <a:pt x="1367" y="1401"/>
                  </a:lnTo>
                  <a:lnTo>
                    <a:pt x="1373" y="1403"/>
                  </a:lnTo>
                  <a:lnTo>
                    <a:pt x="1383" y="1403"/>
                  </a:lnTo>
                  <a:lnTo>
                    <a:pt x="1392" y="1402"/>
                  </a:lnTo>
                  <a:lnTo>
                    <a:pt x="1402" y="1401"/>
                  </a:lnTo>
                  <a:lnTo>
                    <a:pt x="1405" y="1401"/>
                  </a:lnTo>
                  <a:lnTo>
                    <a:pt x="1410" y="1401"/>
                  </a:lnTo>
                  <a:lnTo>
                    <a:pt x="1414" y="1401"/>
                  </a:lnTo>
                  <a:lnTo>
                    <a:pt x="1418" y="1402"/>
                  </a:lnTo>
                  <a:lnTo>
                    <a:pt x="1420" y="1403"/>
                  </a:lnTo>
                  <a:lnTo>
                    <a:pt x="1422" y="1406"/>
                  </a:lnTo>
                  <a:lnTo>
                    <a:pt x="1424" y="1408"/>
                  </a:lnTo>
                  <a:lnTo>
                    <a:pt x="1425" y="1411"/>
                  </a:lnTo>
                  <a:lnTo>
                    <a:pt x="1428" y="1412"/>
                  </a:lnTo>
                  <a:lnTo>
                    <a:pt x="1430" y="1412"/>
                  </a:lnTo>
                  <a:lnTo>
                    <a:pt x="1433" y="1412"/>
                  </a:lnTo>
                  <a:lnTo>
                    <a:pt x="1435" y="1411"/>
                  </a:lnTo>
                  <a:lnTo>
                    <a:pt x="1439" y="1411"/>
                  </a:lnTo>
                  <a:lnTo>
                    <a:pt x="1444" y="1413"/>
                  </a:lnTo>
                  <a:lnTo>
                    <a:pt x="1447" y="1418"/>
                  </a:lnTo>
                  <a:lnTo>
                    <a:pt x="1448" y="1425"/>
                  </a:lnTo>
                  <a:lnTo>
                    <a:pt x="1447" y="1432"/>
                  </a:lnTo>
                  <a:lnTo>
                    <a:pt x="1447" y="1437"/>
                  </a:lnTo>
                  <a:lnTo>
                    <a:pt x="1445" y="1442"/>
                  </a:lnTo>
                  <a:lnTo>
                    <a:pt x="1444" y="1447"/>
                  </a:lnTo>
                  <a:lnTo>
                    <a:pt x="1443" y="1450"/>
                  </a:lnTo>
                  <a:lnTo>
                    <a:pt x="1442" y="1455"/>
                  </a:lnTo>
                  <a:lnTo>
                    <a:pt x="1440" y="1459"/>
                  </a:lnTo>
                  <a:lnTo>
                    <a:pt x="1439" y="1464"/>
                  </a:lnTo>
                  <a:lnTo>
                    <a:pt x="1438" y="1466"/>
                  </a:lnTo>
                  <a:lnTo>
                    <a:pt x="1437" y="1470"/>
                  </a:lnTo>
                  <a:lnTo>
                    <a:pt x="1437" y="1474"/>
                  </a:lnTo>
                  <a:lnTo>
                    <a:pt x="1437" y="1491"/>
                  </a:lnTo>
                  <a:lnTo>
                    <a:pt x="1438" y="1495"/>
                  </a:lnTo>
                  <a:lnTo>
                    <a:pt x="1442" y="1496"/>
                  </a:lnTo>
                  <a:lnTo>
                    <a:pt x="1445" y="1499"/>
                  </a:lnTo>
                  <a:lnTo>
                    <a:pt x="1448" y="1500"/>
                  </a:lnTo>
                  <a:lnTo>
                    <a:pt x="1452" y="1503"/>
                  </a:lnTo>
                  <a:lnTo>
                    <a:pt x="1453" y="1504"/>
                  </a:lnTo>
                  <a:lnTo>
                    <a:pt x="1454" y="1505"/>
                  </a:lnTo>
                  <a:lnTo>
                    <a:pt x="1457" y="1506"/>
                  </a:lnTo>
                  <a:lnTo>
                    <a:pt x="1459" y="1509"/>
                  </a:lnTo>
                  <a:lnTo>
                    <a:pt x="1463" y="1510"/>
                  </a:lnTo>
                  <a:lnTo>
                    <a:pt x="1468" y="1512"/>
                  </a:lnTo>
                  <a:lnTo>
                    <a:pt x="1473" y="1512"/>
                  </a:lnTo>
                  <a:lnTo>
                    <a:pt x="1478" y="1512"/>
                  </a:lnTo>
                  <a:lnTo>
                    <a:pt x="1491" y="1511"/>
                  </a:lnTo>
                  <a:lnTo>
                    <a:pt x="1503" y="1508"/>
                  </a:lnTo>
                  <a:lnTo>
                    <a:pt x="1513" y="1505"/>
                  </a:lnTo>
                  <a:lnTo>
                    <a:pt x="1523" y="1503"/>
                  </a:lnTo>
                  <a:lnTo>
                    <a:pt x="1533" y="1505"/>
                  </a:lnTo>
                  <a:lnTo>
                    <a:pt x="1543" y="1508"/>
                  </a:lnTo>
                  <a:lnTo>
                    <a:pt x="1551" y="1510"/>
                  </a:lnTo>
                  <a:lnTo>
                    <a:pt x="1552" y="1510"/>
                  </a:lnTo>
                  <a:lnTo>
                    <a:pt x="1554" y="1511"/>
                  </a:lnTo>
                  <a:lnTo>
                    <a:pt x="1556" y="1514"/>
                  </a:lnTo>
                  <a:lnTo>
                    <a:pt x="1560" y="1515"/>
                  </a:lnTo>
                  <a:lnTo>
                    <a:pt x="1562" y="1516"/>
                  </a:lnTo>
                  <a:lnTo>
                    <a:pt x="1566" y="1517"/>
                  </a:lnTo>
                  <a:lnTo>
                    <a:pt x="1569" y="1519"/>
                  </a:lnTo>
                  <a:lnTo>
                    <a:pt x="1570" y="1517"/>
                  </a:lnTo>
                  <a:lnTo>
                    <a:pt x="1574" y="1516"/>
                  </a:lnTo>
                  <a:lnTo>
                    <a:pt x="1577" y="1514"/>
                  </a:lnTo>
                  <a:lnTo>
                    <a:pt x="1581" y="1511"/>
                  </a:lnTo>
                  <a:lnTo>
                    <a:pt x="1584" y="1508"/>
                  </a:lnTo>
                  <a:lnTo>
                    <a:pt x="1589" y="1505"/>
                  </a:lnTo>
                  <a:lnTo>
                    <a:pt x="1595" y="1501"/>
                  </a:lnTo>
                  <a:lnTo>
                    <a:pt x="1599" y="1495"/>
                  </a:lnTo>
                  <a:lnTo>
                    <a:pt x="1601" y="1490"/>
                  </a:lnTo>
                  <a:lnTo>
                    <a:pt x="1604" y="1484"/>
                  </a:lnTo>
                  <a:lnTo>
                    <a:pt x="1610" y="1479"/>
                  </a:lnTo>
                  <a:lnTo>
                    <a:pt x="1611" y="1478"/>
                  </a:lnTo>
                  <a:lnTo>
                    <a:pt x="1614" y="1476"/>
                  </a:lnTo>
                  <a:lnTo>
                    <a:pt x="1615" y="1474"/>
                  </a:lnTo>
                  <a:lnTo>
                    <a:pt x="1617" y="1474"/>
                  </a:lnTo>
                  <a:lnTo>
                    <a:pt x="1620" y="1474"/>
                  </a:lnTo>
                  <a:lnTo>
                    <a:pt x="1621" y="1474"/>
                  </a:lnTo>
                  <a:lnTo>
                    <a:pt x="1622" y="1475"/>
                  </a:lnTo>
                  <a:lnTo>
                    <a:pt x="1623" y="1475"/>
                  </a:lnTo>
                  <a:lnTo>
                    <a:pt x="1625" y="1476"/>
                  </a:lnTo>
                  <a:lnTo>
                    <a:pt x="1627" y="1476"/>
                  </a:lnTo>
                  <a:lnTo>
                    <a:pt x="1628" y="1476"/>
                  </a:lnTo>
                  <a:lnTo>
                    <a:pt x="1630" y="1475"/>
                  </a:lnTo>
                  <a:lnTo>
                    <a:pt x="1631" y="1473"/>
                  </a:lnTo>
                  <a:lnTo>
                    <a:pt x="1632" y="1471"/>
                  </a:lnTo>
                  <a:lnTo>
                    <a:pt x="1633" y="1470"/>
                  </a:lnTo>
                  <a:lnTo>
                    <a:pt x="1636" y="1468"/>
                  </a:lnTo>
                  <a:lnTo>
                    <a:pt x="1661" y="1463"/>
                  </a:lnTo>
                  <a:lnTo>
                    <a:pt x="1683" y="1453"/>
                  </a:lnTo>
                  <a:lnTo>
                    <a:pt x="1685" y="1452"/>
                  </a:lnTo>
                  <a:lnTo>
                    <a:pt x="1687" y="1449"/>
                  </a:lnTo>
                  <a:lnTo>
                    <a:pt x="1691" y="1449"/>
                  </a:lnTo>
                  <a:lnTo>
                    <a:pt x="1693" y="1448"/>
                  </a:lnTo>
                  <a:lnTo>
                    <a:pt x="1696" y="1448"/>
                  </a:lnTo>
                  <a:lnTo>
                    <a:pt x="1698" y="1448"/>
                  </a:lnTo>
                  <a:lnTo>
                    <a:pt x="1701" y="1449"/>
                  </a:lnTo>
                  <a:lnTo>
                    <a:pt x="1702" y="1450"/>
                  </a:lnTo>
                  <a:lnTo>
                    <a:pt x="1701" y="1453"/>
                  </a:lnTo>
                  <a:lnTo>
                    <a:pt x="1699" y="1455"/>
                  </a:lnTo>
                  <a:lnTo>
                    <a:pt x="1697" y="1457"/>
                  </a:lnTo>
                  <a:lnTo>
                    <a:pt x="1695" y="1458"/>
                  </a:lnTo>
                  <a:lnTo>
                    <a:pt x="1692" y="1459"/>
                  </a:lnTo>
                  <a:lnTo>
                    <a:pt x="1690" y="1459"/>
                  </a:lnTo>
                  <a:lnTo>
                    <a:pt x="1686" y="1460"/>
                  </a:lnTo>
                  <a:lnTo>
                    <a:pt x="1685" y="1461"/>
                  </a:lnTo>
                  <a:lnTo>
                    <a:pt x="1683" y="1463"/>
                  </a:lnTo>
                  <a:lnTo>
                    <a:pt x="1682" y="1465"/>
                  </a:lnTo>
                  <a:lnTo>
                    <a:pt x="1682" y="1468"/>
                  </a:lnTo>
                  <a:lnTo>
                    <a:pt x="1682" y="1470"/>
                  </a:lnTo>
                  <a:lnTo>
                    <a:pt x="1683" y="1474"/>
                  </a:lnTo>
                  <a:lnTo>
                    <a:pt x="1685" y="1476"/>
                  </a:lnTo>
                  <a:lnTo>
                    <a:pt x="1686" y="1479"/>
                  </a:lnTo>
                  <a:lnTo>
                    <a:pt x="1686" y="1481"/>
                  </a:lnTo>
                  <a:lnTo>
                    <a:pt x="1683" y="1484"/>
                  </a:lnTo>
                  <a:lnTo>
                    <a:pt x="1681" y="1485"/>
                  </a:lnTo>
                  <a:lnTo>
                    <a:pt x="1678" y="1488"/>
                  </a:lnTo>
                  <a:lnTo>
                    <a:pt x="1675" y="1489"/>
                  </a:lnTo>
                  <a:lnTo>
                    <a:pt x="1672" y="1490"/>
                  </a:lnTo>
                  <a:lnTo>
                    <a:pt x="1671" y="1493"/>
                  </a:lnTo>
                  <a:lnTo>
                    <a:pt x="1670" y="1494"/>
                  </a:lnTo>
                  <a:lnTo>
                    <a:pt x="1671" y="1495"/>
                  </a:lnTo>
                  <a:lnTo>
                    <a:pt x="1672" y="1496"/>
                  </a:lnTo>
                  <a:lnTo>
                    <a:pt x="1673" y="1498"/>
                  </a:lnTo>
                  <a:lnTo>
                    <a:pt x="1676" y="1499"/>
                  </a:lnTo>
                  <a:lnTo>
                    <a:pt x="1677" y="1500"/>
                  </a:lnTo>
                  <a:lnTo>
                    <a:pt x="1680" y="1500"/>
                  </a:lnTo>
                  <a:lnTo>
                    <a:pt x="1680" y="1501"/>
                  </a:lnTo>
                  <a:lnTo>
                    <a:pt x="1681" y="1503"/>
                  </a:lnTo>
                  <a:lnTo>
                    <a:pt x="1683" y="1505"/>
                  </a:lnTo>
                  <a:lnTo>
                    <a:pt x="1685" y="1505"/>
                  </a:lnTo>
                  <a:lnTo>
                    <a:pt x="1686" y="1505"/>
                  </a:lnTo>
                  <a:lnTo>
                    <a:pt x="1688" y="1503"/>
                  </a:lnTo>
                  <a:lnTo>
                    <a:pt x="1690" y="1501"/>
                  </a:lnTo>
                  <a:lnTo>
                    <a:pt x="1692" y="1499"/>
                  </a:lnTo>
                  <a:lnTo>
                    <a:pt x="1693" y="1496"/>
                  </a:lnTo>
                  <a:lnTo>
                    <a:pt x="1695" y="1494"/>
                  </a:lnTo>
                  <a:lnTo>
                    <a:pt x="1695" y="1491"/>
                  </a:lnTo>
                  <a:lnTo>
                    <a:pt x="1693" y="1489"/>
                  </a:lnTo>
                  <a:lnTo>
                    <a:pt x="1692" y="1486"/>
                  </a:lnTo>
                  <a:lnTo>
                    <a:pt x="1691" y="1484"/>
                  </a:lnTo>
                  <a:lnTo>
                    <a:pt x="1690" y="1481"/>
                  </a:lnTo>
                  <a:lnTo>
                    <a:pt x="1690" y="1479"/>
                  </a:lnTo>
                  <a:lnTo>
                    <a:pt x="1690" y="1476"/>
                  </a:lnTo>
                  <a:lnTo>
                    <a:pt x="1691" y="1473"/>
                  </a:lnTo>
                  <a:lnTo>
                    <a:pt x="1693" y="1471"/>
                  </a:lnTo>
                  <a:lnTo>
                    <a:pt x="1703" y="1468"/>
                  </a:lnTo>
                  <a:lnTo>
                    <a:pt x="1713" y="1465"/>
                  </a:lnTo>
                  <a:lnTo>
                    <a:pt x="1724" y="1463"/>
                  </a:lnTo>
                  <a:lnTo>
                    <a:pt x="1723" y="1460"/>
                  </a:lnTo>
                  <a:lnTo>
                    <a:pt x="1722" y="1459"/>
                  </a:lnTo>
                  <a:lnTo>
                    <a:pt x="1719" y="1458"/>
                  </a:lnTo>
                  <a:lnTo>
                    <a:pt x="1718" y="1457"/>
                  </a:lnTo>
                  <a:lnTo>
                    <a:pt x="1717" y="1455"/>
                  </a:lnTo>
                  <a:lnTo>
                    <a:pt x="1717" y="1453"/>
                  </a:lnTo>
                  <a:lnTo>
                    <a:pt x="1718" y="1452"/>
                  </a:lnTo>
                  <a:lnTo>
                    <a:pt x="1721" y="1450"/>
                  </a:lnTo>
                  <a:lnTo>
                    <a:pt x="1722" y="1450"/>
                  </a:lnTo>
                  <a:lnTo>
                    <a:pt x="1724" y="1452"/>
                  </a:lnTo>
                  <a:lnTo>
                    <a:pt x="1727" y="1453"/>
                  </a:lnTo>
                  <a:lnTo>
                    <a:pt x="1728" y="1454"/>
                  </a:lnTo>
                  <a:lnTo>
                    <a:pt x="1731" y="1455"/>
                  </a:lnTo>
                  <a:lnTo>
                    <a:pt x="1729" y="1457"/>
                  </a:lnTo>
                  <a:lnTo>
                    <a:pt x="1729" y="1458"/>
                  </a:lnTo>
                  <a:lnTo>
                    <a:pt x="1728" y="1459"/>
                  </a:lnTo>
                  <a:lnTo>
                    <a:pt x="1728" y="1459"/>
                  </a:lnTo>
                  <a:lnTo>
                    <a:pt x="1728" y="1460"/>
                  </a:lnTo>
                  <a:lnTo>
                    <a:pt x="1731" y="1460"/>
                  </a:lnTo>
                  <a:lnTo>
                    <a:pt x="1743" y="1460"/>
                  </a:lnTo>
                  <a:lnTo>
                    <a:pt x="1747" y="1460"/>
                  </a:lnTo>
                  <a:lnTo>
                    <a:pt x="1751" y="1461"/>
                  </a:lnTo>
                  <a:lnTo>
                    <a:pt x="1752" y="1463"/>
                  </a:lnTo>
                  <a:lnTo>
                    <a:pt x="1753" y="1464"/>
                  </a:lnTo>
                  <a:lnTo>
                    <a:pt x="1753" y="1465"/>
                  </a:lnTo>
                  <a:lnTo>
                    <a:pt x="1754" y="1468"/>
                  </a:lnTo>
                  <a:lnTo>
                    <a:pt x="1754" y="1470"/>
                  </a:lnTo>
                  <a:lnTo>
                    <a:pt x="1754" y="1473"/>
                  </a:lnTo>
                  <a:lnTo>
                    <a:pt x="1756" y="1474"/>
                  </a:lnTo>
                  <a:lnTo>
                    <a:pt x="1758" y="1475"/>
                  </a:lnTo>
                  <a:lnTo>
                    <a:pt x="1762" y="1476"/>
                  </a:lnTo>
                  <a:lnTo>
                    <a:pt x="1770" y="1474"/>
                  </a:lnTo>
                  <a:lnTo>
                    <a:pt x="1780" y="1471"/>
                  </a:lnTo>
                  <a:lnTo>
                    <a:pt x="1790" y="1471"/>
                  </a:lnTo>
                  <a:lnTo>
                    <a:pt x="1798" y="1474"/>
                  </a:lnTo>
                  <a:lnTo>
                    <a:pt x="1799" y="1474"/>
                  </a:lnTo>
                  <a:lnTo>
                    <a:pt x="1800" y="1474"/>
                  </a:lnTo>
                  <a:lnTo>
                    <a:pt x="1800" y="1475"/>
                  </a:lnTo>
                  <a:lnTo>
                    <a:pt x="1800" y="1476"/>
                  </a:lnTo>
                  <a:lnTo>
                    <a:pt x="1802" y="1478"/>
                  </a:lnTo>
                  <a:lnTo>
                    <a:pt x="1803" y="1478"/>
                  </a:lnTo>
                  <a:lnTo>
                    <a:pt x="1805" y="1478"/>
                  </a:lnTo>
                  <a:lnTo>
                    <a:pt x="1807" y="1479"/>
                  </a:lnTo>
                  <a:lnTo>
                    <a:pt x="1809" y="1479"/>
                  </a:lnTo>
                  <a:lnTo>
                    <a:pt x="1820" y="1478"/>
                  </a:lnTo>
                  <a:lnTo>
                    <a:pt x="1830" y="1474"/>
                  </a:lnTo>
                  <a:lnTo>
                    <a:pt x="1834" y="1470"/>
                  </a:lnTo>
                  <a:lnTo>
                    <a:pt x="1839" y="1468"/>
                  </a:lnTo>
                  <a:lnTo>
                    <a:pt x="1845" y="1466"/>
                  </a:lnTo>
                  <a:lnTo>
                    <a:pt x="1850" y="1463"/>
                  </a:lnTo>
                  <a:lnTo>
                    <a:pt x="1854" y="1461"/>
                  </a:lnTo>
                  <a:lnTo>
                    <a:pt x="1856" y="1460"/>
                  </a:lnTo>
                  <a:lnTo>
                    <a:pt x="1859" y="1460"/>
                  </a:lnTo>
                  <a:lnTo>
                    <a:pt x="1860" y="1461"/>
                  </a:lnTo>
                  <a:lnTo>
                    <a:pt x="1861" y="1463"/>
                  </a:lnTo>
                  <a:lnTo>
                    <a:pt x="1863" y="1464"/>
                  </a:lnTo>
                  <a:lnTo>
                    <a:pt x="1863" y="1465"/>
                  </a:lnTo>
                  <a:lnTo>
                    <a:pt x="1864" y="1466"/>
                  </a:lnTo>
                  <a:lnTo>
                    <a:pt x="1865" y="1468"/>
                  </a:lnTo>
                  <a:lnTo>
                    <a:pt x="1866" y="1468"/>
                  </a:lnTo>
                  <a:lnTo>
                    <a:pt x="1868" y="1469"/>
                  </a:lnTo>
                  <a:lnTo>
                    <a:pt x="1869" y="1470"/>
                  </a:lnTo>
                  <a:lnTo>
                    <a:pt x="1868" y="1471"/>
                  </a:lnTo>
                  <a:lnTo>
                    <a:pt x="1868" y="1473"/>
                  </a:lnTo>
                  <a:lnTo>
                    <a:pt x="1868" y="1474"/>
                  </a:lnTo>
                  <a:lnTo>
                    <a:pt x="1869" y="1475"/>
                  </a:lnTo>
                  <a:lnTo>
                    <a:pt x="1871" y="1476"/>
                  </a:lnTo>
                  <a:lnTo>
                    <a:pt x="1875" y="1476"/>
                  </a:lnTo>
                  <a:lnTo>
                    <a:pt x="1879" y="1478"/>
                  </a:lnTo>
                  <a:lnTo>
                    <a:pt x="1881" y="1479"/>
                  </a:lnTo>
                  <a:lnTo>
                    <a:pt x="1885" y="1481"/>
                  </a:lnTo>
                  <a:lnTo>
                    <a:pt x="1885" y="1479"/>
                  </a:lnTo>
                  <a:lnTo>
                    <a:pt x="1886" y="1478"/>
                  </a:lnTo>
                  <a:lnTo>
                    <a:pt x="1888" y="1476"/>
                  </a:lnTo>
                  <a:lnTo>
                    <a:pt x="1890" y="1478"/>
                  </a:lnTo>
                  <a:lnTo>
                    <a:pt x="1893" y="1479"/>
                  </a:lnTo>
                  <a:lnTo>
                    <a:pt x="1895" y="1480"/>
                  </a:lnTo>
                  <a:lnTo>
                    <a:pt x="1896" y="1481"/>
                  </a:lnTo>
                  <a:lnTo>
                    <a:pt x="1899" y="1481"/>
                  </a:lnTo>
                  <a:lnTo>
                    <a:pt x="1900" y="1483"/>
                  </a:lnTo>
                  <a:lnTo>
                    <a:pt x="1900" y="1484"/>
                  </a:lnTo>
                  <a:lnTo>
                    <a:pt x="1901" y="1485"/>
                  </a:lnTo>
                  <a:lnTo>
                    <a:pt x="1901" y="1488"/>
                  </a:lnTo>
                  <a:lnTo>
                    <a:pt x="1900" y="1489"/>
                  </a:lnTo>
                  <a:lnTo>
                    <a:pt x="1899" y="1490"/>
                  </a:lnTo>
                  <a:lnTo>
                    <a:pt x="1896" y="1491"/>
                  </a:lnTo>
                  <a:lnTo>
                    <a:pt x="1894" y="1493"/>
                  </a:lnTo>
                  <a:lnTo>
                    <a:pt x="1891" y="1494"/>
                  </a:lnTo>
                  <a:lnTo>
                    <a:pt x="1890" y="1494"/>
                  </a:lnTo>
                  <a:lnTo>
                    <a:pt x="1889" y="1496"/>
                  </a:lnTo>
                  <a:lnTo>
                    <a:pt x="1889" y="1496"/>
                  </a:lnTo>
                  <a:lnTo>
                    <a:pt x="1890" y="1496"/>
                  </a:lnTo>
                  <a:lnTo>
                    <a:pt x="1891" y="1496"/>
                  </a:lnTo>
                  <a:lnTo>
                    <a:pt x="1894" y="1496"/>
                  </a:lnTo>
                  <a:lnTo>
                    <a:pt x="1895" y="1495"/>
                  </a:lnTo>
                  <a:lnTo>
                    <a:pt x="1898" y="1495"/>
                  </a:lnTo>
                  <a:lnTo>
                    <a:pt x="1899" y="1495"/>
                  </a:lnTo>
                  <a:lnTo>
                    <a:pt x="1900" y="1494"/>
                  </a:lnTo>
                  <a:lnTo>
                    <a:pt x="1914" y="1493"/>
                  </a:lnTo>
                  <a:lnTo>
                    <a:pt x="1925" y="1495"/>
                  </a:lnTo>
                  <a:lnTo>
                    <a:pt x="1932" y="1503"/>
                  </a:lnTo>
                  <a:lnTo>
                    <a:pt x="1934" y="1504"/>
                  </a:lnTo>
                  <a:lnTo>
                    <a:pt x="1936" y="1506"/>
                  </a:lnTo>
                  <a:lnTo>
                    <a:pt x="1937" y="1509"/>
                  </a:lnTo>
                  <a:lnTo>
                    <a:pt x="1940" y="1511"/>
                  </a:lnTo>
                  <a:lnTo>
                    <a:pt x="1940" y="1512"/>
                  </a:lnTo>
                  <a:lnTo>
                    <a:pt x="1937" y="1520"/>
                  </a:lnTo>
                  <a:lnTo>
                    <a:pt x="1940" y="1517"/>
                  </a:lnTo>
                  <a:lnTo>
                    <a:pt x="1945" y="1517"/>
                  </a:lnTo>
                  <a:lnTo>
                    <a:pt x="1951" y="1519"/>
                  </a:lnTo>
                  <a:lnTo>
                    <a:pt x="1955" y="1521"/>
                  </a:lnTo>
                  <a:lnTo>
                    <a:pt x="1959" y="1522"/>
                  </a:lnTo>
                  <a:lnTo>
                    <a:pt x="1960" y="1524"/>
                  </a:lnTo>
                  <a:lnTo>
                    <a:pt x="1961" y="1525"/>
                  </a:lnTo>
                  <a:lnTo>
                    <a:pt x="1962" y="1526"/>
                  </a:lnTo>
                  <a:lnTo>
                    <a:pt x="1964" y="1529"/>
                  </a:lnTo>
                  <a:lnTo>
                    <a:pt x="1965" y="1529"/>
                  </a:lnTo>
                  <a:lnTo>
                    <a:pt x="1969" y="1530"/>
                  </a:lnTo>
                  <a:lnTo>
                    <a:pt x="1971" y="1530"/>
                  </a:lnTo>
                  <a:lnTo>
                    <a:pt x="1975" y="1529"/>
                  </a:lnTo>
                  <a:lnTo>
                    <a:pt x="1977" y="1529"/>
                  </a:lnTo>
                  <a:lnTo>
                    <a:pt x="1981" y="1529"/>
                  </a:lnTo>
                  <a:lnTo>
                    <a:pt x="2007" y="1619"/>
                  </a:lnTo>
                  <a:lnTo>
                    <a:pt x="2030" y="1713"/>
                  </a:lnTo>
                  <a:lnTo>
                    <a:pt x="2043" y="1767"/>
                  </a:lnTo>
                  <a:lnTo>
                    <a:pt x="2061" y="1821"/>
                  </a:lnTo>
                  <a:lnTo>
                    <a:pt x="2081" y="1873"/>
                  </a:lnTo>
                  <a:lnTo>
                    <a:pt x="2077" y="1873"/>
                  </a:lnTo>
                  <a:lnTo>
                    <a:pt x="2074" y="1873"/>
                  </a:lnTo>
                  <a:lnTo>
                    <a:pt x="2072" y="1874"/>
                  </a:lnTo>
                  <a:lnTo>
                    <a:pt x="2068" y="1876"/>
                  </a:lnTo>
                  <a:lnTo>
                    <a:pt x="2053" y="1883"/>
                  </a:lnTo>
                  <a:lnTo>
                    <a:pt x="2042" y="1892"/>
                  </a:lnTo>
                  <a:lnTo>
                    <a:pt x="2038" y="1894"/>
                  </a:lnTo>
                  <a:lnTo>
                    <a:pt x="2036" y="1897"/>
                  </a:lnTo>
                  <a:lnTo>
                    <a:pt x="2035" y="1899"/>
                  </a:lnTo>
                  <a:lnTo>
                    <a:pt x="2033" y="1903"/>
                  </a:lnTo>
                  <a:lnTo>
                    <a:pt x="2032" y="1905"/>
                  </a:lnTo>
                  <a:lnTo>
                    <a:pt x="2031" y="1908"/>
                  </a:lnTo>
                  <a:lnTo>
                    <a:pt x="2030" y="1909"/>
                  </a:lnTo>
                  <a:lnTo>
                    <a:pt x="2030" y="1915"/>
                  </a:lnTo>
                  <a:lnTo>
                    <a:pt x="2028" y="1920"/>
                  </a:lnTo>
                  <a:lnTo>
                    <a:pt x="2026" y="1925"/>
                  </a:lnTo>
                  <a:lnTo>
                    <a:pt x="2018" y="1930"/>
                  </a:lnTo>
                  <a:lnTo>
                    <a:pt x="2016" y="1932"/>
                  </a:lnTo>
                  <a:lnTo>
                    <a:pt x="2013" y="1933"/>
                  </a:lnTo>
                  <a:lnTo>
                    <a:pt x="2011" y="1935"/>
                  </a:lnTo>
                  <a:lnTo>
                    <a:pt x="2008" y="1938"/>
                  </a:lnTo>
                  <a:lnTo>
                    <a:pt x="2006" y="1939"/>
                  </a:lnTo>
                  <a:lnTo>
                    <a:pt x="2003" y="1942"/>
                  </a:lnTo>
                  <a:lnTo>
                    <a:pt x="2003" y="1944"/>
                  </a:lnTo>
                  <a:lnTo>
                    <a:pt x="2002" y="1945"/>
                  </a:lnTo>
                  <a:lnTo>
                    <a:pt x="2002" y="1947"/>
                  </a:lnTo>
                  <a:lnTo>
                    <a:pt x="2001" y="1947"/>
                  </a:lnTo>
                  <a:lnTo>
                    <a:pt x="2001" y="1948"/>
                  </a:lnTo>
                  <a:lnTo>
                    <a:pt x="2000" y="1949"/>
                  </a:lnTo>
                  <a:lnTo>
                    <a:pt x="1997" y="1949"/>
                  </a:lnTo>
                  <a:lnTo>
                    <a:pt x="1997" y="1950"/>
                  </a:lnTo>
                  <a:lnTo>
                    <a:pt x="1996" y="1950"/>
                  </a:lnTo>
                  <a:lnTo>
                    <a:pt x="1997" y="1949"/>
                  </a:lnTo>
                  <a:lnTo>
                    <a:pt x="1997" y="1948"/>
                  </a:lnTo>
                  <a:lnTo>
                    <a:pt x="1997" y="1947"/>
                  </a:lnTo>
                  <a:lnTo>
                    <a:pt x="1995" y="1947"/>
                  </a:lnTo>
                  <a:lnTo>
                    <a:pt x="1991" y="1948"/>
                  </a:lnTo>
                  <a:lnTo>
                    <a:pt x="1990" y="1949"/>
                  </a:lnTo>
                  <a:lnTo>
                    <a:pt x="1987" y="1951"/>
                  </a:lnTo>
                  <a:lnTo>
                    <a:pt x="1984" y="1954"/>
                  </a:lnTo>
                  <a:lnTo>
                    <a:pt x="1980" y="1956"/>
                  </a:lnTo>
                  <a:lnTo>
                    <a:pt x="1977" y="1959"/>
                  </a:lnTo>
                  <a:lnTo>
                    <a:pt x="1976" y="1960"/>
                  </a:lnTo>
                  <a:lnTo>
                    <a:pt x="1975" y="1963"/>
                  </a:lnTo>
                  <a:lnTo>
                    <a:pt x="1975" y="1964"/>
                  </a:lnTo>
                  <a:lnTo>
                    <a:pt x="1974" y="1965"/>
                  </a:lnTo>
                  <a:lnTo>
                    <a:pt x="1971" y="1968"/>
                  </a:lnTo>
                  <a:lnTo>
                    <a:pt x="1970" y="1969"/>
                  </a:lnTo>
                  <a:lnTo>
                    <a:pt x="1969" y="1973"/>
                  </a:lnTo>
                  <a:lnTo>
                    <a:pt x="1967" y="1975"/>
                  </a:lnTo>
                  <a:lnTo>
                    <a:pt x="1966" y="1978"/>
                  </a:lnTo>
                  <a:lnTo>
                    <a:pt x="1965" y="1979"/>
                  </a:lnTo>
                  <a:lnTo>
                    <a:pt x="1962" y="1981"/>
                  </a:lnTo>
                  <a:lnTo>
                    <a:pt x="1959" y="1983"/>
                  </a:lnTo>
                  <a:lnTo>
                    <a:pt x="1956" y="1983"/>
                  </a:lnTo>
                  <a:lnTo>
                    <a:pt x="1952" y="1985"/>
                  </a:lnTo>
                  <a:lnTo>
                    <a:pt x="1951" y="1986"/>
                  </a:lnTo>
                  <a:lnTo>
                    <a:pt x="1950" y="1989"/>
                  </a:lnTo>
                  <a:lnTo>
                    <a:pt x="1947" y="1990"/>
                  </a:lnTo>
                  <a:lnTo>
                    <a:pt x="1930" y="1996"/>
                  </a:lnTo>
                  <a:lnTo>
                    <a:pt x="1911" y="1999"/>
                  </a:lnTo>
                  <a:lnTo>
                    <a:pt x="1909" y="1997"/>
                  </a:lnTo>
                  <a:lnTo>
                    <a:pt x="1906" y="1997"/>
                  </a:lnTo>
                  <a:lnTo>
                    <a:pt x="1905" y="1996"/>
                  </a:lnTo>
                  <a:lnTo>
                    <a:pt x="1904" y="1996"/>
                  </a:lnTo>
                  <a:lnTo>
                    <a:pt x="1900" y="1996"/>
                  </a:lnTo>
                  <a:lnTo>
                    <a:pt x="1888" y="1996"/>
                  </a:lnTo>
                  <a:lnTo>
                    <a:pt x="1885" y="1995"/>
                  </a:lnTo>
                  <a:lnTo>
                    <a:pt x="1884" y="1995"/>
                  </a:lnTo>
                  <a:lnTo>
                    <a:pt x="1884" y="1996"/>
                  </a:lnTo>
                  <a:lnTo>
                    <a:pt x="1884" y="1997"/>
                  </a:lnTo>
                  <a:lnTo>
                    <a:pt x="1884" y="2000"/>
                  </a:lnTo>
                  <a:lnTo>
                    <a:pt x="1885" y="2000"/>
                  </a:lnTo>
                  <a:lnTo>
                    <a:pt x="1888" y="2001"/>
                  </a:lnTo>
                  <a:lnTo>
                    <a:pt x="1890" y="2001"/>
                  </a:lnTo>
                  <a:lnTo>
                    <a:pt x="1894" y="2002"/>
                  </a:lnTo>
                  <a:lnTo>
                    <a:pt x="1896" y="2002"/>
                  </a:lnTo>
                  <a:lnTo>
                    <a:pt x="1899" y="2002"/>
                  </a:lnTo>
                  <a:lnTo>
                    <a:pt x="1901" y="2004"/>
                  </a:lnTo>
                  <a:lnTo>
                    <a:pt x="1904" y="2006"/>
                  </a:lnTo>
                  <a:lnTo>
                    <a:pt x="1903" y="2006"/>
                  </a:lnTo>
                  <a:lnTo>
                    <a:pt x="1903" y="2007"/>
                  </a:lnTo>
                  <a:lnTo>
                    <a:pt x="1903" y="2010"/>
                  </a:lnTo>
                  <a:lnTo>
                    <a:pt x="1904" y="2011"/>
                  </a:lnTo>
                  <a:lnTo>
                    <a:pt x="1905" y="2011"/>
                  </a:lnTo>
                  <a:lnTo>
                    <a:pt x="1908" y="2011"/>
                  </a:lnTo>
                  <a:lnTo>
                    <a:pt x="1909" y="2012"/>
                  </a:lnTo>
                  <a:lnTo>
                    <a:pt x="1910" y="2012"/>
                  </a:lnTo>
                  <a:lnTo>
                    <a:pt x="1911" y="2014"/>
                  </a:lnTo>
                  <a:lnTo>
                    <a:pt x="1910" y="2017"/>
                  </a:lnTo>
                  <a:lnTo>
                    <a:pt x="1908" y="2020"/>
                  </a:lnTo>
                  <a:lnTo>
                    <a:pt x="1905" y="2022"/>
                  </a:lnTo>
                  <a:lnTo>
                    <a:pt x="1901" y="2025"/>
                  </a:lnTo>
                  <a:lnTo>
                    <a:pt x="1898" y="2027"/>
                  </a:lnTo>
                  <a:lnTo>
                    <a:pt x="1891" y="2031"/>
                  </a:lnTo>
                  <a:lnTo>
                    <a:pt x="1883" y="2035"/>
                  </a:lnTo>
                  <a:lnTo>
                    <a:pt x="1871" y="2037"/>
                  </a:lnTo>
                  <a:lnTo>
                    <a:pt x="1866" y="2039"/>
                  </a:lnTo>
                  <a:lnTo>
                    <a:pt x="1861" y="2040"/>
                  </a:lnTo>
                  <a:lnTo>
                    <a:pt x="1856" y="2040"/>
                  </a:lnTo>
                  <a:lnTo>
                    <a:pt x="1843" y="2040"/>
                  </a:lnTo>
                  <a:lnTo>
                    <a:pt x="1840" y="2042"/>
                  </a:lnTo>
                  <a:lnTo>
                    <a:pt x="1840" y="2044"/>
                  </a:lnTo>
                  <a:lnTo>
                    <a:pt x="1840" y="2045"/>
                  </a:lnTo>
                  <a:lnTo>
                    <a:pt x="1840" y="2046"/>
                  </a:lnTo>
                  <a:lnTo>
                    <a:pt x="1840" y="2048"/>
                  </a:lnTo>
                  <a:lnTo>
                    <a:pt x="1840" y="2048"/>
                  </a:lnTo>
                  <a:lnTo>
                    <a:pt x="1840" y="2050"/>
                  </a:lnTo>
                  <a:lnTo>
                    <a:pt x="1839" y="2050"/>
                  </a:lnTo>
                  <a:lnTo>
                    <a:pt x="1838" y="2051"/>
                  </a:lnTo>
                  <a:lnTo>
                    <a:pt x="1837" y="2052"/>
                  </a:lnTo>
                  <a:lnTo>
                    <a:pt x="1835" y="2053"/>
                  </a:lnTo>
                  <a:lnTo>
                    <a:pt x="1835" y="2053"/>
                  </a:lnTo>
                  <a:lnTo>
                    <a:pt x="1835" y="2053"/>
                  </a:lnTo>
                  <a:lnTo>
                    <a:pt x="1837" y="2055"/>
                  </a:lnTo>
                  <a:lnTo>
                    <a:pt x="1837" y="2057"/>
                  </a:lnTo>
                  <a:lnTo>
                    <a:pt x="1835" y="2058"/>
                  </a:lnTo>
                  <a:lnTo>
                    <a:pt x="1833" y="2060"/>
                  </a:lnTo>
                  <a:lnTo>
                    <a:pt x="1830" y="2060"/>
                  </a:lnTo>
                  <a:lnTo>
                    <a:pt x="1827" y="2061"/>
                  </a:lnTo>
                  <a:lnTo>
                    <a:pt x="1823" y="2061"/>
                  </a:lnTo>
                  <a:lnTo>
                    <a:pt x="1819" y="2061"/>
                  </a:lnTo>
                  <a:lnTo>
                    <a:pt x="1817" y="2061"/>
                  </a:lnTo>
                  <a:lnTo>
                    <a:pt x="1814" y="2061"/>
                  </a:lnTo>
                  <a:lnTo>
                    <a:pt x="1812" y="2060"/>
                  </a:lnTo>
                  <a:lnTo>
                    <a:pt x="1809" y="2058"/>
                  </a:lnTo>
                  <a:lnTo>
                    <a:pt x="1805" y="2058"/>
                  </a:lnTo>
                  <a:lnTo>
                    <a:pt x="1804" y="2060"/>
                  </a:lnTo>
                  <a:lnTo>
                    <a:pt x="1803" y="2061"/>
                  </a:lnTo>
                  <a:lnTo>
                    <a:pt x="1803" y="2062"/>
                  </a:lnTo>
                  <a:lnTo>
                    <a:pt x="1803" y="2062"/>
                  </a:lnTo>
                  <a:lnTo>
                    <a:pt x="1803" y="2063"/>
                  </a:lnTo>
                  <a:lnTo>
                    <a:pt x="1804" y="2063"/>
                  </a:lnTo>
                  <a:lnTo>
                    <a:pt x="1805" y="2066"/>
                  </a:lnTo>
                  <a:lnTo>
                    <a:pt x="1807" y="2067"/>
                  </a:lnTo>
                  <a:lnTo>
                    <a:pt x="1807" y="2068"/>
                  </a:lnTo>
                  <a:lnTo>
                    <a:pt x="1809" y="2068"/>
                  </a:lnTo>
                  <a:lnTo>
                    <a:pt x="1810" y="2070"/>
                  </a:lnTo>
                  <a:lnTo>
                    <a:pt x="1812" y="2071"/>
                  </a:lnTo>
                  <a:lnTo>
                    <a:pt x="1812" y="2071"/>
                  </a:lnTo>
                  <a:lnTo>
                    <a:pt x="1812" y="2072"/>
                  </a:lnTo>
                  <a:lnTo>
                    <a:pt x="1812" y="2073"/>
                  </a:lnTo>
                  <a:lnTo>
                    <a:pt x="1812" y="2075"/>
                  </a:lnTo>
                  <a:lnTo>
                    <a:pt x="1810" y="2075"/>
                  </a:lnTo>
                  <a:lnTo>
                    <a:pt x="1812" y="2076"/>
                  </a:lnTo>
                  <a:lnTo>
                    <a:pt x="1812" y="2076"/>
                  </a:lnTo>
                  <a:lnTo>
                    <a:pt x="1813" y="2076"/>
                  </a:lnTo>
                  <a:lnTo>
                    <a:pt x="1814" y="2076"/>
                  </a:lnTo>
                  <a:lnTo>
                    <a:pt x="1814" y="2076"/>
                  </a:lnTo>
                  <a:lnTo>
                    <a:pt x="1814" y="2077"/>
                  </a:lnTo>
                  <a:lnTo>
                    <a:pt x="1813" y="2078"/>
                  </a:lnTo>
                  <a:lnTo>
                    <a:pt x="1812" y="2080"/>
                  </a:lnTo>
                  <a:lnTo>
                    <a:pt x="1810" y="2080"/>
                  </a:lnTo>
                  <a:lnTo>
                    <a:pt x="1809" y="2081"/>
                  </a:lnTo>
                  <a:lnTo>
                    <a:pt x="1809" y="2082"/>
                  </a:lnTo>
                  <a:lnTo>
                    <a:pt x="1809" y="2083"/>
                  </a:lnTo>
                  <a:lnTo>
                    <a:pt x="1809" y="2086"/>
                  </a:lnTo>
                  <a:lnTo>
                    <a:pt x="1809" y="2087"/>
                  </a:lnTo>
                  <a:lnTo>
                    <a:pt x="1809" y="2090"/>
                  </a:lnTo>
                  <a:lnTo>
                    <a:pt x="1808" y="2091"/>
                  </a:lnTo>
                  <a:lnTo>
                    <a:pt x="1807" y="2092"/>
                  </a:lnTo>
                  <a:lnTo>
                    <a:pt x="1803" y="2092"/>
                  </a:lnTo>
                  <a:lnTo>
                    <a:pt x="1799" y="2092"/>
                  </a:lnTo>
                  <a:lnTo>
                    <a:pt x="1797" y="2093"/>
                  </a:lnTo>
                  <a:lnTo>
                    <a:pt x="1793" y="2095"/>
                  </a:lnTo>
                  <a:lnTo>
                    <a:pt x="1792" y="2096"/>
                  </a:lnTo>
                  <a:lnTo>
                    <a:pt x="1790" y="2096"/>
                  </a:lnTo>
                  <a:lnTo>
                    <a:pt x="1789" y="2097"/>
                  </a:lnTo>
                  <a:lnTo>
                    <a:pt x="1788" y="2097"/>
                  </a:lnTo>
                  <a:lnTo>
                    <a:pt x="1787" y="2099"/>
                  </a:lnTo>
                  <a:lnTo>
                    <a:pt x="1787" y="2102"/>
                  </a:lnTo>
                  <a:lnTo>
                    <a:pt x="1788" y="2103"/>
                  </a:lnTo>
                  <a:lnTo>
                    <a:pt x="1789" y="2104"/>
                  </a:lnTo>
                  <a:lnTo>
                    <a:pt x="1790" y="2106"/>
                  </a:lnTo>
                  <a:lnTo>
                    <a:pt x="1793" y="2107"/>
                  </a:lnTo>
                  <a:lnTo>
                    <a:pt x="1795" y="2107"/>
                  </a:lnTo>
                  <a:lnTo>
                    <a:pt x="1799" y="2108"/>
                  </a:lnTo>
                  <a:lnTo>
                    <a:pt x="1802" y="2108"/>
                  </a:lnTo>
                  <a:lnTo>
                    <a:pt x="1804" y="2108"/>
                  </a:lnTo>
                  <a:lnTo>
                    <a:pt x="1814" y="2108"/>
                  </a:lnTo>
                  <a:lnTo>
                    <a:pt x="1815" y="2109"/>
                  </a:lnTo>
                  <a:lnTo>
                    <a:pt x="1817" y="2112"/>
                  </a:lnTo>
                  <a:lnTo>
                    <a:pt x="1815" y="2113"/>
                  </a:lnTo>
                  <a:lnTo>
                    <a:pt x="1814" y="2113"/>
                  </a:lnTo>
                  <a:lnTo>
                    <a:pt x="1812" y="2116"/>
                  </a:lnTo>
                  <a:lnTo>
                    <a:pt x="1809" y="2117"/>
                  </a:lnTo>
                  <a:lnTo>
                    <a:pt x="1807" y="2118"/>
                  </a:lnTo>
                  <a:lnTo>
                    <a:pt x="1804" y="2118"/>
                  </a:lnTo>
                  <a:lnTo>
                    <a:pt x="1804" y="2119"/>
                  </a:lnTo>
                  <a:lnTo>
                    <a:pt x="1803" y="2119"/>
                  </a:lnTo>
                  <a:lnTo>
                    <a:pt x="1800" y="2121"/>
                  </a:lnTo>
                  <a:lnTo>
                    <a:pt x="1798" y="2121"/>
                  </a:lnTo>
                  <a:lnTo>
                    <a:pt x="1798" y="2129"/>
                  </a:lnTo>
                  <a:lnTo>
                    <a:pt x="1795" y="2131"/>
                  </a:lnTo>
                  <a:lnTo>
                    <a:pt x="1793" y="2132"/>
                  </a:lnTo>
                  <a:lnTo>
                    <a:pt x="1790" y="2132"/>
                  </a:lnTo>
                  <a:lnTo>
                    <a:pt x="1788" y="2133"/>
                  </a:lnTo>
                  <a:lnTo>
                    <a:pt x="1787" y="2134"/>
                  </a:lnTo>
                  <a:lnTo>
                    <a:pt x="1787" y="2136"/>
                  </a:lnTo>
                  <a:lnTo>
                    <a:pt x="1788" y="2137"/>
                  </a:lnTo>
                  <a:lnTo>
                    <a:pt x="1789" y="2138"/>
                  </a:lnTo>
                  <a:lnTo>
                    <a:pt x="1790" y="2139"/>
                  </a:lnTo>
                  <a:lnTo>
                    <a:pt x="1793" y="2142"/>
                  </a:lnTo>
                  <a:lnTo>
                    <a:pt x="1795" y="2142"/>
                  </a:lnTo>
                  <a:lnTo>
                    <a:pt x="1797" y="2143"/>
                  </a:lnTo>
                  <a:lnTo>
                    <a:pt x="1799" y="2144"/>
                  </a:lnTo>
                  <a:lnTo>
                    <a:pt x="1800" y="2144"/>
                  </a:lnTo>
                  <a:lnTo>
                    <a:pt x="1800" y="2144"/>
                  </a:lnTo>
                  <a:lnTo>
                    <a:pt x="1800" y="2144"/>
                  </a:lnTo>
                  <a:lnTo>
                    <a:pt x="1798" y="2144"/>
                  </a:lnTo>
                  <a:lnTo>
                    <a:pt x="1795" y="2145"/>
                  </a:lnTo>
                  <a:lnTo>
                    <a:pt x="1794" y="2145"/>
                  </a:lnTo>
                  <a:lnTo>
                    <a:pt x="1793" y="2147"/>
                  </a:lnTo>
                  <a:lnTo>
                    <a:pt x="1804" y="2147"/>
                  </a:lnTo>
                  <a:lnTo>
                    <a:pt x="1783" y="2148"/>
                  </a:lnTo>
                  <a:lnTo>
                    <a:pt x="1762" y="2149"/>
                  </a:lnTo>
                  <a:lnTo>
                    <a:pt x="1752" y="2148"/>
                  </a:lnTo>
                  <a:lnTo>
                    <a:pt x="1741" y="2147"/>
                  </a:lnTo>
                  <a:lnTo>
                    <a:pt x="1742" y="2147"/>
                  </a:lnTo>
                  <a:lnTo>
                    <a:pt x="1744" y="2147"/>
                  </a:lnTo>
                  <a:lnTo>
                    <a:pt x="1746" y="2147"/>
                  </a:lnTo>
                  <a:lnTo>
                    <a:pt x="1747" y="2145"/>
                  </a:lnTo>
                  <a:lnTo>
                    <a:pt x="1746" y="2144"/>
                  </a:lnTo>
                  <a:lnTo>
                    <a:pt x="1727" y="2144"/>
                  </a:lnTo>
                  <a:lnTo>
                    <a:pt x="1727" y="2143"/>
                  </a:lnTo>
                  <a:lnTo>
                    <a:pt x="1726" y="2142"/>
                  </a:lnTo>
                  <a:lnTo>
                    <a:pt x="1724" y="2141"/>
                  </a:lnTo>
                  <a:lnTo>
                    <a:pt x="1722" y="2139"/>
                  </a:lnTo>
                  <a:lnTo>
                    <a:pt x="1722" y="2137"/>
                  </a:lnTo>
                  <a:lnTo>
                    <a:pt x="1721" y="2136"/>
                  </a:lnTo>
                  <a:lnTo>
                    <a:pt x="1719" y="2136"/>
                  </a:lnTo>
                  <a:lnTo>
                    <a:pt x="1718" y="2136"/>
                  </a:lnTo>
                  <a:lnTo>
                    <a:pt x="1717" y="2136"/>
                  </a:lnTo>
                  <a:lnTo>
                    <a:pt x="1717" y="2134"/>
                  </a:lnTo>
                  <a:lnTo>
                    <a:pt x="1717" y="2132"/>
                  </a:lnTo>
                  <a:lnTo>
                    <a:pt x="1714" y="2132"/>
                  </a:lnTo>
                  <a:lnTo>
                    <a:pt x="1713" y="2134"/>
                  </a:lnTo>
                  <a:lnTo>
                    <a:pt x="1711" y="2136"/>
                  </a:lnTo>
                  <a:lnTo>
                    <a:pt x="1709" y="2137"/>
                  </a:lnTo>
                  <a:lnTo>
                    <a:pt x="1707" y="2137"/>
                  </a:lnTo>
                  <a:lnTo>
                    <a:pt x="1704" y="2136"/>
                  </a:lnTo>
                  <a:lnTo>
                    <a:pt x="1704" y="2134"/>
                  </a:lnTo>
                  <a:lnTo>
                    <a:pt x="1703" y="2133"/>
                  </a:lnTo>
                  <a:lnTo>
                    <a:pt x="1703" y="2132"/>
                  </a:lnTo>
                  <a:lnTo>
                    <a:pt x="1702" y="2133"/>
                  </a:lnTo>
                  <a:lnTo>
                    <a:pt x="1701" y="2132"/>
                  </a:lnTo>
                  <a:lnTo>
                    <a:pt x="1699" y="2131"/>
                  </a:lnTo>
                  <a:lnTo>
                    <a:pt x="1698" y="2129"/>
                  </a:lnTo>
                  <a:lnTo>
                    <a:pt x="1707" y="2129"/>
                  </a:lnTo>
                  <a:lnTo>
                    <a:pt x="1709" y="2127"/>
                  </a:lnTo>
                  <a:lnTo>
                    <a:pt x="1711" y="2126"/>
                  </a:lnTo>
                  <a:lnTo>
                    <a:pt x="1711" y="2123"/>
                  </a:lnTo>
                  <a:lnTo>
                    <a:pt x="1709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18"/>
                  </a:lnTo>
                  <a:lnTo>
                    <a:pt x="1698" y="2116"/>
                  </a:lnTo>
                  <a:lnTo>
                    <a:pt x="1691" y="2116"/>
                  </a:lnTo>
                  <a:lnTo>
                    <a:pt x="1688" y="2114"/>
                  </a:lnTo>
                  <a:lnTo>
                    <a:pt x="1687" y="2113"/>
                  </a:lnTo>
                  <a:lnTo>
                    <a:pt x="1686" y="2113"/>
                  </a:lnTo>
                  <a:lnTo>
                    <a:pt x="1687" y="2112"/>
                  </a:lnTo>
                  <a:lnTo>
                    <a:pt x="1688" y="2111"/>
                  </a:lnTo>
                  <a:lnTo>
                    <a:pt x="1688" y="2111"/>
                  </a:lnTo>
                  <a:lnTo>
                    <a:pt x="1688" y="2109"/>
                  </a:lnTo>
                  <a:lnTo>
                    <a:pt x="1690" y="2109"/>
                  </a:lnTo>
                  <a:lnTo>
                    <a:pt x="1691" y="2108"/>
                  </a:lnTo>
                  <a:lnTo>
                    <a:pt x="1692" y="2108"/>
                  </a:lnTo>
                  <a:lnTo>
                    <a:pt x="1692" y="2108"/>
                  </a:lnTo>
                  <a:lnTo>
                    <a:pt x="1693" y="2108"/>
                  </a:lnTo>
                  <a:lnTo>
                    <a:pt x="1696" y="2108"/>
                  </a:lnTo>
                  <a:lnTo>
                    <a:pt x="1697" y="2109"/>
                  </a:lnTo>
                  <a:lnTo>
                    <a:pt x="1697" y="2109"/>
                  </a:lnTo>
                  <a:lnTo>
                    <a:pt x="1697" y="2109"/>
                  </a:lnTo>
                  <a:lnTo>
                    <a:pt x="1699" y="2111"/>
                  </a:lnTo>
                  <a:lnTo>
                    <a:pt x="1701" y="2111"/>
                  </a:lnTo>
                  <a:lnTo>
                    <a:pt x="1703" y="2111"/>
                  </a:lnTo>
                  <a:lnTo>
                    <a:pt x="1701" y="2108"/>
                  </a:lnTo>
                  <a:lnTo>
                    <a:pt x="1707" y="2108"/>
                  </a:lnTo>
                  <a:lnTo>
                    <a:pt x="1707" y="2103"/>
                  </a:lnTo>
                  <a:lnTo>
                    <a:pt x="1707" y="2102"/>
                  </a:lnTo>
                  <a:lnTo>
                    <a:pt x="1707" y="2101"/>
                  </a:lnTo>
                  <a:lnTo>
                    <a:pt x="1706" y="2101"/>
                  </a:lnTo>
                  <a:lnTo>
                    <a:pt x="1704" y="2099"/>
                  </a:lnTo>
                  <a:lnTo>
                    <a:pt x="1704" y="2098"/>
                  </a:lnTo>
                  <a:lnTo>
                    <a:pt x="1703" y="2097"/>
                  </a:lnTo>
                  <a:lnTo>
                    <a:pt x="1703" y="2095"/>
                  </a:lnTo>
                  <a:lnTo>
                    <a:pt x="1703" y="2092"/>
                  </a:lnTo>
                  <a:lnTo>
                    <a:pt x="1703" y="2090"/>
                  </a:lnTo>
                  <a:lnTo>
                    <a:pt x="1703" y="2087"/>
                  </a:lnTo>
                  <a:lnTo>
                    <a:pt x="1703" y="2085"/>
                  </a:lnTo>
                  <a:lnTo>
                    <a:pt x="1704" y="2083"/>
                  </a:lnTo>
                  <a:lnTo>
                    <a:pt x="1704" y="2081"/>
                  </a:lnTo>
                  <a:lnTo>
                    <a:pt x="1704" y="2080"/>
                  </a:lnTo>
                  <a:lnTo>
                    <a:pt x="1704" y="2077"/>
                  </a:lnTo>
                  <a:lnTo>
                    <a:pt x="1703" y="2076"/>
                  </a:lnTo>
                  <a:lnTo>
                    <a:pt x="1701" y="2075"/>
                  </a:lnTo>
                  <a:lnTo>
                    <a:pt x="1698" y="2075"/>
                  </a:lnTo>
                  <a:lnTo>
                    <a:pt x="1696" y="2075"/>
                  </a:lnTo>
                  <a:lnTo>
                    <a:pt x="1695" y="2076"/>
                  </a:lnTo>
                  <a:lnTo>
                    <a:pt x="1692" y="2076"/>
                  </a:lnTo>
                  <a:lnTo>
                    <a:pt x="1690" y="2077"/>
                  </a:lnTo>
                  <a:lnTo>
                    <a:pt x="1688" y="2077"/>
                  </a:lnTo>
                  <a:lnTo>
                    <a:pt x="1686" y="2077"/>
                  </a:lnTo>
                  <a:lnTo>
                    <a:pt x="1683" y="2075"/>
                  </a:lnTo>
                  <a:lnTo>
                    <a:pt x="1681" y="2073"/>
                  </a:lnTo>
                  <a:lnTo>
                    <a:pt x="1678" y="2071"/>
                  </a:lnTo>
                  <a:lnTo>
                    <a:pt x="1677" y="2070"/>
                  </a:lnTo>
                  <a:lnTo>
                    <a:pt x="1677" y="2067"/>
                  </a:lnTo>
                  <a:lnTo>
                    <a:pt x="1677" y="2066"/>
                  </a:lnTo>
                  <a:lnTo>
                    <a:pt x="1678" y="2065"/>
                  </a:lnTo>
                  <a:lnTo>
                    <a:pt x="1680" y="2063"/>
                  </a:lnTo>
                  <a:lnTo>
                    <a:pt x="1681" y="2063"/>
                  </a:lnTo>
                  <a:lnTo>
                    <a:pt x="1683" y="2063"/>
                  </a:lnTo>
                  <a:lnTo>
                    <a:pt x="1683" y="2058"/>
                  </a:lnTo>
                  <a:lnTo>
                    <a:pt x="1681" y="2057"/>
                  </a:lnTo>
                  <a:lnTo>
                    <a:pt x="1678" y="2056"/>
                  </a:lnTo>
                  <a:lnTo>
                    <a:pt x="1677" y="2056"/>
                  </a:lnTo>
                  <a:lnTo>
                    <a:pt x="1676" y="2055"/>
                  </a:lnTo>
                  <a:lnTo>
                    <a:pt x="1675" y="2053"/>
                  </a:lnTo>
                  <a:lnTo>
                    <a:pt x="1673" y="2050"/>
                  </a:lnTo>
                  <a:lnTo>
                    <a:pt x="1671" y="2048"/>
                  </a:lnTo>
                  <a:lnTo>
                    <a:pt x="1670" y="2046"/>
                  </a:lnTo>
                  <a:lnTo>
                    <a:pt x="1668" y="2045"/>
                  </a:lnTo>
                  <a:lnTo>
                    <a:pt x="1670" y="2042"/>
                  </a:lnTo>
                  <a:lnTo>
                    <a:pt x="1671" y="2044"/>
                  </a:lnTo>
                  <a:lnTo>
                    <a:pt x="1672" y="2044"/>
                  </a:lnTo>
                  <a:lnTo>
                    <a:pt x="1672" y="2044"/>
                  </a:lnTo>
                  <a:lnTo>
                    <a:pt x="1673" y="2044"/>
                  </a:lnTo>
                  <a:lnTo>
                    <a:pt x="1675" y="2042"/>
                  </a:lnTo>
                  <a:lnTo>
                    <a:pt x="1676" y="2041"/>
                  </a:lnTo>
                  <a:lnTo>
                    <a:pt x="1676" y="2041"/>
                  </a:lnTo>
                  <a:lnTo>
                    <a:pt x="1676" y="2040"/>
                  </a:lnTo>
                  <a:lnTo>
                    <a:pt x="1676" y="2039"/>
                  </a:lnTo>
                  <a:lnTo>
                    <a:pt x="1675" y="2037"/>
                  </a:lnTo>
                  <a:lnTo>
                    <a:pt x="1677" y="2035"/>
                  </a:lnTo>
                  <a:lnTo>
                    <a:pt x="1677" y="2032"/>
                  </a:lnTo>
                  <a:lnTo>
                    <a:pt x="1677" y="2030"/>
                  </a:lnTo>
                  <a:lnTo>
                    <a:pt x="1680" y="2025"/>
                  </a:lnTo>
                  <a:lnTo>
                    <a:pt x="1682" y="2022"/>
                  </a:lnTo>
                  <a:lnTo>
                    <a:pt x="1683" y="2019"/>
                  </a:lnTo>
                  <a:lnTo>
                    <a:pt x="1685" y="2016"/>
                  </a:lnTo>
                  <a:lnTo>
                    <a:pt x="1685" y="2012"/>
                  </a:lnTo>
                  <a:lnTo>
                    <a:pt x="1686" y="2010"/>
                  </a:lnTo>
                  <a:lnTo>
                    <a:pt x="1686" y="2006"/>
                  </a:lnTo>
                  <a:lnTo>
                    <a:pt x="1686" y="2004"/>
                  </a:lnTo>
                  <a:lnTo>
                    <a:pt x="1685" y="2001"/>
                  </a:lnTo>
                  <a:lnTo>
                    <a:pt x="1682" y="1999"/>
                  </a:lnTo>
                  <a:lnTo>
                    <a:pt x="1680" y="1996"/>
                  </a:lnTo>
                  <a:lnTo>
                    <a:pt x="1677" y="1993"/>
                  </a:lnTo>
                  <a:lnTo>
                    <a:pt x="1675" y="1990"/>
                  </a:lnTo>
                  <a:lnTo>
                    <a:pt x="1676" y="1988"/>
                  </a:lnTo>
                  <a:lnTo>
                    <a:pt x="1677" y="1984"/>
                  </a:lnTo>
                  <a:lnTo>
                    <a:pt x="1678" y="1981"/>
                  </a:lnTo>
                  <a:lnTo>
                    <a:pt x="1680" y="1978"/>
                  </a:lnTo>
                  <a:lnTo>
                    <a:pt x="1680" y="1976"/>
                  </a:lnTo>
                  <a:lnTo>
                    <a:pt x="1678" y="1974"/>
                  </a:lnTo>
                  <a:lnTo>
                    <a:pt x="1677" y="1973"/>
                  </a:lnTo>
                  <a:lnTo>
                    <a:pt x="1677" y="1971"/>
                  </a:lnTo>
                  <a:lnTo>
                    <a:pt x="1677" y="1970"/>
                  </a:lnTo>
                  <a:lnTo>
                    <a:pt x="1678" y="1968"/>
                  </a:lnTo>
                  <a:lnTo>
                    <a:pt x="1678" y="1965"/>
                  </a:lnTo>
                  <a:lnTo>
                    <a:pt x="1680" y="1964"/>
                  </a:lnTo>
                  <a:lnTo>
                    <a:pt x="1680" y="1961"/>
                  </a:lnTo>
                  <a:lnTo>
                    <a:pt x="1681" y="1960"/>
                  </a:lnTo>
                  <a:lnTo>
                    <a:pt x="1682" y="1959"/>
                  </a:lnTo>
                  <a:lnTo>
                    <a:pt x="1682" y="1958"/>
                  </a:lnTo>
                  <a:lnTo>
                    <a:pt x="1683" y="1956"/>
                  </a:lnTo>
                  <a:lnTo>
                    <a:pt x="1683" y="1954"/>
                  </a:lnTo>
                  <a:lnTo>
                    <a:pt x="1683" y="1951"/>
                  </a:lnTo>
                  <a:lnTo>
                    <a:pt x="1685" y="1950"/>
                  </a:lnTo>
                  <a:lnTo>
                    <a:pt x="1685" y="1949"/>
                  </a:lnTo>
                  <a:lnTo>
                    <a:pt x="1686" y="1949"/>
                  </a:lnTo>
                  <a:lnTo>
                    <a:pt x="1686" y="1942"/>
                  </a:lnTo>
                  <a:lnTo>
                    <a:pt x="1686" y="1939"/>
                  </a:lnTo>
                  <a:lnTo>
                    <a:pt x="1687" y="1938"/>
                  </a:lnTo>
                  <a:lnTo>
                    <a:pt x="1688" y="1937"/>
                  </a:lnTo>
                  <a:lnTo>
                    <a:pt x="1688" y="1935"/>
                  </a:lnTo>
                  <a:lnTo>
                    <a:pt x="1687" y="1933"/>
                  </a:lnTo>
                  <a:lnTo>
                    <a:pt x="1686" y="1930"/>
                  </a:lnTo>
                  <a:lnTo>
                    <a:pt x="1686" y="1928"/>
                  </a:lnTo>
                  <a:lnTo>
                    <a:pt x="1685" y="1927"/>
                  </a:lnTo>
                  <a:lnTo>
                    <a:pt x="1685" y="1924"/>
                  </a:lnTo>
                  <a:lnTo>
                    <a:pt x="1686" y="1923"/>
                  </a:lnTo>
                  <a:lnTo>
                    <a:pt x="1686" y="1920"/>
                  </a:lnTo>
                  <a:lnTo>
                    <a:pt x="1686" y="1919"/>
                  </a:lnTo>
                  <a:lnTo>
                    <a:pt x="1686" y="1918"/>
                  </a:lnTo>
                  <a:lnTo>
                    <a:pt x="1683" y="1917"/>
                  </a:lnTo>
                  <a:lnTo>
                    <a:pt x="1683" y="1914"/>
                  </a:lnTo>
                  <a:lnTo>
                    <a:pt x="1685" y="1913"/>
                  </a:lnTo>
                  <a:lnTo>
                    <a:pt x="1686" y="1912"/>
                  </a:lnTo>
                  <a:lnTo>
                    <a:pt x="1687" y="1910"/>
                  </a:lnTo>
                  <a:lnTo>
                    <a:pt x="1688" y="1909"/>
                  </a:lnTo>
                  <a:lnTo>
                    <a:pt x="1688" y="1908"/>
                  </a:lnTo>
                  <a:lnTo>
                    <a:pt x="1687" y="1905"/>
                  </a:lnTo>
                  <a:lnTo>
                    <a:pt x="1687" y="1904"/>
                  </a:lnTo>
                  <a:lnTo>
                    <a:pt x="1688" y="1902"/>
                  </a:lnTo>
                  <a:lnTo>
                    <a:pt x="1691" y="1900"/>
                  </a:lnTo>
                  <a:lnTo>
                    <a:pt x="1692" y="1899"/>
                  </a:lnTo>
                  <a:lnTo>
                    <a:pt x="1692" y="1899"/>
                  </a:lnTo>
                  <a:lnTo>
                    <a:pt x="1692" y="1898"/>
                  </a:lnTo>
                  <a:lnTo>
                    <a:pt x="1691" y="1897"/>
                  </a:lnTo>
                  <a:lnTo>
                    <a:pt x="1691" y="1894"/>
                  </a:lnTo>
                  <a:lnTo>
                    <a:pt x="1691" y="1893"/>
                  </a:lnTo>
                  <a:lnTo>
                    <a:pt x="1691" y="1892"/>
                  </a:lnTo>
                  <a:lnTo>
                    <a:pt x="1691" y="1892"/>
                  </a:lnTo>
                  <a:lnTo>
                    <a:pt x="1690" y="1891"/>
                  </a:lnTo>
                  <a:lnTo>
                    <a:pt x="1688" y="1891"/>
                  </a:lnTo>
                  <a:lnTo>
                    <a:pt x="1688" y="1889"/>
                  </a:lnTo>
                  <a:lnTo>
                    <a:pt x="1688" y="1881"/>
                  </a:lnTo>
                  <a:lnTo>
                    <a:pt x="1687" y="1878"/>
                  </a:lnTo>
                  <a:lnTo>
                    <a:pt x="1685" y="1877"/>
                  </a:lnTo>
                  <a:lnTo>
                    <a:pt x="1683" y="1874"/>
                  </a:lnTo>
                  <a:lnTo>
                    <a:pt x="1683" y="1873"/>
                  </a:lnTo>
                  <a:lnTo>
                    <a:pt x="1683" y="1871"/>
                  </a:lnTo>
                  <a:lnTo>
                    <a:pt x="1685" y="1869"/>
                  </a:lnTo>
                  <a:lnTo>
                    <a:pt x="1685" y="1868"/>
                  </a:lnTo>
                  <a:lnTo>
                    <a:pt x="1685" y="1867"/>
                  </a:lnTo>
                  <a:lnTo>
                    <a:pt x="1683" y="1867"/>
                  </a:lnTo>
                  <a:lnTo>
                    <a:pt x="1680" y="1866"/>
                  </a:lnTo>
                  <a:lnTo>
                    <a:pt x="1671" y="1862"/>
                  </a:lnTo>
                  <a:lnTo>
                    <a:pt x="1663" y="1858"/>
                  </a:lnTo>
                  <a:lnTo>
                    <a:pt x="1657" y="1854"/>
                  </a:lnTo>
                  <a:lnTo>
                    <a:pt x="1651" y="1853"/>
                  </a:lnTo>
                  <a:lnTo>
                    <a:pt x="1646" y="1852"/>
                  </a:lnTo>
                  <a:lnTo>
                    <a:pt x="1641" y="1850"/>
                  </a:lnTo>
                  <a:lnTo>
                    <a:pt x="1638" y="1850"/>
                  </a:lnTo>
                  <a:lnTo>
                    <a:pt x="1636" y="1848"/>
                  </a:lnTo>
                  <a:lnTo>
                    <a:pt x="1635" y="1848"/>
                  </a:lnTo>
                  <a:lnTo>
                    <a:pt x="1633" y="1847"/>
                  </a:lnTo>
                  <a:lnTo>
                    <a:pt x="1630" y="1847"/>
                  </a:lnTo>
                  <a:lnTo>
                    <a:pt x="1616" y="1846"/>
                  </a:lnTo>
                  <a:lnTo>
                    <a:pt x="1604" y="1842"/>
                  </a:lnTo>
                  <a:lnTo>
                    <a:pt x="1601" y="1840"/>
                  </a:lnTo>
                  <a:lnTo>
                    <a:pt x="1599" y="1838"/>
                  </a:lnTo>
                  <a:lnTo>
                    <a:pt x="1596" y="1836"/>
                  </a:lnTo>
                  <a:lnTo>
                    <a:pt x="1594" y="1833"/>
                  </a:lnTo>
                  <a:lnTo>
                    <a:pt x="1590" y="1833"/>
                  </a:lnTo>
                  <a:lnTo>
                    <a:pt x="1587" y="1832"/>
                  </a:lnTo>
                  <a:lnTo>
                    <a:pt x="1585" y="1831"/>
                  </a:lnTo>
                  <a:lnTo>
                    <a:pt x="1584" y="1828"/>
                  </a:lnTo>
                  <a:lnTo>
                    <a:pt x="1579" y="1826"/>
                  </a:lnTo>
                  <a:lnTo>
                    <a:pt x="1576" y="1822"/>
                  </a:lnTo>
                  <a:lnTo>
                    <a:pt x="1575" y="1818"/>
                  </a:lnTo>
                  <a:lnTo>
                    <a:pt x="1572" y="1815"/>
                  </a:lnTo>
                  <a:lnTo>
                    <a:pt x="1570" y="1811"/>
                  </a:lnTo>
                  <a:lnTo>
                    <a:pt x="1569" y="1810"/>
                  </a:lnTo>
                  <a:lnTo>
                    <a:pt x="1567" y="1808"/>
                  </a:lnTo>
                  <a:lnTo>
                    <a:pt x="1566" y="1807"/>
                  </a:lnTo>
                  <a:lnTo>
                    <a:pt x="1565" y="1805"/>
                  </a:lnTo>
                  <a:lnTo>
                    <a:pt x="1562" y="1805"/>
                  </a:lnTo>
                  <a:lnTo>
                    <a:pt x="1561" y="1805"/>
                  </a:lnTo>
                  <a:lnTo>
                    <a:pt x="1560" y="1803"/>
                  </a:lnTo>
                  <a:lnTo>
                    <a:pt x="1560" y="1802"/>
                  </a:lnTo>
                  <a:lnTo>
                    <a:pt x="1559" y="1801"/>
                  </a:lnTo>
                  <a:lnTo>
                    <a:pt x="1559" y="1799"/>
                  </a:lnTo>
                  <a:lnTo>
                    <a:pt x="1557" y="1796"/>
                  </a:lnTo>
                  <a:lnTo>
                    <a:pt x="1556" y="1795"/>
                  </a:lnTo>
                  <a:lnTo>
                    <a:pt x="1552" y="1794"/>
                  </a:lnTo>
                  <a:lnTo>
                    <a:pt x="1549" y="1792"/>
                  </a:lnTo>
                  <a:lnTo>
                    <a:pt x="1546" y="1791"/>
                  </a:lnTo>
                  <a:lnTo>
                    <a:pt x="1544" y="1790"/>
                  </a:lnTo>
                  <a:lnTo>
                    <a:pt x="1541" y="1786"/>
                  </a:lnTo>
                  <a:lnTo>
                    <a:pt x="1539" y="1782"/>
                  </a:lnTo>
                  <a:lnTo>
                    <a:pt x="1536" y="1779"/>
                  </a:lnTo>
                  <a:lnTo>
                    <a:pt x="1534" y="1775"/>
                  </a:lnTo>
                  <a:lnTo>
                    <a:pt x="1530" y="1772"/>
                  </a:lnTo>
                  <a:lnTo>
                    <a:pt x="1528" y="1770"/>
                  </a:lnTo>
                  <a:lnTo>
                    <a:pt x="1525" y="1766"/>
                  </a:lnTo>
                  <a:lnTo>
                    <a:pt x="1523" y="1762"/>
                  </a:lnTo>
                  <a:lnTo>
                    <a:pt x="1520" y="1759"/>
                  </a:lnTo>
                  <a:lnTo>
                    <a:pt x="1518" y="1755"/>
                  </a:lnTo>
                  <a:lnTo>
                    <a:pt x="1510" y="1748"/>
                  </a:lnTo>
                  <a:lnTo>
                    <a:pt x="1504" y="1740"/>
                  </a:lnTo>
                  <a:lnTo>
                    <a:pt x="1494" y="1735"/>
                  </a:lnTo>
                  <a:lnTo>
                    <a:pt x="1490" y="1734"/>
                  </a:lnTo>
                  <a:lnTo>
                    <a:pt x="1486" y="1733"/>
                  </a:lnTo>
                  <a:lnTo>
                    <a:pt x="1483" y="1731"/>
                  </a:lnTo>
                  <a:lnTo>
                    <a:pt x="1480" y="1730"/>
                  </a:lnTo>
                  <a:lnTo>
                    <a:pt x="1478" y="1729"/>
                  </a:lnTo>
                  <a:lnTo>
                    <a:pt x="1478" y="1729"/>
                  </a:lnTo>
                  <a:lnTo>
                    <a:pt x="1478" y="1728"/>
                  </a:lnTo>
                  <a:lnTo>
                    <a:pt x="1479" y="1728"/>
                  </a:lnTo>
                  <a:lnTo>
                    <a:pt x="1479" y="1726"/>
                  </a:lnTo>
                  <a:lnTo>
                    <a:pt x="1480" y="1726"/>
                  </a:lnTo>
                  <a:lnTo>
                    <a:pt x="1480" y="1726"/>
                  </a:lnTo>
                  <a:lnTo>
                    <a:pt x="1481" y="1724"/>
                  </a:lnTo>
                  <a:lnTo>
                    <a:pt x="1480" y="1720"/>
                  </a:lnTo>
                  <a:lnTo>
                    <a:pt x="1479" y="1718"/>
                  </a:lnTo>
                  <a:lnTo>
                    <a:pt x="1476" y="1715"/>
                  </a:lnTo>
                  <a:lnTo>
                    <a:pt x="1473" y="1714"/>
                  </a:lnTo>
                  <a:lnTo>
                    <a:pt x="1472" y="1711"/>
                  </a:lnTo>
                  <a:lnTo>
                    <a:pt x="1472" y="1709"/>
                  </a:lnTo>
                  <a:lnTo>
                    <a:pt x="1474" y="1708"/>
                  </a:lnTo>
                  <a:lnTo>
                    <a:pt x="1475" y="1705"/>
                  </a:lnTo>
                  <a:lnTo>
                    <a:pt x="1479" y="1703"/>
                  </a:lnTo>
                  <a:lnTo>
                    <a:pt x="1481" y="1700"/>
                  </a:lnTo>
                  <a:lnTo>
                    <a:pt x="1485" y="1699"/>
                  </a:lnTo>
                  <a:lnTo>
                    <a:pt x="1489" y="1698"/>
                  </a:lnTo>
                  <a:lnTo>
                    <a:pt x="1491" y="1697"/>
                  </a:lnTo>
                  <a:lnTo>
                    <a:pt x="1495" y="1695"/>
                  </a:lnTo>
                  <a:lnTo>
                    <a:pt x="1498" y="1693"/>
                  </a:lnTo>
                  <a:lnTo>
                    <a:pt x="1500" y="1692"/>
                  </a:lnTo>
                  <a:lnTo>
                    <a:pt x="1501" y="1689"/>
                  </a:lnTo>
                  <a:lnTo>
                    <a:pt x="1501" y="1687"/>
                  </a:lnTo>
                  <a:lnTo>
                    <a:pt x="1501" y="1684"/>
                  </a:lnTo>
                  <a:lnTo>
                    <a:pt x="1499" y="1683"/>
                  </a:lnTo>
                  <a:lnTo>
                    <a:pt x="1499" y="1684"/>
                  </a:lnTo>
                  <a:lnTo>
                    <a:pt x="1498" y="1685"/>
                  </a:lnTo>
                  <a:lnTo>
                    <a:pt x="1496" y="1685"/>
                  </a:lnTo>
                  <a:lnTo>
                    <a:pt x="1494" y="1685"/>
                  </a:lnTo>
                  <a:lnTo>
                    <a:pt x="1491" y="1685"/>
                  </a:lnTo>
                  <a:lnTo>
                    <a:pt x="1490" y="1684"/>
                  </a:lnTo>
                  <a:lnTo>
                    <a:pt x="1488" y="1683"/>
                  </a:lnTo>
                  <a:lnTo>
                    <a:pt x="1486" y="1682"/>
                  </a:lnTo>
                  <a:lnTo>
                    <a:pt x="1483" y="1679"/>
                  </a:lnTo>
                  <a:lnTo>
                    <a:pt x="1481" y="1679"/>
                  </a:lnTo>
                  <a:lnTo>
                    <a:pt x="1480" y="1679"/>
                  </a:lnTo>
                  <a:lnTo>
                    <a:pt x="1480" y="1679"/>
                  </a:lnTo>
                  <a:lnTo>
                    <a:pt x="1481" y="1678"/>
                  </a:lnTo>
                  <a:lnTo>
                    <a:pt x="1481" y="1678"/>
                  </a:lnTo>
                  <a:lnTo>
                    <a:pt x="1483" y="1678"/>
                  </a:lnTo>
                  <a:lnTo>
                    <a:pt x="1483" y="1677"/>
                  </a:lnTo>
                  <a:lnTo>
                    <a:pt x="1484" y="1675"/>
                  </a:lnTo>
                  <a:lnTo>
                    <a:pt x="1484" y="1674"/>
                  </a:lnTo>
                  <a:lnTo>
                    <a:pt x="1483" y="1673"/>
                  </a:lnTo>
                  <a:lnTo>
                    <a:pt x="1480" y="1672"/>
                  </a:lnTo>
                  <a:lnTo>
                    <a:pt x="1480" y="1664"/>
                  </a:lnTo>
                  <a:lnTo>
                    <a:pt x="1480" y="1663"/>
                  </a:lnTo>
                  <a:lnTo>
                    <a:pt x="1480" y="1663"/>
                  </a:lnTo>
                  <a:lnTo>
                    <a:pt x="1481" y="1663"/>
                  </a:lnTo>
                  <a:lnTo>
                    <a:pt x="1483" y="1663"/>
                  </a:lnTo>
                  <a:lnTo>
                    <a:pt x="1484" y="1663"/>
                  </a:lnTo>
                  <a:lnTo>
                    <a:pt x="1486" y="1662"/>
                  </a:lnTo>
                  <a:lnTo>
                    <a:pt x="1486" y="1660"/>
                  </a:lnTo>
                  <a:lnTo>
                    <a:pt x="1488" y="1659"/>
                  </a:lnTo>
                  <a:lnTo>
                    <a:pt x="1488" y="1658"/>
                  </a:lnTo>
                  <a:lnTo>
                    <a:pt x="1489" y="1657"/>
                  </a:lnTo>
                  <a:lnTo>
                    <a:pt x="1489" y="1655"/>
                  </a:lnTo>
                  <a:lnTo>
                    <a:pt x="1490" y="1654"/>
                  </a:lnTo>
                  <a:lnTo>
                    <a:pt x="1493" y="1653"/>
                  </a:lnTo>
                  <a:lnTo>
                    <a:pt x="1495" y="1652"/>
                  </a:lnTo>
                  <a:lnTo>
                    <a:pt x="1496" y="1651"/>
                  </a:lnTo>
                  <a:lnTo>
                    <a:pt x="1498" y="1649"/>
                  </a:lnTo>
                  <a:lnTo>
                    <a:pt x="1498" y="1647"/>
                  </a:lnTo>
                  <a:lnTo>
                    <a:pt x="1496" y="1644"/>
                  </a:lnTo>
                  <a:lnTo>
                    <a:pt x="1496" y="1642"/>
                  </a:lnTo>
                  <a:lnTo>
                    <a:pt x="1495" y="1639"/>
                  </a:lnTo>
                  <a:lnTo>
                    <a:pt x="1495" y="1638"/>
                  </a:lnTo>
                  <a:lnTo>
                    <a:pt x="1496" y="1636"/>
                  </a:lnTo>
                  <a:lnTo>
                    <a:pt x="1504" y="1634"/>
                  </a:lnTo>
                  <a:lnTo>
                    <a:pt x="1511" y="1633"/>
                  </a:lnTo>
                  <a:lnTo>
                    <a:pt x="1518" y="1631"/>
                  </a:lnTo>
                  <a:lnTo>
                    <a:pt x="1519" y="1629"/>
                  </a:lnTo>
                  <a:lnTo>
                    <a:pt x="1519" y="1628"/>
                  </a:lnTo>
                  <a:lnTo>
                    <a:pt x="1519" y="1626"/>
                  </a:lnTo>
                  <a:lnTo>
                    <a:pt x="1519" y="1624"/>
                  </a:lnTo>
                  <a:lnTo>
                    <a:pt x="1519" y="1623"/>
                  </a:lnTo>
                  <a:lnTo>
                    <a:pt x="1520" y="1622"/>
                  </a:lnTo>
                  <a:lnTo>
                    <a:pt x="1523" y="1619"/>
                  </a:lnTo>
                  <a:lnTo>
                    <a:pt x="1525" y="1617"/>
                  </a:lnTo>
                  <a:lnTo>
                    <a:pt x="1525" y="1614"/>
                  </a:lnTo>
                  <a:lnTo>
                    <a:pt x="1528" y="1613"/>
                  </a:lnTo>
                  <a:lnTo>
                    <a:pt x="1530" y="1612"/>
                  </a:lnTo>
                  <a:lnTo>
                    <a:pt x="1533" y="1611"/>
                  </a:lnTo>
                  <a:lnTo>
                    <a:pt x="1536" y="1611"/>
                  </a:lnTo>
                  <a:lnTo>
                    <a:pt x="1539" y="1611"/>
                  </a:lnTo>
                  <a:lnTo>
                    <a:pt x="1543" y="1609"/>
                  </a:lnTo>
                  <a:lnTo>
                    <a:pt x="1544" y="1609"/>
                  </a:lnTo>
                  <a:lnTo>
                    <a:pt x="1546" y="1607"/>
                  </a:lnTo>
                  <a:lnTo>
                    <a:pt x="1548" y="1605"/>
                  </a:lnTo>
                  <a:lnTo>
                    <a:pt x="1548" y="1603"/>
                  </a:lnTo>
                  <a:lnTo>
                    <a:pt x="1549" y="1602"/>
                  </a:lnTo>
                  <a:lnTo>
                    <a:pt x="1551" y="1601"/>
                  </a:lnTo>
                  <a:lnTo>
                    <a:pt x="1554" y="1598"/>
                  </a:lnTo>
                  <a:lnTo>
                    <a:pt x="1556" y="1596"/>
                  </a:lnTo>
                  <a:lnTo>
                    <a:pt x="1557" y="1593"/>
                  </a:lnTo>
                  <a:lnTo>
                    <a:pt x="1557" y="1590"/>
                  </a:lnTo>
                  <a:lnTo>
                    <a:pt x="1556" y="1586"/>
                  </a:lnTo>
                  <a:lnTo>
                    <a:pt x="1555" y="1583"/>
                  </a:lnTo>
                  <a:lnTo>
                    <a:pt x="1554" y="1582"/>
                  </a:lnTo>
                  <a:lnTo>
                    <a:pt x="1554" y="1580"/>
                  </a:lnTo>
                  <a:lnTo>
                    <a:pt x="1554" y="1578"/>
                  </a:lnTo>
                  <a:lnTo>
                    <a:pt x="1555" y="1575"/>
                  </a:lnTo>
                  <a:lnTo>
                    <a:pt x="1556" y="1571"/>
                  </a:lnTo>
                  <a:lnTo>
                    <a:pt x="1557" y="1568"/>
                  </a:lnTo>
                  <a:lnTo>
                    <a:pt x="1560" y="1565"/>
                  </a:lnTo>
                  <a:lnTo>
                    <a:pt x="1559" y="1563"/>
                  </a:lnTo>
                  <a:lnTo>
                    <a:pt x="1559" y="1562"/>
                  </a:lnTo>
                  <a:lnTo>
                    <a:pt x="1557" y="1561"/>
                  </a:lnTo>
                  <a:lnTo>
                    <a:pt x="1556" y="1558"/>
                  </a:lnTo>
                  <a:lnTo>
                    <a:pt x="1556" y="1557"/>
                  </a:lnTo>
                  <a:lnTo>
                    <a:pt x="1556" y="1555"/>
                  </a:lnTo>
                  <a:lnTo>
                    <a:pt x="1557" y="1554"/>
                  </a:lnTo>
                  <a:lnTo>
                    <a:pt x="1559" y="1552"/>
                  </a:lnTo>
                  <a:lnTo>
                    <a:pt x="1559" y="1551"/>
                  </a:lnTo>
                  <a:lnTo>
                    <a:pt x="1557" y="1550"/>
                  </a:lnTo>
                  <a:lnTo>
                    <a:pt x="1556" y="1549"/>
                  </a:lnTo>
                  <a:lnTo>
                    <a:pt x="1554" y="1546"/>
                  </a:lnTo>
                  <a:lnTo>
                    <a:pt x="1552" y="1545"/>
                  </a:lnTo>
                  <a:lnTo>
                    <a:pt x="1550" y="1544"/>
                  </a:lnTo>
                  <a:lnTo>
                    <a:pt x="1549" y="1540"/>
                  </a:lnTo>
                  <a:lnTo>
                    <a:pt x="1548" y="1537"/>
                  </a:lnTo>
                  <a:lnTo>
                    <a:pt x="1545" y="1535"/>
                  </a:lnTo>
                  <a:lnTo>
                    <a:pt x="1543" y="1532"/>
                  </a:lnTo>
                  <a:lnTo>
                    <a:pt x="1540" y="1531"/>
                  </a:lnTo>
                  <a:lnTo>
                    <a:pt x="1536" y="1531"/>
                  </a:lnTo>
                  <a:lnTo>
                    <a:pt x="1530" y="1531"/>
                  </a:lnTo>
                  <a:lnTo>
                    <a:pt x="1525" y="1532"/>
                  </a:lnTo>
                  <a:lnTo>
                    <a:pt x="1521" y="1534"/>
                  </a:lnTo>
                  <a:lnTo>
                    <a:pt x="1518" y="1534"/>
                  </a:lnTo>
                  <a:lnTo>
                    <a:pt x="1516" y="1534"/>
                  </a:lnTo>
                  <a:lnTo>
                    <a:pt x="1515" y="1532"/>
                  </a:lnTo>
                  <a:lnTo>
                    <a:pt x="1513" y="1531"/>
                  </a:lnTo>
                  <a:lnTo>
                    <a:pt x="1511" y="1530"/>
                  </a:lnTo>
                  <a:lnTo>
                    <a:pt x="1509" y="1530"/>
                  </a:lnTo>
                  <a:lnTo>
                    <a:pt x="1506" y="1531"/>
                  </a:lnTo>
                  <a:lnTo>
                    <a:pt x="1494" y="1532"/>
                  </a:lnTo>
                  <a:lnTo>
                    <a:pt x="1480" y="1536"/>
                  </a:lnTo>
                  <a:lnTo>
                    <a:pt x="1468" y="1539"/>
                  </a:lnTo>
                  <a:lnTo>
                    <a:pt x="1459" y="1539"/>
                  </a:lnTo>
                  <a:lnTo>
                    <a:pt x="1452" y="1536"/>
                  </a:lnTo>
                  <a:lnTo>
                    <a:pt x="1444" y="1534"/>
                  </a:lnTo>
                  <a:lnTo>
                    <a:pt x="1430" y="1534"/>
                  </a:lnTo>
                  <a:lnTo>
                    <a:pt x="1418" y="1536"/>
                  </a:lnTo>
                  <a:lnTo>
                    <a:pt x="1409" y="1536"/>
                  </a:lnTo>
                  <a:lnTo>
                    <a:pt x="1399" y="1536"/>
                  </a:lnTo>
                  <a:lnTo>
                    <a:pt x="1388" y="1535"/>
                  </a:lnTo>
                  <a:lnTo>
                    <a:pt x="1381" y="1532"/>
                  </a:lnTo>
                  <a:lnTo>
                    <a:pt x="1376" y="1529"/>
                  </a:lnTo>
                  <a:lnTo>
                    <a:pt x="1376" y="1524"/>
                  </a:lnTo>
                  <a:lnTo>
                    <a:pt x="1377" y="1521"/>
                  </a:lnTo>
                  <a:lnTo>
                    <a:pt x="1378" y="1519"/>
                  </a:lnTo>
                  <a:lnTo>
                    <a:pt x="1381" y="1515"/>
                  </a:lnTo>
                  <a:lnTo>
                    <a:pt x="1383" y="1512"/>
                  </a:lnTo>
                  <a:lnTo>
                    <a:pt x="1384" y="1511"/>
                  </a:lnTo>
                  <a:lnTo>
                    <a:pt x="1384" y="1509"/>
                  </a:lnTo>
                  <a:lnTo>
                    <a:pt x="1384" y="1506"/>
                  </a:lnTo>
                  <a:lnTo>
                    <a:pt x="1384" y="1504"/>
                  </a:lnTo>
                  <a:lnTo>
                    <a:pt x="1384" y="1501"/>
                  </a:lnTo>
                  <a:lnTo>
                    <a:pt x="1383" y="1500"/>
                  </a:lnTo>
                  <a:lnTo>
                    <a:pt x="1383" y="1496"/>
                  </a:lnTo>
                  <a:lnTo>
                    <a:pt x="1383" y="1493"/>
                  </a:lnTo>
                  <a:lnTo>
                    <a:pt x="1383" y="1489"/>
                  </a:lnTo>
                  <a:lnTo>
                    <a:pt x="1383" y="1485"/>
                  </a:lnTo>
                  <a:lnTo>
                    <a:pt x="1383" y="1481"/>
                  </a:lnTo>
                  <a:lnTo>
                    <a:pt x="1383" y="1479"/>
                  </a:lnTo>
                  <a:lnTo>
                    <a:pt x="1381" y="1478"/>
                  </a:lnTo>
                  <a:lnTo>
                    <a:pt x="1377" y="1475"/>
                  </a:lnTo>
                  <a:lnTo>
                    <a:pt x="1373" y="1474"/>
                  </a:lnTo>
                  <a:lnTo>
                    <a:pt x="1359" y="1463"/>
                  </a:lnTo>
                  <a:lnTo>
                    <a:pt x="1347" y="1453"/>
                  </a:lnTo>
                  <a:lnTo>
                    <a:pt x="1341" y="1452"/>
                  </a:lnTo>
                  <a:lnTo>
                    <a:pt x="1332" y="1454"/>
                  </a:lnTo>
                  <a:lnTo>
                    <a:pt x="1323" y="1457"/>
                  </a:lnTo>
                  <a:lnTo>
                    <a:pt x="1316" y="1455"/>
                  </a:lnTo>
                  <a:lnTo>
                    <a:pt x="1305" y="1450"/>
                  </a:lnTo>
                  <a:lnTo>
                    <a:pt x="1293" y="1447"/>
                  </a:lnTo>
                  <a:lnTo>
                    <a:pt x="1281" y="1445"/>
                  </a:lnTo>
                  <a:lnTo>
                    <a:pt x="1275" y="1443"/>
                  </a:lnTo>
                  <a:lnTo>
                    <a:pt x="1266" y="1442"/>
                  </a:lnTo>
                  <a:lnTo>
                    <a:pt x="1260" y="1439"/>
                  </a:lnTo>
                  <a:lnTo>
                    <a:pt x="1257" y="1434"/>
                  </a:lnTo>
                  <a:lnTo>
                    <a:pt x="1258" y="1432"/>
                  </a:lnTo>
                  <a:lnTo>
                    <a:pt x="1258" y="1429"/>
                  </a:lnTo>
                  <a:lnTo>
                    <a:pt x="1260" y="1427"/>
                  </a:lnTo>
                  <a:lnTo>
                    <a:pt x="1260" y="1424"/>
                  </a:lnTo>
                  <a:lnTo>
                    <a:pt x="1258" y="1422"/>
                  </a:lnTo>
                  <a:lnTo>
                    <a:pt x="1255" y="1419"/>
                  </a:lnTo>
                  <a:lnTo>
                    <a:pt x="1250" y="1414"/>
                  </a:lnTo>
                  <a:lnTo>
                    <a:pt x="1245" y="1411"/>
                  </a:lnTo>
                  <a:lnTo>
                    <a:pt x="1240" y="1408"/>
                  </a:lnTo>
                  <a:lnTo>
                    <a:pt x="1227" y="1407"/>
                  </a:lnTo>
                  <a:lnTo>
                    <a:pt x="1215" y="1408"/>
                  </a:lnTo>
                  <a:lnTo>
                    <a:pt x="1202" y="1408"/>
                  </a:lnTo>
                  <a:lnTo>
                    <a:pt x="1200" y="1408"/>
                  </a:lnTo>
                  <a:lnTo>
                    <a:pt x="1199" y="1409"/>
                  </a:lnTo>
                  <a:lnTo>
                    <a:pt x="1197" y="1411"/>
                  </a:lnTo>
                  <a:lnTo>
                    <a:pt x="1197" y="1412"/>
                  </a:lnTo>
                  <a:lnTo>
                    <a:pt x="1197" y="1414"/>
                  </a:lnTo>
                  <a:lnTo>
                    <a:pt x="1197" y="1415"/>
                  </a:lnTo>
                  <a:lnTo>
                    <a:pt x="1199" y="1417"/>
                  </a:lnTo>
                  <a:lnTo>
                    <a:pt x="1199" y="1419"/>
                  </a:lnTo>
                  <a:lnTo>
                    <a:pt x="1199" y="1419"/>
                  </a:lnTo>
                  <a:lnTo>
                    <a:pt x="1199" y="1420"/>
                  </a:lnTo>
                  <a:lnTo>
                    <a:pt x="1197" y="1420"/>
                  </a:lnTo>
                  <a:lnTo>
                    <a:pt x="1195" y="1420"/>
                  </a:lnTo>
                  <a:lnTo>
                    <a:pt x="1192" y="1419"/>
                  </a:lnTo>
                  <a:lnTo>
                    <a:pt x="1181" y="1412"/>
                  </a:lnTo>
                  <a:lnTo>
                    <a:pt x="1169" y="1404"/>
                  </a:lnTo>
                  <a:lnTo>
                    <a:pt x="1158" y="1398"/>
                  </a:lnTo>
                  <a:lnTo>
                    <a:pt x="1140" y="1389"/>
                  </a:lnTo>
                  <a:lnTo>
                    <a:pt x="1123" y="1384"/>
                  </a:lnTo>
                  <a:lnTo>
                    <a:pt x="1105" y="1379"/>
                  </a:lnTo>
                  <a:lnTo>
                    <a:pt x="1082" y="1372"/>
                  </a:lnTo>
                  <a:lnTo>
                    <a:pt x="1060" y="1361"/>
                  </a:lnTo>
                  <a:lnTo>
                    <a:pt x="1048" y="1353"/>
                  </a:lnTo>
                  <a:lnTo>
                    <a:pt x="1037" y="1346"/>
                  </a:lnTo>
                  <a:lnTo>
                    <a:pt x="1026" y="1340"/>
                  </a:lnTo>
                  <a:lnTo>
                    <a:pt x="1013" y="1335"/>
                  </a:lnTo>
                  <a:lnTo>
                    <a:pt x="996" y="1323"/>
                  </a:lnTo>
                  <a:lnTo>
                    <a:pt x="977" y="1311"/>
                  </a:lnTo>
                  <a:lnTo>
                    <a:pt x="974" y="1309"/>
                  </a:lnTo>
                  <a:lnTo>
                    <a:pt x="971" y="1306"/>
                  </a:lnTo>
                  <a:lnTo>
                    <a:pt x="968" y="1304"/>
                  </a:lnTo>
                  <a:lnTo>
                    <a:pt x="966" y="1302"/>
                  </a:lnTo>
                  <a:lnTo>
                    <a:pt x="965" y="1300"/>
                  </a:lnTo>
                  <a:lnTo>
                    <a:pt x="963" y="1299"/>
                  </a:lnTo>
                  <a:lnTo>
                    <a:pt x="965" y="1295"/>
                  </a:lnTo>
                  <a:lnTo>
                    <a:pt x="965" y="1292"/>
                  </a:lnTo>
                  <a:lnTo>
                    <a:pt x="966" y="1290"/>
                  </a:lnTo>
                  <a:lnTo>
                    <a:pt x="967" y="1287"/>
                  </a:lnTo>
                  <a:lnTo>
                    <a:pt x="968" y="1285"/>
                  </a:lnTo>
                  <a:lnTo>
                    <a:pt x="969" y="1282"/>
                  </a:lnTo>
                  <a:lnTo>
                    <a:pt x="965" y="1270"/>
                  </a:lnTo>
                  <a:lnTo>
                    <a:pt x="956" y="1259"/>
                  </a:lnTo>
                  <a:lnTo>
                    <a:pt x="946" y="1249"/>
                  </a:lnTo>
                  <a:lnTo>
                    <a:pt x="940" y="1241"/>
                  </a:lnTo>
                  <a:lnTo>
                    <a:pt x="935" y="1236"/>
                  </a:lnTo>
                  <a:lnTo>
                    <a:pt x="930" y="1230"/>
                  </a:lnTo>
                  <a:lnTo>
                    <a:pt x="920" y="1223"/>
                  </a:lnTo>
                  <a:lnTo>
                    <a:pt x="908" y="1215"/>
                  </a:lnTo>
                  <a:lnTo>
                    <a:pt x="897" y="1202"/>
                  </a:lnTo>
                  <a:lnTo>
                    <a:pt x="885" y="1192"/>
                  </a:lnTo>
                  <a:lnTo>
                    <a:pt x="877" y="1185"/>
                  </a:lnTo>
                  <a:lnTo>
                    <a:pt x="871" y="1178"/>
                  </a:lnTo>
                  <a:lnTo>
                    <a:pt x="867" y="1169"/>
                  </a:lnTo>
                  <a:lnTo>
                    <a:pt x="864" y="1163"/>
                  </a:lnTo>
                  <a:lnTo>
                    <a:pt x="854" y="1151"/>
                  </a:lnTo>
                  <a:lnTo>
                    <a:pt x="841" y="1141"/>
                  </a:lnTo>
                  <a:lnTo>
                    <a:pt x="830" y="1132"/>
                  </a:lnTo>
                  <a:lnTo>
                    <a:pt x="820" y="1121"/>
                  </a:lnTo>
                  <a:lnTo>
                    <a:pt x="809" y="1113"/>
                  </a:lnTo>
                  <a:lnTo>
                    <a:pt x="804" y="1108"/>
                  </a:lnTo>
                  <a:lnTo>
                    <a:pt x="801" y="1102"/>
                  </a:lnTo>
                  <a:lnTo>
                    <a:pt x="799" y="1095"/>
                  </a:lnTo>
                  <a:lnTo>
                    <a:pt x="789" y="1076"/>
                  </a:lnTo>
                  <a:lnTo>
                    <a:pt x="775" y="1059"/>
                  </a:lnTo>
                  <a:lnTo>
                    <a:pt x="773" y="1056"/>
                  </a:lnTo>
                  <a:lnTo>
                    <a:pt x="771" y="1054"/>
                  </a:lnTo>
                  <a:lnTo>
                    <a:pt x="769" y="1051"/>
                  </a:lnTo>
                  <a:lnTo>
                    <a:pt x="766" y="1049"/>
                  </a:lnTo>
                  <a:lnTo>
                    <a:pt x="764" y="1046"/>
                  </a:lnTo>
                  <a:lnTo>
                    <a:pt x="761" y="1045"/>
                  </a:lnTo>
                  <a:lnTo>
                    <a:pt x="759" y="1045"/>
                  </a:lnTo>
                  <a:lnTo>
                    <a:pt x="758" y="1045"/>
                  </a:lnTo>
                  <a:lnTo>
                    <a:pt x="756" y="1047"/>
                  </a:lnTo>
                  <a:lnTo>
                    <a:pt x="756" y="1050"/>
                  </a:lnTo>
                  <a:lnTo>
                    <a:pt x="760" y="1065"/>
                  </a:lnTo>
                  <a:lnTo>
                    <a:pt x="759" y="1076"/>
                  </a:lnTo>
                  <a:lnTo>
                    <a:pt x="759" y="1080"/>
                  </a:lnTo>
                  <a:lnTo>
                    <a:pt x="759" y="1082"/>
                  </a:lnTo>
                  <a:lnTo>
                    <a:pt x="760" y="1086"/>
                  </a:lnTo>
                  <a:lnTo>
                    <a:pt x="763" y="1090"/>
                  </a:lnTo>
                  <a:lnTo>
                    <a:pt x="766" y="1092"/>
                  </a:lnTo>
                  <a:lnTo>
                    <a:pt x="776" y="1098"/>
                  </a:lnTo>
                  <a:lnTo>
                    <a:pt x="785" y="1105"/>
                  </a:lnTo>
                  <a:lnTo>
                    <a:pt x="791" y="1112"/>
                  </a:lnTo>
                  <a:lnTo>
                    <a:pt x="793" y="1121"/>
                  </a:lnTo>
                  <a:lnTo>
                    <a:pt x="796" y="1126"/>
                  </a:lnTo>
                  <a:lnTo>
                    <a:pt x="801" y="1132"/>
                  </a:lnTo>
                  <a:lnTo>
                    <a:pt x="806" y="1137"/>
                  </a:lnTo>
                  <a:lnTo>
                    <a:pt x="814" y="1146"/>
                  </a:lnTo>
                  <a:lnTo>
                    <a:pt x="822" y="1158"/>
                  </a:lnTo>
                  <a:lnTo>
                    <a:pt x="827" y="1164"/>
                  </a:lnTo>
                  <a:lnTo>
                    <a:pt x="832" y="1170"/>
                  </a:lnTo>
                  <a:lnTo>
                    <a:pt x="837" y="1175"/>
                  </a:lnTo>
                  <a:lnTo>
                    <a:pt x="840" y="1179"/>
                  </a:lnTo>
                  <a:lnTo>
                    <a:pt x="841" y="1182"/>
                  </a:lnTo>
                  <a:lnTo>
                    <a:pt x="842" y="1184"/>
                  </a:lnTo>
                  <a:lnTo>
                    <a:pt x="845" y="1187"/>
                  </a:lnTo>
                  <a:lnTo>
                    <a:pt x="846" y="1189"/>
                  </a:lnTo>
                  <a:lnTo>
                    <a:pt x="849" y="1192"/>
                  </a:lnTo>
                  <a:lnTo>
                    <a:pt x="851" y="1195"/>
                  </a:lnTo>
                  <a:lnTo>
                    <a:pt x="855" y="1200"/>
                  </a:lnTo>
                  <a:lnTo>
                    <a:pt x="856" y="1205"/>
                  </a:lnTo>
                  <a:lnTo>
                    <a:pt x="859" y="1210"/>
                  </a:lnTo>
                  <a:lnTo>
                    <a:pt x="860" y="1212"/>
                  </a:lnTo>
                  <a:lnTo>
                    <a:pt x="862" y="1214"/>
                  </a:lnTo>
                  <a:lnTo>
                    <a:pt x="865" y="1215"/>
                  </a:lnTo>
                  <a:lnTo>
                    <a:pt x="867" y="1216"/>
                  </a:lnTo>
                  <a:lnTo>
                    <a:pt x="870" y="1218"/>
                  </a:lnTo>
                  <a:lnTo>
                    <a:pt x="872" y="1220"/>
                  </a:lnTo>
                  <a:lnTo>
                    <a:pt x="876" y="1224"/>
                  </a:lnTo>
                  <a:lnTo>
                    <a:pt x="880" y="1229"/>
                  </a:lnTo>
                  <a:lnTo>
                    <a:pt x="882" y="1234"/>
                  </a:lnTo>
                  <a:lnTo>
                    <a:pt x="885" y="1239"/>
                  </a:lnTo>
                  <a:lnTo>
                    <a:pt x="885" y="1240"/>
                  </a:lnTo>
                  <a:lnTo>
                    <a:pt x="884" y="1241"/>
                  </a:lnTo>
                  <a:lnTo>
                    <a:pt x="882" y="1241"/>
                  </a:lnTo>
                  <a:lnTo>
                    <a:pt x="880" y="1241"/>
                  </a:lnTo>
                  <a:lnTo>
                    <a:pt x="879" y="1241"/>
                  </a:lnTo>
                  <a:lnTo>
                    <a:pt x="877" y="1241"/>
                  </a:lnTo>
                  <a:lnTo>
                    <a:pt x="874" y="1239"/>
                  </a:lnTo>
                  <a:lnTo>
                    <a:pt x="871" y="1238"/>
                  </a:lnTo>
                  <a:lnTo>
                    <a:pt x="869" y="1234"/>
                  </a:lnTo>
                  <a:lnTo>
                    <a:pt x="867" y="1231"/>
                  </a:lnTo>
                  <a:lnTo>
                    <a:pt x="865" y="1230"/>
                  </a:lnTo>
                  <a:lnTo>
                    <a:pt x="864" y="1228"/>
                  </a:lnTo>
                  <a:lnTo>
                    <a:pt x="861" y="1225"/>
                  </a:lnTo>
                  <a:lnTo>
                    <a:pt x="857" y="1223"/>
                  </a:lnTo>
                  <a:lnTo>
                    <a:pt x="854" y="1220"/>
                  </a:lnTo>
                  <a:lnTo>
                    <a:pt x="850" y="1218"/>
                  </a:lnTo>
                  <a:lnTo>
                    <a:pt x="849" y="1215"/>
                  </a:lnTo>
                  <a:lnTo>
                    <a:pt x="846" y="1213"/>
                  </a:lnTo>
                  <a:lnTo>
                    <a:pt x="842" y="1209"/>
                  </a:lnTo>
                  <a:lnTo>
                    <a:pt x="840" y="1207"/>
                  </a:lnTo>
                  <a:lnTo>
                    <a:pt x="837" y="1204"/>
                  </a:lnTo>
                  <a:lnTo>
                    <a:pt x="834" y="1203"/>
                  </a:lnTo>
                  <a:lnTo>
                    <a:pt x="830" y="1202"/>
                  </a:lnTo>
                  <a:lnTo>
                    <a:pt x="826" y="1202"/>
                  </a:lnTo>
                  <a:lnTo>
                    <a:pt x="824" y="1200"/>
                  </a:lnTo>
                  <a:lnTo>
                    <a:pt x="821" y="1198"/>
                  </a:lnTo>
                  <a:lnTo>
                    <a:pt x="820" y="1194"/>
                  </a:lnTo>
                  <a:lnTo>
                    <a:pt x="819" y="1184"/>
                  </a:lnTo>
                  <a:lnTo>
                    <a:pt x="818" y="1177"/>
                  </a:lnTo>
                  <a:lnTo>
                    <a:pt x="815" y="1169"/>
                  </a:lnTo>
                  <a:lnTo>
                    <a:pt x="806" y="1163"/>
                  </a:lnTo>
                  <a:lnTo>
                    <a:pt x="799" y="1158"/>
                  </a:lnTo>
                  <a:lnTo>
                    <a:pt x="791" y="1154"/>
                  </a:lnTo>
                  <a:lnTo>
                    <a:pt x="783" y="1151"/>
                  </a:lnTo>
                  <a:lnTo>
                    <a:pt x="778" y="1144"/>
                  </a:lnTo>
                  <a:lnTo>
                    <a:pt x="775" y="1137"/>
                  </a:lnTo>
                  <a:lnTo>
                    <a:pt x="775" y="1128"/>
                  </a:lnTo>
                  <a:lnTo>
                    <a:pt x="776" y="1121"/>
                  </a:lnTo>
                  <a:lnTo>
                    <a:pt x="773" y="1113"/>
                  </a:lnTo>
                  <a:lnTo>
                    <a:pt x="760" y="1103"/>
                  </a:lnTo>
                  <a:lnTo>
                    <a:pt x="751" y="1095"/>
                  </a:lnTo>
                  <a:lnTo>
                    <a:pt x="748" y="1092"/>
                  </a:lnTo>
                  <a:lnTo>
                    <a:pt x="747" y="1090"/>
                  </a:lnTo>
                  <a:lnTo>
                    <a:pt x="744" y="1086"/>
                  </a:lnTo>
                  <a:lnTo>
                    <a:pt x="743" y="1082"/>
                  </a:lnTo>
                  <a:lnTo>
                    <a:pt x="740" y="1080"/>
                  </a:lnTo>
                  <a:lnTo>
                    <a:pt x="733" y="1067"/>
                  </a:lnTo>
                  <a:lnTo>
                    <a:pt x="724" y="1055"/>
                  </a:lnTo>
                  <a:lnTo>
                    <a:pt x="714" y="1042"/>
                  </a:lnTo>
                  <a:lnTo>
                    <a:pt x="698" y="1019"/>
                  </a:lnTo>
                  <a:lnTo>
                    <a:pt x="683" y="995"/>
                  </a:lnTo>
                  <a:lnTo>
                    <a:pt x="673" y="985"/>
                  </a:lnTo>
                  <a:lnTo>
                    <a:pt x="663" y="976"/>
                  </a:lnTo>
                  <a:lnTo>
                    <a:pt x="652" y="969"/>
                  </a:lnTo>
                  <a:lnTo>
                    <a:pt x="636" y="958"/>
                  </a:lnTo>
                  <a:lnTo>
                    <a:pt x="621" y="943"/>
                  </a:lnTo>
                  <a:lnTo>
                    <a:pt x="608" y="924"/>
                  </a:lnTo>
                  <a:lnTo>
                    <a:pt x="598" y="906"/>
                  </a:lnTo>
                  <a:lnTo>
                    <a:pt x="591" y="886"/>
                  </a:lnTo>
                  <a:lnTo>
                    <a:pt x="586" y="874"/>
                  </a:lnTo>
                  <a:lnTo>
                    <a:pt x="581" y="862"/>
                  </a:lnTo>
                  <a:lnTo>
                    <a:pt x="578" y="858"/>
                  </a:lnTo>
                  <a:lnTo>
                    <a:pt x="576" y="855"/>
                  </a:lnTo>
                  <a:lnTo>
                    <a:pt x="573" y="852"/>
                  </a:lnTo>
                  <a:lnTo>
                    <a:pt x="571" y="848"/>
                  </a:lnTo>
                  <a:lnTo>
                    <a:pt x="567" y="845"/>
                  </a:lnTo>
                  <a:lnTo>
                    <a:pt x="563" y="835"/>
                  </a:lnTo>
                  <a:lnTo>
                    <a:pt x="560" y="824"/>
                  </a:lnTo>
                  <a:lnTo>
                    <a:pt x="557" y="820"/>
                  </a:lnTo>
                  <a:lnTo>
                    <a:pt x="556" y="817"/>
                  </a:lnTo>
                  <a:lnTo>
                    <a:pt x="553" y="814"/>
                  </a:lnTo>
                  <a:lnTo>
                    <a:pt x="552" y="810"/>
                  </a:lnTo>
                  <a:lnTo>
                    <a:pt x="552" y="805"/>
                  </a:lnTo>
                  <a:lnTo>
                    <a:pt x="551" y="795"/>
                  </a:lnTo>
                  <a:lnTo>
                    <a:pt x="551" y="786"/>
                  </a:lnTo>
                  <a:lnTo>
                    <a:pt x="552" y="779"/>
                  </a:lnTo>
                  <a:lnTo>
                    <a:pt x="551" y="768"/>
                  </a:lnTo>
                  <a:lnTo>
                    <a:pt x="550" y="755"/>
                  </a:lnTo>
                  <a:lnTo>
                    <a:pt x="541" y="731"/>
                  </a:lnTo>
                  <a:lnTo>
                    <a:pt x="541" y="722"/>
                  </a:lnTo>
                  <a:lnTo>
                    <a:pt x="542" y="714"/>
                  </a:lnTo>
                  <a:lnTo>
                    <a:pt x="543" y="705"/>
                  </a:lnTo>
                  <a:lnTo>
                    <a:pt x="545" y="684"/>
                  </a:lnTo>
                  <a:lnTo>
                    <a:pt x="543" y="662"/>
                  </a:lnTo>
                  <a:lnTo>
                    <a:pt x="541" y="641"/>
                  </a:lnTo>
                  <a:lnTo>
                    <a:pt x="541" y="615"/>
                  </a:lnTo>
                  <a:lnTo>
                    <a:pt x="540" y="610"/>
                  </a:lnTo>
                  <a:lnTo>
                    <a:pt x="537" y="606"/>
                  </a:lnTo>
                  <a:lnTo>
                    <a:pt x="535" y="602"/>
                  </a:lnTo>
                  <a:lnTo>
                    <a:pt x="533" y="598"/>
                  </a:lnTo>
                  <a:lnTo>
                    <a:pt x="532" y="595"/>
                  </a:lnTo>
                  <a:lnTo>
                    <a:pt x="530" y="588"/>
                  </a:lnTo>
                  <a:lnTo>
                    <a:pt x="528" y="581"/>
                  </a:lnTo>
                  <a:lnTo>
                    <a:pt x="527" y="575"/>
                  </a:lnTo>
                  <a:lnTo>
                    <a:pt x="528" y="570"/>
                  </a:lnTo>
                  <a:lnTo>
                    <a:pt x="531" y="567"/>
                  </a:lnTo>
                  <a:lnTo>
                    <a:pt x="538" y="570"/>
                  </a:lnTo>
                  <a:lnTo>
                    <a:pt x="546" y="576"/>
                  </a:lnTo>
                  <a:lnTo>
                    <a:pt x="555" y="580"/>
                  </a:lnTo>
                  <a:lnTo>
                    <a:pt x="561" y="580"/>
                  </a:lnTo>
                  <a:lnTo>
                    <a:pt x="565" y="576"/>
                  </a:lnTo>
                  <a:lnTo>
                    <a:pt x="565" y="569"/>
                  </a:lnTo>
                  <a:lnTo>
                    <a:pt x="562" y="560"/>
                  </a:lnTo>
                  <a:lnTo>
                    <a:pt x="558" y="555"/>
                  </a:lnTo>
                  <a:lnTo>
                    <a:pt x="551" y="554"/>
                  </a:lnTo>
                  <a:lnTo>
                    <a:pt x="545" y="554"/>
                  </a:lnTo>
                  <a:lnTo>
                    <a:pt x="538" y="554"/>
                  </a:lnTo>
                  <a:lnTo>
                    <a:pt x="532" y="556"/>
                  </a:lnTo>
                  <a:lnTo>
                    <a:pt x="526" y="559"/>
                  </a:lnTo>
                  <a:lnTo>
                    <a:pt x="520" y="560"/>
                  </a:lnTo>
                  <a:lnTo>
                    <a:pt x="515" y="559"/>
                  </a:lnTo>
                  <a:lnTo>
                    <a:pt x="510" y="551"/>
                  </a:lnTo>
                  <a:lnTo>
                    <a:pt x="496" y="534"/>
                  </a:lnTo>
                  <a:lnTo>
                    <a:pt x="484" y="520"/>
                  </a:lnTo>
                  <a:lnTo>
                    <a:pt x="476" y="511"/>
                  </a:lnTo>
                  <a:lnTo>
                    <a:pt x="471" y="500"/>
                  </a:lnTo>
                  <a:lnTo>
                    <a:pt x="470" y="488"/>
                  </a:lnTo>
                  <a:lnTo>
                    <a:pt x="472" y="475"/>
                  </a:lnTo>
                  <a:lnTo>
                    <a:pt x="474" y="469"/>
                  </a:lnTo>
                  <a:lnTo>
                    <a:pt x="472" y="462"/>
                  </a:lnTo>
                  <a:lnTo>
                    <a:pt x="470" y="455"/>
                  </a:lnTo>
                  <a:lnTo>
                    <a:pt x="470" y="444"/>
                  </a:lnTo>
                  <a:lnTo>
                    <a:pt x="471" y="443"/>
                  </a:lnTo>
                  <a:lnTo>
                    <a:pt x="471" y="442"/>
                  </a:lnTo>
                  <a:lnTo>
                    <a:pt x="472" y="440"/>
                  </a:lnTo>
                  <a:lnTo>
                    <a:pt x="472" y="439"/>
                  </a:lnTo>
                  <a:lnTo>
                    <a:pt x="475" y="437"/>
                  </a:lnTo>
                  <a:lnTo>
                    <a:pt x="474" y="435"/>
                  </a:lnTo>
                  <a:lnTo>
                    <a:pt x="472" y="433"/>
                  </a:lnTo>
                  <a:lnTo>
                    <a:pt x="471" y="431"/>
                  </a:lnTo>
                  <a:lnTo>
                    <a:pt x="469" y="429"/>
                  </a:lnTo>
                  <a:lnTo>
                    <a:pt x="466" y="428"/>
                  </a:lnTo>
                  <a:lnTo>
                    <a:pt x="465" y="427"/>
                  </a:lnTo>
                  <a:lnTo>
                    <a:pt x="464" y="422"/>
                  </a:lnTo>
                  <a:lnTo>
                    <a:pt x="461" y="417"/>
                  </a:lnTo>
                  <a:lnTo>
                    <a:pt x="459" y="413"/>
                  </a:lnTo>
                  <a:lnTo>
                    <a:pt x="457" y="408"/>
                  </a:lnTo>
                  <a:lnTo>
                    <a:pt x="457" y="403"/>
                  </a:lnTo>
                  <a:lnTo>
                    <a:pt x="457" y="396"/>
                  </a:lnTo>
                  <a:lnTo>
                    <a:pt x="456" y="387"/>
                  </a:lnTo>
                  <a:lnTo>
                    <a:pt x="456" y="380"/>
                  </a:lnTo>
                  <a:lnTo>
                    <a:pt x="455" y="377"/>
                  </a:lnTo>
                  <a:lnTo>
                    <a:pt x="454" y="378"/>
                  </a:lnTo>
                  <a:lnTo>
                    <a:pt x="453" y="381"/>
                  </a:lnTo>
                  <a:lnTo>
                    <a:pt x="453" y="383"/>
                  </a:lnTo>
                  <a:lnTo>
                    <a:pt x="451" y="386"/>
                  </a:lnTo>
                  <a:lnTo>
                    <a:pt x="450" y="387"/>
                  </a:lnTo>
                  <a:lnTo>
                    <a:pt x="449" y="389"/>
                  </a:lnTo>
                  <a:lnTo>
                    <a:pt x="446" y="389"/>
                  </a:lnTo>
                  <a:lnTo>
                    <a:pt x="445" y="389"/>
                  </a:lnTo>
                  <a:lnTo>
                    <a:pt x="443" y="391"/>
                  </a:lnTo>
                  <a:lnTo>
                    <a:pt x="440" y="391"/>
                  </a:lnTo>
                  <a:lnTo>
                    <a:pt x="438" y="389"/>
                  </a:lnTo>
                  <a:lnTo>
                    <a:pt x="435" y="389"/>
                  </a:lnTo>
                  <a:lnTo>
                    <a:pt x="434" y="387"/>
                  </a:lnTo>
                  <a:lnTo>
                    <a:pt x="431" y="391"/>
                  </a:lnTo>
                  <a:lnTo>
                    <a:pt x="430" y="393"/>
                  </a:lnTo>
                  <a:lnTo>
                    <a:pt x="429" y="393"/>
                  </a:lnTo>
                  <a:lnTo>
                    <a:pt x="429" y="393"/>
                  </a:lnTo>
                  <a:lnTo>
                    <a:pt x="429" y="392"/>
                  </a:lnTo>
                  <a:lnTo>
                    <a:pt x="428" y="389"/>
                  </a:lnTo>
                  <a:lnTo>
                    <a:pt x="428" y="386"/>
                  </a:lnTo>
                  <a:lnTo>
                    <a:pt x="428" y="383"/>
                  </a:lnTo>
                  <a:lnTo>
                    <a:pt x="428" y="380"/>
                  </a:lnTo>
                  <a:lnTo>
                    <a:pt x="428" y="377"/>
                  </a:lnTo>
                  <a:lnTo>
                    <a:pt x="429" y="373"/>
                  </a:lnTo>
                  <a:lnTo>
                    <a:pt x="429" y="372"/>
                  </a:lnTo>
                  <a:lnTo>
                    <a:pt x="426" y="368"/>
                  </a:lnTo>
                  <a:lnTo>
                    <a:pt x="425" y="366"/>
                  </a:lnTo>
                  <a:lnTo>
                    <a:pt x="423" y="363"/>
                  </a:lnTo>
                  <a:lnTo>
                    <a:pt x="421" y="362"/>
                  </a:lnTo>
                  <a:lnTo>
                    <a:pt x="419" y="360"/>
                  </a:lnTo>
                  <a:lnTo>
                    <a:pt x="418" y="356"/>
                  </a:lnTo>
                  <a:lnTo>
                    <a:pt x="419" y="352"/>
                  </a:lnTo>
                  <a:lnTo>
                    <a:pt x="421" y="348"/>
                  </a:lnTo>
                  <a:lnTo>
                    <a:pt x="424" y="343"/>
                  </a:lnTo>
                  <a:lnTo>
                    <a:pt x="425" y="340"/>
                  </a:lnTo>
                  <a:lnTo>
                    <a:pt x="426" y="338"/>
                  </a:lnTo>
                  <a:lnTo>
                    <a:pt x="426" y="335"/>
                  </a:lnTo>
                  <a:lnTo>
                    <a:pt x="426" y="334"/>
                  </a:lnTo>
                  <a:lnTo>
                    <a:pt x="425" y="330"/>
                  </a:lnTo>
                  <a:lnTo>
                    <a:pt x="423" y="327"/>
                  </a:lnTo>
                  <a:lnTo>
                    <a:pt x="420" y="321"/>
                  </a:lnTo>
                  <a:lnTo>
                    <a:pt x="418" y="315"/>
                  </a:lnTo>
                  <a:lnTo>
                    <a:pt x="415" y="309"/>
                  </a:lnTo>
                  <a:lnTo>
                    <a:pt x="413" y="305"/>
                  </a:lnTo>
                  <a:lnTo>
                    <a:pt x="410" y="301"/>
                  </a:lnTo>
                  <a:lnTo>
                    <a:pt x="410" y="299"/>
                  </a:lnTo>
                  <a:lnTo>
                    <a:pt x="409" y="295"/>
                  </a:lnTo>
                  <a:lnTo>
                    <a:pt x="409" y="292"/>
                  </a:lnTo>
                  <a:lnTo>
                    <a:pt x="409" y="290"/>
                  </a:lnTo>
                  <a:lnTo>
                    <a:pt x="409" y="287"/>
                  </a:lnTo>
                  <a:lnTo>
                    <a:pt x="408" y="285"/>
                  </a:lnTo>
                  <a:lnTo>
                    <a:pt x="406" y="283"/>
                  </a:lnTo>
                  <a:lnTo>
                    <a:pt x="405" y="281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5"/>
                  </a:lnTo>
                  <a:lnTo>
                    <a:pt x="398" y="274"/>
                  </a:lnTo>
                  <a:lnTo>
                    <a:pt x="396" y="271"/>
                  </a:lnTo>
                  <a:lnTo>
                    <a:pt x="395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1" y="275"/>
                  </a:lnTo>
                  <a:lnTo>
                    <a:pt x="391" y="276"/>
                  </a:lnTo>
                  <a:lnTo>
                    <a:pt x="390" y="279"/>
                  </a:lnTo>
                  <a:lnTo>
                    <a:pt x="390" y="281"/>
                  </a:lnTo>
                  <a:lnTo>
                    <a:pt x="389" y="285"/>
                  </a:lnTo>
                  <a:lnTo>
                    <a:pt x="388" y="287"/>
                  </a:lnTo>
                  <a:lnTo>
                    <a:pt x="386" y="290"/>
                  </a:lnTo>
                  <a:lnTo>
                    <a:pt x="385" y="291"/>
                  </a:lnTo>
                  <a:lnTo>
                    <a:pt x="384" y="290"/>
                  </a:lnTo>
                  <a:lnTo>
                    <a:pt x="380" y="286"/>
                  </a:lnTo>
                  <a:lnTo>
                    <a:pt x="379" y="279"/>
                  </a:lnTo>
                  <a:lnTo>
                    <a:pt x="379" y="270"/>
                  </a:lnTo>
                  <a:lnTo>
                    <a:pt x="379" y="264"/>
                  </a:lnTo>
                  <a:lnTo>
                    <a:pt x="380" y="261"/>
                  </a:lnTo>
                  <a:lnTo>
                    <a:pt x="382" y="260"/>
                  </a:lnTo>
                  <a:lnTo>
                    <a:pt x="383" y="258"/>
                  </a:lnTo>
                  <a:lnTo>
                    <a:pt x="384" y="255"/>
                  </a:lnTo>
                  <a:lnTo>
                    <a:pt x="384" y="253"/>
                  </a:lnTo>
                  <a:lnTo>
                    <a:pt x="384" y="249"/>
                  </a:lnTo>
                  <a:lnTo>
                    <a:pt x="383" y="244"/>
                  </a:lnTo>
                  <a:lnTo>
                    <a:pt x="382" y="239"/>
                  </a:lnTo>
                  <a:lnTo>
                    <a:pt x="380" y="235"/>
                  </a:lnTo>
                  <a:lnTo>
                    <a:pt x="379" y="230"/>
                  </a:lnTo>
                  <a:lnTo>
                    <a:pt x="377" y="228"/>
                  </a:lnTo>
                  <a:lnTo>
                    <a:pt x="374" y="225"/>
                  </a:lnTo>
                  <a:lnTo>
                    <a:pt x="373" y="223"/>
                  </a:lnTo>
                  <a:lnTo>
                    <a:pt x="370" y="220"/>
                  </a:lnTo>
                  <a:lnTo>
                    <a:pt x="370" y="218"/>
                  </a:lnTo>
                  <a:lnTo>
                    <a:pt x="372" y="217"/>
                  </a:lnTo>
                  <a:lnTo>
                    <a:pt x="372" y="214"/>
                  </a:lnTo>
                  <a:lnTo>
                    <a:pt x="372" y="213"/>
                  </a:lnTo>
                  <a:lnTo>
                    <a:pt x="370" y="209"/>
                  </a:lnTo>
                  <a:lnTo>
                    <a:pt x="369" y="209"/>
                  </a:lnTo>
                  <a:lnTo>
                    <a:pt x="368" y="209"/>
                  </a:lnTo>
                  <a:lnTo>
                    <a:pt x="365" y="210"/>
                  </a:lnTo>
                  <a:lnTo>
                    <a:pt x="363" y="210"/>
                  </a:lnTo>
                  <a:lnTo>
                    <a:pt x="362" y="212"/>
                  </a:lnTo>
                  <a:lnTo>
                    <a:pt x="360" y="212"/>
                  </a:lnTo>
                  <a:lnTo>
                    <a:pt x="355" y="212"/>
                  </a:lnTo>
                  <a:lnTo>
                    <a:pt x="354" y="212"/>
                  </a:lnTo>
                  <a:lnTo>
                    <a:pt x="353" y="210"/>
                  </a:lnTo>
                  <a:lnTo>
                    <a:pt x="353" y="209"/>
                  </a:lnTo>
                  <a:lnTo>
                    <a:pt x="353" y="208"/>
                  </a:lnTo>
                  <a:lnTo>
                    <a:pt x="353" y="207"/>
                  </a:lnTo>
                  <a:lnTo>
                    <a:pt x="349" y="209"/>
                  </a:lnTo>
                  <a:lnTo>
                    <a:pt x="347" y="212"/>
                  </a:lnTo>
                  <a:lnTo>
                    <a:pt x="345" y="213"/>
                  </a:lnTo>
                  <a:lnTo>
                    <a:pt x="343" y="212"/>
                  </a:lnTo>
                  <a:lnTo>
                    <a:pt x="342" y="209"/>
                  </a:lnTo>
                  <a:lnTo>
                    <a:pt x="339" y="205"/>
                  </a:lnTo>
                  <a:lnTo>
                    <a:pt x="337" y="202"/>
                  </a:lnTo>
                  <a:lnTo>
                    <a:pt x="337" y="197"/>
                  </a:lnTo>
                  <a:lnTo>
                    <a:pt x="337" y="192"/>
                  </a:lnTo>
                  <a:lnTo>
                    <a:pt x="337" y="189"/>
                  </a:lnTo>
                  <a:lnTo>
                    <a:pt x="335" y="188"/>
                  </a:lnTo>
                  <a:lnTo>
                    <a:pt x="333" y="187"/>
                  </a:lnTo>
                  <a:lnTo>
                    <a:pt x="332" y="186"/>
                  </a:lnTo>
                  <a:lnTo>
                    <a:pt x="330" y="184"/>
                  </a:lnTo>
                  <a:lnTo>
                    <a:pt x="329" y="183"/>
                  </a:lnTo>
                  <a:lnTo>
                    <a:pt x="324" y="177"/>
                  </a:lnTo>
                  <a:lnTo>
                    <a:pt x="320" y="168"/>
                  </a:lnTo>
                  <a:lnTo>
                    <a:pt x="318" y="161"/>
                  </a:lnTo>
                  <a:lnTo>
                    <a:pt x="313" y="154"/>
                  </a:lnTo>
                  <a:lnTo>
                    <a:pt x="312" y="154"/>
                  </a:lnTo>
                  <a:lnTo>
                    <a:pt x="312" y="152"/>
                  </a:lnTo>
                  <a:lnTo>
                    <a:pt x="312" y="151"/>
                  </a:lnTo>
                  <a:lnTo>
                    <a:pt x="312" y="147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10" y="141"/>
                  </a:lnTo>
                  <a:lnTo>
                    <a:pt x="310" y="138"/>
                  </a:lnTo>
                  <a:lnTo>
                    <a:pt x="309" y="137"/>
                  </a:lnTo>
                  <a:lnTo>
                    <a:pt x="309" y="136"/>
                  </a:lnTo>
                  <a:lnTo>
                    <a:pt x="308" y="137"/>
                  </a:lnTo>
                  <a:lnTo>
                    <a:pt x="303" y="140"/>
                  </a:lnTo>
                  <a:lnTo>
                    <a:pt x="299" y="147"/>
                  </a:lnTo>
                  <a:lnTo>
                    <a:pt x="297" y="156"/>
                  </a:lnTo>
                  <a:lnTo>
                    <a:pt x="294" y="163"/>
                  </a:lnTo>
                  <a:lnTo>
                    <a:pt x="292" y="169"/>
                  </a:lnTo>
                  <a:lnTo>
                    <a:pt x="288" y="171"/>
                  </a:lnTo>
                  <a:lnTo>
                    <a:pt x="284" y="169"/>
                  </a:lnTo>
                  <a:lnTo>
                    <a:pt x="281" y="166"/>
                  </a:lnTo>
                  <a:lnTo>
                    <a:pt x="277" y="162"/>
                  </a:lnTo>
                  <a:lnTo>
                    <a:pt x="273" y="159"/>
                  </a:lnTo>
                  <a:lnTo>
                    <a:pt x="267" y="157"/>
                  </a:lnTo>
                  <a:lnTo>
                    <a:pt x="259" y="154"/>
                  </a:lnTo>
                  <a:lnTo>
                    <a:pt x="252" y="156"/>
                  </a:lnTo>
                  <a:lnTo>
                    <a:pt x="244" y="159"/>
                  </a:lnTo>
                  <a:lnTo>
                    <a:pt x="242" y="162"/>
                  </a:lnTo>
                  <a:lnTo>
                    <a:pt x="241" y="162"/>
                  </a:lnTo>
                  <a:lnTo>
                    <a:pt x="239" y="159"/>
                  </a:lnTo>
                  <a:lnTo>
                    <a:pt x="238" y="158"/>
                  </a:lnTo>
                  <a:lnTo>
                    <a:pt x="237" y="154"/>
                  </a:lnTo>
                  <a:lnTo>
                    <a:pt x="236" y="152"/>
                  </a:lnTo>
                  <a:lnTo>
                    <a:pt x="235" y="148"/>
                  </a:lnTo>
                  <a:lnTo>
                    <a:pt x="233" y="146"/>
                  </a:lnTo>
                  <a:lnTo>
                    <a:pt x="231" y="143"/>
                  </a:lnTo>
                  <a:lnTo>
                    <a:pt x="230" y="142"/>
                  </a:lnTo>
                  <a:lnTo>
                    <a:pt x="227" y="142"/>
                  </a:lnTo>
                  <a:lnTo>
                    <a:pt x="225" y="143"/>
                  </a:lnTo>
                  <a:lnTo>
                    <a:pt x="223" y="143"/>
                  </a:lnTo>
                  <a:lnTo>
                    <a:pt x="221" y="142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18" y="137"/>
                  </a:lnTo>
                  <a:lnTo>
                    <a:pt x="218" y="135"/>
                  </a:lnTo>
                  <a:lnTo>
                    <a:pt x="217" y="133"/>
                  </a:lnTo>
                  <a:lnTo>
                    <a:pt x="216" y="131"/>
                  </a:lnTo>
                  <a:lnTo>
                    <a:pt x="211" y="130"/>
                  </a:lnTo>
                  <a:lnTo>
                    <a:pt x="205" y="130"/>
                  </a:lnTo>
                  <a:lnTo>
                    <a:pt x="198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6" y="148"/>
                  </a:lnTo>
                  <a:lnTo>
                    <a:pt x="198" y="152"/>
                  </a:lnTo>
                  <a:lnTo>
                    <a:pt x="197" y="157"/>
                  </a:lnTo>
                  <a:lnTo>
                    <a:pt x="197" y="161"/>
                  </a:lnTo>
                  <a:lnTo>
                    <a:pt x="196" y="162"/>
                  </a:lnTo>
                  <a:lnTo>
                    <a:pt x="193" y="164"/>
                  </a:lnTo>
                  <a:lnTo>
                    <a:pt x="191" y="164"/>
                  </a:lnTo>
                  <a:lnTo>
                    <a:pt x="190" y="166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1" y="173"/>
                  </a:lnTo>
                  <a:lnTo>
                    <a:pt x="178" y="176"/>
                  </a:lnTo>
                  <a:lnTo>
                    <a:pt x="177" y="179"/>
                  </a:lnTo>
                  <a:lnTo>
                    <a:pt x="173" y="182"/>
                  </a:lnTo>
                  <a:lnTo>
                    <a:pt x="171" y="184"/>
                  </a:lnTo>
                  <a:lnTo>
                    <a:pt x="168" y="186"/>
                  </a:lnTo>
                  <a:lnTo>
                    <a:pt x="166" y="188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3"/>
                  </a:lnTo>
                  <a:lnTo>
                    <a:pt x="156" y="194"/>
                  </a:lnTo>
                  <a:lnTo>
                    <a:pt x="155" y="193"/>
                  </a:lnTo>
                  <a:lnTo>
                    <a:pt x="155" y="188"/>
                  </a:lnTo>
                  <a:lnTo>
                    <a:pt x="155" y="182"/>
                  </a:lnTo>
                  <a:lnTo>
                    <a:pt x="155" y="177"/>
                  </a:lnTo>
                  <a:lnTo>
                    <a:pt x="156" y="173"/>
                  </a:lnTo>
                  <a:lnTo>
                    <a:pt x="155" y="171"/>
                  </a:lnTo>
                  <a:lnTo>
                    <a:pt x="155" y="169"/>
                  </a:lnTo>
                  <a:lnTo>
                    <a:pt x="154" y="168"/>
                  </a:lnTo>
                  <a:lnTo>
                    <a:pt x="152" y="167"/>
                  </a:lnTo>
                  <a:lnTo>
                    <a:pt x="152" y="166"/>
                  </a:lnTo>
                  <a:lnTo>
                    <a:pt x="152" y="163"/>
                  </a:lnTo>
                  <a:lnTo>
                    <a:pt x="152" y="159"/>
                  </a:lnTo>
                  <a:lnTo>
                    <a:pt x="156" y="154"/>
                  </a:lnTo>
                  <a:lnTo>
                    <a:pt x="159" y="148"/>
                  </a:lnTo>
                  <a:lnTo>
                    <a:pt x="161" y="142"/>
                  </a:lnTo>
                  <a:lnTo>
                    <a:pt x="161" y="138"/>
                  </a:lnTo>
                  <a:lnTo>
                    <a:pt x="161" y="136"/>
                  </a:lnTo>
                  <a:lnTo>
                    <a:pt x="162" y="135"/>
                  </a:lnTo>
                  <a:lnTo>
                    <a:pt x="165" y="135"/>
                  </a:lnTo>
                  <a:lnTo>
                    <a:pt x="166" y="133"/>
                  </a:lnTo>
                  <a:lnTo>
                    <a:pt x="168" y="133"/>
                  </a:lnTo>
                  <a:lnTo>
                    <a:pt x="171" y="132"/>
                  </a:lnTo>
                  <a:lnTo>
                    <a:pt x="172" y="130"/>
                  </a:lnTo>
                  <a:lnTo>
                    <a:pt x="173" y="127"/>
                  </a:lnTo>
                  <a:lnTo>
                    <a:pt x="173" y="123"/>
                  </a:lnTo>
                  <a:lnTo>
                    <a:pt x="173" y="120"/>
                  </a:lnTo>
                  <a:lnTo>
                    <a:pt x="173" y="117"/>
                  </a:lnTo>
                  <a:lnTo>
                    <a:pt x="172" y="116"/>
                  </a:lnTo>
                  <a:lnTo>
                    <a:pt x="171" y="116"/>
                  </a:lnTo>
                  <a:lnTo>
                    <a:pt x="168" y="117"/>
                  </a:lnTo>
                  <a:lnTo>
                    <a:pt x="167" y="118"/>
                  </a:lnTo>
                  <a:lnTo>
                    <a:pt x="165" y="120"/>
                  </a:lnTo>
                  <a:lnTo>
                    <a:pt x="162" y="122"/>
                  </a:lnTo>
                  <a:lnTo>
                    <a:pt x="161" y="125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0" y="144"/>
                  </a:lnTo>
                  <a:lnTo>
                    <a:pt x="147" y="146"/>
                  </a:lnTo>
                  <a:lnTo>
                    <a:pt x="146" y="148"/>
                  </a:lnTo>
                  <a:lnTo>
                    <a:pt x="145" y="151"/>
                  </a:lnTo>
                  <a:lnTo>
                    <a:pt x="145" y="154"/>
                  </a:lnTo>
                  <a:lnTo>
                    <a:pt x="145" y="162"/>
                  </a:lnTo>
                  <a:lnTo>
                    <a:pt x="144" y="168"/>
                  </a:lnTo>
                  <a:lnTo>
                    <a:pt x="142" y="173"/>
                  </a:lnTo>
                  <a:lnTo>
                    <a:pt x="141" y="176"/>
                  </a:lnTo>
                  <a:lnTo>
                    <a:pt x="139" y="176"/>
                  </a:lnTo>
                  <a:lnTo>
                    <a:pt x="137" y="177"/>
                  </a:lnTo>
                  <a:lnTo>
                    <a:pt x="135" y="178"/>
                  </a:lnTo>
                  <a:lnTo>
                    <a:pt x="134" y="179"/>
                  </a:lnTo>
                  <a:lnTo>
                    <a:pt x="132" y="181"/>
                  </a:lnTo>
                  <a:lnTo>
                    <a:pt x="130" y="184"/>
                  </a:lnTo>
                  <a:lnTo>
                    <a:pt x="130" y="187"/>
                  </a:lnTo>
                  <a:lnTo>
                    <a:pt x="130" y="189"/>
                  </a:lnTo>
                  <a:lnTo>
                    <a:pt x="130" y="190"/>
                  </a:lnTo>
                  <a:lnTo>
                    <a:pt x="130" y="192"/>
                  </a:lnTo>
                  <a:lnTo>
                    <a:pt x="131" y="193"/>
                  </a:lnTo>
                  <a:lnTo>
                    <a:pt x="131" y="194"/>
                  </a:lnTo>
                  <a:lnTo>
                    <a:pt x="132" y="197"/>
                  </a:lnTo>
                  <a:lnTo>
                    <a:pt x="131" y="200"/>
                  </a:lnTo>
                  <a:lnTo>
                    <a:pt x="130" y="203"/>
                  </a:lnTo>
                  <a:lnTo>
                    <a:pt x="129" y="204"/>
                  </a:lnTo>
                  <a:lnTo>
                    <a:pt x="126" y="204"/>
                  </a:lnTo>
                  <a:lnTo>
                    <a:pt x="124" y="204"/>
                  </a:lnTo>
                  <a:lnTo>
                    <a:pt x="121" y="203"/>
                  </a:lnTo>
                  <a:lnTo>
                    <a:pt x="119" y="202"/>
                  </a:lnTo>
                  <a:lnTo>
                    <a:pt x="117" y="203"/>
                  </a:lnTo>
                  <a:lnTo>
                    <a:pt x="117" y="205"/>
                  </a:lnTo>
                  <a:lnTo>
                    <a:pt x="117" y="208"/>
                  </a:lnTo>
                  <a:lnTo>
                    <a:pt x="119" y="210"/>
                  </a:lnTo>
                  <a:lnTo>
                    <a:pt x="120" y="212"/>
                  </a:lnTo>
                  <a:lnTo>
                    <a:pt x="121" y="212"/>
                  </a:lnTo>
                  <a:lnTo>
                    <a:pt x="125" y="215"/>
                  </a:lnTo>
                  <a:lnTo>
                    <a:pt x="127" y="219"/>
                  </a:lnTo>
                  <a:lnTo>
                    <a:pt x="127" y="225"/>
                  </a:lnTo>
                  <a:lnTo>
                    <a:pt x="124" y="233"/>
                  </a:lnTo>
                  <a:lnTo>
                    <a:pt x="121" y="241"/>
                  </a:lnTo>
                  <a:lnTo>
                    <a:pt x="116" y="246"/>
                  </a:lnTo>
                  <a:lnTo>
                    <a:pt x="110" y="250"/>
                  </a:lnTo>
                  <a:lnTo>
                    <a:pt x="105" y="254"/>
                  </a:lnTo>
                  <a:lnTo>
                    <a:pt x="99" y="261"/>
                  </a:lnTo>
                  <a:lnTo>
                    <a:pt x="92" y="271"/>
                  </a:lnTo>
                  <a:lnTo>
                    <a:pt x="88" y="283"/>
                  </a:lnTo>
                  <a:lnTo>
                    <a:pt x="86" y="286"/>
                  </a:lnTo>
                  <a:lnTo>
                    <a:pt x="85" y="289"/>
                  </a:lnTo>
                  <a:lnTo>
                    <a:pt x="85" y="291"/>
                  </a:lnTo>
                  <a:lnTo>
                    <a:pt x="85" y="292"/>
                  </a:lnTo>
                  <a:lnTo>
                    <a:pt x="81" y="295"/>
                  </a:lnTo>
                  <a:lnTo>
                    <a:pt x="79" y="296"/>
                  </a:lnTo>
                  <a:lnTo>
                    <a:pt x="76" y="297"/>
                  </a:lnTo>
                  <a:lnTo>
                    <a:pt x="74" y="301"/>
                  </a:lnTo>
                  <a:lnTo>
                    <a:pt x="69" y="315"/>
                  </a:lnTo>
                  <a:lnTo>
                    <a:pt x="61" y="322"/>
                  </a:lnTo>
                  <a:lnTo>
                    <a:pt x="59" y="324"/>
                  </a:lnTo>
                  <a:lnTo>
                    <a:pt x="56" y="325"/>
                  </a:lnTo>
                  <a:lnTo>
                    <a:pt x="54" y="324"/>
                  </a:lnTo>
                  <a:lnTo>
                    <a:pt x="51" y="322"/>
                  </a:lnTo>
                  <a:lnTo>
                    <a:pt x="51" y="319"/>
                  </a:lnTo>
                  <a:lnTo>
                    <a:pt x="50" y="314"/>
                  </a:lnTo>
                  <a:lnTo>
                    <a:pt x="50" y="310"/>
                  </a:lnTo>
                  <a:lnTo>
                    <a:pt x="50" y="306"/>
                  </a:lnTo>
                  <a:lnTo>
                    <a:pt x="51" y="304"/>
                  </a:lnTo>
                  <a:lnTo>
                    <a:pt x="53" y="301"/>
                  </a:lnTo>
                  <a:lnTo>
                    <a:pt x="55" y="300"/>
                  </a:lnTo>
                  <a:lnTo>
                    <a:pt x="56" y="300"/>
                  </a:lnTo>
                  <a:lnTo>
                    <a:pt x="58" y="299"/>
                  </a:lnTo>
                  <a:lnTo>
                    <a:pt x="59" y="297"/>
                  </a:lnTo>
                  <a:lnTo>
                    <a:pt x="61" y="296"/>
                  </a:lnTo>
                  <a:lnTo>
                    <a:pt x="63" y="294"/>
                  </a:lnTo>
                  <a:lnTo>
                    <a:pt x="63" y="291"/>
                  </a:lnTo>
                  <a:lnTo>
                    <a:pt x="64" y="290"/>
                  </a:lnTo>
                  <a:lnTo>
                    <a:pt x="65" y="287"/>
                  </a:lnTo>
                  <a:lnTo>
                    <a:pt x="66" y="285"/>
                  </a:lnTo>
                  <a:lnTo>
                    <a:pt x="69" y="284"/>
                  </a:lnTo>
                  <a:lnTo>
                    <a:pt x="69" y="281"/>
                  </a:lnTo>
                  <a:lnTo>
                    <a:pt x="70" y="280"/>
                  </a:lnTo>
                  <a:lnTo>
                    <a:pt x="70" y="278"/>
                  </a:lnTo>
                  <a:lnTo>
                    <a:pt x="70" y="275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69"/>
                  </a:lnTo>
                  <a:lnTo>
                    <a:pt x="74" y="268"/>
                  </a:lnTo>
                  <a:lnTo>
                    <a:pt x="76" y="266"/>
                  </a:lnTo>
                  <a:lnTo>
                    <a:pt x="78" y="265"/>
                  </a:lnTo>
                  <a:lnTo>
                    <a:pt x="79" y="264"/>
                  </a:lnTo>
                  <a:lnTo>
                    <a:pt x="80" y="260"/>
                  </a:lnTo>
                  <a:lnTo>
                    <a:pt x="80" y="256"/>
                  </a:lnTo>
                  <a:lnTo>
                    <a:pt x="81" y="254"/>
                  </a:lnTo>
                  <a:lnTo>
                    <a:pt x="83" y="251"/>
                  </a:lnTo>
                  <a:lnTo>
                    <a:pt x="83" y="243"/>
                  </a:lnTo>
                  <a:lnTo>
                    <a:pt x="85" y="235"/>
                  </a:lnTo>
                  <a:lnTo>
                    <a:pt x="88" y="228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9" y="220"/>
                  </a:lnTo>
                  <a:lnTo>
                    <a:pt x="90" y="217"/>
                  </a:lnTo>
                  <a:lnTo>
                    <a:pt x="90" y="215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5" y="214"/>
                  </a:lnTo>
                  <a:lnTo>
                    <a:pt x="85" y="215"/>
                  </a:lnTo>
                  <a:lnTo>
                    <a:pt x="84" y="217"/>
                  </a:lnTo>
                  <a:lnTo>
                    <a:pt x="83" y="219"/>
                  </a:lnTo>
                  <a:lnTo>
                    <a:pt x="81" y="222"/>
                  </a:lnTo>
                  <a:lnTo>
                    <a:pt x="80" y="223"/>
                  </a:lnTo>
                  <a:lnTo>
                    <a:pt x="79" y="223"/>
                  </a:lnTo>
                  <a:lnTo>
                    <a:pt x="78" y="223"/>
                  </a:lnTo>
                  <a:lnTo>
                    <a:pt x="76" y="220"/>
                  </a:lnTo>
                  <a:lnTo>
                    <a:pt x="76" y="219"/>
                  </a:lnTo>
                  <a:lnTo>
                    <a:pt x="76" y="218"/>
                  </a:lnTo>
                  <a:lnTo>
                    <a:pt x="76" y="217"/>
                  </a:lnTo>
                  <a:lnTo>
                    <a:pt x="76" y="214"/>
                  </a:lnTo>
                  <a:lnTo>
                    <a:pt x="76" y="213"/>
                  </a:lnTo>
                  <a:lnTo>
                    <a:pt x="75" y="212"/>
                  </a:lnTo>
                  <a:lnTo>
                    <a:pt x="74" y="212"/>
                  </a:lnTo>
                  <a:lnTo>
                    <a:pt x="74" y="214"/>
                  </a:lnTo>
                  <a:lnTo>
                    <a:pt x="73" y="215"/>
                  </a:lnTo>
                  <a:lnTo>
                    <a:pt x="70" y="218"/>
                  </a:lnTo>
                  <a:lnTo>
                    <a:pt x="69" y="220"/>
                  </a:lnTo>
                  <a:lnTo>
                    <a:pt x="69" y="223"/>
                  </a:lnTo>
                  <a:lnTo>
                    <a:pt x="68" y="224"/>
                  </a:lnTo>
                  <a:lnTo>
                    <a:pt x="68" y="227"/>
                  </a:lnTo>
                  <a:lnTo>
                    <a:pt x="68" y="229"/>
                  </a:lnTo>
                  <a:lnTo>
                    <a:pt x="68" y="232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5" y="235"/>
                  </a:lnTo>
                  <a:lnTo>
                    <a:pt x="64" y="234"/>
                  </a:lnTo>
                  <a:lnTo>
                    <a:pt x="63" y="233"/>
                  </a:lnTo>
                  <a:lnTo>
                    <a:pt x="63" y="232"/>
                  </a:lnTo>
                  <a:lnTo>
                    <a:pt x="61" y="229"/>
                  </a:lnTo>
                  <a:lnTo>
                    <a:pt x="61" y="228"/>
                  </a:lnTo>
                  <a:lnTo>
                    <a:pt x="60" y="225"/>
                  </a:lnTo>
                  <a:lnTo>
                    <a:pt x="58" y="222"/>
                  </a:lnTo>
                  <a:lnTo>
                    <a:pt x="56" y="219"/>
                  </a:lnTo>
                  <a:lnTo>
                    <a:pt x="54" y="218"/>
                  </a:lnTo>
                  <a:lnTo>
                    <a:pt x="51" y="217"/>
                  </a:lnTo>
                  <a:lnTo>
                    <a:pt x="49" y="217"/>
                  </a:lnTo>
                  <a:lnTo>
                    <a:pt x="48" y="219"/>
                  </a:lnTo>
                  <a:lnTo>
                    <a:pt x="45" y="223"/>
                  </a:lnTo>
                  <a:lnTo>
                    <a:pt x="43" y="227"/>
                  </a:lnTo>
                  <a:lnTo>
                    <a:pt x="41" y="229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8" y="232"/>
                  </a:lnTo>
                  <a:lnTo>
                    <a:pt x="38" y="230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5"/>
                  </a:lnTo>
                  <a:lnTo>
                    <a:pt x="38" y="224"/>
                  </a:lnTo>
                  <a:lnTo>
                    <a:pt x="38" y="223"/>
                  </a:lnTo>
                  <a:lnTo>
                    <a:pt x="38" y="219"/>
                  </a:lnTo>
                  <a:lnTo>
                    <a:pt x="38" y="217"/>
                  </a:lnTo>
                  <a:lnTo>
                    <a:pt x="38" y="213"/>
                  </a:lnTo>
                  <a:lnTo>
                    <a:pt x="36" y="210"/>
                  </a:lnTo>
                  <a:lnTo>
                    <a:pt x="36" y="208"/>
                  </a:lnTo>
                  <a:lnTo>
                    <a:pt x="38" y="204"/>
                  </a:lnTo>
                  <a:lnTo>
                    <a:pt x="39" y="200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6" y="183"/>
                  </a:lnTo>
                  <a:lnTo>
                    <a:pt x="35" y="181"/>
                  </a:lnTo>
                  <a:lnTo>
                    <a:pt x="35" y="179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31" y="183"/>
                  </a:lnTo>
                  <a:lnTo>
                    <a:pt x="30" y="184"/>
                  </a:lnTo>
                  <a:lnTo>
                    <a:pt x="29" y="187"/>
                  </a:lnTo>
                  <a:lnTo>
                    <a:pt x="29" y="189"/>
                  </a:lnTo>
                  <a:lnTo>
                    <a:pt x="28" y="190"/>
                  </a:lnTo>
                  <a:lnTo>
                    <a:pt x="26" y="192"/>
                  </a:lnTo>
                  <a:lnTo>
                    <a:pt x="24" y="190"/>
                  </a:lnTo>
                  <a:lnTo>
                    <a:pt x="21" y="188"/>
                  </a:lnTo>
                  <a:lnTo>
                    <a:pt x="19" y="183"/>
                  </a:lnTo>
                  <a:lnTo>
                    <a:pt x="17" y="181"/>
                  </a:lnTo>
                  <a:lnTo>
                    <a:pt x="14" y="177"/>
                  </a:lnTo>
                  <a:lnTo>
                    <a:pt x="12" y="173"/>
                  </a:lnTo>
                  <a:lnTo>
                    <a:pt x="10" y="17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7" y="167"/>
                  </a:lnTo>
                  <a:lnTo>
                    <a:pt x="5" y="164"/>
                  </a:lnTo>
                  <a:lnTo>
                    <a:pt x="5" y="163"/>
                  </a:lnTo>
                  <a:lnTo>
                    <a:pt x="5" y="162"/>
                  </a:lnTo>
                  <a:lnTo>
                    <a:pt x="7" y="162"/>
                  </a:lnTo>
                  <a:lnTo>
                    <a:pt x="9" y="163"/>
                  </a:lnTo>
                  <a:lnTo>
                    <a:pt x="14" y="164"/>
                  </a:lnTo>
                  <a:lnTo>
                    <a:pt x="19" y="164"/>
                  </a:lnTo>
                  <a:lnTo>
                    <a:pt x="24" y="163"/>
                  </a:lnTo>
                  <a:lnTo>
                    <a:pt x="26" y="161"/>
                  </a:lnTo>
                  <a:lnTo>
                    <a:pt x="26" y="159"/>
                  </a:lnTo>
                  <a:lnTo>
                    <a:pt x="26" y="158"/>
                  </a:lnTo>
                  <a:lnTo>
                    <a:pt x="25" y="157"/>
                  </a:lnTo>
                  <a:lnTo>
                    <a:pt x="23" y="157"/>
                  </a:lnTo>
                  <a:lnTo>
                    <a:pt x="21" y="157"/>
                  </a:lnTo>
                  <a:lnTo>
                    <a:pt x="19" y="157"/>
                  </a:lnTo>
                  <a:lnTo>
                    <a:pt x="18" y="157"/>
                  </a:lnTo>
                  <a:lnTo>
                    <a:pt x="17" y="157"/>
                  </a:lnTo>
                  <a:lnTo>
                    <a:pt x="17" y="157"/>
                  </a:lnTo>
                  <a:lnTo>
                    <a:pt x="14" y="157"/>
                  </a:lnTo>
                  <a:lnTo>
                    <a:pt x="13" y="154"/>
                  </a:lnTo>
                  <a:lnTo>
                    <a:pt x="10" y="152"/>
                  </a:lnTo>
                  <a:lnTo>
                    <a:pt x="9" y="149"/>
                  </a:lnTo>
                  <a:lnTo>
                    <a:pt x="8" y="148"/>
                  </a:lnTo>
                  <a:lnTo>
                    <a:pt x="7" y="148"/>
                  </a:lnTo>
                  <a:lnTo>
                    <a:pt x="5" y="148"/>
                  </a:lnTo>
                  <a:lnTo>
                    <a:pt x="5" y="147"/>
                  </a:lnTo>
                  <a:lnTo>
                    <a:pt x="4" y="146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0"/>
                  </a:lnTo>
                  <a:lnTo>
                    <a:pt x="3" y="137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2" y="127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5" y="117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97"/>
                  </a:lnTo>
                  <a:lnTo>
                    <a:pt x="14" y="97"/>
                  </a:lnTo>
                  <a:lnTo>
                    <a:pt x="17" y="96"/>
                  </a:lnTo>
                  <a:lnTo>
                    <a:pt x="18" y="93"/>
                  </a:lnTo>
                  <a:lnTo>
                    <a:pt x="19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19" y="79"/>
                  </a:lnTo>
                  <a:lnTo>
                    <a:pt x="20" y="74"/>
                  </a:lnTo>
                  <a:lnTo>
                    <a:pt x="21" y="69"/>
                  </a:lnTo>
                  <a:lnTo>
                    <a:pt x="24" y="66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9" y="71"/>
                  </a:lnTo>
                  <a:lnTo>
                    <a:pt x="29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1" y="71"/>
                  </a:lnTo>
                  <a:lnTo>
                    <a:pt x="34" y="70"/>
                  </a:lnTo>
                  <a:lnTo>
                    <a:pt x="36" y="66"/>
                  </a:lnTo>
                  <a:lnTo>
                    <a:pt x="39" y="64"/>
                  </a:lnTo>
                  <a:lnTo>
                    <a:pt x="40" y="61"/>
                  </a:lnTo>
                  <a:lnTo>
                    <a:pt x="41" y="59"/>
                  </a:lnTo>
                  <a:lnTo>
                    <a:pt x="43" y="59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1" y="59"/>
                  </a:lnTo>
                  <a:lnTo>
                    <a:pt x="53" y="59"/>
                  </a:lnTo>
                  <a:lnTo>
                    <a:pt x="56" y="52"/>
                  </a:lnTo>
                  <a:lnTo>
                    <a:pt x="60" y="44"/>
                  </a:lnTo>
                  <a:lnTo>
                    <a:pt x="61" y="38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5" y="10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5211" y="392"/>
              <a:ext cx="1012" cy="308"/>
            </a:xfrm>
            <a:custGeom>
              <a:avLst/>
              <a:gdLst>
                <a:gd name="T0" fmla="*/ 150 w 3036"/>
                <a:gd name="T1" fmla="*/ 332 h 923"/>
                <a:gd name="T2" fmla="*/ 226 w 3036"/>
                <a:gd name="T3" fmla="*/ 296 h 923"/>
                <a:gd name="T4" fmla="*/ 2110 w 3036"/>
                <a:gd name="T5" fmla="*/ 176 h 923"/>
                <a:gd name="T6" fmla="*/ 2158 w 3036"/>
                <a:gd name="T7" fmla="*/ 163 h 923"/>
                <a:gd name="T8" fmla="*/ 2208 w 3036"/>
                <a:gd name="T9" fmla="*/ 220 h 923"/>
                <a:gd name="T10" fmla="*/ 2104 w 3036"/>
                <a:gd name="T11" fmla="*/ 263 h 923"/>
                <a:gd name="T12" fmla="*/ 2091 w 3036"/>
                <a:gd name="T13" fmla="*/ 199 h 923"/>
                <a:gd name="T14" fmla="*/ 2073 w 3036"/>
                <a:gd name="T15" fmla="*/ 151 h 923"/>
                <a:gd name="T16" fmla="*/ 929 w 3036"/>
                <a:gd name="T17" fmla="*/ 155 h 923"/>
                <a:gd name="T18" fmla="*/ 814 w 3036"/>
                <a:gd name="T19" fmla="*/ 205 h 923"/>
                <a:gd name="T20" fmla="*/ 805 w 3036"/>
                <a:gd name="T21" fmla="*/ 94 h 923"/>
                <a:gd name="T22" fmla="*/ 44 w 3036"/>
                <a:gd name="T23" fmla="*/ 102 h 923"/>
                <a:gd name="T24" fmla="*/ 86 w 3036"/>
                <a:gd name="T25" fmla="*/ 145 h 923"/>
                <a:gd name="T26" fmla="*/ 90 w 3036"/>
                <a:gd name="T27" fmla="*/ 80 h 923"/>
                <a:gd name="T28" fmla="*/ 2678 w 3036"/>
                <a:gd name="T29" fmla="*/ 792 h 923"/>
                <a:gd name="T30" fmla="*/ 2528 w 3036"/>
                <a:gd name="T31" fmla="*/ 906 h 923"/>
                <a:gd name="T32" fmla="*/ 2489 w 3036"/>
                <a:gd name="T33" fmla="*/ 878 h 923"/>
                <a:gd name="T34" fmla="*/ 2363 w 3036"/>
                <a:gd name="T35" fmla="*/ 840 h 923"/>
                <a:gd name="T36" fmla="*/ 2367 w 3036"/>
                <a:gd name="T37" fmla="*/ 770 h 923"/>
                <a:gd name="T38" fmla="*/ 2407 w 3036"/>
                <a:gd name="T39" fmla="*/ 718 h 923"/>
                <a:gd name="T40" fmla="*/ 2451 w 3036"/>
                <a:gd name="T41" fmla="*/ 652 h 923"/>
                <a:gd name="T42" fmla="*/ 2475 w 3036"/>
                <a:gd name="T43" fmla="*/ 530 h 923"/>
                <a:gd name="T44" fmla="*/ 2503 w 3036"/>
                <a:gd name="T45" fmla="*/ 625 h 923"/>
                <a:gd name="T46" fmla="*/ 2534 w 3036"/>
                <a:gd name="T47" fmla="*/ 618 h 923"/>
                <a:gd name="T48" fmla="*/ 2569 w 3036"/>
                <a:gd name="T49" fmla="*/ 536 h 923"/>
                <a:gd name="T50" fmla="*/ 2574 w 3036"/>
                <a:gd name="T51" fmla="*/ 489 h 923"/>
                <a:gd name="T52" fmla="*/ 2626 w 3036"/>
                <a:gd name="T53" fmla="*/ 468 h 923"/>
                <a:gd name="T54" fmla="*/ 2578 w 3036"/>
                <a:gd name="T55" fmla="*/ 467 h 923"/>
                <a:gd name="T56" fmla="*/ 2565 w 3036"/>
                <a:gd name="T57" fmla="*/ 347 h 923"/>
                <a:gd name="T58" fmla="*/ 2550 w 3036"/>
                <a:gd name="T59" fmla="*/ 296 h 923"/>
                <a:gd name="T60" fmla="*/ 2543 w 3036"/>
                <a:gd name="T61" fmla="*/ 462 h 923"/>
                <a:gd name="T62" fmla="*/ 2505 w 3036"/>
                <a:gd name="T63" fmla="*/ 591 h 923"/>
                <a:gd name="T64" fmla="*/ 2492 w 3036"/>
                <a:gd name="T65" fmla="*/ 515 h 923"/>
                <a:gd name="T66" fmla="*/ 2478 w 3036"/>
                <a:gd name="T67" fmla="*/ 477 h 923"/>
                <a:gd name="T68" fmla="*/ 2422 w 3036"/>
                <a:gd name="T69" fmla="*/ 433 h 923"/>
                <a:gd name="T70" fmla="*/ 2454 w 3036"/>
                <a:gd name="T71" fmla="*/ 316 h 923"/>
                <a:gd name="T72" fmla="*/ 2482 w 3036"/>
                <a:gd name="T73" fmla="*/ 196 h 923"/>
                <a:gd name="T74" fmla="*/ 2494 w 3036"/>
                <a:gd name="T75" fmla="*/ 136 h 923"/>
                <a:gd name="T76" fmla="*/ 2502 w 3036"/>
                <a:gd name="T77" fmla="*/ 95 h 923"/>
                <a:gd name="T78" fmla="*/ 2527 w 3036"/>
                <a:gd name="T79" fmla="*/ 92 h 923"/>
                <a:gd name="T80" fmla="*/ 2548 w 3036"/>
                <a:gd name="T81" fmla="*/ 65 h 923"/>
                <a:gd name="T82" fmla="*/ 2584 w 3036"/>
                <a:gd name="T83" fmla="*/ 91 h 923"/>
                <a:gd name="T84" fmla="*/ 2612 w 3036"/>
                <a:gd name="T85" fmla="*/ 145 h 923"/>
                <a:gd name="T86" fmla="*/ 2677 w 3036"/>
                <a:gd name="T87" fmla="*/ 275 h 923"/>
                <a:gd name="T88" fmla="*/ 2637 w 3036"/>
                <a:gd name="T89" fmla="*/ 264 h 923"/>
                <a:gd name="T90" fmla="*/ 2659 w 3036"/>
                <a:gd name="T91" fmla="*/ 316 h 923"/>
                <a:gd name="T92" fmla="*/ 2690 w 3036"/>
                <a:gd name="T93" fmla="*/ 274 h 923"/>
                <a:gd name="T94" fmla="*/ 2703 w 3036"/>
                <a:gd name="T95" fmla="*/ 207 h 923"/>
                <a:gd name="T96" fmla="*/ 2745 w 3036"/>
                <a:gd name="T97" fmla="*/ 214 h 923"/>
                <a:gd name="T98" fmla="*/ 2782 w 3036"/>
                <a:gd name="T99" fmla="*/ 204 h 923"/>
                <a:gd name="T100" fmla="*/ 2777 w 3036"/>
                <a:gd name="T101" fmla="*/ 167 h 923"/>
                <a:gd name="T102" fmla="*/ 2842 w 3036"/>
                <a:gd name="T103" fmla="*/ 229 h 923"/>
                <a:gd name="T104" fmla="*/ 2819 w 3036"/>
                <a:gd name="T105" fmla="*/ 135 h 923"/>
                <a:gd name="T106" fmla="*/ 2857 w 3036"/>
                <a:gd name="T107" fmla="*/ 169 h 923"/>
                <a:gd name="T108" fmla="*/ 2863 w 3036"/>
                <a:gd name="T109" fmla="*/ 312 h 923"/>
                <a:gd name="T110" fmla="*/ 2900 w 3036"/>
                <a:gd name="T111" fmla="*/ 281 h 923"/>
                <a:gd name="T112" fmla="*/ 2864 w 3036"/>
                <a:gd name="T113" fmla="*/ 176 h 923"/>
                <a:gd name="T114" fmla="*/ 2864 w 3036"/>
                <a:gd name="T115" fmla="*/ 133 h 923"/>
                <a:gd name="T116" fmla="*/ 2878 w 3036"/>
                <a:gd name="T117" fmla="*/ 138 h 923"/>
                <a:gd name="T118" fmla="*/ 2910 w 3036"/>
                <a:gd name="T119" fmla="*/ 157 h 923"/>
                <a:gd name="T120" fmla="*/ 2892 w 3036"/>
                <a:gd name="T121" fmla="*/ 111 h 923"/>
                <a:gd name="T122" fmla="*/ 2923 w 3036"/>
                <a:gd name="T123" fmla="*/ 1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36" h="923">
                  <a:moveTo>
                    <a:pt x="283" y="248"/>
                  </a:moveTo>
                  <a:lnTo>
                    <a:pt x="277" y="248"/>
                  </a:lnTo>
                  <a:lnTo>
                    <a:pt x="269" y="249"/>
                  </a:lnTo>
                  <a:lnTo>
                    <a:pt x="262" y="253"/>
                  </a:lnTo>
                  <a:lnTo>
                    <a:pt x="254" y="255"/>
                  </a:lnTo>
                  <a:lnTo>
                    <a:pt x="252" y="258"/>
                  </a:lnTo>
                  <a:lnTo>
                    <a:pt x="242" y="261"/>
                  </a:lnTo>
                  <a:lnTo>
                    <a:pt x="234" y="266"/>
                  </a:lnTo>
                  <a:lnTo>
                    <a:pt x="228" y="275"/>
                  </a:lnTo>
                  <a:lnTo>
                    <a:pt x="223" y="281"/>
                  </a:lnTo>
                  <a:lnTo>
                    <a:pt x="216" y="288"/>
                  </a:lnTo>
                  <a:lnTo>
                    <a:pt x="208" y="293"/>
                  </a:lnTo>
                  <a:lnTo>
                    <a:pt x="202" y="294"/>
                  </a:lnTo>
                  <a:lnTo>
                    <a:pt x="198" y="293"/>
                  </a:lnTo>
                  <a:lnTo>
                    <a:pt x="196" y="289"/>
                  </a:lnTo>
                  <a:lnTo>
                    <a:pt x="193" y="286"/>
                  </a:lnTo>
                  <a:lnTo>
                    <a:pt x="191" y="283"/>
                  </a:lnTo>
                  <a:lnTo>
                    <a:pt x="188" y="279"/>
                  </a:lnTo>
                  <a:lnTo>
                    <a:pt x="186" y="275"/>
                  </a:lnTo>
                  <a:lnTo>
                    <a:pt x="183" y="274"/>
                  </a:lnTo>
                  <a:lnTo>
                    <a:pt x="182" y="274"/>
                  </a:lnTo>
                  <a:lnTo>
                    <a:pt x="180" y="274"/>
                  </a:lnTo>
                  <a:lnTo>
                    <a:pt x="177" y="275"/>
                  </a:lnTo>
                  <a:lnTo>
                    <a:pt x="176" y="276"/>
                  </a:lnTo>
                  <a:lnTo>
                    <a:pt x="175" y="279"/>
                  </a:lnTo>
                  <a:lnTo>
                    <a:pt x="175" y="283"/>
                  </a:lnTo>
                  <a:lnTo>
                    <a:pt x="176" y="286"/>
                  </a:lnTo>
                  <a:lnTo>
                    <a:pt x="177" y="290"/>
                  </a:lnTo>
                  <a:lnTo>
                    <a:pt x="178" y="293"/>
                  </a:lnTo>
                  <a:lnTo>
                    <a:pt x="178" y="295"/>
                  </a:lnTo>
                  <a:lnTo>
                    <a:pt x="176" y="298"/>
                  </a:lnTo>
                  <a:lnTo>
                    <a:pt x="173" y="301"/>
                  </a:lnTo>
                  <a:lnTo>
                    <a:pt x="171" y="305"/>
                  </a:lnTo>
                  <a:lnTo>
                    <a:pt x="167" y="310"/>
                  </a:lnTo>
                  <a:lnTo>
                    <a:pt x="162" y="315"/>
                  </a:lnTo>
                  <a:lnTo>
                    <a:pt x="157" y="320"/>
                  </a:lnTo>
                  <a:lnTo>
                    <a:pt x="155" y="324"/>
                  </a:lnTo>
                  <a:lnTo>
                    <a:pt x="152" y="329"/>
                  </a:lnTo>
                  <a:lnTo>
                    <a:pt x="150" y="332"/>
                  </a:lnTo>
                  <a:lnTo>
                    <a:pt x="147" y="336"/>
                  </a:lnTo>
                  <a:lnTo>
                    <a:pt x="137" y="339"/>
                  </a:lnTo>
                  <a:lnTo>
                    <a:pt x="127" y="336"/>
                  </a:lnTo>
                  <a:lnTo>
                    <a:pt x="119" y="331"/>
                  </a:lnTo>
                  <a:lnTo>
                    <a:pt x="110" y="329"/>
                  </a:lnTo>
                  <a:lnTo>
                    <a:pt x="109" y="329"/>
                  </a:lnTo>
                  <a:lnTo>
                    <a:pt x="107" y="329"/>
                  </a:lnTo>
                  <a:lnTo>
                    <a:pt x="105" y="327"/>
                  </a:lnTo>
                  <a:lnTo>
                    <a:pt x="101" y="327"/>
                  </a:lnTo>
                  <a:lnTo>
                    <a:pt x="99" y="327"/>
                  </a:lnTo>
                  <a:lnTo>
                    <a:pt x="96" y="327"/>
                  </a:lnTo>
                  <a:lnTo>
                    <a:pt x="94" y="329"/>
                  </a:lnTo>
                  <a:lnTo>
                    <a:pt x="92" y="329"/>
                  </a:lnTo>
                  <a:lnTo>
                    <a:pt x="92" y="330"/>
                  </a:lnTo>
                  <a:lnTo>
                    <a:pt x="92" y="331"/>
                  </a:lnTo>
                  <a:lnTo>
                    <a:pt x="95" y="334"/>
                  </a:lnTo>
                  <a:lnTo>
                    <a:pt x="97" y="335"/>
                  </a:lnTo>
                  <a:lnTo>
                    <a:pt x="100" y="336"/>
                  </a:lnTo>
                  <a:lnTo>
                    <a:pt x="102" y="335"/>
                  </a:lnTo>
                  <a:lnTo>
                    <a:pt x="105" y="335"/>
                  </a:lnTo>
                  <a:lnTo>
                    <a:pt x="107" y="334"/>
                  </a:lnTo>
                  <a:lnTo>
                    <a:pt x="110" y="334"/>
                  </a:lnTo>
                  <a:lnTo>
                    <a:pt x="114" y="334"/>
                  </a:lnTo>
                  <a:lnTo>
                    <a:pt x="117" y="334"/>
                  </a:lnTo>
                  <a:lnTo>
                    <a:pt x="120" y="335"/>
                  </a:lnTo>
                  <a:lnTo>
                    <a:pt x="123" y="336"/>
                  </a:lnTo>
                  <a:lnTo>
                    <a:pt x="133" y="342"/>
                  </a:lnTo>
                  <a:lnTo>
                    <a:pt x="143" y="346"/>
                  </a:lnTo>
                  <a:lnTo>
                    <a:pt x="155" y="346"/>
                  </a:lnTo>
                  <a:lnTo>
                    <a:pt x="166" y="345"/>
                  </a:lnTo>
                  <a:lnTo>
                    <a:pt x="176" y="339"/>
                  </a:lnTo>
                  <a:lnTo>
                    <a:pt x="186" y="334"/>
                  </a:lnTo>
                  <a:lnTo>
                    <a:pt x="202" y="322"/>
                  </a:lnTo>
                  <a:lnTo>
                    <a:pt x="217" y="310"/>
                  </a:lnTo>
                  <a:lnTo>
                    <a:pt x="221" y="309"/>
                  </a:lnTo>
                  <a:lnTo>
                    <a:pt x="222" y="306"/>
                  </a:lnTo>
                  <a:lnTo>
                    <a:pt x="224" y="304"/>
                  </a:lnTo>
                  <a:lnTo>
                    <a:pt x="224" y="301"/>
                  </a:lnTo>
                  <a:lnTo>
                    <a:pt x="226" y="296"/>
                  </a:lnTo>
                  <a:lnTo>
                    <a:pt x="226" y="295"/>
                  </a:lnTo>
                  <a:lnTo>
                    <a:pt x="227" y="293"/>
                  </a:lnTo>
                  <a:lnTo>
                    <a:pt x="229" y="291"/>
                  </a:lnTo>
                  <a:lnTo>
                    <a:pt x="232" y="291"/>
                  </a:lnTo>
                  <a:lnTo>
                    <a:pt x="234" y="290"/>
                  </a:lnTo>
                  <a:lnTo>
                    <a:pt x="236" y="289"/>
                  </a:lnTo>
                  <a:lnTo>
                    <a:pt x="241" y="284"/>
                  </a:lnTo>
                  <a:lnTo>
                    <a:pt x="244" y="279"/>
                  </a:lnTo>
                  <a:lnTo>
                    <a:pt x="249" y="273"/>
                  </a:lnTo>
                  <a:lnTo>
                    <a:pt x="264" y="265"/>
                  </a:lnTo>
                  <a:lnTo>
                    <a:pt x="273" y="263"/>
                  </a:lnTo>
                  <a:lnTo>
                    <a:pt x="282" y="258"/>
                  </a:lnTo>
                  <a:lnTo>
                    <a:pt x="285" y="249"/>
                  </a:lnTo>
                  <a:lnTo>
                    <a:pt x="283" y="248"/>
                  </a:lnTo>
                  <a:close/>
                  <a:moveTo>
                    <a:pt x="2079" y="137"/>
                  </a:moveTo>
                  <a:lnTo>
                    <a:pt x="2081" y="138"/>
                  </a:lnTo>
                  <a:lnTo>
                    <a:pt x="2083" y="140"/>
                  </a:lnTo>
                  <a:lnTo>
                    <a:pt x="2086" y="141"/>
                  </a:lnTo>
                  <a:lnTo>
                    <a:pt x="2089" y="143"/>
                  </a:lnTo>
                  <a:lnTo>
                    <a:pt x="2092" y="146"/>
                  </a:lnTo>
                  <a:lnTo>
                    <a:pt x="2094" y="148"/>
                  </a:lnTo>
                  <a:lnTo>
                    <a:pt x="2097" y="151"/>
                  </a:lnTo>
                  <a:lnTo>
                    <a:pt x="2098" y="153"/>
                  </a:lnTo>
                  <a:lnTo>
                    <a:pt x="2099" y="158"/>
                  </a:lnTo>
                  <a:lnTo>
                    <a:pt x="2100" y="161"/>
                  </a:lnTo>
                  <a:lnTo>
                    <a:pt x="2102" y="162"/>
                  </a:lnTo>
                  <a:lnTo>
                    <a:pt x="2104" y="164"/>
                  </a:lnTo>
                  <a:lnTo>
                    <a:pt x="2105" y="167"/>
                  </a:lnTo>
                  <a:lnTo>
                    <a:pt x="2105" y="168"/>
                  </a:lnTo>
                  <a:lnTo>
                    <a:pt x="2104" y="171"/>
                  </a:lnTo>
                  <a:lnTo>
                    <a:pt x="2104" y="173"/>
                  </a:lnTo>
                  <a:lnTo>
                    <a:pt x="2103" y="174"/>
                  </a:lnTo>
                  <a:lnTo>
                    <a:pt x="2103" y="174"/>
                  </a:lnTo>
                  <a:lnTo>
                    <a:pt x="2104" y="177"/>
                  </a:lnTo>
                  <a:lnTo>
                    <a:pt x="2105" y="178"/>
                  </a:lnTo>
                  <a:lnTo>
                    <a:pt x="2107" y="179"/>
                  </a:lnTo>
                  <a:lnTo>
                    <a:pt x="2109" y="178"/>
                  </a:lnTo>
                  <a:lnTo>
                    <a:pt x="2110" y="177"/>
                  </a:lnTo>
                  <a:lnTo>
                    <a:pt x="2110" y="176"/>
                  </a:lnTo>
                  <a:lnTo>
                    <a:pt x="2110" y="174"/>
                  </a:lnTo>
                  <a:lnTo>
                    <a:pt x="2110" y="173"/>
                  </a:lnTo>
                  <a:lnTo>
                    <a:pt x="2112" y="169"/>
                  </a:lnTo>
                  <a:lnTo>
                    <a:pt x="2112" y="167"/>
                  </a:lnTo>
                  <a:lnTo>
                    <a:pt x="2112" y="163"/>
                  </a:lnTo>
                  <a:lnTo>
                    <a:pt x="2113" y="161"/>
                  </a:lnTo>
                  <a:lnTo>
                    <a:pt x="2114" y="159"/>
                  </a:lnTo>
                  <a:lnTo>
                    <a:pt x="2114" y="159"/>
                  </a:lnTo>
                  <a:lnTo>
                    <a:pt x="2115" y="161"/>
                  </a:lnTo>
                  <a:lnTo>
                    <a:pt x="2117" y="163"/>
                  </a:lnTo>
                  <a:lnTo>
                    <a:pt x="2119" y="166"/>
                  </a:lnTo>
                  <a:lnTo>
                    <a:pt x="2120" y="168"/>
                  </a:lnTo>
                  <a:lnTo>
                    <a:pt x="2122" y="171"/>
                  </a:lnTo>
                  <a:lnTo>
                    <a:pt x="2123" y="172"/>
                  </a:lnTo>
                  <a:lnTo>
                    <a:pt x="2124" y="172"/>
                  </a:lnTo>
                  <a:lnTo>
                    <a:pt x="2124" y="172"/>
                  </a:lnTo>
                  <a:lnTo>
                    <a:pt x="2124" y="169"/>
                  </a:lnTo>
                  <a:lnTo>
                    <a:pt x="2124" y="167"/>
                  </a:lnTo>
                  <a:lnTo>
                    <a:pt x="2124" y="164"/>
                  </a:lnTo>
                  <a:lnTo>
                    <a:pt x="2124" y="162"/>
                  </a:lnTo>
                  <a:lnTo>
                    <a:pt x="2124" y="159"/>
                  </a:lnTo>
                  <a:lnTo>
                    <a:pt x="2124" y="158"/>
                  </a:lnTo>
                  <a:lnTo>
                    <a:pt x="2125" y="157"/>
                  </a:lnTo>
                  <a:lnTo>
                    <a:pt x="2128" y="156"/>
                  </a:lnTo>
                  <a:lnTo>
                    <a:pt x="2129" y="156"/>
                  </a:lnTo>
                  <a:lnTo>
                    <a:pt x="2132" y="157"/>
                  </a:lnTo>
                  <a:lnTo>
                    <a:pt x="2133" y="158"/>
                  </a:lnTo>
                  <a:lnTo>
                    <a:pt x="2134" y="161"/>
                  </a:lnTo>
                  <a:lnTo>
                    <a:pt x="2135" y="163"/>
                  </a:lnTo>
                  <a:lnTo>
                    <a:pt x="2137" y="166"/>
                  </a:lnTo>
                  <a:lnTo>
                    <a:pt x="2138" y="167"/>
                  </a:lnTo>
                  <a:lnTo>
                    <a:pt x="2142" y="166"/>
                  </a:lnTo>
                  <a:lnTo>
                    <a:pt x="2144" y="164"/>
                  </a:lnTo>
                  <a:lnTo>
                    <a:pt x="2145" y="163"/>
                  </a:lnTo>
                  <a:lnTo>
                    <a:pt x="2148" y="162"/>
                  </a:lnTo>
                  <a:lnTo>
                    <a:pt x="2149" y="162"/>
                  </a:lnTo>
                  <a:lnTo>
                    <a:pt x="2152" y="162"/>
                  </a:lnTo>
                  <a:lnTo>
                    <a:pt x="2154" y="163"/>
                  </a:lnTo>
                  <a:lnTo>
                    <a:pt x="2158" y="163"/>
                  </a:lnTo>
                  <a:lnTo>
                    <a:pt x="2160" y="164"/>
                  </a:lnTo>
                  <a:lnTo>
                    <a:pt x="2162" y="162"/>
                  </a:lnTo>
                  <a:lnTo>
                    <a:pt x="2162" y="159"/>
                  </a:lnTo>
                  <a:lnTo>
                    <a:pt x="2163" y="156"/>
                  </a:lnTo>
                  <a:lnTo>
                    <a:pt x="2164" y="153"/>
                  </a:lnTo>
                  <a:lnTo>
                    <a:pt x="2165" y="151"/>
                  </a:lnTo>
                  <a:lnTo>
                    <a:pt x="2168" y="152"/>
                  </a:lnTo>
                  <a:lnTo>
                    <a:pt x="2170" y="153"/>
                  </a:lnTo>
                  <a:lnTo>
                    <a:pt x="2173" y="156"/>
                  </a:lnTo>
                  <a:lnTo>
                    <a:pt x="2175" y="159"/>
                  </a:lnTo>
                  <a:lnTo>
                    <a:pt x="2176" y="162"/>
                  </a:lnTo>
                  <a:lnTo>
                    <a:pt x="2178" y="163"/>
                  </a:lnTo>
                  <a:lnTo>
                    <a:pt x="2179" y="164"/>
                  </a:lnTo>
                  <a:lnTo>
                    <a:pt x="2180" y="163"/>
                  </a:lnTo>
                  <a:lnTo>
                    <a:pt x="2183" y="163"/>
                  </a:lnTo>
                  <a:lnTo>
                    <a:pt x="2184" y="162"/>
                  </a:lnTo>
                  <a:lnTo>
                    <a:pt x="2186" y="161"/>
                  </a:lnTo>
                  <a:lnTo>
                    <a:pt x="2186" y="161"/>
                  </a:lnTo>
                  <a:lnTo>
                    <a:pt x="2188" y="161"/>
                  </a:lnTo>
                  <a:lnTo>
                    <a:pt x="2188" y="162"/>
                  </a:lnTo>
                  <a:lnTo>
                    <a:pt x="2188" y="164"/>
                  </a:lnTo>
                  <a:lnTo>
                    <a:pt x="2188" y="167"/>
                  </a:lnTo>
                  <a:lnTo>
                    <a:pt x="2186" y="168"/>
                  </a:lnTo>
                  <a:lnTo>
                    <a:pt x="2186" y="169"/>
                  </a:lnTo>
                  <a:lnTo>
                    <a:pt x="2185" y="169"/>
                  </a:lnTo>
                  <a:lnTo>
                    <a:pt x="2185" y="172"/>
                  </a:lnTo>
                  <a:lnTo>
                    <a:pt x="2185" y="174"/>
                  </a:lnTo>
                  <a:lnTo>
                    <a:pt x="2185" y="177"/>
                  </a:lnTo>
                  <a:lnTo>
                    <a:pt x="2186" y="179"/>
                  </a:lnTo>
                  <a:lnTo>
                    <a:pt x="2191" y="187"/>
                  </a:lnTo>
                  <a:lnTo>
                    <a:pt x="2196" y="193"/>
                  </a:lnTo>
                  <a:lnTo>
                    <a:pt x="2200" y="201"/>
                  </a:lnTo>
                  <a:lnTo>
                    <a:pt x="2203" y="203"/>
                  </a:lnTo>
                  <a:lnTo>
                    <a:pt x="2204" y="205"/>
                  </a:lnTo>
                  <a:lnTo>
                    <a:pt x="2205" y="208"/>
                  </a:lnTo>
                  <a:lnTo>
                    <a:pt x="2208" y="210"/>
                  </a:lnTo>
                  <a:lnTo>
                    <a:pt x="2208" y="213"/>
                  </a:lnTo>
                  <a:lnTo>
                    <a:pt x="2209" y="217"/>
                  </a:lnTo>
                  <a:lnTo>
                    <a:pt x="2208" y="220"/>
                  </a:lnTo>
                  <a:lnTo>
                    <a:pt x="2206" y="223"/>
                  </a:lnTo>
                  <a:lnTo>
                    <a:pt x="2205" y="227"/>
                  </a:lnTo>
                  <a:lnTo>
                    <a:pt x="2203" y="229"/>
                  </a:lnTo>
                  <a:lnTo>
                    <a:pt x="2203" y="232"/>
                  </a:lnTo>
                  <a:lnTo>
                    <a:pt x="2203" y="234"/>
                  </a:lnTo>
                  <a:lnTo>
                    <a:pt x="2203" y="238"/>
                  </a:lnTo>
                  <a:lnTo>
                    <a:pt x="2201" y="240"/>
                  </a:lnTo>
                  <a:lnTo>
                    <a:pt x="2200" y="243"/>
                  </a:lnTo>
                  <a:lnTo>
                    <a:pt x="2199" y="245"/>
                  </a:lnTo>
                  <a:lnTo>
                    <a:pt x="2196" y="247"/>
                  </a:lnTo>
                  <a:lnTo>
                    <a:pt x="2193" y="248"/>
                  </a:lnTo>
                  <a:lnTo>
                    <a:pt x="2190" y="248"/>
                  </a:lnTo>
                  <a:lnTo>
                    <a:pt x="2186" y="248"/>
                  </a:lnTo>
                  <a:lnTo>
                    <a:pt x="2185" y="250"/>
                  </a:lnTo>
                  <a:lnTo>
                    <a:pt x="2184" y="253"/>
                  </a:lnTo>
                  <a:lnTo>
                    <a:pt x="2181" y="255"/>
                  </a:lnTo>
                  <a:lnTo>
                    <a:pt x="2179" y="256"/>
                  </a:lnTo>
                  <a:lnTo>
                    <a:pt x="2176" y="259"/>
                  </a:lnTo>
                  <a:lnTo>
                    <a:pt x="2173" y="261"/>
                  </a:lnTo>
                  <a:lnTo>
                    <a:pt x="2170" y="263"/>
                  </a:lnTo>
                  <a:lnTo>
                    <a:pt x="2168" y="263"/>
                  </a:lnTo>
                  <a:lnTo>
                    <a:pt x="2164" y="264"/>
                  </a:lnTo>
                  <a:lnTo>
                    <a:pt x="2162" y="265"/>
                  </a:lnTo>
                  <a:lnTo>
                    <a:pt x="2159" y="268"/>
                  </a:lnTo>
                  <a:lnTo>
                    <a:pt x="2157" y="271"/>
                  </a:lnTo>
                  <a:lnTo>
                    <a:pt x="2155" y="279"/>
                  </a:lnTo>
                  <a:lnTo>
                    <a:pt x="2152" y="283"/>
                  </a:lnTo>
                  <a:lnTo>
                    <a:pt x="2147" y="284"/>
                  </a:lnTo>
                  <a:lnTo>
                    <a:pt x="2139" y="280"/>
                  </a:lnTo>
                  <a:lnTo>
                    <a:pt x="2133" y="274"/>
                  </a:lnTo>
                  <a:lnTo>
                    <a:pt x="2130" y="271"/>
                  </a:lnTo>
                  <a:lnTo>
                    <a:pt x="2128" y="268"/>
                  </a:lnTo>
                  <a:lnTo>
                    <a:pt x="2125" y="265"/>
                  </a:lnTo>
                  <a:lnTo>
                    <a:pt x="2123" y="263"/>
                  </a:lnTo>
                  <a:lnTo>
                    <a:pt x="2120" y="260"/>
                  </a:lnTo>
                  <a:lnTo>
                    <a:pt x="2117" y="258"/>
                  </a:lnTo>
                  <a:lnTo>
                    <a:pt x="2113" y="259"/>
                  </a:lnTo>
                  <a:lnTo>
                    <a:pt x="2108" y="261"/>
                  </a:lnTo>
                  <a:lnTo>
                    <a:pt x="2104" y="263"/>
                  </a:lnTo>
                  <a:lnTo>
                    <a:pt x="2100" y="264"/>
                  </a:lnTo>
                  <a:lnTo>
                    <a:pt x="2098" y="261"/>
                  </a:lnTo>
                  <a:lnTo>
                    <a:pt x="2095" y="260"/>
                  </a:lnTo>
                  <a:lnTo>
                    <a:pt x="2092" y="258"/>
                  </a:lnTo>
                  <a:lnTo>
                    <a:pt x="2089" y="255"/>
                  </a:lnTo>
                  <a:lnTo>
                    <a:pt x="2088" y="252"/>
                  </a:lnTo>
                  <a:lnTo>
                    <a:pt x="2087" y="248"/>
                  </a:lnTo>
                  <a:lnTo>
                    <a:pt x="2086" y="244"/>
                  </a:lnTo>
                  <a:lnTo>
                    <a:pt x="2086" y="240"/>
                  </a:lnTo>
                  <a:lnTo>
                    <a:pt x="2087" y="238"/>
                  </a:lnTo>
                  <a:lnTo>
                    <a:pt x="2089" y="238"/>
                  </a:lnTo>
                  <a:lnTo>
                    <a:pt x="2092" y="237"/>
                  </a:lnTo>
                  <a:lnTo>
                    <a:pt x="2093" y="237"/>
                  </a:lnTo>
                  <a:lnTo>
                    <a:pt x="2095" y="238"/>
                  </a:lnTo>
                  <a:lnTo>
                    <a:pt x="2097" y="238"/>
                  </a:lnTo>
                  <a:lnTo>
                    <a:pt x="2098" y="238"/>
                  </a:lnTo>
                  <a:lnTo>
                    <a:pt x="2099" y="238"/>
                  </a:lnTo>
                  <a:lnTo>
                    <a:pt x="2100" y="237"/>
                  </a:lnTo>
                  <a:lnTo>
                    <a:pt x="2100" y="235"/>
                  </a:lnTo>
                  <a:lnTo>
                    <a:pt x="2099" y="230"/>
                  </a:lnTo>
                  <a:lnTo>
                    <a:pt x="2098" y="227"/>
                  </a:lnTo>
                  <a:lnTo>
                    <a:pt x="2095" y="223"/>
                  </a:lnTo>
                  <a:lnTo>
                    <a:pt x="2093" y="220"/>
                  </a:lnTo>
                  <a:lnTo>
                    <a:pt x="2089" y="219"/>
                  </a:lnTo>
                  <a:lnTo>
                    <a:pt x="2084" y="217"/>
                  </a:lnTo>
                  <a:lnTo>
                    <a:pt x="2078" y="217"/>
                  </a:lnTo>
                  <a:lnTo>
                    <a:pt x="2073" y="217"/>
                  </a:lnTo>
                  <a:lnTo>
                    <a:pt x="2069" y="214"/>
                  </a:lnTo>
                  <a:lnTo>
                    <a:pt x="2067" y="210"/>
                  </a:lnTo>
                  <a:lnTo>
                    <a:pt x="2067" y="207"/>
                  </a:lnTo>
                  <a:lnTo>
                    <a:pt x="2068" y="203"/>
                  </a:lnTo>
                  <a:lnTo>
                    <a:pt x="2071" y="202"/>
                  </a:lnTo>
                  <a:lnTo>
                    <a:pt x="2072" y="201"/>
                  </a:lnTo>
                  <a:lnTo>
                    <a:pt x="2074" y="201"/>
                  </a:lnTo>
                  <a:lnTo>
                    <a:pt x="2077" y="201"/>
                  </a:lnTo>
                  <a:lnTo>
                    <a:pt x="2081" y="201"/>
                  </a:lnTo>
                  <a:lnTo>
                    <a:pt x="2084" y="201"/>
                  </a:lnTo>
                  <a:lnTo>
                    <a:pt x="2087" y="201"/>
                  </a:lnTo>
                  <a:lnTo>
                    <a:pt x="2091" y="199"/>
                  </a:lnTo>
                  <a:lnTo>
                    <a:pt x="2093" y="198"/>
                  </a:lnTo>
                  <a:lnTo>
                    <a:pt x="2094" y="196"/>
                  </a:lnTo>
                  <a:lnTo>
                    <a:pt x="2094" y="193"/>
                  </a:lnTo>
                  <a:lnTo>
                    <a:pt x="2094" y="189"/>
                  </a:lnTo>
                  <a:lnTo>
                    <a:pt x="2093" y="186"/>
                  </a:lnTo>
                  <a:lnTo>
                    <a:pt x="2092" y="183"/>
                  </a:lnTo>
                  <a:lnTo>
                    <a:pt x="2088" y="179"/>
                  </a:lnTo>
                  <a:lnTo>
                    <a:pt x="2084" y="178"/>
                  </a:lnTo>
                  <a:lnTo>
                    <a:pt x="2082" y="176"/>
                  </a:lnTo>
                  <a:lnTo>
                    <a:pt x="2078" y="174"/>
                  </a:lnTo>
                  <a:lnTo>
                    <a:pt x="2076" y="174"/>
                  </a:lnTo>
                  <a:lnTo>
                    <a:pt x="2074" y="176"/>
                  </a:lnTo>
                  <a:lnTo>
                    <a:pt x="2072" y="176"/>
                  </a:lnTo>
                  <a:lnTo>
                    <a:pt x="2071" y="178"/>
                  </a:lnTo>
                  <a:lnTo>
                    <a:pt x="2068" y="179"/>
                  </a:lnTo>
                  <a:lnTo>
                    <a:pt x="2067" y="181"/>
                  </a:lnTo>
                  <a:lnTo>
                    <a:pt x="2064" y="182"/>
                  </a:lnTo>
                  <a:lnTo>
                    <a:pt x="2062" y="182"/>
                  </a:lnTo>
                  <a:lnTo>
                    <a:pt x="2061" y="181"/>
                  </a:lnTo>
                  <a:lnTo>
                    <a:pt x="2058" y="178"/>
                  </a:lnTo>
                  <a:lnTo>
                    <a:pt x="2057" y="174"/>
                  </a:lnTo>
                  <a:lnTo>
                    <a:pt x="2056" y="173"/>
                  </a:lnTo>
                  <a:lnTo>
                    <a:pt x="2057" y="171"/>
                  </a:lnTo>
                  <a:lnTo>
                    <a:pt x="2058" y="171"/>
                  </a:lnTo>
                  <a:lnTo>
                    <a:pt x="2059" y="169"/>
                  </a:lnTo>
                  <a:lnTo>
                    <a:pt x="2061" y="168"/>
                  </a:lnTo>
                  <a:lnTo>
                    <a:pt x="2062" y="168"/>
                  </a:lnTo>
                  <a:lnTo>
                    <a:pt x="2062" y="167"/>
                  </a:lnTo>
                  <a:lnTo>
                    <a:pt x="2063" y="164"/>
                  </a:lnTo>
                  <a:lnTo>
                    <a:pt x="2064" y="162"/>
                  </a:lnTo>
                  <a:lnTo>
                    <a:pt x="2064" y="158"/>
                  </a:lnTo>
                  <a:lnTo>
                    <a:pt x="2064" y="155"/>
                  </a:lnTo>
                  <a:lnTo>
                    <a:pt x="2064" y="151"/>
                  </a:lnTo>
                  <a:lnTo>
                    <a:pt x="2066" y="148"/>
                  </a:lnTo>
                  <a:lnTo>
                    <a:pt x="2067" y="147"/>
                  </a:lnTo>
                  <a:lnTo>
                    <a:pt x="2068" y="146"/>
                  </a:lnTo>
                  <a:lnTo>
                    <a:pt x="2069" y="147"/>
                  </a:lnTo>
                  <a:lnTo>
                    <a:pt x="2072" y="148"/>
                  </a:lnTo>
                  <a:lnTo>
                    <a:pt x="2073" y="151"/>
                  </a:lnTo>
                  <a:lnTo>
                    <a:pt x="2074" y="152"/>
                  </a:lnTo>
                  <a:lnTo>
                    <a:pt x="2076" y="153"/>
                  </a:lnTo>
                  <a:lnTo>
                    <a:pt x="2077" y="155"/>
                  </a:lnTo>
                  <a:lnTo>
                    <a:pt x="2078" y="156"/>
                  </a:lnTo>
                  <a:lnTo>
                    <a:pt x="2079" y="156"/>
                  </a:lnTo>
                  <a:lnTo>
                    <a:pt x="2079" y="156"/>
                  </a:lnTo>
                  <a:lnTo>
                    <a:pt x="2078" y="153"/>
                  </a:lnTo>
                  <a:lnTo>
                    <a:pt x="2078" y="152"/>
                  </a:lnTo>
                  <a:lnTo>
                    <a:pt x="2078" y="150"/>
                  </a:lnTo>
                  <a:lnTo>
                    <a:pt x="2078" y="147"/>
                  </a:lnTo>
                  <a:lnTo>
                    <a:pt x="2077" y="145"/>
                  </a:lnTo>
                  <a:lnTo>
                    <a:pt x="2077" y="142"/>
                  </a:lnTo>
                  <a:lnTo>
                    <a:pt x="2077" y="140"/>
                  </a:lnTo>
                  <a:lnTo>
                    <a:pt x="2077" y="138"/>
                  </a:lnTo>
                  <a:lnTo>
                    <a:pt x="2078" y="137"/>
                  </a:lnTo>
                  <a:lnTo>
                    <a:pt x="2079" y="137"/>
                  </a:lnTo>
                  <a:close/>
                  <a:moveTo>
                    <a:pt x="825" y="69"/>
                  </a:moveTo>
                  <a:lnTo>
                    <a:pt x="829" y="72"/>
                  </a:lnTo>
                  <a:lnTo>
                    <a:pt x="831" y="77"/>
                  </a:lnTo>
                  <a:lnTo>
                    <a:pt x="832" y="82"/>
                  </a:lnTo>
                  <a:lnTo>
                    <a:pt x="834" y="89"/>
                  </a:lnTo>
                  <a:lnTo>
                    <a:pt x="837" y="92"/>
                  </a:lnTo>
                  <a:lnTo>
                    <a:pt x="842" y="95"/>
                  </a:lnTo>
                  <a:lnTo>
                    <a:pt x="852" y="95"/>
                  </a:lnTo>
                  <a:lnTo>
                    <a:pt x="857" y="97"/>
                  </a:lnTo>
                  <a:lnTo>
                    <a:pt x="860" y="100"/>
                  </a:lnTo>
                  <a:lnTo>
                    <a:pt x="861" y="102"/>
                  </a:lnTo>
                  <a:lnTo>
                    <a:pt x="862" y="105"/>
                  </a:lnTo>
                  <a:lnTo>
                    <a:pt x="862" y="107"/>
                  </a:lnTo>
                  <a:lnTo>
                    <a:pt x="865" y="113"/>
                  </a:lnTo>
                  <a:lnTo>
                    <a:pt x="870" y="116"/>
                  </a:lnTo>
                  <a:lnTo>
                    <a:pt x="877" y="118"/>
                  </a:lnTo>
                  <a:lnTo>
                    <a:pt x="885" y="120"/>
                  </a:lnTo>
                  <a:lnTo>
                    <a:pt x="891" y="121"/>
                  </a:lnTo>
                  <a:lnTo>
                    <a:pt x="898" y="123"/>
                  </a:lnTo>
                  <a:lnTo>
                    <a:pt x="906" y="130"/>
                  </a:lnTo>
                  <a:lnTo>
                    <a:pt x="912" y="137"/>
                  </a:lnTo>
                  <a:lnTo>
                    <a:pt x="918" y="143"/>
                  </a:lnTo>
                  <a:lnTo>
                    <a:pt x="929" y="155"/>
                  </a:lnTo>
                  <a:lnTo>
                    <a:pt x="936" y="167"/>
                  </a:lnTo>
                  <a:lnTo>
                    <a:pt x="937" y="182"/>
                  </a:lnTo>
                  <a:lnTo>
                    <a:pt x="933" y="187"/>
                  </a:lnTo>
                  <a:lnTo>
                    <a:pt x="928" y="188"/>
                  </a:lnTo>
                  <a:lnTo>
                    <a:pt x="921" y="187"/>
                  </a:lnTo>
                  <a:lnTo>
                    <a:pt x="916" y="184"/>
                  </a:lnTo>
                  <a:lnTo>
                    <a:pt x="911" y="182"/>
                  </a:lnTo>
                  <a:lnTo>
                    <a:pt x="910" y="181"/>
                  </a:lnTo>
                  <a:lnTo>
                    <a:pt x="906" y="177"/>
                  </a:lnTo>
                  <a:lnTo>
                    <a:pt x="903" y="177"/>
                  </a:lnTo>
                  <a:lnTo>
                    <a:pt x="900" y="177"/>
                  </a:lnTo>
                  <a:lnTo>
                    <a:pt x="897" y="178"/>
                  </a:lnTo>
                  <a:lnTo>
                    <a:pt x="895" y="178"/>
                  </a:lnTo>
                  <a:lnTo>
                    <a:pt x="893" y="177"/>
                  </a:lnTo>
                  <a:lnTo>
                    <a:pt x="891" y="173"/>
                  </a:lnTo>
                  <a:lnTo>
                    <a:pt x="888" y="169"/>
                  </a:lnTo>
                  <a:lnTo>
                    <a:pt x="887" y="167"/>
                  </a:lnTo>
                  <a:lnTo>
                    <a:pt x="886" y="163"/>
                  </a:lnTo>
                  <a:lnTo>
                    <a:pt x="883" y="162"/>
                  </a:lnTo>
                  <a:lnTo>
                    <a:pt x="881" y="158"/>
                  </a:lnTo>
                  <a:lnTo>
                    <a:pt x="877" y="158"/>
                  </a:lnTo>
                  <a:lnTo>
                    <a:pt x="875" y="158"/>
                  </a:lnTo>
                  <a:lnTo>
                    <a:pt x="872" y="159"/>
                  </a:lnTo>
                  <a:lnTo>
                    <a:pt x="871" y="162"/>
                  </a:lnTo>
                  <a:lnTo>
                    <a:pt x="868" y="166"/>
                  </a:lnTo>
                  <a:lnTo>
                    <a:pt x="867" y="168"/>
                  </a:lnTo>
                  <a:lnTo>
                    <a:pt x="867" y="172"/>
                  </a:lnTo>
                  <a:lnTo>
                    <a:pt x="867" y="174"/>
                  </a:lnTo>
                  <a:lnTo>
                    <a:pt x="867" y="179"/>
                  </a:lnTo>
                  <a:lnTo>
                    <a:pt x="863" y="183"/>
                  </a:lnTo>
                  <a:lnTo>
                    <a:pt x="857" y="184"/>
                  </a:lnTo>
                  <a:lnTo>
                    <a:pt x="851" y="184"/>
                  </a:lnTo>
                  <a:lnTo>
                    <a:pt x="847" y="187"/>
                  </a:lnTo>
                  <a:lnTo>
                    <a:pt x="842" y="193"/>
                  </a:lnTo>
                  <a:lnTo>
                    <a:pt x="837" y="199"/>
                  </a:lnTo>
                  <a:lnTo>
                    <a:pt x="832" y="204"/>
                  </a:lnTo>
                  <a:lnTo>
                    <a:pt x="826" y="207"/>
                  </a:lnTo>
                  <a:lnTo>
                    <a:pt x="816" y="208"/>
                  </a:lnTo>
                  <a:lnTo>
                    <a:pt x="814" y="205"/>
                  </a:lnTo>
                  <a:lnTo>
                    <a:pt x="812" y="203"/>
                  </a:lnTo>
                  <a:lnTo>
                    <a:pt x="812" y="201"/>
                  </a:lnTo>
                  <a:lnTo>
                    <a:pt x="811" y="198"/>
                  </a:lnTo>
                  <a:lnTo>
                    <a:pt x="811" y="194"/>
                  </a:lnTo>
                  <a:lnTo>
                    <a:pt x="811" y="192"/>
                  </a:lnTo>
                  <a:lnTo>
                    <a:pt x="810" y="189"/>
                  </a:lnTo>
                  <a:lnTo>
                    <a:pt x="807" y="188"/>
                  </a:lnTo>
                  <a:lnTo>
                    <a:pt x="805" y="187"/>
                  </a:lnTo>
                  <a:lnTo>
                    <a:pt x="801" y="187"/>
                  </a:lnTo>
                  <a:lnTo>
                    <a:pt x="796" y="186"/>
                  </a:lnTo>
                  <a:lnTo>
                    <a:pt x="789" y="184"/>
                  </a:lnTo>
                  <a:lnTo>
                    <a:pt x="782" y="182"/>
                  </a:lnTo>
                  <a:lnTo>
                    <a:pt x="780" y="178"/>
                  </a:lnTo>
                  <a:lnTo>
                    <a:pt x="781" y="172"/>
                  </a:lnTo>
                  <a:lnTo>
                    <a:pt x="782" y="169"/>
                  </a:lnTo>
                  <a:lnTo>
                    <a:pt x="785" y="168"/>
                  </a:lnTo>
                  <a:lnTo>
                    <a:pt x="789" y="167"/>
                  </a:lnTo>
                  <a:lnTo>
                    <a:pt x="791" y="166"/>
                  </a:lnTo>
                  <a:lnTo>
                    <a:pt x="795" y="163"/>
                  </a:lnTo>
                  <a:lnTo>
                    <a:pt x="796" y="162"/>
                  </a:lnTo>
                  <a:lnTo>
                    <a:pt x="801" y="156"/>
                  </a:lnTo>
                  <a:lnTo>
                    <a:pt x="805" y="151"/>
                  </a:lnTo>
                  <a:lnTo>
                    <a:pt x="809" y="146"/>
                  </a:lnTo>
                  <a:lnTo>
                    <a:pt x="816" y="141"/>
                  </a:lnTo>
                  <a:lnTo>
                    <a:pt x="820" y="136"/>
                  </a:lnTo>
                  <a:lnTo>
                    <a:pt x="819" y="131"/>
                  </a:lnTo>
                  <a:lnTo>
                    <a:pt x="811" y="126"/>
                  </a:lnTo>
                  <a:lnTo>
                    <a:pt x="810" y="125"/>
                  </a:lnTo>
                  <a:lnTo>
                    <a:pt x="807" y="123"/>
                  </a:lnTo>
                  <a:lnTo>
                    <a:pt x="805" y="123"/>
                  </a:lnTo>
                  <a:lnTo>
                    <a:pt x="802" y="122"/>
                  </a:lnTo>
                  <a:lnTo>
                    <a:pt x="801" y="120"/>
                  </a:lnTo>
                  <a:lnTo>
                    <a:pt x="801" y="118"/>
                  </a:lnTo>
                  <a:lnTo>
                    <a:pt x="801" y="115"/>
                  </a:lnTo>
                  <a:lnTo>
                    <a:pt x="801" y="112"/>
                  </a:lnTo>
                  <a:lnTo>
                    <a:pt x="801" y="108"/>
                  </a:lnTo>
                  <a:lnTo>
                    <a:pt x="802" y="104"/>
                  </a:lnTo>
                  <a:lnTo>
                    <a:pt x="804" y="100"/>
                  </a:lnTo>
                  <a:lnTo>
                    <a:pt x="805" y="94"/>
                  </a:lnTo>
                  <a:lnTo>
                    <a:pt x="806" y="87"/>
                  </a:lnTo>
                  <a:lnTo>
                    <a:pt x="809" y="80"/>
                  </a:lnTo>
                  <a:lnTo>
                    <a:pt x="811" y="74"/>
                  </a:lnTo>
                  <a:lnTo>
                    <a:pt x="817" y="70"/>
                  </a:lnTo>
                  <a:lnTo>
                    <a:pt x="825" y="69"/>
                  </a:lnTo>
                  <a:close/>
                  <a:moveTo>
                    <a:pt x="104" y="60"/>
                  </a:moveTo>
                  <a:lnTo>
                    <a:pt x="101" y="60"/>
                  </a:lnTo>
                  <a:lnTo>
                    <a:pt x="99" y="61"/>
                  </a:lnTo>
                  <a:lnTo>
                    <a:pt x="95" y="62"/>
                  </a:lnTo>
                  <a:lnTo>
                    <a:pt x="92" y="64"/>
                  </a:lnTo>
                  <a:lnTo>
                    <a:pt x="89" y="66"/>
                  </a:lnTo>
                  <a:lnTo>
                    <a:pt x="85" y="69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4" y="76"/>
                  </a:lnTo>
                  <a:lnTo>
                    <a:pt x="69" y="80"/>
                  </a:lnTo>
                  <a:lnTo>
                    <a:pt x="65" y="84"/>
                  </a:lnTo>
                  <a:lnTo>
                    <a:pt x="60" y="86"/>
                  </a:lnTo>
                  <a:lnTo>
                    <a:pt x="55" y="90"/>
                  </a:lnTo>
                  <a:lnTo>
                    <a:pt x="40" y="94"/>
                  </a:lnTo>
                  <a:lnTo>
                    <a:pt x="26" y="100"/>
                  </a:lnTo>
                  <a:lnTo>
                    <a:pt x="21" y="104"/>
                  </a:lnTo>
                  <a:lnTo>
                    <a:pt x="15" y="106"/>
                  </a:lnTo>
                  <a:lnTo>
                    <a:pt x="8" y="107"/>
                  </a:lnTo>
                  <a:lnTo>
                    <a:pt x="3" y="110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1" y="118"/>
                  </a:lnTo>
                  <a:lnTo>
                    <a:pt x="4" y="118"/>
                  </a:lnTo>
                  <a:lnTo>
                    <a:pt x="5" y="118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1" y="116"/>
                  </a:lnTo>
                  <a:lnTo>
                    <a:pt x="15" y="112"/>
                  </a:lnTo>
                  <a:lnTo>
                    <a:pt x="20" y="110"/>
                  </a:lnTo>
                  <a:lnTo>
                    <a:pt x="25" y="108"/>
                  </a:lnTo>
                  <a:lnTo>
                    <a:pt x="29" y="108"/>
                  </a:lnTo>
                  <a:lnTo>
                    <a:pt x="36" y="105"/>
                  </a:lnTo>
                  <a:lnTo>
                    <a:pt x="44" y="102"/>
                  </a:lnTo>
                  <a:lnTo>
                    <a:pt x="50" y="100"/>
                  </a:lnTo>
                  <a:lnTo>
                    <a:pt x="51" y="101"/>
                  </a:lnTo>
                  <a:lnTo>
                    <a:pt x="54" y="101"/>
                  </a:lnTo>
                  <a:lnTo>
                    <a:pt x="56" y="102"/>
                  </a:lnTo>
                  <a:lnTo>
                    <a:pt x="59" y="104"/>
                  </a:lnTo>
                  <a:lnTo>
                    <a:pt x="60" y="106"/>
                  </a:lnTo>
                  <a:lnTo>
                    <a:pt x="60" y="108"/>
                  </a:lnTo>
                  <a:lnTo>
                    <a:pt x="61" y="116"/>
                  </a:lnTo>
                  <a:lnTo>
                    <a:pt x="57" y="123"/>
                  </a:lnTo>
                  <a:lnTo>
                    <a:pt x="54" y="127"/>
                  </a:lnTo>
                  <a:lnTo>
                    <a:pt x="48" y="132"/>
                  </a:lnTo>
                  <a:lnTo>
                    <a:pt x="40" y="138"/>
                  </a:lnTo>
                  <a:lnTo>
                    <a:pt x="33" y="145"/>
                  </a:lnTo>
                  <a:lnTo>
                    <a:pt x="30" y="153"/>
                  </a:lnTo>
                  <a:lnTo>
                    <a:pt x="34" y="161"/>
                  </a:lnTo>
                  <a:lnTo>
                    <a:pt x="39" y="163"/>
                  </a:lnTo>
                  <a:lnTo>
                    <a:pt x="44" y="162"/>
                  </a:lnTo>
                  <a:lnTo>
                    <a:pt x="50" y="158"/>
                  </a:lnTo>
                  <a:lnTo>
                    <a:pt x="56" y="152"/>
                  </a:lnTo>
                  <a:lnTo>
                    <a:pt x="60" y="147"/>
                  </a:lnTo>
                  <a:lnTo>
                    <a:pt x="62" y="145"/>
                  </a:lnTo>
                  <a:lnTo>
                    <a:pt x="64" y="141"/>
                  </a:lnTo>
                  <a:lnTo>
                    <a:pt x="66" y="137"/>
                  </a:lnTo>
                  <a:lnTo>
                    <a:pt x="69" y="133"/>
                  </a:lnTo>
                  <a:lnTo>
                    <a:pt x="71" y="132"/>
                  </a:lnTo>
                  <a:lnTo>
                    <a:pt x="72" y="132"/>
                  </a:lnTo>
                  <a:lnTo>
                    <a:pt x="74" y="133"/>
                  </a:lnTo>
                  <a:lnTo>
                    <a:pt x="75" y="135"/>
                  </a:lnTo>
                  <a:lnTo>
                    <a:pt x="74" y="137"/>
                  </a:lnTo>
                  <a:lnTo>
                    <a:pt x="72" y="141"/>
                  </a:lnTo>
                  <a:lnTo>
                    <a:pt x="71" y="145"/>
                  </a:lnTo>
                  <a:lnTo>
                    <a:pt x="70" y="148"/>
                  </a:lnTo>
                  <a:lnTo>
                    <a:pt x="67" y="152"/>
                  </a:lnTo>
                  <a:lnTo>
                    <a:pt x="66" y="156"/>
                  </a:lnTo>
                  <a:lnTo>
                    <a:pt x="67" y="158"/>
                  </a:lnTo>
                  <a:lnTo>
                    <a:pt x="71" y="157"/>
                  </a:lnTo>
                  <a:lnTo>
                    <a:pt x="76" y="153"/>
                  </a:lnTo>
                  <a:lnTo>
                    <a:pt x="82" y="150"/>
                  </a:lnTo>
                  <a:lnTo>
                    <a:pt x="86" y="145"/>
                  </a:lnTo>
                  <a:lnTo>
                    <a:pt x="90" y="142"/>
                  </a:lnTo>
                  <a:lnTo>
                    <a:pt x="95" y="132"/>
                  </a:lnTo>
                  <a:lnTo>
                    <a:pt x="97" y="121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100" y="116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4" y="115"/>
                  </a:lnTo>
                  <a:lnTo>
                    <a:pt x="105" y="116"/>
                  </a:lnTo>
                  <a:lnTo>
                    <a:pt x="112" y="116"/>
                  </a:lnTo>
                  <a:lnTo>
                    <a:pt x="119" y="111"/>
                  </a:lnTo>
                  <a:lnTo>
                    <a:pt x="123" y="104"/>
                  </a:lnTo>
                  <a:lnTo>
                    <a:pt x="126" y="95"/>
                  </a:lnTo>
                  <a:lnTo>
                    <a:pt x="127" y="92"/>
                  </a:lnTo>
                  <a:lnTo>
                    <a:pt x="130" y="90"/>
                  </a:lnTo>
                  <a:lnTo>
                    <a:pt x="131" y="87"/>
                  </a:lnTo>
                  <a:lnTo>
                    <a:pt x="133" y="86"/>
                  </a:lnTo>
                  <a:lnTo>
                    <a:pt x="135" y="85"/>
                  </a:lnTo>
                  <a:lnTo>
                    <a:pt x="136" y="82"/>
                  </a:lnTo>
                  <a:lnTo>
                    <a:pt x="136" y="80"/>
                  </a:lnTo>
                  <a:lnTo>
                    <a:pt x="136" y="77"/>
                  </a:lnTo>
                  <a:lnTo>
                    <a:pt x="135" y="76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7" y="76"/>
                  </a:lnTo>
                  <a:lnTo>
                    <a:pt x="126" y="76"/>
                  </a:lnTo>
                  <a:lnTo>
                    <a:pt x="122" y="79"/>
                  </a:lnTo>
                  <a:lnTo>
                    <a:pt x="120" y="82"/>
                  </a:lnTo>
                  <a:lnTo>
                    <a:pt x="117" y="85"/>
                  </a:lnTo>
                  <a:lnTo>
                    <a:pt x="116" y="87"/>
                  </a:lnTo>
                  <a:lnTo>
                    <a:pt x="112" y="90"/>
                  </a:lnTo>
                  <a:lnTo>
                    <a:pt x="109" y="91"/>
                  </a:lnTo>
                  <a:lnTo>
                    <a:pt x="106" y="91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4" y="91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92" y="74"/>
                  </a:lnTo>
                  <a:lnTo>
                    <a:pt x="97" y="69"/>
                  </a:lnTo>
                  <a:lnTo>
                    <a:pt x="99" y="67"/>
                  </a:lnTo>
                  <a:lnTo>
                    <a:pt x="100" y="66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6" y="61"/>
                  </a:lnTo>
                  <a:lnTo>
                    <a:pt x="106" y="61"/>
                  </a:lnTo>
                  <a:lnTo>
                    <a:pt x="105" y="61"/>
                  </a:lnTo>
                  <a:lnTo>
                    <a:pt x="104" y="60"/>
                  </a:lnTo>
                  <a:close/>
                  <a:moveTo>
                    <a:pt x="2940" y="0"/>
                  </a:moveTo>
                  <a:lnTo>
                    <a:pt x="2970" y="101"/>
                  </a:lnTo>
                  <a:lnTo>
                    <a:pt x="2995" y="204"/>
                  </a:lnTo>
                  <a:lnTo>
                    <a:pt x="3015" y="310"/>
                  </a:lnTo>
                  <a:lnTo>
                    <a:pt x="3029" y="417"/>
                  </a:lnTo>
                  <a:lnTo>
                    <a:pt x="3036" y="526"/>
                  </a:lnTo>
                  <a:lnTo>
                    <a:pt x="3021" y="536"/>
                  </a:lnTo>
                  <a:lnTo>
                    <a:pt x="3005" y="545"/>
                  </a:lnTo>
                  <a:lnTo>
                    <a:pt x="2944" y="587"/>
                  </a:lnTo>
                  <a:lnTo>
                    <a:pt x="2882" y="636"/>
                  </a:lnTo>
                  <a:lnTo>
                    <a:pt x="2817" y="689"/>
                  </a:lnTo>
                  <a:lnTo>
                    <a:pt x="2749" y="745"/>
                  </a:lnTo>
                  <a:lnTo>
                    <a:pt x="2678" y="804"/>
                  </a:lnTo>
                  <a:lnTo>
                    <a:pt x="2680" y="801"/>
                  </a:lnTo>
                  <a:lnTo>
                    <a:pt x="2680" y="801"/>
                  </a:lnTo>
                  <a:lnTo>
                    <a:pt x="2681" y="800"/>
                  </a:lnTo>
                  <a:lnTo>
                    <a:pt x="2681" y="797"/>
                  </a:lnTo>
                  <a:lnTo>
                    <a:pt x="2682" y="797"/>
                  </a:lnTo>
                  <a:lnTo>
                    <a:pt x="2682" y="796"/>
                  </a:lnTo>
                  <a:lnTo>
                    <a:pt x="2683" y="795"/>
                  </a:lnTo>
                  <a:lnTo>
                    <a:pt x="2685" y="792"/>
                  </a:lnTo>
                  <a:lnTo>
                    <a:pt x="2683" y="791"/>
                  </a:lnTo>
                  <a:lnTo>
                    <a:pt x="2683" y="790"/>
                  </a:lnTo>
                  <a:lnTo>
                    <a:pt x="2682" y="790"/>
                  </a:lnTo>
                  <a:lnTo>
                    <a:pt x="2681" y="791"/>
                  </a:lnTo>
                  <a:lnTo>
                    <a:pt x="2680" y="792"/>
                  </a:lnTo>
                  <a:lnTo>
                    <a:pt x="2680" y="792"/>
                  </a:lnTo>
                  <a:lnTo>
                    <a:pt x="2678" y="792"/>
                  </a:lnTo>
                  <a:lnTo>
                    <a:pt x="2674" y="800"/>
                  </a:lnTo>
                  <a:lnTo>
                    <a:pt x="2669" y="806"/>
                  </a:lnTo>
                  <a:lnTo>
                    <a:pt x="2664" y="811"/>
                  </a:lnTo>
                  <a:lnTo>
                    <a:pt x="2664" y="811"/>
                  </a:lnTo>
                  <a:lnTo>
                    <a:pt x="2662" y="814"/>
                  </a:lnTo>
                  <a:lnTo>
                    <a:pt x="2661" y="815"/>
                  </a:lnTo>
                  <a:lnTo>
                    <a:pt x="2661" y="817"/>
                  </a:lnTo>
                  <a:lnTo>
                    <a:pt x="2661" y="819"/>
                  </a:lnTo>
                  <a:lnTo>
                    <a:pt x="2656" y="821"/>
                  </a:lnTo>
                  <a:lnTo>
                    <a:pt x="2652" y="824"/>
                  </a:lnTo>
                  <a:lnTo>
                    <a:pt x="2647" y="827"/>
                  </a:lnTo>
                  <a:lnTo>
                    <a:pt x="2647" y="827"/>
                  </a:lnTo>
                  <a:lnTo>
                    <a:pt x="2645" y="829"/>
                  </a:lnTo>
                  <a:lnTo>
                    <a:pt x="2642" y="830"/>
                  </a:lnTo>
                  <a:lnTo>
                    <a:pt x="2642" y="830"/>
                  </a:lnTo>
                  <a:lnTo>
                    <a:pt x="2644" y="827"/>
                  </a:lnTo>
                  <a:lnTo>
                    <a:pt x="2644" y="825"/>
                  </a:lnTo>
                  <a:lnTo>
                    <a:pt x="2642" y="824"/>
                  </a:lnTo>
                  <a:lnTo>
                    <a:pt x="2642" y="821"/>
                  </a:lnTo>
                  <a:lnTo>
                    <a:pt x="2641" y="819"/>
                  </a:lnTo>
                  <a:lnTo>
                    <a:pt x="2641" y="816"/>
                  </a:lnTo>
                  <a:lnTo>
                    <a:pt x="2640" y="815"/>
                  </a:lnTo>
                  <a:lnTo>
                    <a:pt x="2639" y="812"/>
                  </a:lnTo>
                  <a:lnTo>
                    <a:pt x="2637" y="811"/>
                  </a:lnTo>
                  <a:lnTo>
                    <a:pt x="2636" y="810"/>
                  </a:lnTo>
                  <a:lnTo>
                    <a:pt x="2635" y="811"/>
                  </a:lnTo>
                  <a:lnTo>
                    <a:pt x="2629" y="821"/>
                  </a:lnTo>
                  <a:lnTo>
                    <a:pt x="2624" y="832"/>
                  </a:lnTo>
                  <a:lnTo>
                    <a:pt x="2622" y="836"/>
                  </a:lnTo>
                  <a:lnTo>
                    <a:pt x="2621" y="841"/>
                  </a:lnTo>
                  <a:lnTo>
                    <a:pt x="2620" y="846"/>
                  </a:lnTo>
                  <a:lnTo>
                    <a:pt x="2619" y="850"/>
                  </a:lnTo>
                  <a:lnTo>
                    <a:pt x="2602" y="862"/>
                  </a:lnTo>
                  <a:lnTo>
                    <a:pt x="2604" y="860"/>
                  </a:lnTo>
                  <a:lnTo>
                    <a:pt x="2604" y="857"/>
                  </a:lnTo>
                  <a:lnTo>
                    <a:pt x="2605" y="855"/>
                  </a:lnTo>
                  <a:lnTo>
                    <a:pt x="2606" y="851"/>
                  </a:lnTo>
                  <a:lnTo>
                    <a:pt x="2606" y="850"/>
                  </a:lnTo>
                  <a:lnTo>
                    <a:pt x="2528" y="906"/>
                  </a:lnTo>
                  <a:lnTo>
                    <a:pt x="2528" y="904"/>
                  </a:lnTo>
                  <a:lnTo>
                    <a:pt x="2528" y="902"/>
                  </a:lnTo>
                  <a:lnTo>
                    <a:pt x="2528" y="899"/>
                  </a:lnTo>
                  <a:lnTo>
                    <a:pt x="2527" y="897"/>
                  </a:lnTo>
                  <a:lnTo>
                    <a:pt x="2525" y="894"/>
                  </a:lnTo>
                  <a:lnTo>
                    <a:pt x="2523" y="894"/>
                  </a:lnTo>
                  <a:lnTo>
                    <a:pt x="2522" y="894"/>
                  </a:lnTo>
                  <a:lnTo>
                    <a:pt x="2520" y="893"/>
                  </a:lnTo>
                  <a:lnTo>
                    <a:pt x="2519" y="892"/>
                  </a:lnTo>
                  <a:lnTo>
                    <a:pt x="2518" y="889"/>
                  </a:lnTo>
                  <a:lnTo>
                    <a:pt x="2517" y="887"/>
                  </a:lnTo>
                  <a:lnTo>
                    <a:pt x="2515" y="885"/>
                  </a:lnTo>
                  <a:lnTo>
                    <a:pt x="2515" y="881"/>
                  </a:lnTo>
                  <a:lnTo>
                    <a:pt x="2514" y="877"/>
                  </a:lnTo>
                  <a:lnTo>
                    <a:pt x="2514" y="873"/>
                  </a:lnTo>
                  <a:lnTo>
                    <a:pt x="2513" y="871"/>
                  </a:lnTo>
                  <a:lnTo>
                    <a:pt x="2512" y="868"/>
                  </a:lnTo>
                  <a:lnTo>
                    <a:pt x="2510" y="868"/>
                  </a:lnTo>
                  <a:lnTo>
                    <a:pt x="2509" y="868"/>
                  </a:lnTo>
                  <a:lnTo>
                    <a:pt x="2507" y="870"/>
                  </a:lnTo>
                  <a:lnTo>
                    <a:pt x="2505" y="870"/>
                  </a:lnTo>
                  <a:lnTo>
                    <a:pt x="2503" y="871"/>
                  </a:lnTo>
                  <a:lnTo>
                    <a:pt x="2502" y="871"/>
                  </a:lnTo>
                  <a:lnTo>
                    <a:pt x="2499" y="872"/>
                  </a:lnTo>
                  <a:lnTo>
                    <a:pt x="2498" y="872"/>
                  </a:lnTo>
                  <a:lnTo>
                    <a:pt x="2495" y="871"/>
                  </a:lnTo>
                  <a:lnTo>
                    <a:pt x="2494" y="868"/>
                  </a:lnTo>
                  <a:lnTo>
                    <a:pt x="2492" y="866"/>
                  </a:lnTo>
                  <a:lnTo>
                    <a:pt x="2490" y="865"/>
                  </a:lnTo>
                  <a:lnTo>
                    <a:pt x="2490" y="863"/>
                  </a:lnTo>
                  <a:lnTo>
                    <a:pt x="2488" y="863"/>
                  </a:lnTo>
                  <a:lnTo>
                    <a:pt x="2487" y="863"/>
                  </a:lnTo>
                  <a:lnTo>
                    <a:pt x="2487" y="866"/>
                  </a:lnTo>
                  <a:lnTo>
                    <a:pt x="2487" y="867"/>
                  </a:lnTo>
                  <a:lnTo>
                    <a:pt x="2485" y="870"/>
                  </a:lnTo>
                  <a:lnTo>
                    <a:pt x="2485" y="872"/>
                  </a:lnTo>
                  <a:lnTo>
                    <a:pt x="2485" y="873"/>
                  </a:lnTo>
                  <a:lnTo>
                    <a:pt x="2488" y="876"/>
                  </a:lnTo>
                  <a:lnTo>
                    <a:pt x="2489" y="878"/>
                  </a:lnTo>
                  <a:lnTo>
                    <a:pt x="2490" y="882"/>
                  </a:lnTo>
                  <a:lnTo>
                    <a:pt x="2495" y="897"/>
                  </a:lnTo>
                  <a:lnTo>
                    <a:pt x="2499" y="913"/>
                  </a:lnTo>
                  <a:lnTo>
                    <a:pt x="2499" y="917"/>
                  </a:lnTo>
                  <a:lnTo>
                    <a:pt x="2499" y="921"/>
                  </a:lnTo>
                  <a:lnTo>
                    <a:pt x="2500" y="923"/>
                  </a:lnTo>
                  <a:lnTo>
                    <a:pt x="2472" y="916"/>
                  </a:lnTo>
                  <a:lnTo>
                    <a:pt x="2472" y="902"/>
                  </a:lnTo>
                  <a:lnTo>
                    <a:pt x="2470" y="889"/>
                  </a:lnTo>
                  <a:lnTo>
                    <a:pt x="2468" y="887"/>
                  </a:lnTo>
                  <a:lnTo>
                    <a:pt x="2467" y="886"/>
                  </a:lnTo>
                  <a:lnTo>
                    <a:pt x="2464" y="885"/>
                  </a:lnTo>
                  <a:lnTo>
                    <a:pt x="2460" y="883"/>
                  </a:lnTo>
                  <a:lnTo>
                    <a:pt x="2458" y="885"/>
                  </a:lnTo>
                  <a:lnTo>
                    <a:pt x="2456" y="885"/>
                  </a:lnTo>
                  <a:lnTo>
                    <a:pt x="2454" y="887"/>
                  </a:lnTo>
                  <a:lnTo>
                    <a:pt x="2452" y="891"/>
                  </a:lnTo>
                  <a:lnTo>
                    <a:pt x="2449" y="896"/>
                  </a:lnTo>
                  <a:lnTo>
                    <a:pt x="2447" y="899"/>
                  </a:lnTo>
                  <a:lnTo>
                    <a:pt x="2444" y="903"/>
                  </a:lnTo>
                  <a:lnTo>
                    <a:pt x="2441" y="908"/>
                  </a:lnTo>
                  <a:lnTo>
                    <a:pt x="2368" y="891"/>
                  </a:lnTo>
                  <a:lnTo>
                    <a:pt x="2368" y="891"/>
                  </a:lnTo>
                  <a:lnTo>
                    <a:pt x="2368" y="889"/>
                  </a:lnTo>
                  <a:lnTo>
                    <a:pt x="2370" y="882"/>
                  </a:lnTo>
                  <a:lnTo>
                    <a:pt x="2371" y="877"/>
                  </a:lnTo>
                  <a:lnTo>
                    <a:pt x="2372" y="871"/>
                  </a:lnTo>
                  <a:lnTo>
                    <a:pt x="2371" y="863"/>
                  </a:lnTo>
                  <a:lnTo>
                    <a:pt x="2371" y="861"/>
                  </a:lnTo>
                  <a:lnTo>
                    <a:pt x="2371" y="857"/>
                  </a:lnTo>
                  <a:lnTo>
                    <a:pt x="2370" y="855"/>
                  </a:lnTo>
                  <a:lnTo>
                    <a:pt x="2370" y="852"/>
                  </a:lnTo>
                  <a:lnTo>
                    <a:pt x="2368" y="850"/>
                  </a:lnTo>
                  <a:lnTo>
                    <a:pt x="2366" y="847"/>
                  </a:lnTo>
                  <a:lnTo>
                    <a:pt x="2366" y="847"/>
                  </a:lnTo>
                  <a:lnTo>
                    <a:pt x="2365" y="846"/>
                  </a:lnTo>
                  <a:lnTo>
                    <a:pt x="2363" y="843"/>
                  </a:lnTo>
                  <a:lnTo>
                    <a:pt x="2363" y="841"/>
                  </a:lnTo>
                  <a:lnTo>
                    <a:pt x="2363" y="840"/>
                  </a:lnTo>
                  <a:lnTo>
                    <a:pt x="2363" y="837"/>
                  </a:lnTo>
                  <a:lnTo>
                    <a:pt x="2363" y="835"/>
                  </a:lnTo>
                  <a:lnTo>
                    <a:pt x="2365" y="832"/>
                  </a:lnTo>
                  <a:lnTo>
                    <a:pt x="2365" y="830"/>
                  </a:lnTo>
                  <a:lnTo>
                    <a:pt x="2363" y="827"/>
                  </a:lnTo>
                  <a:lnTo>
                    <a:pt x="2360" y="824"/>
                  </a:lnTo>
                  <a:lnTo>
                    <a:pt x="2356" y="821"/>
                  </a:lnTo>
                  <a:lnTo>
                    <a:pt x="2352" y="819"/>
                  </a:lnTo>
                  <a:lnTo>
                    <a:pt x="2351" y="817"/>
                  </a:lnTo>
                  <a:lnTo>
                    <a:pt x="2348" y="817"/>
                  </a:lnTo>
                  <a:lnTo>
                    <a:pt x="2346" y="816"/>
                  </a:lnTo>
                  <a:lnTo>
                    <a:pt x="2345" y="815"/>
                  </a:lnTo>
                  <a:lnTo>
                    <a:pt x="2342" y="814"/>
                  </a:lnTo>
                  <a:lnTo>
                    <a:pt x="2341" y="811"/>
                  </a:lnTo>
                  <a:lnTo>
                    <a:pt x="2340" y="807"/>
                  </a:lnTo>
                  <a:lnTo>
                    <a:pt x="2340" y="804"/>
                  </a:lnTo>
                  <a:lnTo>
                    <a:pt x="2338" y="800"/>
                  </a:lnTo>
                  <a:lnTo>
                    <a:pt x="2338" y="797"/>
                  </a:lnTo>
                  <a:lnTo>
                    <a:pt x="2340" y="796"/>
                  </a:lnTo>
                  <a:lnTo>
                    <a:pt x="2341" y="795"/>
                  </a:lnTo>
                  <a:lnTo>
                    <a:pt x="2342" y="792"/>
                  </a:lnTo>
                  <a:lnTo>
                    <a:pt x="2343" y="791"/>
                  </a:lnTo>
                  <a:lnTo>
                    <a:pt x="2345" y="790"/>
                  </a:lnTo>
                  <a:lnTo>
                    <a:pt x="2346" y="789"/>
                  </a:lnTo>
                  <a:lnTo>
                    <a:pt x="2348" y="788"/>
                  </a:lnTo>
                  <a:lnTo>
                    <a:pt x="2350" y="788"/>
                  </a:lnTo>
                  <a:lnTo>
                    <a:pt x="2352" y="788"/>
                  </a:lnTo>
                  <a:lnTo>
                    <a:pt x="2353" y="789"/>
                  </a:lnTo>
                  <a:lnTo>
                    <a:pt x="2356" y="790"/>
                  </a:lnTo>
                  <a:lnTo>
                    <a:pt x="2357" y="791"/>
                  </a:lnTo>
                  <a:lnTo>
                    <a:pt x="2360" y="792"/>
                  </a:lnTo>
                  <a:lnTo>
                    <a:pt x="2362" y="792"/>
                  </a:lnTo>
                  <a:lnTo>
                    <a:pt x="2365" y="792"/>
                  </a:lnTo>
                  <a:lnTo>
                    <a:pt x="2366" y="792"/>
                  </a:lnTo>
                  <a:lnTo>
                    <a:pt x="2368" y="790"/>
                  </a:lnTo>
                  <a:lnTo>
                    <a:pt x="2370" y="788"/>
                  </a:lnTo>
                  <a:lnTo>
                    <a:pt x="2371" y="783"/>
                  </a:lnTo>
                  <a:lnTo>
                    <a:pt x="2370" y="776"/>
                  </a:lnTo>
                  <a:lnTo>
                    <a:pt x="2367" y="770"/>
                  </a:lnTo>
                  <a:lnTo>
                    <a:pt x="2366" y="765"/>
                  </a:lnTo>
                  <a:lnTo>
                    <a:pt x="2368" y="759"/>
                  </a:lnTo>
                  <a:lnTo>
                    <a:pt x="2370" y="758"/>
                  </a:lnTo>
                  <a:lnTo>
                    <a:pt x="2371" y="759"/>
                  </a:lnTo>
                  <a:lnTo>
                    <a:pt x="2373" y="760"/>
                  </a:lnTo>
                  <a:lnTo>
                    <a:pt x="2375" y="761"/>
                  </a:lnTo>
                  <a:lnTo>
                    <a:pt x="2376" y="761"/>
                  </a:lnTo>
                  <a:lnTo>
                    <a:pt x="2378" y="761"/>
                  </a:lnTo>
                  <a:lnTo>
                    <a:pt x="2380" y="761"/>
                  </a:lnTo>
                  <a:lnTo>
                    <a:pt x="2381" y="763"/>
                  </a:lnTo>
                  <a:lnTo>
                    <a:pt x="2381" y="764"/>
                  </a:lnTo>
                  <a:lnTo>
                    <a:pt x="2382" y="766"/>
                  </a:lnTo>
                  <a:lnTo>
                    <a:pt x="2383" y="768"/>
                  </a:lnTo>
                  <a:lnTo>
                    <a:pt x="2384" y="769"/>
                  </a:lnTo>
                  <a:lnTo>
                    <a:pt x="2386" y="770"/>
                  </a:lnTo>
                  <a:lnTo>
                    <a:pt x="2387" y="769"/>
                  </a:lnTo>
                  <a:lnTo>
                    <a:pt x="2389" y="766"/>
                  </a:lnTo>
                  <a:lnTo>
                    <a:pt x="2389" y="764"/>
                  </a:lnTo>
                  <a:lnTo>
                    <a:pt x="2389" y="761"/>
                  </a:lnTo>
                  <a:lnTo>
                    <a:pt x="2391" y="761"/>
                  </a:lnTo>
                  <a:lnTo>
                    <a:pt x="2392" y="760"/>
                  </a:lnTo>
                  <a:lnTo>
                    <a:pt x="2393" y="760"/>
                  </a:lnTo>
                  <a:lnTo>
                    <a:pt x="2394" y="759"/>
                  </a:lnTo>
                  <a:lnTo>
                    <a:pt x="2396" y="756"/>
                  </a:lnTo>
                  <a:lnTo>
                    <a:pt x="2397" y="754"/>
                  </a:lnTo>
                  <a:lnTo>
                    <a:pt x="2398" y="751"/>
                  </a:lnTo>
                  <a:lnTo>
                    <a:pt x="2399" y="748"/>
                  </a:lnTo>
                  <a:lnTo>
                    <a:pt x="2399" y="746"/>
                  </a:lnTo>
                  <a:lnTo>
                    <a:pt x="2401" y="743"/>
                  </a:lnTo>
                  <a:lnTo>
                    <a:pt x="2401" y="740"/>
                  </a:lnTo>
                  <a:lnTo>
                    <a:pt x="2401" y="737"/>
                  </a:lnTo>
                  <a:lnTo>
                    <a:pt x="2401" y="735"/>
                  </a:lnTo>
                  <a:lnTo>
                    <a:pt x="2402" y="733"/>
                  </a:lnTo>
                  <a:lnTo>
                    <a:pt x="2403" y="729"/>
                  </a:lnTo>
                  <a:lnTo>
                    <a:pt x="2404" y="727"/>
                  </a:lnTo>
                  <a:lnTo>
                    <a:pt x="2404" y="723"/>
                  </a:lnTo>
                  <a:lnTo>
                    <a:pt x="2404" y="720"/>
                  </a:lnTo>
                  <a:lnTo>
                    <a:pt x="2406" y="718"/>
                  </a:lnTo>
                  <a:lnTo>
                    <a:pt x="2407" y="718"/>
                  </a:lnTo>
                  <a:lnTo>
                    <a:pt x="2407" y="719"/>
                  </a:lnTo>
                  <a:lnTo>
                    <a:pt x="2408" y="720"/>
                  </a:lnTo>
                  <a:lnTo>
                    <a:pt x="2408" y="720"/>
                  </a:lnTo>
                  <a:lnTo>
                    <a:pt x="2409" y="722"/>
                  </a:lnTo>
                  <a:lnTo>
                    <a:pt x="2409" y="723"/>
                  </a:lnTo>
                  <a:lnTo>
                    <a:pt x="2411" y="722"/>
                  </a:lnTo>
                  <a:lnTo>
                    <a:pt x="2411" y="720"/>
                  </a:lnTo>
                  <a:lnTo>
                    <a:pt x="2412" y="719"/>
                  </a:lnTo>
                  <a:lnTo>
                    <a:pt x="2413" y="718"/>
                  </a:lnTo>
                  <a:lnTo>
                    <a:pt x="2416" y="717"/>
                  </a:lnTo>
                  <a:lnTo>
                    <a:pt x="2416" y="717"/>
                  </a:lnTo>
                  <a:lnTo>
                    <a:pt x="2417" y="715"/>
                  </a:lnTo>
                  <a:lnTo>
                    <a:pt x="2418" y="715"/>
                  </a:lnTo>
                  <a:lnTo>
                    <a:pt x="2421" y="714"/>
                  </a:lnTo>
                  <a:lnTo>
                    <a:pt x="2421" y="710"/>
                  </a:lnTo>
                  <a:lnTo>
                    <a:pt x="2421" y="707"/>
                  </a:lnTo>
                  <a:lnTo>
                    <a:pt x="2423" y="704"/>
                  </a:lnTo>
                  <a:lnTo>
                    <a:pt x="2426" y="703"/>
                  </a:lnTo>
                  <a:lnTo>
                    <a:pt x="2426" y="700"/>
                  </a:lnTo>
                  <a:lnTo>
                    <a:pt x="2427" y="699"/>
                  </a:lnTo>
                  <a:lnTo>
                    <a:pt x="2426" y="697"/>
                  </a:lnTo>
                  <a:lnTo>
                    <a:pt x="2426" y="694"/>
                  </a:lnTo>
                  <a:lnTo>
                    <a:pt x="2426" y="692"/>
                  </a:lnTo>
                  <a:lnTo>
                    <a:pt x="2427" y="689"/>
                  </a:lnTo>
                  <a:lnTo>
                    <a:pt x="2428" y="686"/>
                  </a:lnTo>
                  <a:lnTo>
                    <a:pt x="2428" y="683"/>
                  </a:lnTo>
                  <a:lnTo>
                    <a:pt x="2429" y="679"/>
                  </a:lnTo>
                  <a:lnTo>
                    <a:pt x="2431" y="676"/>
                  </a:lnTo>
                  <a:lnTo>
                    <a:pt x="2432" y="671"/>
                  </a:lnTo>
                  <a:lnTo>
                    <a:pt x="2433" y="666"/>
                  </a:lnTo>
                  <a:lnTo>
                    <a:pt x="2433" y="659"/>
                  </a:lnTo>
                  <a:lnTo>
                    <a:pt x="2436" y="658"/>
                  </a:lnTo>
                  <a:lnTo>
                    <a:pt x="2439" y="657"/>
                  </a:lnTo>
                  <a:lnTo>
                    <a:pt x="2442" y="656"/>
                  </a:lnTo>
                  <a:lnTo>
                    <a:pt x="2444" y="654"/>
                  </a:lnTo>
                  <a:lnTo>
                    <a:pt x="2446" y="653"/>
                  </a:lnTo>
                  <a:lnTo>
                    <a:pt x="2447" y="653"/>
                  </a:lnTo>
                  <a:lnTo>
                    <a:pt x="2449" y="653"/>
                  </a:lnTo>
                  <a:lnTo>
                    <a:pt x="2451" y="652"/>
                  </a:lnTo>
                  <a:lnTo>
                    <a:pt x="2452" y="649"/>
                  </a:lnTo>
                  <a:lnTo>
                    <a:pt x="2453" y="647"/>
                  </a:lnTo>
                  <a:lnTo>
                    <a:pt x="2454" y="646"/>
                  </a:lnTo>
                  <a:lnTo>
                    <a:pt x="2456" y="645"/>
                  </a:lnTo>
                  <a:lnTo>
                    <a:pt x="2457" y="645"/>
                  </a:lnTo>
                  <a:lnTo>
                    <a:pt x="2459" y="645"/>
                  </a:lnTo>
                  <a:lnTo>
                    <a:pt x="2462" y="645"/>
                  </a:lnTo>
                  <a:lnTo>
                    <a:pt x="2463" y="645"/>
                  </a:lnTo>
                  <a:lnTo>
                    <a:pt x="2464" y="645"/>
                  </a:lnTo>
                  <a:lnTo>
                    <a:pt x="2464" y="645"/>
                  </a:lnTo>
                  <a:lnTo>
                    <a:pt x="2464" y="642"/>
                  </a:lnTo>
                  <a:lnTo>
                    <a:pt x="2467" y="637"/>
                  </a:lnTo>
                  <a:lnTo>
                    <a:pt x="2468" y="631"/>
                  </a:lnTo>
                  <a:lnTo>
                    <a:pt x="2468" y="626"/>
                  </a:lnTo>
                  <a:lnTo>
                    <a:pt x="2468" y="611"/>
                  </a:lnTo>
                  <a:lnTo>
                    <a:pt x="2467" y="608"/>
                  </a:lnTo>
                  <a:lnTo>
                    <a:pt x="2467" y="606"/>
                  </a:lnTo>
                  <a:lnTo>
                    <a:pt x="2465" y="602"/>
                  </a:lnTo>
                  <a:lnTo>
                    <a:pt x="2465" y="600"/>
                  </a:lnTo>
                  <a:lnTo>
                    <a:pt x="2464" y="597"/>
                  </a:lnTo>
                  <a:lnTo>
                    <a:pt x="2463" y="595"/>
                  </a:lnTo>
                  <a:lnTo>
                    <a:pt x="2463" y="592"/>
                  </a:lnTo>
                  <a:lnTo>
                    <a:pt x="2462" y="589"/>
                  </a:lnTo>
                  <a:lnTo>
                    <a:pt x="2462" y="585"/>
                  </a:lnTo>
                  <a:lnTo>
                    <a:pt x="2462" y="576"/>
                  </a:lnTo>
                  <a:lnTo>
                    <a:pt x="2460" y="574"/>
                  </a:lnTo>
                  <a:lnTo>
                    <a:pt x="2460" y="571"/>
                  </a:lnTo>
                  <a:lnTo>
                    <a:pt x="2459" y="567"/>
                  </a:lnTo>
                  <a:lnTo>
                    <a:pt x="2459" y="564"/>
                  </a:lnTo>
                  <a:lnTo>
                    <a:pt x="2459" y="555"/>
                  </a:lnTo>
                  <a:lnTo>
                    <a:pt x="2462" y="546"/>
                  </a:lnTo>
                  <a:lnTo>
                    <a:pt x="2464" y="538"/>
                  </a:lnTo>
                  <a:lnTo>
                    <a:pt x="2467" y="535"/>
                  </a:lnTo>
                  <a:lnTo>
                    <a:pt x="2468" y="534"/>
                  </a:lnTo>
                  <a:lnTo>
                    <a:pt x="2469" y="534"/>
                  </a:lnTo>
                  <a:lnTo>
                    <a:pt x="2470" y="535"/>
                  </a:lnTo>
                  <a:lnTo>
                    <a:pt x="2473" y="535"/>
                  </a:lnTo>
                  <a:lnTo>
                    <a:pt x="2474" y="533"/>
                  </a:lnTo>
                  <a:lnTo>
                    <a:pt x="2475" y="530"/>
                  </a:lnTo>
                  <a:lnTo>
                    <a:pt x="2478" y="526"/>
                  </a:lnTo>
                  <a:lnTo>
                    <a:pt x="2479" y="526"/>
                  </a:lnTo>
                  <a:lnTo>
                    <a:pt x="2479" y="528"/>
                  </a:lnTo>
                  <a:lnTo>
                    <a:pt x="2480" y="529"/>
                  </a:lnTo>
                  <a:lnTo>
                    <a:pt x="2480" y="531"/>
                  </a:lnTo>
                  <a:lnTo>
                    <a:pt x="2480" y="534"/>
                  </a:lnTo>
                  <a:lnTo>
                    <a:pt x="2480" y="536"/>
                  </a:lnTo>
                  <a:lnTo>
                    <a:pt x="2480" y="538"/>
                  </a:lnTo>
                  <a:lnTo>
                    <a:pt x="2480" y="569"/>
                  </a:lnTo>
                  <a:lnTo>
                    <a:pt x="2480" y="569"/>
                  </a:lnTo>
                  <a:lnTo>
                    <a:pt x="2479" y="570"/>
                  </a:lnTo>
                  <a:lnTo>
                    <a:pt x="2478" y="572"/>
                  </a:lnTo>
                  <a:lnTo>
                    <a:pt x="2478" y="574"/>
                  </a:lnTo>
                  <a:lnTo>
                    <a:pt x="2478" y="592"/>
                  </a:lnTo>
                  <a:lnTo>
                    <a:pt x="2478" y="596"/>
                  </a:lnTo>
                  <a:lnTo>
                    <a:pt x="2477" y="600"/>
                  </a:lnTo>
                  <a:lnTo>
                    <a:pt x="2477" y="603"/>
                  </a:lnTo>
                  <a:lnTo>
                    <a:pt x="2478" y="607"/>
                  </a:lnTo>
                  <a:lnTo>
                    <a:pt x="2478" y="613"/>
                  </a:lnTo>
                  <a:lnTo>
                    <a:pt x="2479" y="618"/>
                  </a:lnTo>
                  <a:lnTo>
                    <a:pt x="2480" y="623"/>
                  </a:lnTo>
                  <a:lnTo>
                    <a:pt x="2482" y="627"/>
                  </a:lnTo>
                  <a:lnTo>
                    <a:pt x="2483" y="632"/>
                  </a:lnTo>
                  <a:lnTo>
                    <a:pt x="2484" y="635"/>
                  </a:lnTo>
                  <a:lnTo>
                    <a:pt x="2485" y="637"/>
                  </a:lnTo>
                  <a:lnTo>
                    <a:pt x="2487" y="638"/>
                  </a:lnTo>
                  <a:lnTo>
                    <a:pt x="2489" y="638"/>
                  </a:lnTo>
                  <a:lnTo>
                    <a:pt x="2490" y="637"/>
                  </a:lnTo>
                  <a:lnTo>
                    <a:pt x="2493" y="636"/>
                  </a:lnTo>
                  <a:lnTo>
                    <a:pt x="2494" y="635"/>
                  </a:lnTo>
                  <a:lnTo>
                    <a:pt x="2495" y="633"/>
                  </a:lnTo>
                  <a:lnTo>
                    <a:pt x="2498" y="632"/>
                  </a:lnTo>
                  <a:lnTo>
                    <a:pt x="2498" y="631"/>
                  </a:lnTo>
                  <a:lnTo>
                    <a:pt x="2499" y="628"/>
                  </a:lnTo>
                  <a:lnTo>
                    <a:pt x="2499" y="627"/>
                  </a:lnTo>
                  <a:lnTo>
                    <a:pt x="2499" y="626"/>
                  </a:lnTo>
                  <a:lnTo>
                    <a:pt x="2500" y="625"/>
                  </a:lnTo>
                  <a:lnTo>
                    <a:pt x="2502" y="625"/>
                  </a:lnTo>
                  <a:lnTo>
                    <a:pt x="2503" y="625"/>
                  </a:lnTo>
                  <a:lnTo>
                    <a:pt x="2504" y="623"/>
                  </a:lnTo>
                  <a:lnTo>
                    <a:pt x="2504" y="622"/>
                  </a:lnTo>
                  <a:lnTo>
                    <a:pt x="2504" y="621"/>
                  </a:lnTo>
                  <a:lnTo>
                    <a:pt x="2505" y="620"/>
                  </a:lnTo>
                  <a:lnTo>
                    <a:pt x="2505" y="618"/>
                  </a:lnTo>
                  <a:lnTo>
                    <a:pt x="2507" y="618"/>
                  </a:lnTo>
                  <a:lnTo>
                    <a:pt x="2507" y="621"/>
                  </a:lnTo>
                  <a:lnTo>
                    <a:pt x="2507" y="623"/>
                  </a:lnTo>
                  <a:lnTo>
                    <a:pt x="2508" y="626"/>
                  </a:lnTo>
                  <a:lnTo>
                    <a:pt x="2509" y="628"/>
                  </a:lnTo>
                  <a:lnTo>
                    <a:pt x="2509" y="632"/>
                  </a:lnTo>
                  <a:lnTo>
                    <a:pt x="2509" y="636"/>
                  </a:lnTo>
                  <a:lnTo>
                    <a:pt x="2510" y="638"/>
                  </a:lnTo>
                  <a:lnTo>
                    <a:pt x="2512" y="642"/>
                  </a:lnTo>
                  <a:lnTo>
                    <a:pt x="2513" y="645"/>
                  </a:lnTo>
                  <a:lnTo>
                    <a:pt x="2514" y="645"/>
                  </a:lnTo>
                  <a:lnTo>
                    <a:pt x="2515" y="645"/>
                  </a:lnTo>
                  <a:lnTo>
                    <a:pt x="2515" y="645"/>
                  </a:lnTo>
                  <a:lnTo>
                    <a:pt x="2515" y="643"/>
                  </a:lnTo>
                  <a:lnTo>
                    <a:pt x="2515" y="641"/>
                  </a:lnTo>
                  <a:lnTo>
                    <a:pt x="2515" y="638"/>
                  </a:lnTo>
                  <a:lnTo>
                    <a:pt x="2517" y="637"/>
                  </a:lnTo>
                  <a:lnTo>
                    <a:pt x="2517" y="635"/>
                  </a:lnTo>
                  <a:lnTo>
                    <a:pt x="2517" y="633"/>
                  </a:lnTo>
                  <a:lnTo>
                    <a:pt x="2518" y="635"/>
                  </a:lnTo>
                  <a:lnTo>
                    <a:pt x="2519" y="635"/>
                  </a:lnTo>
                  <a:lnTo>
                    <a:pt x="2522" y="636"/>
                  </a:lnTo>
                  <a:lnTo>
                    <a:pt x="2523" y="636"/>
                  </a:lnTo>
                  <a:lnTo>
                    <a:pt x="2524" y="636"/>
                  </a:lnTo>
                  <a:lnTo>
                    <a:pt x="2525" y="633"/>
                  </a:lnTo>
                  <a:lnTo>
                    <a:pt x="2527" y="631"/>
                  </a:lnTo>
                  <a:lnTo>
                    <a:pt x="2527" y="630"/>
                  </a:lnTo>
                  <a:lnTo>
                    <a:pt x="2528" y="628"/>
                  </a:lnTo>
                  <a:lnTo>
                    <a:pt x="2529" y="627"/>
                  </a:lnTo>
                  <a:lnTo>
                    <a:pt x="2530" y="626"/>
                  </a:lnTo>
                  <a:lnTo>
                    <a:pt x="2531" y="623"/>
                  </a:lnTo>
                  <a:lnTo>
                    <a:pt x="2533" y="622"/>
                  </a:lnTo>
                  <a:lnTo>
                    <a:pt x="2533" y="620"/>
                  </a:lnTo>
                  <a:lnTo>
                    <a:pt x="2534" y="618"/>
                  </a:lnTo>
                  <a:lnTo>
                    <a:pt x="2535" y="616"/>
                  </a:lnTo>
                  <a:lnTo>
                    <a:pt x="2538" y="613"/>
                  </a:lnTo>
                  <a:lnTo>
                    <a:pt x="2539" y="611"/>
                  </a:lnTo>
                  <a:lnTo>
                    <a:pt x="2541" y="608"/>
                  </a:lnTo>
                  <a:lnTo>
                    <a:pt x="2543" y="607"/>
                  </a:lnTo>
                  <a:lnTo>
                    <a:pt x="2544" y="608"/>
                  </a:lnTo>
                  <a:lnTo>
                    <a:pt x="2544" y="608"/>
                  </a:lnTo>
                  <a:lnTo>
                    <a:pt x="2545" y="608"/>
                  </a:lnTo>
                  <a:lnTo>
                    <a:pt x="2545" y="611"/>
                  </a:lnTo>
                  <a:lnTo>
                    <a:pt x="2546" y="611"/>
                  </a:lnTo>
                  <a:lnTo>
                    <a:pt x="2548" y="612"/>
                  </a:lnTo>
                  <a:lnTo>
                    <a:pt x="2548" y="613"/>
                  </a:lnTo>
                  <a:lnTo>
                    <a:pt x="2549" y="616"/>
                  </a:lnTo>
                  <a:lnTo>
                    <a:pt x="2550" y="617"/>
                  </a:lnTo>
                  <a:lnTo>
                    <a:pt x="2550" y="620"/>
                  </a:lnTo>
                  <a:lnTo>
                    <a:pt x="2551" y="621"/>
                  </a:lnTo>
                  <a:lnTo>
                    <a:pt x="2553" y="623"/>
                  </a:lnTo>
                  <a:lnTo>
                    <a:pt x="2554" y="623"/>
                  </a:lnTo>
                  <a:lnTo>
                    <a:pt x="2555" y="623"/>
                  </a:lnTo>
                  <a:lnTo>
                    <a:pt x="2556" y="621"/>
                  </a:lnTo>
                  <a:lnTo>
                    <a:pt x="2556" y="620"/>
                  </a:lnTo>
                  <a:lnTo>
                    <a:pt x="2558" y="617"/>
                  </a:lnTo>
                  <a:lnTo>
                    <a:pt x="2558" y="615"/>
                  </a:lnTo>
                  <a:lnTo>
                    <a:pt x="2559" y="612"/>
                  </a:lnTo>
                  <a:lnTo>
                    <a:pt x="2560" y="611"/>
                  </a:lnTo>
                  <a:lnTo>
                    <a:pt x="2561" y="611"/>
                  </a:lnTo>
                  <a:lnTo>
                    <a:pt x="2565" y="606"/>
                  </a:lnTo>
                  <a:lnTo>
                    <a:pt x="2568" y="597"/>
                  </a:lnTo>
                  <a:lnTo>
                    <a:pt x="2566" y="590"/>
                  </a:lnTo>
                  <a:lnTo>
                    <a:pt x="2565" y="586"/>
                  </a:lnTo>
                  <a:lnTo>
                    <a:pt x="2565" y="582"/>
                  </a:lnTo>
                  <a:lnTo>
                    <a:pt x="2566" y="577"/>
                  </a:lnTo>
                  <a:lnTo>
                    <a:pt x="2566" y="574"/>
                  </a:lnTo>
                  <a:lnTo>
                    <a:pt x="2566" y="559"/>
                  </a:lnTo>
                  <a:lnTo>
                    <a:pt x="2568" y="552"/>
                  </a:lnTo>
                  <a:lnTo>
                    <a:pt x="2569" y="547"/>
                  </a:lnTo>
                  <a:lnTo>
                    <a:pt x="2569" y="543"/>
                  </a:lnTo>
                  <a:lnTo>
                    <a:pt x="2569" y="539"/>
                  </a:lnTo>
                  <a:lnTo>
                    <a:pt x="2569" y="536"/>
                  </a:lnTo>
                  <a:lnTo>
                    <a:pt x="2570" y="535"/>
                  </a:lnTo>
                  <a:lnTo>
                    <a:pt x="2570" y="534"/>
                  </a:lnTo>
                  <a:lnTo>
                    <a:pt x="2571" y="533"/>
                  </a:lnTo>
                  <a:lnTo>
                    <a:pt x="2574" y="531"/>
                  </a:lnTo>
                  <a:lnTo>
                    <a:pt x="2575" y="530"/>
                  </a:lnTo>
                  <a:lnTo>
                    <a:pt x="2576" y="531"/>
                  </a:lnTo>
                  <a:lnTo>
                    <a:pt x="2578" y="534"/>
                  </a:lnTo>
                  <a:lnTo>
                    <a:pt x="2579" y="536"/>
                  </a:lnTo>
                  <a:lnTo>
                    <a:pt x="2580" y="539"/>
                  </a:lnTo>
                  <a:lnTo>
                    <a:pt x="2583" y="543"/>
                  </a:lnTo>
                  <a:lnTo>
                    <a:pt x="2584" y="545"/>
                  </a:lnTo>
                  <a:lnTo>
                    <a:pt x="2585" y="547"/>
                  </a:lnTo>
                  <a:lnTo>
                    <a:pt x="2586" y="550"/>
                  </a:lnTo>
                  <a:lnTo>
                    <a:pt x="2588" y="550"/>
                  </a:lnTo>
                  <a:lnTo>
                    <a:pt x="2589" y="550"/>
                  </a:lnTo>
                  <a:lnTo>
                    <a:pt x="2589" y="549"/>
                  </a:lnTo>
                  <a:lnTo>
                    <a:pt x="2590" y="546"/>
                  </a:lnTo>
                  <a:lnTo>
                    <a:pt x="2590" y="543"/>
                  </a:lnTo>
                  <a:lnTo>
                    <a:pt x="2591" y="535"/>
                  </a:lnTo>
                  <a:lnTo>
                    <a:pt x="2591" y="526"/>
                  </a:lnTo>
                  <a:lnTo>
                    <a:pt x="2590" y="516"/>
                  </a:lnTo>
                  <a:lnTo>
                    <a:pt x="2589" y="515"/>
                  </a:lnTo>
                  <a:lnTo>
                    <a:pt x="2589" y="514"/>
                  </a:lnTo>
                  <a:lnTo>
                    <a:pt x="2588" y="515"/>
                  </a:lnTo>
                  <a:lnTo>
                    <a:pt x="2586" y="515"/>
                  </a:lnTo>
                  <a:lnTo>
                    <a:pt x="2586" y="516"/>
                  </a:lnTo>
                  <a:lnTo>
                    <a:pt x="2585" y="516"/>
                  </a:lnTo>
                  <a:lnTo>
                    <a:pt x="2583" y="518"/>
                  </a:lnTo>
                  <a:lnTo>
                    <a:pt x="2580" y="519"/>
                  </a:lnTo>
                  <a:lnTo>
                    <a:pt x="2576" y="518"/>
                  </a:lnTo>
                  <a:lnTo>
                    <a:pt x="2575" y="516"/>
                  </a:lnTo>
                  <a:lnTo>
                    <a:pt x="2573" y="514"/>
                  </a:lnTo>
                  <a:lnTo>
                    <a:pt x="2571" y="510"/>
                  </a:lnTo>
                  <a:lnTo>
                    <a:pt x="2571" y="506"/>
                  </a:lnTo>
                  <a:lnTo>
                    <a:pt x="2573" y="503"/>
                  </a:lnTo>
                  <a:lnTo>
                    <a:pt x="2575" y="498"/>
                  </a:lnTo>
                  <a:lnTo>
                    <a:pt x="2574" y="497"/>
                  </a:lnTo>
                  <a:lnTo>
                    <a:pt x="2574" y="493"/>
                  </a:lnTo>
                  <a:lnTo>
                    <a:pt x="2574" y="489"/>
                  </a:lnTo>
                  <a:lnTo>
                    <a:pt x="2575" y="485"/>
                  </a:lnTo>
                  <a:lnTo>
                    <a:pt x="2575" y="483"/>
                  </a:lnTo>
                  <a:lnTo>
                    <a:pt x="2575" y="483"/>
                  </a:lnTo>
                  <a:lnTo>
                    <a:pt x="2576" y="483"/>
                  </a:lnTo>
                  <a:lnTo>
                    <a:pt x="2578" y="483"/>
                  </a:lnTo>
                  <a:lnTo>
                    <a:pt x="2579" y="484"/>
                  </a:lnTo>
                  <a:lnTo>
                    <a:pt x="2580" y="485"/>
                  </a:lnTo>
                  <a:lnTo>
                    <a:pt x="2583" y="484"/>
                  </a:lnTo>
                  <a:lnTo>
                    <a:pt x="2584" y="483"/>
                  </a:lnTo>
                  <a:lnTo>
                    <a:pt x="2585" y="480"/>
                  </a:lnTo>
                  <a:lnTo>
                    <a:pt x="2586" y="478"/>
                  </a:lnTo>
                  <a:lnTo>
                    <a:pt x="2588" y="475"/>
                  </a:lnTo>
                  <a:lnTo>
                    <a:pt x="2589" y="475"/>
                  </a:lnTo>
                  <a:lnTo>
                    <a:pt x="2590" y="475"/>
                  </a:lnTo>
                  <a:lnTo>
                    <a:pt x="2593" y="475"/>
                  </a:lnTo>
                  <a:lnTo>
                    <a:pt x="2595" y="474"/>
                  </a:lnTo>
                  <a:lnTo>
                    <a:pt x="2598" y="473"/>
                  </a:lnTo>
                  <a:lnTo>
                    <a:pt x="2600" y="472"/>
                  </a:lnTo>
                  <a:lnTo>
                    <a:pt x="2602" y="474"/>
                  </a:lnTo>
                  <a:lnTo>
                    <a:pt x="2604" y="475"/>
                  </a:lnTo>
                  <a:lnTo>
                    <a:pt x="2605" y="477"/>
                  </a:lnTo>
                  <a:lnTo>
                    <a:pt x="2606" y="478"/>
                  </a:lnTo>
                  <a:lnTo>
                    <a:pt x="2607" y="479"/>
                  </a:lnTo>
                  <a:lnTo>
                    <a:pt x="2610" y="478"/>
                  </a:lnTo>
                  <a:lnTo>
                    <a:pt x="2610" y="477"/>
                  </a:lnTo>
                  <a:lnTo>
                    <a:pt x="2611" y="475"/>
                  </a:lnTo>
                  <a:lnTo>
                    <a:pt x="2612" y="473"/>
                  </a:lnTo>
                  <a:lnTo>
                    <a:pt x="2614" y="472"/>
                  </a:lnTo>
                  <a:lnTo>
                    <a:pt x="2615" y="472"/>
                  </a:lnTo>
                  <a:lnTo>
                    <a:pt x="2616" y="469"/>
                  </a:lnTo>
                  <a:lnTo>
                    <a:pt x="2617" y="468"/>
                  </a:lnTo>
                  <a:lnTo>
                    <a:pt x="2619" y="468"/>
                  </a:lnTo>
                  <a:lnTo>
                    <a:pt x="2620" y="468"/>
                  </a:lnTo>
                  <a:lnTo>
                    <a:pt x="2621" y="468"/>
                  </a:lnTo>
                  <a:lnTo>
                    <a:pt x="2622" y="469"/>
                  </a:lnTo>
                  <a:lnTo>
                    <a:pt x="2624" y="469"/>
                  </a:lnTo>
                  <a:lnTo>
                    <a:pt x="2625" y="469"/>
                  </a:lnTo>
                  <a:lnTo>
                    <a:pt x="2625" y="469"/>
                  </a:lnTo>
                  <a:lnTo>
                    <a:pt x="2626" y="468"/>
                  </a:lnTo>
                  <a:lnTo>
                    <a:pt x="2626" y="467"/>
                  </a:lnTo>
                  <a:lnTo>
                    <a:pt x="2626" y="464"/>
                  </a:lnTo>
                  <a:lnTo>
                    <a:pt x="2626" y="463"/>
                  </a:lnTo>
                  <a:lnTo>
                    <a:pt x="2625" y="462"/>
                  </a:lnTo>
                  <a:lnTo>
                    <a:pt x="2625" y="462"/>
                  </a:lnTo>
                  <a:lnTo>
                    <a:pt x="2624" y="462"/>
                  </a:lnTo>
                  <a:lnTo>
                    <a:pt x="2622" y="462"/>
                  </a:lnTo>
                  <a:lnTo>
                    <a:pt x="2622" y="460"/>
                  </a:lnTo>
                  <a:lnTo>
                    <a:pt x="2621" y="458"/>
                  </a:lnTo>
                  <a:lnTo>
                    <a:pt x="2620" y="457"/>
                  </a:lnTo>
                  <a:lnTo>
                    <a:pt x="2619" y="457"/>
                  </a:lnTo>
                  <a:lnTo>
                    <a:pt x="2617" y="454"/>
                  </a:lnTo>
                  <a:lnTo>
                    <a:pt x="2617" y="454"/>
                  </a:lnTo>
                  <a:lnTo>
                    <a:pt x="2616" y="454"/>
                  </a:lnTo>
                  <a:lnTo>
                    <a:pt x="2616" y="457"/>
                  </a:lnTo>
                  <a:lnTo>
                    <a:pt x="2616" y="459"/>
                  </a:lnTo>
                  <a:lnTo>
                    <a:pt x="2614" y="460"/>
                  </a:lnTo>
                  <a:lnTo>
                    <a:pt x="2611" y="462"/>
                  </a:lnTo>
                  <a:lnTo>
                    <a:pt x="2611" y="462"/>
                  </a:lnTo>
                  <a:lnTo>
                    <a:pt x="2609" y="462"/>
                  </a:lnTo>
                  <a:lnTo>
                    <a:pt x="2606" y="462"/>
                  </a:lnTo>
                  <a:lnTo>
                    <a:pt x="2602" y="460"/>
                  </a:lnTo>
                  <a:lnTo>
                    <a:pt x="2600" y="459"/>
                  </a:lnTo>
                  <a:lnTo>
                    <a:pt x="2598" y="460"/>
                  </a:lnTo>
                  <a:lnTo>
                    <a:pt x="2595" y="462"/>
                  </a:lnTo>
                  <a:lnTo>
                    <a:pt x="2593" y="462"/>
                  </a:lnTo>
                  <a:lnTo>
                    <a:pt x="2591" y="460"/>
                  </a:lnTo>
                  <a:lnTo>
                    <a:pt x="2591" y="459"/>
                  </a:lnTo>
                  <a:lnTo>
                    <a:pt x="2590" y="457"/>
                  </a:lnTo>
                  <a:lnTo>
                    <a:pt x="2590" y="457"/>
                  </a:lnTo>
                  <a:lnTo>
                    <a:pt x="2589" y="455"/>
                  </a:lnTo>
                  <a:lnTo>
                    <a:pt x="2588" y="457"/>
                  </a:lnTo>
                  <a:lnTo>
                    <a:pt x="2586" y="457"/>
                  </a:lnTo>
                  <a:lnTo>
                    <a:pt x="2585" y="459"/>
                  </a:lnTo>
                  <a:lnTo>
                    <a:pt x="2585" y="460"/>
                  </a:lnTo>
                  <a:lnTo>
                    <a:pt x="2584" y="463"/>
                  </a:lnTo>
                  <a:lnTo>
                    <a:pt x="2583" y="464"/>
                  </a:lnTo>
                  <a:lnTo>
                    <a:pt x="2580" y="467"/>
                  </a:lnTo>
                  <a:lnTo>
                    <a:pt x="2578" y="467"/>
                  </a:lnTo>
                  <a:lnTo>
                    <a:pt x="2575" y="467"/>
                  </a:lnTo>
                  <a:lnTo>
                    <a:pt x="2574" y="469"/>
                  </a:lnTo>
                  <a:lnTo>
                    <a:pt x="2571" y="472"/>
                  </a:lnTo>
                  <a:lnTo>
                    <a:pt x="2569" y="472"/>
                  </a:lnTo>
                  <a:lnTo>
                    <a:pt x="2569" y="467"/>
                  </a:lnTo>
                  <a:lnTo>
                    <a:pt x="2570" y="467"/>
                  </a:lnTo>
                  <a:lnTo>
                    <a:pt x="2570" y="467"/>
                  </a:lnTo>
                  <a:lnTo>
                    <a:pt x="2571" y="465"/>
                  </a:lnTo>
                  <a:lnTo>
                    <a:pt x="2571" y="464"/>
                  </a:lnTo>
                  <a:lnTo>
                    <a:pt x="2574" y="464"/>
                  </a:lnTo>
                  <a:lnTo>
                    <a:pt x="2574" y="463"/>
                  </a:lnTo>
                  <a:lnTo>
                    <a:pt x="2574" y="460"/>
                  </a:lnTo>
                  <a:lnTo>
                    <a:pt x="2571" y="457"/>
                  </a:lnTo>
                  <a:lnTo>
                    <a:pt x="2571" y="453"/>
                  </a:lnTo>
                  <a:lnTo>
                    <a:pt x="2570" y="450"/>
                  </a:lnTo>
                  <a:lnTo>
                    <a:pt x="2569" y="448"/>
                  </a:lnTo>
                  <a:lnTo>
                    <a:pt x="2568" y="446"/>
                  </a:lnTo>
                  <a:lnTo>
                    <a:pt x="2565" y="443"/>
                  </a:lnTo>
                  <a:lnTo>
                    <a:pt x="2564" y="441"/>
                  </a:lnTo>
                  <a:lnTo>
                    <a:pt x="2564" y="441"/>
                  </a:lnTo>
                  <a:lnTo>
                    <a:pt x="2563" y="439"/>
                  </a:lnTo>
                  <a:lnTo>
                    <a:pt x="2563" y="437"/>
                  </a:lnTo>
                  <a:lnTo>
                    <a:pt x="2561" y="436"/>
                  </a:lnTo>
                  <a:lnTo>
                    <a:pt x="2560" y="433"/>
                  </a:lnTo>
                  <a:lnTo>
                    <a:pt x="2559" y="433"/>
                  </a:lnTo>
                  <a:lnTo>
                    <a:pt x="2559" y="431"/>
                  </a:lnTo>
                  <a:lnTo>
                    <a:pt x="2558" y="428"/>
                  </a:lnTo>
                  <a:lnTo>
                    <a:pt x="2556" y="424"/>
                  </a:lnTo>
                  <a:lnTo>
                    <a:pt x="2556" y="421"/>
                  </a:lnTo>
                  <a:lnTo>
                    <a:pt x="2556" y="417"/>
                  </a:lnTo>
                  <a:lnTo>
                    <a:pt x="2558" y="414"/>
                  </a:lnTo>
                  <a:lnTo>
                    <a:pt x="2558" y="412"/>
                  </a:lnTo>
                  <a:lnTo>
                    <a:pt x="2559" y="408"/>
                  </a:lnTo>
                  <a:lnTo>
                    <a:pt x="2559" y="404"/>
                  </a:lnTo>
                  <a:lnTo>
                    <a:pt x="2558" y="393"/>
                  </a:lnTo>
                  <a:lnTo>
                    <a:pt x="2556" y="381"/>
                  </a:lnTo>
                  <a:lnTo>
                    <a:pt x="2556" y="357"/>
                  </a:lnTo>
                  <a:lnTo>
                    <a:pt x="2564" y="350"/>
                  </a:lnTo>
                  <a:lnTo>
                    <a:pt x="2565" y="347"/>
                  </a:lnTo>
                  <a:lnTo>
                    <a:pt x="2566" y="345"/>
                  </a:lnTo>
                  <a:lnTo>
                    <a:pt x="2566" y="341"/>
                  </a:lnTo>
                  <a:lnTo>
                    <a:pt x="2568" y="337"/>
                  </a:lnTo>
                  <a:lnTo>
                    <a:pt x="2569" y="334"/>
                  </a:lnTo>
                  <a:lnTo>
                    <a:pt x="2570" y="329"/>
                  </a:lnTo>
                  <a:lnTo>
                    <a:pt x="2571" y="324"/>
                  </a:lnTo>
                  <a:lnTo>
                    <a:pt x="2571" y="319"/>
                  </a:lnTo>
                  <a:lnTo>
                    <a:pt x="2574" y="314"/>
                  </a:lnTo>
                  <a:lnTo>
                    <a:pt x="2574" y="310"/>
                  </a:lnTo>
                  <a:lnTo>
                    <a:pt x="2574" y="306"/>
                  </a:lnTo>
                  <a:lnTo>
                    <a:pt x="2575" y="303"/>
                  </a:lnTo>
                  <a:lnTo>
                    <a:pt x="2578" y="300"/>
                  </a:lnTo>
                  <a:lnTo>
                    <a:pt x="2579" y="298"/>
                  </a:lnTo>
                  <a:lnTo>
                    <a:pt x="2580" y="295"/>
                  </a:lnTo>
                  <a:lnTo>
                    <a:pt x="2580" y="285"/>
                  </a:lnTo>
                  <a:lnTo>
                    <a:pt x="2576" y="275"/>
                  </a:lnTo>
                  <a:lnTo>
                    <a:pt x="2571" y="266"/>
                  </a:lnTo>
                  <a:lnTo>
                    <a:pt x="2569" y="264"/>
                  </a:lnTo>
                  <a:lnTo>
                    <a:pt x="2566" y="261"/>
                  </a:lnTo>
                  <a:lnTo>
                    <a:pt x="2564" y="261"/>
                  </a:lnTo>
                  <a:lnTo>
                    <a:pt x="2563" y="260"/>
                  </a:lnTo>
                  <a:lnTo>
                    <a:pt x="2560" y="260"/>
                  </a:lnTo>
                  <a:lnTo>
                    <a:pt x="2558" y="260"/>
                  </a:lnTo>
                  <a:lnTo>
                    <a:pt x="2556" y="261"/>
                  </a:lnTo>
                  <a:lnTo>
                    <a:pt x="2554" y="260"/>
                  </a:lnTo>
                  <a:lnTo>
                    <a:pt x="2554" y="260"/>
                  </a:lnTo>
                  <a:lnTo>
                    <a:pt x="2553" y="261"/>
                  </a:lnTo>
                  <a:lnTo>
                    <a:pt x="2553" y="263"/>
                  </a:lnTo>
                  <a:lnTo>
                    <a:pt x="2553" y="265"/>
                  </a:lnTo>
                  <a:lnTo>
                    <a:pt x="2554" y="266"/>
                  </a:lnTo>
                  <a:lnTo>
                    <a:pt x="2554" y="269"/>
                  </a:lnTo>
                  <a:lnTo>
                    <a:pt x="2553" y="270"/>
                  </a:lnTo>
                  <a:lnTo>
                    <a:pt x="2553" y="270"/>
                  </a:lnTo>
                  <a:lnTo>
                    <a:pt x="2551" y="270"/>
                  </a:lnTo>
                  <a:lnTo>
                    <a:pt x="2550" y="271"/>
                  </a:lnTo>
                  <a:lnTo>
                    <a:pt x="2549" y="273"/>
                  </a:lnTo>
                  <a:lnTo>
                    <a:pt x="2549" y="274"/>
                  </a:lnTo>
                  <a:lnTo>
                    <a:pt x="2548" y="285"/>
                  </a:lnTo>
                  <a:lnTo>
                    <a:pt x="2550" y="296"/>
                  </a:lnTo>
                  <a:lnTo>
                    <a:pt x="2551" y="307"/>
                  </a:lnTo>
                  <a:lnTo>
                    <a:pt x="2551" y="317"/>
                  </a:lnTo>
                  <a:lnTo>
                    <a:pt x="2549" y="324"/>
                  </a:lnTo>
                  <a:lnTo>
                    <a:pt x="2545" y="329"/>
                  </a:lnTo>
                  <a:lnTo>
                    <a:pt x="2545" y="334"/>
                  </a:lnTo>
                  <a:lnTo>
                    <a:pt x="2543" y="339"/>
                  </a:lnTo>
                  <a:lnTo>
                    <a:pt x="2540" y="342"/>
                  </a:lnTo>
                  <a:lnTo>
                    <a:pt x="2538" y="345"/>
                  </a:lnTo>
                  <a:lnTo>
                    <a:pt x="2535" y="349"/>
                  </a:lnTo>
                  <a:lnTo>
                    <a:pt x="2533" y="352"/>
                  </a:lnTo>
                  <a:lnTo>
                    <a:pt x="2529" y="360"/>
                  </a:lnTo>
                  <a:lnTo>
                    <a:pt x="2527" y="368"/>
                  </a:lnTo>
                  <a:lnTo>
                    <a:pt x="2528" y="378"/>
                  </a:lnTo>
                  <a:lnTo>
                    <a:pt x="2528" y="386"/>
                  </a:lnTo>
                  <a:lnTo>
                    <a:pt x="2529" y="392"/>
                  </a:lnTo>
                  <a:lnTo>
                    <a:pt x="2528" y="400"/>
                  </a:lnTo>
                  <a:lnTo>
                    <a:pt x="2528" y="402"/>
                  </a:lnTo>
                  <a:lnTo>
                    <a:pt x="2527" y="404"/>
                  </a:lnTo>
                  <a:lnTo>
                    <a:pt x="2527" y="408"/>
                  </a:lnTo>
                  <a:lnTo>
                    <a:pt x="2528" y="412"/>
                  </a:lnTo>
                  <a:lnTo>
                    <a:pt x="2528" y="418"/>
                  </a:lnTo>
                  <a:lnTo>
                    <a:pt x="2528" y="423"/>
                  </a:lnTo>
                  <a:lnTo>
                    <a:pt x="2530" y="428"/>
                  </a:lnTo>
                  <a:lnTo>
                    <a:pt x="2530" y="431"/>
                  </a:lnTo>
                  <a:lnTo>
                    <a:pt x="2531" y="432"/>
                  </a:lnTo>
                  <a:lnTo>
                    <a:pt x="2533" y="434"/>
                  </a:lnTo>
                  <a:lnTo>
                    <a:pt x="2534" y="436"/>
                  </a:lnTo>
                  <a:lnTo>
                    <a:pt x="2535" y="438"/>
                  </a:lnTo>
                  <a:lnTo>
                    <a:pt x="2535" y="441"/>
                  </a:lnTo>
                  <a:lnTo>
                    <a:pt x="2536" y="443"/>
                  </a:lnTo>
                  <a:lnTo>
                    <a:pt x="2538" y="447"/>
                  </a:lnTo>
                  <a:lnTo>
                    <a:pt x="2538" y="447"/>
                  </a:lnTo>
                  <a:lnTo>
                    <a:pt x="2538" y="447"/>
                  </a:lnTo>
                  <a:lnTo>
                    <a:pt x="2539" y="447"/>
                  </a:lnTo>
                  <a:lnTo>
                    <a:pt x="2540" y="449"/>
                  </a:lnTo>
                  <a:lnTo>
                    <a:pt x="2541" y="450"/>
                  </a:lnTo>
                  <a:lnTo>
                    <a:pt x="2543" y="454"/>
                  </a:lnTo>
                  <a:lnTo>
                    <a:pt x="2543" y="458"/>
                  </a:lnTo>
                  <a:lnTo>
                    <a:pt x="2543" y="462"/>
                  </a:lnTo>
                  <a:lnTo>
                    <a:pt x="2543" y="464"/>
                  </a:lnTo>
                  <a:lnTo>
                    <a:pt x="2543" y="472"/>
                  </a:lnTo>
                  <a:lnTo>
                    <a:pt x="2543" y="479"/>
                  </a:lnTo>
                  <a:lnTo>
                    <a:pt x="2541" y="487"/>
                  </a:lnTo>
                  <a:lnTo>
                    <a:pt x="2538" y="490"/>
                  </a:lnTo>
                  <a:lnTo>
                    <a:pt x="2534" y="495"/>
                  </a:lnTo>
                  <a:lnTo>
                    <a:pt x="2530" y="504"/>
                  </a:lnTo>
                  <a:lnTo>
                    <a:pt x="2530" y="514"/>
                  </a:lnTo>
                  <a:lnTo>
                    <a:pt x="2531" y="518"/>
                  </a:lnTo>
                  <a:lnTo>
                    <a:pt x="2531" y="521"/>
                  </a:lnTo>
                  <a:lnTo>
                    <a:pt x="2531" y="525"/>
                  </a:lnTo>
                  <a:lnTo>
                    <a:pt x="2530" y="529"/>
                  </a:lnTo>
                  <a:lnTo>
                    <a:pt x="2530" y="533"/>
                  </a:lnTo>
                  <a:lnTo>
                    <a:pt x="2530" y="535"/>
                  </a:lnTo>
                  <a:lnTo>
                    <a:pt x="2531" y="539"/>
                  </a:lnTo>
                  <a:lnTo>
                    <a:pt x="2533" y="540"/>
                  </a:lnTo>
                  <a:lnTo>
                    <a:pt x="2533" y="543"/>
                  </a:lnTo>
                  <a:lnTo>
                    <a:pt x="2534" y="546"/>
                  </a:lnTo>
                  <a:lnTo>
                    <a:pt x="2534" y="550"/>
                  </a:lnTo>
                  <a:lnTo>
                    <a:pt x="2533" y="555"/>
                  </a:lnTo>
                  <a:lnTo>
                    <a:pt x="2533" y="559"/>
                  </a:lnTo>
                  <a:lnTo>
                    <a:pt x="2530" y="564"/>
                  </a:lnTo>
                  <a:lnTo>
                    <a:pt x="2529" y="569"/>
                  </a:lnTo>
                  <a:lnTo>
                    <a:pt x="2528" y="574"/>
                  </a:lnTo>
                  <a:lnTo>
                    <a:pt x="2527" y="577"/>
                  </a:lnTo>
                  <a:lnTo>
                    <a:pt x="2525" y="577"/>
                  </a:lnTo>
                  <a:lnTo>
                    <a:pt x="2524" y="577"/>
                  </a:lnTo>
                  <a:lnTo>
                    <a:pt x="2523" y="577"/>
                  </a:lnTo>
                  <a:lnTo>
                    <a:pt x="2520" y="576"/>
                  </a:lnTo>
                  <a:lnTo>
                    <a:pt x="2519" y="575"/>
                  </a:lnTo>
                  <a:lnTo>
                    <a:pt x="2518" y="575"/>
                  </a:lnTo>
                  <a:lnTo>
                    <a:pt x="2517" y="576"/>
                  </a:lnTo>
                  <a:lnTo>
                    <a:pt x="2515" y="580"/>
                  </a:lnTo>
                  <a:lnTo>
                    <a:pt x="2514" y="584"/>
                  </a:lnTo>
                  <a:lnTo>
                    <a:pt x="2513" y="587"/>
                  </a:lnTo>
                  <a:lnTo>
                    <a:pt x="2512" y="590"/>
                  </a:lnTo>
                  <a:lnTo>
                    <a:pt x="2510" y="591"/>
                  </a:lnTo>
                  <a:lnTo>
                    <a:pt x="2508" y="591"/>
                  </a:lnTo>
                  <a:lnTo>
                    <a:pt x="2505" y="591"/>
                  </a:lnTo>
                  <a:lnTo>
                    <a:pt x="2504" y="592"/>
                  </a:lnTo>
                  <a:lnTo>
                    <a:pt x="2502" y="598"/>
                  </a:lnTo>
                  <a:lnTo>
                    <a:pt x="2500" y="606"/>
                  </a:lnTo>
                  <a:lnTo>
                    <a:pt x="2497" y="613"/>
                  </a:lnTo>
                  <a:lnTo>
                    <a:pt x="2495" y="613"/>
                  </a:lnTo>
                  <a:lnTo>
                    <a:pt x="2493" y="613"/>
                  </a:lnTo>
                  <a:lnTo>
                    <a:pt x="2492" y="612"/>
                  </a:lnTo>
                  <a:lnTo>
                    <a:pt x="2489" y="612"/>
                  </a:lnTo>
                  <a:lnTo>
                    <a:pt x="2487" y="611"/>
                  </a:lnTo>
                  <a:lnTo>
                    <a:pt x="2485" y="610"/>
                  </a:lnTo>
                  <a:lnTo>
                    <a:pt x="2484" y="608"/>
                  </a:lnTo>
                  <a:lnTo>
                    <a:pt x="2484" y="606"/>
                  </a:lnTo>
                  <a:lnTo>
                    <a:pt x="2485" y="602"/>
                  </a:lnTo>
                  <a:lnTo>
                    <a:pt x="2487" y="601"/>
                  </a:lnTo>
                  <a:lnTo>
                    <a:pt x="2487" y="598"/>
                  </a:lnTo>
                  <a:lnTo>
                    <a:pt x="2488" y="595"/>
                  </a:lnTo>
                  <a:lnTo>
                    <a:pt x="2488" y="592"/>
                  </a:lnTo>
                  <a:lnTo>
                    <a:pt x="2488" y="579"/>
                  </a:lnTo>
                  <a:lnTo>
                    <a:pt x="2488" y="576"/>
                  </a:lnTo>
                  <a:lnTo>
                    <a:pt x="2489" y="575"/>
                  </a:lnTo>
                  <a:lnTo>
                    <a:pt x="2489" y="575"/>
                  </a:lnTo>
                  <a:lnTo>
                    <a:pt x="2490" y="575"/>
                  </a:lnTo>
                  <a:lnTo>
                    <a:pt x="2492" y="575"/>
                  </a:lnTo>
                  <a:lnTo>
                    <a:pt x="2493" y="575"/>
                  </a:lnTo>
                  <a:lnTo>
                    <a:pt x="2494" y="574"/>
                  </a:lnTo>
                  <a:lnTo>
                    <a:pt x="2495" y="574"/>
                  </a:lnTo>
                  <a:lnTo>
                    <a:pt x="2497" y="571"/>
                  </a:lnTo>
                  <a:lnTo>
                    <a:pt x="2498" y="569"/>
                  </a:lnTo>
                  <a:lnTo>
                    <a:pt x="2499" y="566"/>
                  </a:lnTo>
                  <a:lnTo>
                    <a:pt x="2499" y="560"/>
                  </a:lnTo>
                  <a:lnTo>
                    <a:pt x="2498" y="551"/>
                  </a:lnTo>
                  <a:lnTo>
                    <a:pt x="2495" y="544"/>
                  </a:lnTo>
                  <a:lnTo>
                    <a:pt x="2494" y="538"/>
                  </a:lnTo>
                  <a:lnTo>
                    <a:pt x="2493" y="535"/>
                  </a:lnTo>
                  <a:lnTo>
                    <a:pt x="2492" y="531"/>
                  </a:lnTo>
                  <a:lnTo>
                    <a:pt x="2490" y="529"/>
                  </a:lnTo>
                  <a:lnTo>
                    <a:pt x="2488" y="524"/>
                  </a:lnTo>
                  <a:lnTo>
                    <a:pt x="2489" y="519"/>
                  </a:lnTo>
                  <a:lnTo>
                    <a:pt x="2492" y="515"/>
                  </a:lnTo>
                  <a:lnTo>
                    <a:pt x="2494" y="511"/>
                  </a:lnTo>
                  <a:lnTo>
                    <a:pt x="2495" y="508"/>
                  </a:lnTo>
                  <a:lnTo>
                    <a:pt x="2498" y="504"/>
                  </a:lnTo>
                  <a:lnTo>
                    <a:pt x="2500" y="500"/>
                  </a:lnTo>
                  <a:lnTo>
                    <a:pt x="2502" y="498"/>
                  </a:lnTo>
                  <a:lnTo>
                    <a:pt x="2504" y="493"/>
                  </a:lnTo>
                  <a:lnTo>
                    <a:pt x="2504" y="490"/>
                  </a:lnTo>
                  <a:lnTo>
                    <a:pt x="2503" y="488"/>
                  </a:lnTo>
                  <a:lnTo>
                    <a:pt x="2502" y="485"/>
                  </a:lnTo>
                  <a:lnTo>
                    <a:pt x="2500" y="485"/>
                  </a:lnTo>
                  <a:lnTo>
                    <a:pt x="2499" y="487"/>
                  </a:lnTo>
                  <a:lnTo>
                    <a:pt x="2499" y="489"/>
                  </a:lnTo>
                  <a:lnTo>
                    <a:pt x="2499" y="490"/>
                  </a:lnTo>
                  <a:lnTo>
                    <a:pt x="2497" y="495"/>
                  </a:lnTo>
                  <a:lnTo>
                    <a:pt x="2495" y="499"/>
                  </a:lnTo>
                  <a:lnTo>
                    <a:pt x="2493" y="503"/>
                  </a:lnTo>
                  <a:lnTo>
                    <a:pt x="2490" y="506"/>
                  </a:lnTo>
                  <a:lnTo>
                    <a:pt x="2489" y="508"/>
                  </a:lnTo>
                  <a:lnTo>
                    <a:pt x="2488" y="508"/>
                  </a:lnTo>
                  <a:lnTo>
                    <a:pt x="2487" y="508"/>
                  </a:lnTo>
                  <a:lnTo>
                    <a:pt x="2487" y="506"/>
                  </a:lnTo>
                  <a:lnTo>
                    <a:pt x="2485" y="504"/>
                  </a:lnTo>
                  <a:lnTo>
                    <a:pt x="2485" y="501"/>
                  </a:lnTo>
                  <a:lnTo>
                    <a:pt x="2484" y="498"/>
                  </a:lnTo>
                  <a:lnTo>
                    <a:pt x="2484" y="494"/>
                  </a:lnTo>
                  <a:lnTo>
                    <a:pt x="2483" y="490"/>
                  </a:lnTo>
                  <a:lnTo>
                    <a:pt x="2483" y="483"/>
                  </a:lnTo>
                  <a:lnTo>
                    <a:pt x="2483" y="474"/>
                  </a:lnTo>
                  <a:lnTo>
                    <a:pt x="2482" y="467"/>
                  </a:lnTo>
                  <a:lnTo>
                    <a:pt x="2478" y="462"/>
                  </a:lnTo>
                  <a:lnTo>
                    <a:pt x="2477" y="462"/>
                  </a:lnTo>
                  <a:lnTo>
                    <a:pt x="2477" y="462"/>
                  </a:lnTo>
                  <a:lnTo>
                    <a:pt x="2477" y="463"/>
                  </a:lnTo>
                  <a:lnTo>
                    <a:pt x="2477" y="465"/>
                  </a:lnTo>
                  <a:lnTo>
                    <a:pt x="2478" y="468"/>
                  </a:lnTo>
                  <a:lnTo>
                    <a:pt x="2478" y="470"/>
                  </a:lnTo>
                  <a:lnTo>
                    <a:pt x="2478" y="472"/>
                  </a:lnTo>
                  <a:lnTo>
                    <a:pt x="2478" y="475"/>
                  </a:lnTo>
                  <a:lnTo>
                    <a:pt x="2478" y="477"/>
                  </a:lnTo>
                  <a:lnTo>
                    <a:pt x="2477" y="478"/>
                  </a:lnTo>
                  <a:lnTo>
                    <a:pt x="2475" y="480"/>
                  </a:lnTo>
                  <a:lnTo>
                    <a:pt x="2474" y="482"/>
                  </a:lnTo>
                  <a:lnTo>
                    <a:pt x="2473" y="484"/>
                  </a:lnTo>
                  <a:lnTo>
                    <a:pt x="2472" y="487"/>
                  </a:lnTo>
                  <a:lnTo>
                    <a:pt x="2470" y="490"/>
                  </a:lnTo>
                  <a:lnTo>
                    <a:pt x="2469" y="495"/>
                  </a:lnTo>
                  <a:lnTo>
                    <a:pt x="2467" y="500"/>
                  </a:lnTo>
                  <a:lnTo>
                    <a:pt x="2464" y="504"/>
                  </a:lnTo>
                  <a:lnTo>
                    <a:pt x="2463" y="504"/>
                  </a:lnTo>
                  <a:lnTo>
                    <a:pt x="2462" y="504"/>
                  </a:lnTo>
                  <a:lnTo>
                    <a:pt x="2462" y="505"/>
                  </a:lnTo>
                  <a:lnTo>
                    <a:pt x="2459" y="506"/>
                  </a:lnTo>
                  <a:lnTo>
                    <a:pt x="2457" y="509"/>
                  </a:lnTo>
                  <a:lnTo>
                    <a:pt x="2456" y="510"/>
                  </a:lnTo>
                  <a:lnTo>
                    <a:pt x="2453" y="510"/>
                  </a:lnTo>
                  <a:lnTo>
                    <a:pt x="2451" y="510"/>
                  </a:lnTo>
                  <a:lnTo>
                    <a:pt x="2447" y="509"/>
                  </a:lnTo>
                  <a:lnTo>
                    <a:pt x="2444" y="506"/>
                  </a:lnTo>
                  <a:lnTo>
                    <a:pt x="2442" y="504"/>
                  </a:lnTo>
                  <a:lnTo>
                    <a:pt x="2438" y="504"/>
                  </a:lnTo>
                  <a:lnTo>
                    <a:pt x="2438" y="503"/>
                  </a:lnTo>
                  <a:lnTo>
                    <a:pt x="2437" y="501"/>
                  </a:lnTo>
                  <a:lnTo>
                    <a:pt x="2436" y="500"/>
                  </a:lnTo>
                  <a:lnTo>
                    <a:pt x="2433" y="498"/>
                  </a:lnTo>
                  <a:lnTo>
                    <a:pt x="2434" y="484"/>
                  </a:lnTo>
                  <a:lnTo>
                    <a:pt x="2436" y="472"/>
                  </a:lnTo>
                  <a:lnTo>
                    <a:pt x="2434" y="467"/>
                  </a:lnTo>
                  <a:lnTo>
                    <a:pt x="2433" y="463"/>
                  </a:lnTo>
                  <a:lnTo>
                    <a:pt x="2431" y="458"/>
                  </a:lnTo>
                  <a:lnTo>
                    <a:pt x="2431" y="452"/>
                  </a:lnTo>
                  <a:lnTo>
                    <a:pt x="2431" y="448"/>
                  </a:lnTo>
                  <a:lnTo>
                    <a:pt x="2431" y="443"/>
                  </a:lnTo>
                  <a:lnTo>
                    <a:pt x="2431" y="439"/>
                  </a:lnTo>
                  <a:lnTo>
                    <a:pt x="2429" y="436"/>
                  </a:lnTo>
                  <a:lnTo>
                    <a:pt x="2428" y="433"/>
                  </a:lnTo>
                  <a:lnTo>
                    <a:pt x="2427" y="432"/>
                  </a:lnTo>
                  <a:lnTo>
                    <a:pt x="2424" y="432"/>
                  </a:lnTo>
                  <a:lnTo>
                    <a:pt x="2422" y="433"/>
                  </a:lnTo>
                  <a:lnTo>
                    <a:pt x="2421" y="433"/>
                  </a:lnTo>
                  <a:lnTo>
                    <a:pt x="2418" y="432"/>
                  </a:lnTo>
                  <a:lnTo>
                    <a:pt x="2417" y="431"/>
                  </a:lnTo>
                  <a:lnTo>
                    <a:pt x="2414" y="428"/>
                  </a:lnTo>
                  <a:lnTo>
                    <a:pt x="2412" y="427"/>
                  </a:lnTo>
                  <a:lnTo>
                    <a:pt x="2411" y="423"/>
                  </a:lnTo>
                  <a:lnTo>
                    <a:pt x="2409" y="421"/>
                  </a:lnTo>
                  <a:lnTo>
                    <a:pt x="2413" y="421"/>
                  </a:lnTo>
                  <a:lnTo>
                    <a:pt x="2416" y="422"/>
                  </a:lnTo>
                  <a:lnTo>
                    <a:pt x="2418" y="423"/>
                  </a:lnTo>
                  <a:lnTo>
                    <a:pt x="2421" y="424"/>
                  </a:lnTo>
                  <a:lnTo>
                    <a:pt x="2423" y="424"/>
                  </a:lnTo>
                  <a:lnTo>
                    <a:pt x="2426" y="423"/>
                  </a:lnTo>
                  <a:lnTo>
                    <a:pt x="2427" y="419"/>
                  </a:lnTo>
                  <a:lnTo>
                    <a:pt x="2426" y="413"/>
                  </a:lnTo>
                  <a:lnTo>
                    <a:pt x="2424" y="407"/>
                  </a:lnTo>
                  <a:lnTo>
                    <a:pt x="2423" y="402"/>
                  </a:lnTo>
                  <a:lnTo>
                    <a:pt x="2423" y="368"/>
                  </a:lnTo>
                  <a:lnTo>
                    <a:pt x="2423" y="366"/>
                  </a:lnTo>
                  <a:lnTo>
                    <a:pt x="2423" y="365"/>
                  </a:lnTo>
                  <a:lnTo>
                    <a:pt x="2423" y="365"/>
                  </a:lnTo>
                  <a:lnTo>
                    <a:pt x="2424" y="365"/>
                  </a:lnTo>
                  <a:lnTo>
                    <a:pt x="2426" y="366"/>
                  </a:lnTo>
                  <a:lnTo>
                    <a:pt x="2427" y="365"/>
                  </a:lnTo>
                  <a:lnTo>
                    <a:pt x="2428" y="363"/>
                  </a:lnTo>
                  <a:lnTo>
                    <a:pt x="2428" y="361"/>
                  </a:lnTo>
                  <a:lnTo>
                    <a:pt x="2429" y="360"/>
                  </a:lnTo>
                  <a:lnTo>
                    <a:pt x="2431" y="357"/>
                  </a:lnTo>
                  <a:lnTo>
                    <a:pt x="2436" y="346"/>
                  </a:lnTo>
                  <a:lnTo>
                    <a:pt x="2442" y="336"/>
                  </a:lnTo>
                  <a:lnTo>
                    <a:pt x="2444" y="336"/>
                  </a:lnTo>
                  <a:lnTo>
                    <a:pt x="2447" y="336"/>
                  </a:lnTo>
                  <a:lnTo>
                    <a:pt x="2449" y="334"/>
                  </a:lnTo>
                  <a:lnTo>
                    <a:pt x="2449" y="334"/>
                  </a:lnTo>
                  <a:lnTo>
                    <a:pt x="2449" y="331"/>
                  </a:lnTo>
                  <a:lnTo>
                    <a:pt x="2451" y="327"/>
                  </a:lnTo>
                  <a:lnTo>
                    <a:pt x="2452" y="324"/>
                  </a:lnTo>
                  <a:lnTo>
                    <a:pt x="2453" y="320"/>
                  </a:lnTo>
                  <a:lnTo>
                    <a:pt x="2454" y="316"/>
                  </a:lnTo>
                  <a:lnTo>
                    <a:pt x="2457" y="311"/>
                  </a:lnTo>
                  <a:lnTo>
                    <a:pt x="2459" y="305"/>
                  </a:lnTo>
                  <a:lnTo>
                    <a:pt x="2459" y="303"/>
                  </a:lnTo>
                  <a:lnTo>
                    <a:pt x="2460" y="300"/>
                  </a:lnTo>
                  <a:lnTo>
                    <a:pt x="2460" y="298"/>
                  </a:lnTo>
                  <a:lnTo>
                    <a:pt x="2462" y="295"/>
                  </a:lnTo>
                  <a:lnTo>
                    <a:pt x="2463" y="293"/>
                  </a:lnTo>
                  <a:lnTo>
                    <a:pt x="2463" y="291"/>
                  </a:lnTo>
                  <a:lnTo>
                    <a:pt x="2464" y="290"/>
                  </a:lnTo>
                  <a:lnTo>
                    <a:pt x="2465" y="289"/>
                  </a:lnTo>
                  <a:lnTo>
                    <a:pt x="2468" y="288"/>
                  </a:lnTo>
                  <a:lnTo>
                    <a:pt x="2469" y="280"/>
                  </a:lnTo>
                  <a:lnTo>
                    <a:pt x="2470" y="273"/>
                  </a:lnTo>
                  <a:lnTo>
                    <a:pt x="2473" y="264"/>
                  </a:lnTo>
                  <a:lnTo>
                    <a:pt x="2473" y="250"/>
                  </a:lnTo>
                  <a:lnTo>
                    <a:pt x="2473" y="248"/>
                  </a:lnTo>
                  <a:lnTo>
                    <a:pt x="2474" y="244"/>
                  </a:lnTo>
                  <a:lnTo>
                    <a:pt x="2475" y="243"/>
                  </a:lnTo>
                  <a:lnTo>
                    <a:pt x="2475" y="240"/>
                  </a:lnTo>
                  <a:lnTo>
                    <a:pt x="2477" y="239"/>
                  </a:lnTo>
                  <a:lnTo>
                    <a:pt x="2477" y="237"/>
                  </a:lnTo>
                  <a:lnTo>
                    <a:pt x="2475" y="234"/>
                  </a:lnTo>
                  <a:lnTo>
                    <a:pt x="2475" y="232"/>
                  </a:lnTo>
                  <a:lnTo>
                    <a:pt x="2475" y="230"/>
                  </a:lnTo>
                  <a:lnTo>
                    <a:pt x="2474" y="227"/>
                  </a:lnTo>
                  <a:lnTo>
                    <a:pt x="2474" y="224"/>
                  </a:lnTo>
                  <a:lnTo>
                    <a:pt x="2474" y="223"/>
                  </a:lnTo>
                  <a:lnTo>
                    <a:pt x="2475" y="220"/>
                  </a:lnTo>
                  <a:lnTo>
                    <a:pt x="2475" y="219"/>
                  </a:lnTo>
                  <a:lnTo>
                    <a:pt x="2475" y="212"/>
                  </a:lnTo>
                  <a:lnTo>
                    <a:pt x="2475" y="210"/>
                  </a:lnTo>
                  <a:lnTo>
                    <a:pt x="2477" y="210"/>
                  </a:lnTo>
                  <a:lnTo>
                    <a:pt x="2477" y="210"/>
                  </a:lnTo>
                  <a:lnTo>
                    <a:pt x="2478" y="210"/>
                  </a:lnTo>
                  <a:lnTo>
                    <a:pt x="2478" y="209"/>
                  </a:lnTo>
                  <a:lnTo>
                    <a:pt x="2478" y="198"/>
                  </a:lnTo>
                  <a:lnTo>
                    <a:pt x="2479" y="197"/>
                  </a:lnTo>
                  <a:lnTo>
                    <a:pt x="2480" y="196"/>
                  </a:lnTo>
                  <a:lnTo>
                    <a:pt x="2482" y="196"/>
                  </a:lnTo>
                  <a:lnTo>
                    <a:pt x="2483" y="193"/>
                  </a:lnTo>
                  <a:lnTo>
                    <a:pt x="2483" y="173"/>
                  </a:lnTo>
                  <a:lnTo>
                    <a:pt x="2482" y="169"/>
                  </a:lnTo>
                  <a:lnTo>
                    <a:pt x="2482" y="168"/>
                  </a:lnTo>
                  <a:lnTo>
                    <a:pt x="2480" y="167"/>
                  </a:lnTo>
                  <a:lnTo>
                    <a:pt x="2480" y="166"/>
                  </a:lnTo>
                  <a:lnTo>
                    <a:pt x="2480" y="164"/>
                  </a:lnTo>
                  <a:lnTo>
                    <a:pt x="2479" y="163"/>
                  </a:lnTo>
                  <a:lnTo>
                    <a:pt x="2479" y="161"/>
                  </a:lnTo>
                  <a:lnTo>
                    <a:pt x="2480" y="159"/>
                  </a:lnTo>
                  <a:lnTo>
                    <a:pt x="2480" y="157"/>
                  </a:lnTo>
                  <a:lnTo>
                    <a:pt x="2482" y="151"/>
                  </a:lnTo>
                  <a:lnTo>
                    <a:pt x="2482" y="143"/>
                  </a:lnTo>
                  <a:lnTo>
                    <a:pt x="2480" y="136"/>
                  </a:lnTo>
                  <a:lnTo>
                    <a:pt x="2482" y="137"/>
                  </a:lnTo>
                  <a:lnTo>
                    <a:pt x="2483" y="138"/>
                  </a:lnTo>
                  <a:lnTo>
                    <a:pt x="2483" y="138"/>
                  </a:lnTo>
                  <a:lnTo>
                    <a:pt x="2483" y="138"/>
                  </a:lnTo>
                  <a:lnTo>
                    <a:pt x="2483" y="137"/>
                  </a:lnTo>
                  <a:lnTo>
                    <a:pt x="2483" y="133"/>
                  </a:lnTo>
                  <a:lnTo>
                    <a:pt x="2483" y="133"/>
                  </a:lnTo>
                  <a:lnTo>
                    <a:pt x="2484" y="133"/>
                  </a:lnTo>
                  <a:lnTo>
                    <a:pt x="2484" y="136"/>
                  </a:lnTo>
                  <a:lnTo>
                    <a:pt x="2485" y="137"/>
                  </a:lnTo>
                  <a:lnTo>
                    <a:pt x="2485" y="140"/>
                  </a:lnTo>
                  <a:lnTo>
                    <a:pt x="2485" y="141"/>
                  </a:lnTo>
                  <a:lnTo>
                    <a:pt x="2485" y="143"/>
                  </a:lnTo>
                  <a:lnTo>
                    <a:pt x="2487" y="145"/>
                  </a:lnTo>
                  <a:lnTo>
                    <a:pt x="2488" y="145"/>
                  </a:lnTo>
                  <a:lnTo>
                    <a:pt x="2488" y="145"/>
                  </a:lnTo>
                  <a:lnTo>
                    <a:pt x="2488" y="143"/>
                  </a:lnTo>
                  <a:lnTo>
                    <a:pt x="2488" y="136"/>
                  </a:lnTo>
                  <a:lnTo>
                    <a:pt x="2489" y="135"/>
                  </a:lnTo>
                  <a:lnTo>
                    <a:pt x="2489" y="135"/>
                  </a:lnTo>
                  <a:lnTo>
                    <a:pt x="2490" y="135"/>
                  </a:lnTo>
                  <a:lnTo>
                    <a:pt x="2492" y="136"/>
                  </a:lnTo>
                  <a:lnTo>
                    <a:pt x="2493" y="136"/>
                  </a:lnTo>
                  <a:lnTo>
                    <a:pt x="2493" y="137"/>
                  </a:lnTo>
                  <a:lnTo>
                    <a:pt x="2494" y="136"/>
                  </a:lnTo>
                  <a:lnTo>
                    <a:pt x="2493" y="135"/>
                  </a:lnTo>
                  <a:lnTo>
                    <a:pt x="2493" y="132"/>
                  </a:lnTo>
                  <a:lnTo>
                    <a:pt x="2493" y="128"/>
                  </a:lnTo>
                  <a:lnTo>
                    <a:pt x="2492" y="126"/>
                  </a:lnTo>
                  <a:lnTo>
                    <a:pt x="2492" y="123"/>
                  </a:lnTo>
                  <a:lnTo>
                    <a:pt x="2492" y="121"/>
                  </a:lnTo>
                  <a:lnTo>
                    <a:pt x="2490" y="121"/>
                  </a:lnTo>
                  <a:lnTo>
                    <a:pt x="2492" y="121"/>
                  </a:lnTo>
                  <a:lnTo>
                    <a:pt x="2493" y="122"/>
                  </a:lnTo>
                  <a:lnTo>
                    <a:pt x="2494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7" y="121"/>
                  </a:lnTo>
                  <a:lnTo>
                    <a:pt x="2497" y="118"/>
                  </a:lnTo>
                  <a:lnTo>
                    <a:pt x="2495" y="117"/>
                  </a:lnTo>
                  <a:lnTo>
                    <a:pt x="2495" y="115"/>
                  </a:lnTo>
                  <a:lnTo>
                    <a:pt x="2495" y="112"/>
                  </a:lnTo>
                  <a:lnTo>
                    <a:pt x="2495" y="111"/>
                  </a:lnTo>
                  <a:lnTo>
                    <a:pt x="2495" y="110"/>
                  </a:lnTo>
                  <a:lnTo>
                    <a:pt x="2497" y="110"/>
                  </a:lnTo>
                  <a:lnTo>
                    <a:pt x="2498" y="111"/>
                  </a:lnTo>
                  <a:lnTo>
                    <a:pt x="2498" y="111"/>
                  </a:lnTo>
                  <a:lnTo>
                    <a:pt x="2498" y="112"/>
                  </a:lnTo>
                  <a:lnTo>
                    <a:pt x="2499" y="112"/>
                  </a:lnTo>
                  <a:lnTo>
                    <a:pt x="2499" y="112"/>
                  </a:lnTo>
                  <a:lnTo>
                    <a:pt x="2499" y="110"/>
                  </a:lnTo>
                  <a:lnTo>
                    <a:pt x="2499" y="97"/>
                  </a:lnTo>
                  <a:lnTo>
                    <a:pt x="2498" y="95"/>
                  </a:lnTo>
                  <a:lnTo>
                    <a:pt x="2498" y="92"/>
                  </a:lnTo>
                  <a:lnTo>
                    <a:pt x="2497" y="89"/>
                  </a:lnTo>
                  <a:lnTo>
                    <a:pt x="2497" y="86"/>
                  </a:lnTo>
                  <a:lnTo>
                    <a:pt x="2497" y="86"/>
                  </a:lnTo>
                  <a:lnTo>
                    <a:pt x="2497" y="86"/>
                  </a:lnTo>
                  <a:lnTo>
                    <a:pt x="2498" y="87"/>
                  </a:lnTo>
                  <a:lnTo>
                    <a:pt x="2499" y="90"/>
                  </a:lnTo>
                  <a:lnTo>
                    <a:pt x="2500" y="91"/>
                  </a:lnTo>
                  <a:lnTo>
                    <a:pt x="2502" y="94"/>
                  </a:lnTo>
                  <a:lnTo>
                    <a:pt x="2502" y="95"/>
                  </a:lnTo>
                  <a:lnTo>
                    <a:pt x="2503" y="96"/>
                  </a:lnTo>
                  <a:lnTo>
                    <a:pt x="2504" y="97"/>
                  </a:lnTo>
                  <a:lnTo>
                    <a:pt x="2504" y="97"/>
                  </a:lnTo>
                  <a:lnTo>
                    <a:pt x="2504" y="96"/>
                  </a:lnTo>
                  <a:lnTo>
                    <a:pt x="2504" y="94"/>
                  </a:lnTo>
                  <a:lnTo>
                    <a:pt x="2504" y="92"/>
                  </a:lnTo>
                  <a:lnTo>
                    <a:pt x="2504" y="90"/>
                  </a:lnTo>
                  <a:lnTo>
                    <a:pt x="2504" y="89"/>
                  </a:lnTo>
                  <a:lnTo>
                    <a:pt x="2505" y="89"/>
                  </a:lnTo>
                  <a:lnTo>
                    <a:pt x="2507" y="89"/>
                  </a:lnTo>
                  <a:lnTo>
                    <a:pt x="2508" y="90"/>
                  </a:lnTo>
                  <a:lnTo>
                    <a:pt x="2509" y="91"/>
                  </a:lnTo>
                  <a:lnTo>
                    <a:pt x="2509" y="92"/>
                  </a:lnTo>
                  <a:lnTo>
                    <a:pt x="2510" y="94"/>
                  </a:lnTo>
                  <a:lnTo>
                    <a:pt x="2512" y="94"/>
                  </a:lnTo>
                  <a:lnTo>
                    <a:pt x="2512" y="94"/>
                  </a:lnTo>
                  <a:lnTo>
                    <a:pt x="2512" y="92"/>
                  </a:lnTo>
                  <a:lnTo>
                    <a:pt x="2512" y="91"/>
                  </a:lnTo>
                  <a:lnTo>
                    <a:pt x="2512" y="89"/>
                  </a:lnTo>
                  <a:lnTo>
                    <a:pt x="2512" y="87"/>
                  </a:lnTo>
                  <a:lnTo>
                    <a:pt x="2513" y="86"/>
                  </a:lnTo>
                  <a:lnTo>
                    <a:pt x="2513" y="85"/>
                  </a:lnTo>
                  <a:lnTo>
                    <a:pt x="2514" y="84"/>
                  </a:lnTo>
                  <a:lnTo>
                    <a:pt x="2515" y="85"/>
                  </a:lnTo>
                  <a:lnTo>
                    <a:pt x="2515" y="87"/>
                  </a:lnTo>
                  <a:lnTo>
                    <a:pt x="2517" y="89"/>
                  </a:lnTo>
                  <a:lnTo>
                    <a:pt x="2518" y="90"/>
                  </a:lnTo>
                  <a:lnTo>
                    <a:pt x="2519" y="91"/>
                  </a:lnTo>
                  <a:lnTo>
                    <a:pt x="2519" y="91"/>
                  </a:lnTo>
                  <a:lnTo>
                    <a:pt x="2519" y="89"/>
                  </a:lnTo>
                  <a:lnTo>
                    <a:pt x="2519" y="87"/>
                  </a:lnTo>
                  <a:lnTo>
                    <a:pt x="2520" y="86"/>
                  </a:lnTo>
                  <a:lnTo>
                    <a:pt x="2520" y="86"/>
                  </a:lnTo>
                  <a:lnTo>
                    <a:pt x="2522" y="86"/>
                  </a:lnTo>
                  <a:lnTo>
                    <a:pt x="2523" y="86"/>
                  </a:lnTo>
                  <a:lnTo>
                    <a:pt x="2524" y="89"/>
                  </a:lnTo>
                  <a:lnTo>
                    <a:pt x="2525" y="90"/>
                  </a:lnTo>
                  <a:lnTo>
                    <a:pt x="2525" y="91"/>
                  </a:lnTo>
                  <a:lnTo>
                    <a:pt x="2527" y="92"/>
                  </a:lnTo>
                  <a:lnTo>
                    <a:pt x="2528" y="92"/>
                  </a:lnTo>
                  <a:lnTo>
                    <a:pt x="2528" y="92"/>
                  </a:lnTo>
                  <a:lnTo>
                    <a:pt x="2529" y="90"/>
                  </a:lnTo>
                  <a:lnTo>
                    <a:pt x="2529" y="89"/>
                  </a:lnTo>
                  <a:lnTo>
                    <a:pt x="2529" y="87"/>
                  </a:lnTo>
                  <a:lnTo>
                    <a:pt x="2529" y="87"/>
                  </a:lnTo>
                  <a:lnTo>
                    <a:pt x="2530" y="86"/>
                  </a:lnTo>
                  <a:lnTo>
                    <a:pt x="2531" y="86"/>
                  </a:lnTo>
                  <a:lnTo>
                    <a:pt x="2533" y="85"/>
                  </a:lnTo>
                  <a:lnTo>
                    <a:pt x="2533" y="82"/>
                  </a:lnTo>
                  <a:lnTo>
                    <a:pt x="2533" y="79"/>
                  </a:lnTo>
                  <a:lnTo>
                    <a:pt x="2531" y="77"/>
                  </a:lnTo>
                  <a:lnTo>
                    <a:pt x="2531" y="76"/>
                  </a:lnTo>
                  <a:lnTo>
                    <a:pt x="2531" y="75"/>
                  </a:lnTo>
                  <a:lnTo>
                    <a:pt x="2533" y="75"/>
                  </a:lnTo>
                  <a:lnTo>
                    <a:pt x="2533" y="76"/>
                  </a:lnTo>
                  <a:lnTo>
                    <a:pt x="2534" y="79"/>
                  </a:lnTo>
                  <a:lnTo>
                    <a:pt x="2535" y="80"/>
                  </a:lnTo>
                  <a:lnTo>
                    <a:pt x="2536" y="80"/>
                  </a:lnTo>
                  <a:lnTo>
                    <a:pt x="2538" y="79"/>
                  </a:lnTo>
                  <a:lnTo>
                    <a:pt x="2538" y="76"/>
                  </a:lnTo>
                  <a:lnTo>
                    <a:pt x="2538" y="66"/>
                  </a:lnTo>
                  <a:lnTo>
                    <a:pt x="2539" y="65"/>
                  </a:lnTo>
                  <a:lnTo>
                    <a:pt x="2540" y="64"/>
                  </a:lnTo>
                  <a:lnTo>
                    <a:pt x="2540" y="62"/>
                  </a:lnTo>
                  <a:lnTo>
                    <a:pt x="2541" y="62"/>
                  </a:lnTo>
                  <a:lnTo>
                    <a:pt x="2541" y="64"/>
                  </a:lnTo>
                  <a:lnTo>
                    <a:pt x="2543" y="66"/>
                  </a:lnTo>
                  <a:lnTo>
                    <a:pt x="2543" y="67"/>
                  </a:lnTo>
                  <a:lnTo>
                    <a:pt x="2544" y="69"/>
                  </a:lnTo>
                  <a:lnTo>
                    <a:pt x="2544" y="70"/>
                  </a:lnTo>
                  <a:lnTo>
                    <a:pt x="2545" y="71"/>
                  </a:lnTo>
                  <a:lnTo>
                    <a:pt x="2545" y="71"/>
                  </a:lnTo>
                  <a:lnTo>
                    <a:pt x="2545" y="71"/>
                  </a:lnTo>
                  <a:lnTo>
                    <a:pt x="2545" y="70"/>
                  </a:lnTo>
                  <a:lnTo>
                    <a:pt x="2546" y="69"/>
                  </a:lnTo>
                  <a:lnTo>
                    <a:pt x="2546" y="67"/>
                  </a:lnTo>
                  <a:lnTo>
                    <a:pt x="2546" y="66"/>
                  </a:lnTo>
                  <a:lnTo>
                    <a:pt x="2548" y="65"/>
                  </a:lnTo>
                  <a:lnTo>
                    <a:pt x="2549" y="66"/>
                  </a:lnTo>
                  <a:lnTo>
                    <a:pt x="2549" y="66"/>
                  </a:lnTo>
                  <a:lnTo>
                    <a:pt x="2550" y="67"/>
                  </a:lnTo>
                  <a:lnTo>
                    <a:pt x="2551" y="67"/>
                  </a:lnTo>
                  <a:lnTo>
                    <a:pt x="2553" y="69"/>
                  </a:lnTo>
                  <a:lnTo>
                    <a:pt x="2553" y="69"/>
                  </a:lnTo>
                  <a:lnTo>
                    <a:pt x="2554" y="69"/>
                  </a:lnTo>
                  <a:lnTo>
                    <a:pt x="2554" y="66"/>
                  </a:lnTo>
                  <a:lnTo>
                    <a:pt x="2554" y="66"/>
                  </a:lnTo>
                  <a:lnTo>
                    <a:pt x="2555" y="66"/>
                  </a:lnTo>
                  <a:lnTo>
                    <a:pt x="2555" y="67"/>
                  </a:lnTo>
                  <a:lnTo>
                    <a:pt x="2556" y="67"/>
                  </a:lnTo>
                  <a:lnTo>
                    <a:pt x="2556" y="69"/>
                  </a:lnTo>
                  <a:lnTo>
                    <a:pt x="2561" y="69"/>
                  </a:lnTo>
                  <a:lnTo>
                    <a:pt x="2563" y="67"/>
                  </a:lnTo>
                  <a:lnTo>
                    <a:pt x="2563" y="66"/>
                  </a:lnTo>
                  <a:lnTo>
                    <a:pt x="2563" y="65"/>
                  </a:lnTo>
                  <a:lnTo>
                    <a:pt x="2561" y="64"/>
                  </a:lnTo>
                  <a:lnTo>
                    <a:pt x="2561" y="64"/>
                  </a:lnTo>
                  <a:lnTo>
                    <a:pt x="2564" y="64"/>
                  </a:lnTo>
                  <a:lnTo>
                    <a:pt x="2565" y="66"/>
                  </a:lnTo>
                  <a:lnTo>
                    <a:pt x="2566" y="69"/>
                  </a:lnTo>
                  <a:lnTo>
                    <a:pt x="2566" y="71"/>
                  </a:lnTo>
                  <a:lnTo>
                    <a:pt x="2569" y="72"/>
                  </a:lnTo>
                  <a:lnTo>
                    <a:pt x="2570" y="74"/>
                  </a:lnTo>
                  <a:lnTo>
                    <a:pt x="2571" y="75"/>
                  </a:lnTo>
                  <a:lnTo>
                    <a:pt x="2571" y="76"/>
                  </a:lnTo>
                  <a:lnTo>
                    <a:pt x="2574" y="76"/>
                  </a:lnTo>
                  <a:lnTo>
                    <a:pt x="2574" y="77"/>
                  </a:lnTo>
                  <a:lnTo>
                    <a:pt x="2574" y="80"/>
                  </a:lnTo>
                  <a:lnTo>
                    <a:pt x="2575" y="81"/>
                  </a:lnTo>
                  <a:lnTo>
                    <a:pt x="2576" y="82"/>
                  </a:lnTo>
                  <a:lnTo>
                    <a:pt x="2578" y="82"/>
                  </a:lnTo>
                  <a:lnTo>
                    <a:pt x="2579" y="82"/>
                  </a:lnTo>
                  <a:lnTo>
                    <a:pt x="2579" y="82"/>
                  </a:lnTo>
                  <a:lnTo>
                    <a:pt x="2580" y="84"/>
                  </a:lnTo>
                  <a:lnTo>
                    <a:pt x="2581" y="87"/>
                  </a:lnTo>
                  <a:lnTo>
                    <a:pt x="2583" y="90"/>
                  </a:lnTo>
                  <a:lnTo>
                    <a:pt x="2584" y="91"/>
                  </a:lnTo>
                  <a:lnTo>
                    <a:pt x="2585" y="92"/>
                  </a:lnTo>
                  <a:lnTo>
                    <a:pt x="2588" y="95"/>
                  </a:lnTo>
                  <a:lnTo>
                    <a:pt x="2589" y="97"/>
                  </a:lnTo>
                  <a:lnTo>
                    <a:pt x="2590" y="100"/>
                  </a:lnTo>
                  <a:lnTo>
                    <a:pt x="2591" y="101"/>
                  </a:lnTo>
                  <a:lnTo>
                    <a:pt x="2593" y="102"/>
                  </a:lnTo>
                  <a:lnTo>
                    <a:pt x="2594" y="105"/>
                  </a:lnTo>
                  <a:lnTo>
                    <a:pt x="2594" y="106"/>
                  </a:lnTo>
                  <a:lnTo>
                    <a:pt x="2594" y="107"/>
                  </a:lnTo>
                  <a:lnTo>
                    <a:pt x="2593" y="107"/>
                  </a:lnTo>
                  <a:lnTo>
                    <a:pt x="2593" y="108"/>
                  </a:lnTo>
                  <a:lnTo>
                    <a:pt x="2591" y="108"/>
                  </a:lnTo>
                  <a:lnTo>
                    <a:pt x="2590" y="108"/>
                  </a:lnTo>
                  <a:lnTo>
                    <a:pt x="2589" y="108"/>
                  </a:lnTo>
                  <a:lnTo>
                    <a:pt x="2588" y="110"/>
                  </a:lnTo>
                  <a:lnTo>
                    <a:pt x="2588" y="112"/>
                  </a:lnTo>
                  <a:lnTo>
                    <a:pt x="2589" y="115"/>
                  </a:lnTo>
                  <a:lnTo>
                    <a:pt x="2589" y="120"/>
                  </a:lnTo>
                  <a:lnTo>
                    <a:pt x="2590" y="123"/>
                  </a:lnTo>
                  <a:lnTo>
                    <a:pt x="2591" y="126"/>
                  </a:lnTo>
                  <a:lnTo>
                    <a:pt x="2593" y="128"/>
                  </a:lnTo>
                  <a:lnTo>
                    <a:pt x="2594" y="131"/>
                  </a:lnTo>
                  <a:lnTo>
                    <a:pt x="2595" y="132"/>
                  </a:lnTo>
                  <a:lnTo>
                    <a:pt x="2596" y="133"/>
                  </a:lnTo>
                  <a:lnTo>
                    <a:pt x="2598" y="135"/>
                  </a:lnTo>
                  <a:lnTo>
                    <a:pt x="2598" y="136"/>
                  </a:lnTo>
                  <a:lnTo>
                    <a:pt x="2600" y="138"/>
                  </a:lnTo>
                  <a:lnTo>
                    <a:pt x="2604" y="140"/>
                  </a:lnTo>
                  <a:lnTo>
                    <a:pt x="2606" y="141"/>
                  </a:lnTo>
                  <a:lnTo>
                    <a:pt x="2607" y="143"/>
                  </a:lnTo>
                  <a:lnTo>
                    <a:pt x="2610" y="146"/>
                  </a:lnTo>
                  <a:lnTo>
                    <a:pt x="2611" y="148"/>
                  </a:lnTo>
                  <a:lnTo>
                    <a:pt x="2612" y="148"/>
                  </a:lnTo>
                  <a:lnTo>
                    <a:pt x="2614" y="150"/>
                  </a:lnTo>
                  <a:lnTo>
                    <a:pt x="2614" y="150"/>
                  </a:lnTo>
                  <a:lnTo>
                    <a:pt x="2612" y="148"/>
                  </a:lnTo>
                  <a:lnTo>
                    <a:pt x="2612" y="147"/>
                  </a:lnTo>
                  <a:lnTo>
                    <a:pt x="2612" y="146"/>
                  </a:lnTo>
                  <a:lnTo>
                    <a:pt x="2612" y="145"/>
                  </a:lnTo>
                  <a:lnTo>
                    <a:pt x="2614" y="143"/>
                  </a:lnTo>
                  <a:lnTo>
                    <a:pt x="2615" y="146"/>
                  </a:lnTo>
                  <a:lnTo>
                    <a:pt x="2616" y="147"/>
                  </a:lnTo>
                  <a:lnTo>
                    <a:pt x="2617" y="147"/>
                  </a:lnTo>
                  <a:lnTo>
                    <a:pt x="2619" y="150"/>
                  </a:lnTo>
                  <a:lnTo>
                    <a:pt x="2619" y="151"/>
                  </a:lnTo>
                  <a:lnTo>
                    <a:pt x="2620" y="152"/>
                  </a:lnTo>
                  <a:lnTo>
                    <a:pt x="2621" y="152"/>
                  </a:lnTo>
                  <a:lnTo>
                    <a:pt x="2621" y="152"/>
                  </a:lnTo>
                  <a:lnTo>
                    <a:pt x="2624" y="152"/>
                  </a:lnTo>
                  <a:lnTo>
                    <a:pt x="2626" y="155"/>
                  </a:lnTo>
                  <a:lnTo>
                    <a:pt x="2630" y="157"/>
                  </a:lnTo>
                  <a:lnTo>
                    <a:pt x="2631" y="157"/>
                  </a:lnTo>
                  <a:lnTo>
                    <a:pt x="2634" y="156"/>
                  </a:lnTo>
                  <a:lnTo>
                    <a:pt x="2635" y="156"/>
                  </a:lnTo>
                  <a:lnTo>
                    <a:pt x="2637" y="157"/>
                  </a:lnTo>
                  <a:lnTo>
                    <a:pt x="2637" y="157"/>
                  </a:lnTo>
                  <a:lnTo>
                    <a:pt x="2639" y="159"/>
                  </a:lnTo>
                  <a:lnTo>
                    <a:pt x="2639" y="161"/>
                  </a:lnTo>
                  <a:lnTo>
                    <a:pt x="2640" y="163"/>
                  </a:lnTo>
                  <a:lnTo>
                    <a:pt x="2640" y="164"/>
                  </a:lnTo>
                  <a:lnTo>
                    <a:pt x="2646" y="176"/>
                  </a:lnTo>
                  <a:lnTo>
                    <a:pt x="2652" y="186"/>
                  </a:lnTo>
                  <a:lnTo>
                    <a:pt x="2655" y="189"/>
                  </a:lnTo>
                  <a:lnTo>
                    <a:pt x="2655" y="192"/>
                  </a:lnTo>
                  <a:lnTo>
                    <a:pt x="2656" y="196"/>
                  </a:lnTo>
                  <a:lnTo>
                    <a:pt x="2659" y="198"/>
                  </a:lnTo>
                  <a:lnTo>
                    <a:pt x="2661" y="203"/>
                  </a:lnTo>
                  <a:lnTo>
                    <a:pt x="2664" y="207"/>
                  </a:lnTo>
                  <a:lnTo>
                    <a:pt x="2666" y="209"/>
                  </a:lnTo>
                  <a:lnTo>
                    <a:pt x="2672" y="219"/>
                  </a:lnTo>
                  <a:lnTo>
                    <a:pt x="2678" y="233"/>
                  </a:lnTo>
                  <a:lnTo>
                    <a:pt x="2682" y="249"/>
                  </a:lnTo>
                  <a:lnTo>
                    <a:pt x="2681" y="264"/>
                  </a:lnTo>
                  <a:lnTo>
                    <a:pt x="2681" y="266"/>
                  </a:lnTo>
                  <a:lnTo>
                    <a:pt x="2680" y="269"/>
                  </a:lnTo>
                  <a:lnTo>
                    <a:pt x="2680" y="271"/>
                  </a:lnTo>
                  <a:lnTo>
                    <a:pt x="2678" y="274"/>
                  </a:lnTo>
                  <a:lnTo>
                    <a:pt x="2677" y="275"/>
                  </a:lnTo>
                  <a:lnTo>
                    <a:pt x="2675" y="275"/>
                  </a:lnTo>
                  <a:lnTo>
                    <a:pt x="2674" y="275"/>
                  </a:lnTo>
                  <a:lnTo>
                    <a:pt x="2671" y="274"/>
                  </a:lnTo>
                  <a:lnTo>
                    <a:pt x="2670" y="275"/>
                  </a:lnTo>
                  <a:lnTo>
                    <a:pt x="2669" y="275"/>
                  </a:lnTo>
                  <a:lnTo>
                    <a:pt x="2669" y="276"/>
                  </a:lnTo>
                  <a:lnTo>
                    <a:pt x="2667" y="278"/>
                  </a:lnTo>
                  <a:lnTo>
                    <a:pt x="2667" y="278"/>
                  </a:lnTo>
                  <a:lnTo>
                    <a:pt x="2666" y="276"/>
                  </a:lnTo>
                  <a:lnTo>
                    <a:pt x="2664" y="276"/>
                  </a:lnTo>
                  <a:lnTo>
                    <a:pt x="2661" y="274"/>
                  </a:lnTo>
                  <a:lnTo>
                    <a:pt x="2659" y="271"/>
                  </a:lnTo>
                  <a:lnTo>
                    <a:pt x="2654" y="269"/>
                  </a:lnTo>
                  <a:lnTo>
                    <a:pt x="2650" y="266"/>
                  </a:lnTo>
                  <a:lnTo>
                    <a:pt x="2647" y="264"/>
                  </a:lnTo>
                  <a:lnTo>
                    <a:pt x="2646" y="263"/>
                  </a:lnTo>
                  <a:lnTo>
                    <a:pt x="2644" y="260"/>
                  </a:lnTo>
                  <a:lnTo>
                    <a:pt x="2641" y="258"/>
                  </a:lnTo>
                  <a:lnTo>
                    <a:pt x="2640" y="253"/>
                  </a:lnTo>
                  <a:lnTo>
                    <a:pt x="2635" y="247"/>
                  </a:lnTo>
                  <a:lnTo>
                    <a:pt x="2630" y="240"/>
                  </a:lnTo>
                  <a:lnTo>
                    <a:pt x="2624" y="235"/>
                  </a:lnTo>
                  <a:lnTo>
                    <a:pt x="2622" y="234"/>
                  </a:lnTo>
                  <a:lnTo>
                    <a:pt x="2621" y="234"/>
                  </a:lnTo>
                  <a:lnTo>
                    <a:pt x="2621" y="235"/>
                  </a:lnTo>
                  <a:lnTo>
                    <a:pt x="2621" y="237"/>
                  </a:lnTo>
                  <a:lnTo>
                    <a:pt x="2621" y="238"/>
                  </a:lnTo>
                  <a:lnTo>
                    <a:pt x="2621" y="239"/>
                  </a:lnTo>
                  <a:lnTo>
                    <a:pt x="2621" y="240"/>
                  </a:lnTo>
                  <a:lnTo>
                    <a:pt x="2624" y="243"/>
                  </a:lnTo>
                  <a:lnTo>
                    <a:pt x="2626" y="245"/>
                  </a:lnTo>
                  <a:lnTo>
                    <a:pt x="2626" y="248"/>
                  </a:lnTo>
                  <a:lnTo>
                    <a:pt x="2629" y="250"/>
                  </a:lnTo>
                  <a:lnTo>
                    <a:pt x="2630" y="253"/>
                  </a:lnTo>
                  <a:lnTo>
                    <a:pt x="2630" y="256"/>
                  </a:lnTo>
                  <a:lnTo>
                    <a:pt x="2632" y="259"/>
                  </a:lnTo>
                  <a:lnTo>
                    <a:pt x="2632" y="261"/>
                  </a:lnTo>
                  <a:lnTo>
                    <a:pt x="2635" y="263"/>
                  </a:lnTo>
                  <a:lnTo>
                    <a:pt x="2637" y="264"/>
                  </a:lnTo>
                  <a:lnTo>
                    <a:pt x="2639" y="269"/>
                  </a:lnTo>
                  <a:lnTo>
                    <a:pt x="2640" y="274"/>
                  </a:lnTo>
                  <a:lnTo>
                    <a:pt x="2642" y="279"/>
                  </a:lnTo>
                  <a:lnTo>
                    <a:pt x="2644" y="285"/>
                  </a:lnTo>
                  <a:lnTo>
                    <a:pt x="2645" y="290"/>
                  </a:lnTo>
                  <a:lnTo>
                    <a:pt x="2645" y="295"/>
                  </a:lnTo>
                  <a:lnTo>
                    <a:pt x="2649" y="314"/>
                  </a:lnTo>
                  <a:lnTo>
                    <a:pt x="2650" y="331"/>
                  </a:lnTo>
                  <a:lnTo>
                    <a:pt x="2651" y="334"/>
                  </a:lnTo>
                  <a:lnTo>
                    <a:pt x="2652" y="335"/>
                  </a:lnTo>
                  <a:lnTo>
                    <a:pt x="2654" y="336"/>
                  </a:lnTo>
                  <a:lnTo>
                    <a:pt x="2655" y="336"/>
                  </a:lnTo>
                  <a:lnTo>
                    <a:pt x="2655" y="336"/>
                  </a:lnTo>
                  <a:lnTo>
                    <a:pt x="2657" y="340"/>
                  </a:lnTo>
                  <a:lnTo>
                    <a:pt x="2660" y="342"/>
                  </a:lnTo>
                  <a:lnTo>
                    <a:pt x="2661" y="345"/>
                  </a:lnTo>
                  <a:lnTo>
                    <a:pt x="2662" y="347"/>
                  </a:lnTo>
                  <a:lnTo>
                    <a:pt x="2665" y="351"/>
                  </a:lnTo>
                  <a:lnTo>
                    <a:pt x="2667" y="353"/>
                  </a:lnTo>
                  <a:lnTo>
                    <a:pt x="2669" y="355"/>
                  </a:lnTo>
                  <a:lnTo>
                    <a:pt x="2671" y="356"/>
                  </a:lnTo>
                  <a:lnTo>
                    <a:pt x="2672" y="355"/>
                  </a:lnTo>
                  <a:lnTo>
                    <a:pt x="2674" y="352"/>
                  </a:lnTo>
                  <a:lnTo>
                    <a:pt x="2674" y="349"/>
                  </a:lnTo>
                  <a:lnTo>
                    <a:pt x="2674" y="345"/>
                  </a:lnTo>
                  <a:lnTo>
                    <a:pt x="2671" y="340"/>
                  </a:lnTo>
                  <a:lnTo>
                    <a:pt x="2671" y="337"/>
                  </a:lnTo>
                  <a:lnTo>
                    <a:pt x="2670" y="336"/>
                  </a:lnTo>
                  <a:lnTo>
                    <a:pt x="2669" y="336"/>
                  </a:lnTo>
                  <a:lnTo>
                    <a:pt x="2667" y="335"/>
                  </a:lnTo>
                  <a:lnTo>
                    <a:pt x="2666" y="334"/>
                  </a:lnTo>
                  <a:lnTo>
                    <a:pt x="2665" y="334"/>
                  </a:lnTo>
                  <a:lnTo>
                    <a:pt x="2664" y="332"/>
                  </a:lnTo>
                  <a:lnTo>
                    <a:pt x="2662" y="330"/>
                  </a:lnTo>
                  <a:lnTo>
                    <a:pt x="2662" y="327"/>
                  </a:lnTo>
                  <a:lnTo>
                    <a:pt x="2661" y="324"/>
                  </a:lnTo>
                  <a:lnTo>
                    <a:pt x="2660" y="321"/>
                  </a:lnTo>
                  <a:lnTo>
                    <a:pt x="2660" y="320"/>
                  </a:lnTo>
                  <a:lnTo>
                    <a:pt x="2659" y="316"/>
                  </a:lnTo>
                  <a:lnTo>
                    <a:pt x="2659" y="314"/>
                  </a:lnTo>
                  <a:lnTo>
                    <a:pt x="2659" y="310"/>
                  </a:lnTo>
                  <a:lnTo>
                    <a:pt x="2660" y="309"/>
                  </a:lnTo>
                  <a:lnTo>
                    <a:pt x="2661" y="307"/>
                  </a:lnTo>
                  <a:lnTo>
                    <a:pt x="2664" y="307"/>
                  </a:lnTo>
                  <a:lnTo>
                    <a:pt x="2665" y="309"/>
                  </a:lnTo>
                  <a:lnTo>
                    <a:pt x="2667" y="310"/>
                  </a:lnTo>
                  <a:lnTo>
                    <a:pt x="2669" y="314"/>
                  </a:lnTo>
                  <a:lnTo>
                    <a:pt x="2670" y="319"/>
                  </a:lnTo>
                  <a:lnTo>
                    <a:pt x="2671" y="322"/>
                  </a:lnTo>
                  <a:lnTo>
                    <a:pt x="2672" y="325"/>
                  </a:lnTo>
                  <a:lnTo>
                    <a:pt x="2675" y="326"/>
                  </a:lnTo>
                  <a:lnTo>
                    <a:pt x="2676" y="327"/>
                  </a:lnTo>
                  <a:lnTo>
                    <a:pt x="2678" y="329"/>
                  </a:lnTo>
                  <a:lnTo>
                    <a:pt x="2680" y="330"/>
                  </a:lnTo>
                  <a:lnTo>
                    <a:pt x="2681" y="330"/>
                  </a:lnTo>
                  <a:lnTo>
                    <a:pt x="2683" y="331"/>
                  </a:lnTo>
                  <a:lnTo>
                    <a:pt x="2685" y="332"/>
                  </a:lnTo>
                  <a:lnTo>
                    <a:pt x="2687" y="334"/>
                  </a:lnTo>
                  <a:lnTo>
                    <a:pt x="2688" y="335"/>
                  </a:lnTo>
                  <a:lnTo>
                    <a:pt x="2690" y="336"/>
                  </a:lnTo>
                  <a:lnTo>
                    <a:pt x="2690" y="335"/>
                  </a:lnTo>
                  <a:lnTo>
                    <a:pt x="2690" y="334"/>
                  </a:lnTo>
                  <a:lnTo>
                    <a:pt x="2687" y="327"/>
                  </a:lnTo>
                  <a:lnTo>
                    <a:pt x="2685" y="321"/>
                  </a:lnTo>
                  <a:lnTo>
                    <a:pt x="2685" y="316"/>
                  </a:lnTo>
                  <a:lnTo>
                    <a:pt x="2681" y="309"/>
                  </a:lnTo>
                  <a:lnTo>
                    <a:pt x="2678" y="301"/>
                  </a:lnTo>
                  <a:lnTo>
                    <a:pt x="2678" y="295"/>
                  </a:lnTo>
                  <a:lnTo>
                    <a:pt x="2680" y="294"/>
                  </a:lnTo>
                  <a:lnTo>
                    <a:pt x="2681" y="293"/>
                  </a:lnTo>
                  <a:lnTo>
                    <a:pt x="2682" y="291"/>
                  </a:lnTo>
                  <a:lnTo>
                    <a:pt x="2685" y="290"/>
                  </a:lnTo>
                  <a:lnTo>
                    <a:pt x="2685" y="288"/>
                  </a:lnTo>
                  <a:lnTo>
                    <a:pt x="2686" y="285"/>
                  </a:lnTo>
                  <a:lnTo>
                    <a:pt x="2686" y="281"/>
                  </a:lnTo>
                  <a:lnTo>
                    <a:pt x="2687" y="279"/>
                  </a:lnTo>
                  <a:lnTo>
                    <a:pt x="2688" y="276"/>
                  </a:lnTo>
                  <a:lnTo>
                    <a:pt x="2690" y="274"/>
                  </a:lnTo>
                  <a:lnTo>
                    <a:pt x="2690" y="269"/>
                  </a:lnTo>
                  <a:lnTo>
                    <a:pt x="2690" y="268"/>
                  </a:lnTo>
                  <a:lnTo>
                    <a:pt x="2690" y="266"/>
                  </a:lnTo>
                  <a:lnTo>
                    <a:pt x="2690" y="265"/>
                  </a:lnTo>
                  <a:lnTo>
                    <a:pt x="2691" y="265"/>
                  </a:lnTo>
                  <a:lnTo>
                    <a:pt x="2692" y="266"/>
                  </a:lnTo>
                  <a:lnTo>
                    <a:pt x="2692" y="269"/>
                  </a:lnTo>
                  <a:lnTo>
                    <a:pt x="2693" y="271"/>
                  </a:lnTo>
                  <a:lnTo>
                    <a:pt x="2695" y="274"/>
                  </a:lnTo>
                  <a:lnTo>
                    <a:pt x="2697" y="276"/>
                  </a:lnTo>
                  <a:lnTo>
                    <a:pt x="2697" y="279"/>
                  </a:lnTo>
                  <a:lnTo>
                    <a:pt x="2698" y="279"/>
                  </a:lnTo>
                  <a:lnTo>
                    <a:pt x="2701" y="280"/>
                  </a:lnTo>
                  <a:lnTo>
                    <a:pt x="2702" y="281"/>
                  </a:lnTo>
                  <a:lnTo>
                    <a:pt x="2703" y="284"/>
                  </a:lnTo>
                  <a:lnTo>
                    <a:pt x="2703" y="284"/>
                  </a:lnTo>
                  <a:lnTo>
                    <a:pt x="2705" y="284"/>
                  </a:lnTo>
                  <a:lnTo>
                    <a:pt x="2705" y="281"/>
                  </a:lnTo>
                  <a:lnTo>
                    <a:pt x="2705" y="269"/>
                  </a:lnTo>
                  <a:lnTo>
                    <a:pt x="2703" y="261"/>
                  </a:lnTo>
                  <a:lnTo>
                    <a:pt x="2701" y="254"/>
                  </a:lnTo>
                  <a:lnTo>
                    <a:pt x="2700" y="248"/>
                  </a:lnTo>
                  <a:lnTo>
                    <a:pt x="2698" y="243"/>
                  </a:lnTo>
                  <a:lnTo>
                    <a:pt x="2697" y="238"/>
                  </a:lnTo>
                  <a:lnTo>
                    <a:pt x="2697" y="233"/>
                  </a:lnTo>
                  <a:lnTo>
                    <a:pt x="2697" y="225"/>
                  </a:lnTo>
                  <a:lnTo>
                    <a:pt x="2696" y="219"/>
                  </a:lnTo>
                  <a:lnTo>
                    <a:pt x="2695" y="214"/>
                  </a:lnTo>
                  <a:lnTo>
                    <a:pt x="2695" y="210"/>
                  </a:lnTo>
                  <a:lnTo>
                    <a:pt x="2695" y="208"/>
                  </a:lnTo>
                  <a:lnTo>
                    <a:pt x="2693" y="204"/>
                  </a:lnTo>
                  <a:lnTo>
                    <a:pt x="2692" y="202"/>
                  </a:lnTo>
                  <a:lnTo>
                    <a:pt x="2690" y="196"/>
                  </a:lnTo>
                  <a:lnTo>
                    <a:pt x="2692" y="198"/>
                  </a:lnTo>
                  <a:lnTo>
                    <a:pt x="2695" y="202"/>
                  </a:lnTo>
                  <a:lnTo>
                    <a:pt x="2697" y="203"/>
                  </a:lnTo>
                  <a:lnTo>
                    <a:pt x="2700" y="204"/>
                  </a:lnTo>
                  <a:lnTo>
                    <a:pt x="2702" y="205"/>
                  </a:lnTo>
                  <a:lnTo>
                    <a:pt x="2703" y="207"/>
                  </a:lnTo>
                  <a:lnTo>
                    <a:pt x="2705" y="208"/>
                  </a:lnTo>
                  <a:lnTo>
                    <a:pt x="2705" y="209"/>
                  </a:lnTo>
                  <a:lnTo>
                    <a:pt x="2707" y="214"/>
                  </a:lnTo>
                  <a:lnTo>
                    <a:pt x="2710" y="219"/>
                  </a:lnTo>
                  <a:lnTo>
                    <a:pt x="2711" y="224"/>
                  </a:lnTo>
                  <a:lnTo>
                    <a:pt x="2711" y="228"/>
                  </a:lnTo>
                  <a:lnTo>
                    <a:pt x="2711" y="230"/>
                  </a:lnTo>
                  <a:lnTo>
                    <a:pt x="2710" y="232"/>
                  </a:lnTo>
                  <a:lnTo>
                    <a:pt x="2710" y="233"/>
                  </a:lnTo>
                  <a:lnTo>
                    <a:pt x="2708" y="233"/>
                  </a:lnTo>
                  <a:lnTo>
                    <a:pt x="2707" y="234"/>
                  </a:lnTo>
                  <a:lnTo>
                    <a:pt x="2706" y="234"/>
                  </a:lnTo>
                  <a:lnTo>
                    <a:pt x="2706" y="235"/>
                  </a:lnTo>
                  <a:lnTo>
                    <a:pt x="2705" y="238"/>
                  </a:lnTo>
                  <a:lnTo>
                    <a:pt x="2706" y="247"/>
                  </a:lnTo>
                  <a:lnTo>
                    <a:pt x="2710" y="254"/>
                  </a:lnTo>
                  <a:lnTo>
                    <a:pt x="2713" y="261"/>
                  </a:lnTo>
                  <a:lnTo>
                    <a:pt x="2715" y="265"/>
                  </a:lnTo>
                  <a:lnTo>
                    <a:pt x="2716" y="266"/>
                  </a:lnTo>
                  <a:lnTo>
                    <a:pt x="2717" y="268"/>
                  </a:lnTo>
                  <a:lnTo>
                    <a:pt x="2718" y="266"/>
                  </a:lnTo>
                  <a:lnTo>
                    <a:pt x="2721" y="265"/>
                  </a:lnTo>
                  <a:lnTo>
                    <a:pt x="2722" y="264"/>
                  </a:lnTo>
                  <a:lnTo>
                    <a:pt x="2723" y="261"/>
                  </a:lnTo>
                  <a:lnTo>
                    <a:pt x="2723" y="255"/>
                  </a:lnTo>
                  <a:lnTo>
                    <a:pt x="2723" y="248"/>
                  </a:lnTo>
                  <a:lnTo>
                    <a:pt x="2723" y="240"/>
                  </a:lnTo>
                  <a:lnTo>
                    <a:pt x="2723" y="238"/>
                  </a:lnTo>
                  <a:lnTo>
                    <a:pt x="2726" y="235"/>
                  </a:lnTo>
                  <a:lnTo>
                    <a:pt x="2727" y="233"/>
                  </a:lnTo>
                  <a:lnTo>
                    <a:pt x="2730" y="232"/>
                  </a:lnTo>
                  <a:lnTo>
                    <a:pt x="2731" y="230"/>
                  </a:lnTo>
                  <a:lnTo>
                    <a:pt x="2733" y="225"/>
                  </a:lnTo>
                  <a:lnTo>
                    <a:pt x="2735" y="223"/>
                  </a:lnTo>
                  <a:lnTo>
                    <a:pt x="2737" y="220"/>
                  </a:lnTo>
                  <a:lnTo>
                    <a:pt x="2740" y="218"/>
                  </a:lnTo>
                  <a:lnTo>
                    <a:pt x="2742" y="217"/>
                  </a:lnTo>
                  <a:lnTo>
                    <a:pt x="2743" y="217"/>
                  </a:lnTo>
                  <a:lnTo>
                    <a:pt x="2745" y="214"/>
                  </a:lnTo>
                  <a:lnTo>
                    <a:pt x="2746" y="213"/>
                  </a:lnTo>
                  <a:lnTo>
                    <a:pt x="2747" y="209"/>
                  </a:lnTo>
                  <a:lnTo>
                    <a:pt x="2748" y="207"/>
                  </a:lnTo>
                  <a:lnTo>
                    <a:pt x="2749" y="204"/>
                  </a:lnTo>
                  <a:lnTo>
                    <a:pt x="2752" y="202"/>
                  </a:lnTo>
                  <a:lnTo>
                    <a:pt x="2753" y="202"/>
                  </a:lnTo>
                  <a:lnTo>
                    <a:pt x="2754" y="204"/>
                  </a:lnTo>
                  <a:lnTo>
                    <a:pt x="2754" y="207"/>
                  </a:lnTo>
                  <a:lnTo>
                    <a:pt x="2754" y="209"/>
                  </a:lnTo>
                  <a:lnTo>
                    <a:pt x="2754" y="213"/>
                  </a:lnTo>
                  <a:lnTo>
                    <a:pt x="2754" y="214"/>
                  </a:lnTo>
                  <a:lnTo>
                    <a:pt x="2754" y="217"/>
                  </a:lnTo>
                  <a:lnTo>
                    <a:pt x="2754" y="219"/>
                  </a:lnTo>
                  <a:lnTo>
                    <a:pt x="2756" y="223"/>
                  </a:lnTo>
                  <a:lnTo>
                    <a:pt x="2757" y="224"/>
                  </a:lnTo>
                  <a:lnTo>
                    <a:pt x="2758" y="227"/>
                  </a:lnTo>
                  <a:lnTo>
                    <a:pt x="2759" y="228"/>
                  </a:lnTo>
                  <a:lnTo>
                    <a:pt x="2761" y="228"/>
                  </a:lnTo>
                  <a:lnTo>
                    <a:pt x="2762" y="228"/>
                  </a:lnTo>
                  <a:lnTo>
                    <a:pt x="2762" y="219"/>
                  </a:lnTo>
                  <a:lnTo>
                    <a:pt x="2764" y="219"/>
                  </a:lnTo>
                  <a:lnTo>
                    <a:pt x="2764" y="218"/>
                  </a:lnTo>
                  <a:lnTo>
                    <a:pt x="2764" y="217"/>
                  </a:lnTo>
                  <a:lnTo>
                    <a:pt x="2766" y="214"/>
                  </a:lnTo>
                  <a:lnTo>
                    <a:pt x="2767" y="213"/>
                  </a:lnTo>
                  <a:lnTo>
                    <a:pt x="2768" y="214"/>
                  </a:lnTo>
                  <a:lnTo>
                    <a:pt x="2769" y="215"/>
                  </a:lnTo>
                  <a:lnTo>
                    <a:pt x="2772" y="218"/>
                  </a:lnTo>
                  <a:lnTo>
                    <a:pt x="2773" y="219"/>
                  </a:lnTo>
                  <a:lnTo>
                    <a:pt x="2773" y="219"/>
                  </a:lnTo>
                  <a:lnTo>
                    <a:pt x="2774" y="219"/>
                  </a:lnTo>
                  <a:lnTo>
                    <a:pt x="2776" y="218"/>
                  </a:lnTo>
                  <a:lnTo>
                    <a:pt x="2776" y="217"/>
                  </a:lnTo>
                  <a:lnTo>
                    <a:pt x="2777" y="217"/>
                  </a:lnTo>
                  <a:lnTo>
                    <a:pt x="2777" y="214"/>
                  </a:lnTo>
                  <a:lnTo>
                    <a:pt x="2778" y="212"/>
                  </a:lnTo>
                  <a:lnTo>
                    <a:pt x="2779" y="209"/>
                  </a:lnTo>
                  <a:lnTo>
                    <a:pt x="2781" y="207"/>
                  </a:lnTo>
                  <a:lnTo>
                    <a:pt x="2782" y="204"/>
                  </a:lnTo>
                  <a:lnTo>
                    <a:pt x="2782" y="204"/>
                  </a:lnTo>
                  <a:lnTo>
                    <a:pt x="2783" y="207"/>
                  </a:lnTo>
                  <a:lnTo>
                    <a:pt x="2784" y="213"/>
                  </a:lnTo>
                  <a:lnTo>
                    <a:pt x="2784" y="220"/>
                  </a:lnTo>
                  <a:lnTo>
                    <a:pt x="2786" y="228"/>
                  </a:lnTo>
                  <a:lnTo>
                    <a:pt x="2788" y="230"/>
                  </a:lnTo>
                  <a:lnTo>
                    <a:pt x="2789" y="232"/>
                  </a:lnTo>
                  <a:lnTo>
                    <a:pt x="2791" y="230"/>
                  </a:lnTo>
                  <a:lnTo>
                    <a:pt x="2791" y="230"/>
                  </a:lnTo>
                  <a:lnTo>
                    <a:pt x="2791" y="228"/>
                  </a:lnTo>
                  <a:lnTo>
                    <a:pt x="2791" y="225"/>
                  </a:lnTo>
                  <a:lnTo>
                    <a:pt x="2791" y="222"/>
                  </a:lnTo>
                  <a:lnTo>
                    <a:pt x="2792" y="219"/>
                  </a:lnTo>
                  <a:lnTo>
                    <a:pt x="2792" y="218"/>
                  </a:lnTo>
                  <a:lnTo>
                    <a:pt x="2793" y="217"/>
                  </a:lnTo>
                  <a:lnTo>
                    <a:pt x="2793" y="217"/>
                  </a:lnTo>
                  <a:lnTo>
                    <a:pt x="2794" y="215"/>
                  </a:lnTo>
                  <a:lnTo>
                    <a:pt x="2794" y="214"/>
                  </a:lnTo>
                  <a:lnTo>
                    <a:pt x="2794" y="212"/>
                  </a:lnTo>
                  <a:lnTo>
                    <a:pt x="2794" y="209"/>
                  </a:lnTo>
                  <a:lnTo>
                    <a:pt x="2793" y="205"/>
                  </a:lnTo>
                  <a:lnTo>
                    <a:pt x="2792" y="203"/>
                  </a:lnTo>
                  <a:lnTo>
                    <a:pt x="2791" y="201"/>
                  </a:lnTo>
                  <a:lnTo>
                    <a:pt x="2789" y="197"/>
                  </a:lnTo>
                  <a:lnTo>
                    <a:pt x="2789" y="194"/>
                  </a:lnTo>
                  <a:lnTo>
                    <a:pt x="2788" y="191"/>
                  </a:lnTo>
                  <a:lnTo>
                    <a:pt x="2788" y="188"/>
                  </a:lnTo>
                  <a:lnTo>
                    <a:pt x="2787" y="187"/>
                  </a:lnTo>
                  <a:lnTo>
                    <a:pt x="2787" y="186"/>
                  </a:lnTo>
                  <a:lnTo>
                    <a:pt x="2784" y="184"/>
                  </a:lnTo>
                  <a:lnTo>
                    <a:pt x="2783" y="183"/>
                  </a:lnTo>
                  <a:lnTo>
                    <a:pt x="2783" y="182"/>
                  </a:lnTo>
                  <a:lnTo>
                    <a:pt x="2782" y="181"/>
                  </a:lnTo>
                  <a:lnTo>
                    <a:pt x="2781" y="179"/>
                  </a:lnTo>
                  <a:lnTo>
                    <a:pt x="2779" y="177"/>
                  </a:lnTo>
                  <a:lnTo>
                    <a:pt x="2778" y="176"/>
                  </a:lnTo>
                  <a:lnTo>
                    <a:pt x="2778" y="173"/>
                  </a:lnTo>
                  <a:lnTo>
                    <a:pt x="2777" y="169"/>
                  </a:lnTo>
                  <a:lnTo>
                    <a:pt x="2777" y="167"/>
                  </a:lnTo>
                  <a:lnTo>
                    <a:pt x="2776" y="163"/>
                  </a:lnTo>
                  <a:lnTo>
                    <a:pt x="2776" y="159"/>
                  </a:lnTo>
                  <a:lnTo>
                    <a:pt x="2776" y="158"/>
                  </a:lnTo>
                  <a:lnTo>
                    <a:pt x="2776" y="158"/>
                  </a:lnTo>
                  <a:lnTo>
                    <a:pt x="2776" y="158"/>
                  </a:lnTo>
                  <a:lnTo>
                    <a:pt x="2777" y="159"/>
                  </a:lnTo>
                  <a:lnTo>
                    <a:pt x="2778" y="162"/>
                  </a:lnTo>
                  <a:lnTo>
                    <a:pt x="2779" y="164"/>
                  </a:lnTo>
                  <a:lnTo>
                    <a:pt x="2781" y="166"/>
                  </a:lnTo>
                  <a:lnTo>
                    <a:pt x="2782" y="168"/>
                  </a:lnTo>
                  <a:lnTo>
                    <a:pt x="2783" y="169"/>
                  </a:lnTo>
                  <a:lnTo>
                    <a:pt x="2783" y="169"/>
                  </a:lnTo>
                  <a:lnTo>
                    <a:pt x="2784" y="172"/>
                  </a:lnTo>
                  <a:lnTo>
                    <a:pt x="2784" y="176"/>
                  </a:lnTo>
                  <a:lnTo>
                    <a:pt x="2787" y="178"/>
                  </a:lnTo>
                  <a:lnTo>
                    <a:pt x="2788" y="181"/>
                  </a:lnTo>
                  <a:lnTo>
                    <a:pt x="2788" y="182"/>
                  </a:lnTo>
                  <a:lnTo>
                    <a:pt x="2789" y="184"/>
                  </a:lnTo>
                  <a:lnTo>
                    <a:pt x="2789" y="186"/>
                  </a:lnTo>
                  <a:lnTo>
                    <a:pt x="2791" y="186"/>
                  </a:lnTo>
                  <a:lnTo>
                    <a:pt x="2793" y="186"/>
                  </a:lnTo>
                  <a:lnTo>
                    <a:pt x="2797" y="187"/>
                  </a:lnTo>
                  <a:lnTo>
                    <a:pt x="2801" y="188"/>
                  </a:lnTo>
                  <a:lnTo>
                    <a:pt x="2804" y="191"/>
                  </a:lnTo>
                  <a:lnTo>
                    <a:pt x="2809" y="197"/>
                  </a:lnTo>
                  <a:lnTo>
                    <a:pt x="2814" y="203"/>
                  </a:lnTo>
                  <a:lnTo>
                    <a:pt x="2821" y="209"/>
                  </a:lnTo>
                  <a:lnTo>
                    <a:pt x="2828" y="223"/>
                  </a:lnTo>
                  <a:lnTo>
                    <a:pt x="2835" y="235"/>
                  </a:lnTo>
                  <a:lnTo>
                    <a:pt x="2837" y="237"/>
                  </a:lnTo>
                  <a:lnTo>
                    <a:pt x="2838" y="239"/>
                  </a:lnTo>
                  <a:lnTo>
                    <a:pt x="2839" y="240"/>
                  </a:lnTo>
                  <a:lnTo>
                    <a:pt x="2840" y="243"/>
                  </a:lnTo>
                  <a:lnTo>
                    <a:pt x="2842" y="243"/>
                  </a:lnTo>
                  <a:lnTo>
                    <a:pt x="2842" y="243"/>
                  </a:lnTo>
                  <a:lnTo>
                    <a:pt x="2843" y="240"/>
                  </a:lnTo>
                  <a:lnTo>
                    <a:pt x="2843" y="235"/>
                  </a:lnTo>
                  <a:lnTo>
                    <a:pt x="2843" y="232"/>
                  </a:lnTo>
                  <a:lnTo>
                    <a:pt x="2842" y="229"/>
                  </a:lnTo>
                  <a:lnTo>
                    <a:pt x="2840" y="227"/>
                  </a:lnTo>
                  <a:lnTo>
                    <a:pt x="2838" y="224"/>
                  </a:lnTo>
                  <a:lnTo>
                    <a:pt x="2837" y="219"/>
                  </a:lnTo>
                  <a:lnTo>
                    <a:pt x="2835" y="214"/>
                  </a:lnTo>
                  <a:lnTo>
                    <a:pt x="2833" y="209"/>
                  </a:lnTo>
                  <a:lnTo>
                    <a:pt x="2833" y="205"/>
                  </a:lnTo>
                  <a:lnTo>
                    <a:pt x="2832" y="203"/>
                  </a:lnTo>
                  <a:lnTo>
                    <a:pt x="2830" y="202"/>
                  </a:lnTo>
                  <a:lnTo>
                    <a:pt x="2829" y="201"/>
                  </a:lnTo>
                  <a:lnTo>
                    <a:pt x="2828" y="201"/>
                  </a:lnTo>
                  <a:lnTo>
                    <a:pt x="2827" y="199"/>
                  </a:lnTo>
                  <a:lnTo>
                    <a:pt x="2825" y="198"/>
                  </a:lnTo>
                  <a:lnTo>
                    <a:pt x="2824" y="196"/>
                  </a:lnTo>
                  <a:lnTo>
                    <a:pt x="2823" y="192"/>
                  </a:lnTo>
                  <a:lnTo>
                    <a:pt x="2823" y="188"/>
                  </a:lnTo>
                  <a:lnTo>
                    <a:pt x="2823" y="187"/>
                  </a:lnTo>
                  <a:lnTo>
                    <a:pt x="2823" y="186"/>
                  </a:lnTo>
                  <a:lnTo>
                    <a:pt x="2824" y="184"/>
                  </a:lnTo>
                  <a:lnTo>
                    <a:pt x="2825" y="182"/>
                  </a:lnTo>
                  <a:lnTo>
                    <a:pt x="2825" y="181"/>
                  </a:lnTo>
                  <a:lnTo>
                    <a:pt x="2825" y="178"/>
                  </a:lnTo>
                  <a:lnTo>
                    <a:pt x="2825" y="176"/>
                  </a:lnTo>
                  <a:lnTo>
                    <a:pt x="2825" y="162"/>
                  </a:lnTo>
                  <a:lnTo>
                    <a:pt x="2824" y="159"/>
                  </a:lnTo>
                  <a:lnTo>
                    <a:pt x="2824" y="157"/>
                  </a:lnTo>
                  <a:lnTo>
                    <a:pt x="2823" y="156"/>
                  </a:lnTo>
                  <a:lnTo>
                    <a:pt x="2822" y="153"/>
                  </a:lnTo>
                  <a:lnTo>
                    <a:pt x="2821" y="153"/>
                  </a:lnTo>
                  <a:lnTo>
                    <a:pt x="2818" y="153"/>
                  </a:lnTo>
                  <a:lnTo>
                    <a:pt x="2817" y="155"/>
                  </a:lnTo>
                  <a:lnTo>
                    <a:pt x="2817" y="141"/>
                  </a:lnTo>
                  <a:lnTo>
                    <a:pt x="2817" y="140"/>
                  </a:lnTo>
                  <a:lnTo>
                    <a:pt x="2817" y="137"/>
                  </a:lnTo>
                  <a:lnTo>
                    <a:pt x="2816" y="136"/>
                  </a:lnTo>
                  <a:lnTo>
                    <a:pt x="2817" y="135"/>
                  </a:lnTo>
                  <a:lnTo>
                    <a:pt x="2817" y="133"/>
                  </a:lnTo>
                  <a:lnTo>
                    <a:pt x="2819" y="133"/>
                  </a:lnTo>
                  <a:lnTo>
                    <a:pt x="2819" y="135"/>
                  </a:lnTo>
                  <a:lnTo>
                    <a:pt x="2819" y="135"/>
                  </a:lnTo>
                  <a:lnTo>
                    <a:pt x="2821" y="133"/>
                  </a:lnTo>
                  <a:lnTo>
                    <a:pt x="2822" y="130"/>
                  </a:lnTo>
                  <a:lnTo>
                    <a:pt x="2822" y="127"/>
                  </a:lnTo>
                  <a:lnTo>
                    <a:pt x="2823" y="125"/>
                  </a:lnTo>
                  <a:lnTo>
                    <a:pt x="2823" y="123"/>
                  </a:lnTo>
                  <a:lnTo>
                    <a:pt x="2823" y="112"/>
                  </a:lnTo>
                  <a:lnTo>
                    <a:pt x="2822" y="110"/>
                  </a:lnTo>
                  <a:lnTo>
                    <a:pt x="2822" y="106"/>
                  </a:lnTo>
                  <a:lnTo>
                    <a:pt x="2822" y="104"/>
                  </a:lnTo>
                  <a:lnTo>
                    <a:pt x="2822" y="101"/>
                  </a:lnTo>
                  <a:lnTo>
                    <a:pt x="2823" y="100"/>
                  </a:lnTo>
                  <a:lnTo>
                    <a:pt x="2823" y="84"/>
                  </a:lnTo>
                  <a:lnTo>
                    <a:pt x="2823" y="80"/>
                  </a:lnTo>
                  <a:lnTo>
                    <a:pt x="2823" y="79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5" y="79"/>
                  </a:lnTo>
                  <a:lnTo>
                    <a:pt x="2827" y="80"/>
                  </a:lnTo>
                  <a:lnTo>
                    <a:pt x="2828" y="81"/>
                  </a:lnTo>
                  <a:lnTo>
                    <a:pt x="2829" y="82"/>
                  </a:lnTo>
                  <a:lnTo>
                    <a:pt x="2830" y="82"/>
                  </a:lnTo>
                  <a:lnTo>
                    <a:pt x="2830" y="82"/>
                  </a:lnTo>
                  <a:lnTo>
                    <a:pt x="2832" y="81"/>
                  </a:lnTo>
                  <a:lnTo>
                    <a:pt x="2833" y="81"/>
                  </a:lnTo>
                  <a:lnTo>
                    <a:pt x="2835" y="84"/>
                  </a:lnTo>
                  <a:lnTo>
                    <a:pt x="2837" y="85"/>
                  </a:lnTo>
                  <a:lnTo>
                    <a:pt x="2838" y="86"/>
                  </a:lnTo>
                  <a:lnTo>
                    <a:pt x="2838" y="86"/>
                  </a:lnTo>
                  <a:lnTo>
                    <a:pt x="2843" y="99"/>
                  </a:lnTo>
                  <a:lnTo>
                    <a:pt x="2845" y="110"/>
                  </a:lnTo>
                  <a:lnTo>
                    <a:pt x="2845" y="136"/>
                  </a:lnTo>
                  <a:lnTo>
                    <a:pt x="2847" y="143"/>
                  </a:lnTo>
                  <a:lnTo>
                    <a:pt x="2849" y="150"/>
                  </a:lnTo>
                  <a:lnTo>
                    <a:pt x="2852" y="157"/>
                  </a:lnTo>
                  <a:lnTo>
                    <a:pt x="2853" y="159"/>
                  </a:lnTo>
                  <a:lnTo>
                    <a:pt x="2854" y="162"/>
                  </a:lnTo>
                  <a:lnTo>
                    <a:pt x="2855" y="164"/>
                  </a:lnTo>
                  <a:lnTo>
                    <a:pt x="2857" y="168"/>
                  </a:lnTo>
                  <a:lnTo>
                    <a:pt x="2857" y="169"/>
                  </a:lnTo>
                  <a:lnTo>
                    <a:pt x="2857" y="173"/>
                  </a:lnTo>
                  <a:lnTo>
                    <a:pt x="2855" y="176"/>
                  </a:lnTo>
                  <a:lnTo>
                    <a:pt x="2855" y="178"/>
                  </a:lnTo>
                  <a:lnTo>
                    <a:pt x="2855" y="181"/>
                  </a:lnTo>
                  <a:lnTo>
                    <a:pt x="2857" y="183"/>
                  </a:lnTo>
                  <a:lnTo>
                    <a:pt x="2859" y="198"/>
                  </a:lnTo>
                  <a:lnTo>
                    <a:pt x="2859" y="214"/>
                  </a:lnTo>
                  <a:lnTo>
                    <a:pt x="2862" y="227"/>
                  </a:lnTo>
                  <a:lnTo>
                    <a:pt x="2864" y="240"/>
                  </a:lnTo>
                  <a:lnTo>
                    <a:pt x="2864" y="243"/>
                  </a:lnTo>
                  <a:lnTo>
                    <a:pt x="2865" y="245"/>
                  </a:lnTo>
                  <a:lnTo>
                    <a:pt x="2867" y="249"/>
                  </a:lnTo>
                  <a:lnTo>
                    <a:pt x="2867" y="253"/>
                  </a:lnTo>
                  <a:lnTo>
                    <a:pt x="2868" y="258"/>
                  </a:lnTo>
                  <a:lnTo>
                    <a:pt x="2869" y="260"/>
                  </a:lnTo>
                  <a:lnTo>
                    <a:pt x="2868" y="264"/>
                  </a:lnTo>
                  <a:lnTo>
                    <a:pt x="2867" y="266"/>
                  </a:lnTo>
                  <a:lnTo>
                    <a:pt x="2868" y="270"/>
                  </a:lnTo>
                  <a:lnTo>
                    <a:pt x="2868" y="274"/>
                  </a:lnTo>
                  <a:lnTo>
                    <a:pt x="2869" y="278"/>
                  </a:lnTo>
                  <a:lnTo>
                    <a:pt x="2869" y="279"/>
                  </a:lnTo>
                  <a:lnTo>
                    <a:pt x="2869" y="283"/>
                  </a:lnTo>
                  <a:lnTo>
                    <a:pt x="2868" y="285"/>
                  </a:lnTo>
                  <a:lnTo>
                    <a:pt x="2867" y="288"/>
                  </a:lnTo>
                  <a:lnTo>
                    <a:pt x="2867" y="290"/>
                  </a:lnTo>
                  <a:lnTo>
                    <a:pt x="2865" y="293"/>
                  </a:lnTo>
                  <a:lnTo>
                    <a:pt x="2864" y="296"/>
                  </a:lnTo>
                  <a:lnTo>
                    <a:pt x="2862" y="298"/>
                  </a:lnTo>
                  <a:lnTo>
                    <a:pt x="2860" y="300"/>
                  </a:lnTo>
                  <a:lnTo>
                    <a:pt x="2859" y="300"/>
                  </a:lnTo>
                  <a:lnTo>
                    <a:pt x="2858" y="301"/>
                  </a:lnTo>
                  <a:lnTo>
                    <a:pt x="2858" y="303"/>
                  </a:lnTo>
                  <a:lnTo>
                    <a:pt x="2857" y="305"/>
                  </a:lnTo>
                  <a:lnTo>
                    <a:pt x="2858" y="307"/>
                  </a:lnTo>
                  <a:lnTo>
                    <a:pt x="2858" y="310"/>
                  </a:lnTo>
                  <a:lnTo>
                    <a:pt x="2859" y="311"/>
                  </a:lnTo>
                  <a:lnTo>
                    <a:pt x="2860" y="311"/>
                  </a:lnTo>
                  <a:lnTo>
                    <a:pt x="2862" y="312"/>
                  </a:lnTo>
                  <a:lnTo>
                    <a:pt x="2863" y="312"/>
                  </a:lnTo>
                  <a:lnTo>
                    <a:pt x="2864" y="314"/>
                  </a:lnTo>
                  <a:lnTo>
                    <a:pt x="2865" y="315"/>
                  </a:lnTo>
                  <a:lnTo>
                    <a:pt x="2868" y="315"/>
                  </a:lnTo>
                  <a:lnTo>
                    <a:pt x="2868" y="315"/>
                  </a:lnTo>
                  <a:lnTo>
                    <a:pt x="2869" y="314"/>
                  </a:lnTo>
                  <a:lnTo>
                    <a:pt x="2869" y="311"/>
                  </a:lnTo>
                  <a:lnTo>
                    <a:pt x="2870" y="309"/>
                  </a:lnTo>
                  <a:lnTo>
                    <a:pt x="2870" y="306"/>
                  </a:lnTo>
                  <a:lnTo>
                    <a:pt x="2872" y="305"/>
                  </a:lnTo>
                  <a:lnTo>
                    <a:pt x="2873" y="304"/>
                  </a:lnTo>
                  <a:lnTo>
                    <a:pt x="2874" y="303"/>
                  </a:lnTo>
                  <a:lnTo>
                    <a:pt x="2875" y="300"/>
                  </a:lnTo>
                  <a:lnTo>
                    <a:pt x="2877" y="293"/>
                  </a:lnTo>
                  <a:lnTo>
                    <a:pt x="2877" y="284"/>
                  </a:lnTo>
                  <a:lnTo>
                    <a:pt x="2878" y="276"/>
                  </a:lnTo>
                  <a:lnTo>
                    <a:pt x="2878" y="271"/>
                  </a:lnTo>
                  <a:lnTo>
                    <a:pt x="2877" y="264"/>
                  </a:lnTo>
                  <a:lnTo>
                    <a:pt x="2875" y="256"/>
                  </a:lnTo>
                  <a:lnTo>
                    <a:pt x="2873" y="248"/>
                  </a:lnTo>
                  <a:lnTo>
                    <a:pt x="2874" y="240"/>
                  </a:lnTo>
                  <a:lnTo>
                    <a:pt x="2878" y="235"/>
                  </a:lnTo>
                  <a:lnTo>
                    <a:pt x="2878" y="235"/>
                  </a:lnTo>
                  <a:lnTo>
                    <a:pt x="2879" y="234"/>
                  </a:lnTo>
                  <a:lnTo>
                    <a:pt x="2880" y="234"/>
                  </a:lnTo>
                  <a:lnTo>
                    <a:pt x="2882" y="235"/>
                  </a:lnTo>
                  <a:lnTo>
                    <a:pt x="2884" y="235"/>
                  </a:lnTo>
                  <a:lnTo>
                    <a:pt x="2885" y="238"/>
                  </a:lnTo>
                  <a:lnTo>
                    <a:pt x="2889" y="250"/>
                  </a:lnTo>
                  <a:lnTo>
                    <a:pt x="2890" y="264"/>
                  </a:lnTo>
                  <a:lnTo>
                    <a:pt x="2890" y="268"/>
                  </a:lnTo>
                  <a:lnTo>
                    <a:pt x="2890" y="273"/>
                  </a:lnTo>
                  <a:lnTo>
                    <a:pt x="2892" y="278"/>
                  </a:lnTo>
                  <a:lnTo>
                    <a:pt x="2893" y="281"/>
                  </a:lnTo>
                  <a:lnTo>
                    <a:pt x="2895" y="284"/>
                  </a:lnTo>
                  <a:lnTo>
                    <a:pt x="2898" y="285"/>
                  </a:lnTo>
                  <a:lnTo>
                    <a:pt x="2898" y="285"/>
                  </a:lnTo>
                  <a:lnTo>
                    <a:pt x="2899" y="284"/>
                  </a:lnTo>
                  <a:lnTo>
                    <a:pt x="2900" y="283"/>
                  </a:lnTo>
                  <a:lnTo>
                    <a:pt x="2900" y="281"/>
                  </a:lnTo>
                  <a:lnTo>
                    <a:pt x="2899" y="280"/>
                  </a:lnTo>
                  <a:lnTo>
                    <a:pt x="2898" y="279"/>
                  </a:lnTo>
                  <a:lnTo>
                    <a:pt x="2896" y="279"/>
                  </a:lnTo>
                  <a:lnTo>
                    <a:pt x="2896" y="278"/>
                  </a:lnTo>
                  <a:lnTo>
                    <a:pt x="2895" y="274"/>
                  </a:lnTo>
                  <a:lnTo>
                    <a:pt x="2894" y="270"/>
                  </a:lnTo>
                  <a:lnTo>
                    <a:pt x="2893" y="266"/>
                  </a:lnTo>
                  <a:lnTo>
                    <a:pt x="2893" y="264"/>
                  </a:lnTo>
                  <a:lnTo>
                    <a:pt x="2893" y="261"/>
                  </a:lnTo>
                  <a:lnTo>
                    <a:pt x="2893" y="261"/>
                  </a:lnTo>
                  <a:lnTo>
                    <a:pt x="2894" y="261"/>
                  </a:lnTo>
                  <a:lnTo>
                    <a:pt x="2895" y="261"/>
                  </a:lnTo>
                  <a:lnTo>
                    <a:pt x="2896" y="261"/>
                  </a:lnTo>
                  <a:lnTo>
                    <a:pt x="2898" y="261"/>
                  </a:lnTo>
                  <a:lnTo>
                    <a:pt x="2898" y="260"/>
                  </a:lnTo>
                  <a:lnTo>
                    <a:pt x="2898" y="259"/>
                  </a:lnTo>
                  <a:lnTo>
                    <a:pt x="2895" y="250"/>
                  </a:lnTo>
                  <a:lnTo>
                    <a:pt x="2893" y="242"/>
                  </a:lnTo>
                  <a:lnTo>
                    <a:pt x="2888" y="235"/>
                  </a:lnTo>
                  <a:lnTo>
                    <a:pt x="2887" y="233"/>
                  </a:lnTo>
                  <a:lnTo>
                    <a:pt x="2885" y="229"/>
                  </a:lnTo>
                  <a:lnTo>
                    <a:pt x="2884" y="227"/>
                  </a:lnTo>
                  <a:lnTo>
                    <a:pt x="2882" y="225"/>
                  </a:lnTo>
                  <a:lnTo>
                    <a:pt x="2880" y="224"/>
                  </a:lnTo>
                  <a:lnTo>
                    <a:pt x="2878" y="224"/>
                  </a:lnTo>
                  <a:lnTo>
                    <a:pt x="2877" y="225"/>
                  </a:lnTo>
                  <a:lnTo>
                    <a:pt x="2875" y="227"/>
                  </a:lnTo>
                  <a:lnTo>
                    <a:pt x="2874" y="228"/>
                  </a:lnTo>
                  <a:lnTo>
                    <a:pt x="2872" y="228"/>
                  </a:lnTo>
                  <a:lnTo>
                    <a:pt x="2870" y="229"/>
                  </a:lnTo>
                  <a:lnTo>
                    <a:pt x="2868" y="229"/>
                  </a:lnTo>
                  <a:lnTo>
                    <a:pt x="2867" y="228"/>
                  </a:lnTo>
                  <a:lnTo>
                    <a:pt x="2867" y="214"/>
                  </a:lnTo>
                  <a:lnTo>
                    <a:pt x="2865" y="209"/>
                  </a:lnTo>
                  <a:lnTo>
                    <a:pt x="2864" y="204"/>
                  </a:lnTo>
                  <a:lnTo>
                    <a:pt x="2864" y="202"/>
                  </a:lnTo>
                  <a:lnTo>
                    <a:pt x="2865" y="192"/>
                  </a:lnTo>
                  <a:lnTo>
                    <a:pt x="2865" y="184"/>
                  </a:lnTo>
                  <a:lnTo>
                    <a:pt x="2864" y="176"/>
                  </a:lnTo>
                  <a:lnTo>
                    <a:pt x="2859" y="159"/>
                  </a:lnTo>
                  <a:lnTo>
                    <a:pt x="2854" y="143"/>
                  </a:lnTo>
                  <a:lnTo>
                    <a:pt x="2853" y="136"/>
                  </a:lnTo>
                  <a:lnTo>
                    <a:pt x="2853" y="127"/>
                  </a:lnTo>
                  <a:lnTo>
                    <a:pt x="2854" y="121"/>
                  </a:lnTo>
                  <a:lnTo>
                    <a:pt x="2854" y="121"/>
                  </a:lnTo>
                  <a:lnTo>
                    <a:pt x="2855" y="121"/>
                  </a:lnTo>
                  <a:lnTo>
                    <a:pt x="2857" y="121"/>
                  </a:lnTo>
                  <a:lnTo>
                    <a:pt x="2858" y="122"/>
                  </a:lnTo>
                  <a:lnTo>
                    <a:pt x="2859" y="121"/>
                  </a:lnTo>
                  <a:lnTo>
                    <a:pt x="2859" y="121"/>
                  </a:lnTo>
                  <a:lnTo>
                    <a:pt x="2860" y="118"/>
                  </a:lnTo>
                  <a:lnTo>
                    <a:pt x="2862" y="115"/>
                  </a:lnTo>
                  <a:lnTo>
                    <a:pt x="2862" y="112"/>
                  </a:lnTo>
                  <a:lnTo>
                    <a:pt x="2862" y="110"/>
                  </a:lnTo>
                  <a:lnTo>
                    <a:pt x="2862" y="106"/>
                  </a:lnTo>
                  <a:lnTo>
                    <a:pt x="2860" y="102"/>
                  </a:lnTo>
                  <a:lnTo>
                    <a:pt x="2859" y="100"/>
                  </a:lnTo>
                  <a:lnTo>
                    <a:pt x="2858" y="96"/>
                  </a:lnTo>
                  <a:lnTo>
                    <a:pt x="2857" y="92"/>
                  </a:lnTo>
                  <a:lnTo>
                    <a:pt x="2855" y="91"/>
                  </a:lnTo>
                  <a:lnTo>
                    <a:pt x="2854" y="90"/>
                  </a:lnTo>
                  <a:lnTo>
                    <a:pt x="2854" y="87"/>
                  </a:lnTo>
                  <a:lnTo>
                    <a:pt x="2854" y="86"/>
                  </a:lnTo>
                  <a:lnTo>
                    <a:pt x="2854" y="84"/>
                  </a:lnTo>
                  <a:lnTo>
                    <a:pt x="2854" y="84"/>
                  </a:lnTo>
                  <a:lnTo>
                    <a:pt x="2854" y="84"/>
                  </a:lnTo>
                  <a:lnTo>
                    <a:pt x="2855" y="86"/>
                  </a:lnTo>
                  <a:lnTo>
                    <a:pt x="2855" y="87"/>
                  </a:lnTo>
                  <a:lnTo>
                    <a:pt x="2857" y="89"/>
                  </a:lnTo>
                  <a:lnTo>
                    <a:pt x="2857" y="89"/>
                  </a:lnTo>
                  <a:lnTo>
                    <a:pt x="2858" y="94"/>
                  </a:lnTo>
                  <a:lnTo>
                    <a:pt x="2860" y="96"/>
                  </a:lnTo>
                  <a:lnTo>
                    <a:pt x="2862" y="100"/>
                  </a:lnTo>
                  <a:lnTo>
                    <a:pt x="2862" y="102"/>
                  </a:lnTo>
                  <a:lnTo>
                    <a:pt x="2862" y="107"/>
                  </a:lnTo>
                  <a:lnTo>
                    <a:pt x="2863" y="112"/>
                  </a:lnTo>
                  <a:lnTo>
                    <a:pt x="2864" y="118"/>
                  </a:lnTo>
                  <a:lnTo>
                    <a:pt x="2864" y="133"/>
                  </a:lnTo>
                  <a:lnTo>
                    <a:pt x="2865" y="138"/>
                  </a:lnTo>
                  <a:lnTo>
                    <a:pt x="2867" y="143"/>
                  </a:lnTo>
                  <a:lnTo>
                    <a:pt x="2867" y="150"/>
                  </a:lnTo>
                  <a:lnTo>
                    <a:pt x="2868" y="153"/>
                  </a:lnTo>
                  <a:lnTo>
                    <a:pt x="2869" y="156"/>
                  </a:lnTo>
                  <a:lnTo>
                    <a:pt x="2872" y="157"/>
                  </a:lnTo>
                  <a:lnTo>
                    <a:pt x="2873" y="158"/>
                  </a:lnTo>
                  <a:lnTo>
                    <a:pt x="2875" y="159"/>
                  </a:lnTo>
                  <a:lnTo>
                    <a:pt x="2878" y="162"/>
                  </a:lnTo>
                  <a:lnTo>
                    <a:pt x="2878" y="163"/>
                  </a:lnTo>
                  <a:lnTo>
                    <a:pt x="2879" y="164"/>
                  </a:lnTo>
                  <a:lnTo>
                    <a:pt x="2882" y="166"/>
                  </a:lnTo>
                  <a:lnTo>
                    <a:pt x="2883" y="166"/>
                  </a:lnTo>
                  <a:lnTo>
                    <a:pt x="2884" y="167"/>
                  </a:lnTo>
                  <a:lnTo>
                    <a:pt x="2885" y="167"/>
                  </a:lnTo>
                  <a:lnTo>
                    <a:pt x="2887" y="167"/>
                  </a:lnTo>
                  <a:lnTo>
                    <a:pt x="2887" y="167"/>
                  </a:lnTo>
                  <a:lnTo>
                    <a:pt x="2887" y="164"/>
                  </a:lnTo>
                  <a:lnTo>
                    <a:pt x="2885" y="162"/>
                  </a:lnTo>
                  <a:lnTo>
                    <a:pt x="2884" y="159"/>
                  </a:lnTo>
                  <a:lnTo>
                    <a:pt x="2883" y="157"/>
                  </a:lnTo>
                  <a:lnTo>
                    <a:pt x="2882" y="156"/>
                  </a:lnTo>
                  <a:lnTo>
                    <a:pt x="2880" y="155"/>
                  </a:lnTo>
                  <a:lnTo>
                    <a:pt x="2879" y="153"/>
                  </a:lnTo>
                  <a:lnTo>
                    <a:pt x="2878" y="152"/>
                  </a:lnTo>
                  <a:lnTo>
                    <a:pt x="2874" y="147"/>
                  </a:lnTo>
                  <a:lnTo>
                    <a:pt x="2870" y="140"/>
                  </a:lnTo>
                  <a:lnTo>
                    <a:pt x="2869" y="131"/>
                  </a:lnTo>
                  <a:lnTo>
                    <a:pt x="2868" y="130"/>
                  </a:lnTo>
                  <a:lnTo>
                    <a:pt x="2868" y="128"/>
                  </a:lnTo>
                  <a:lnTo>
                    <a:pt x="2868" y="127"/>
                  </a:lnTo>
                  <a:lnTo>
                    <a:pt x="2868" y="127"/>
                  </a:lnTo>
                  <a:lnTo>
                    <a:pt x="2869" y="128"/>
                  </a:lnTo>
                  <a:lnTo>
                    <a:pt x="2872" y="131"/>
                  </a:lnTo>
                  <a:lnTo>
                    <a:pt x="2872" y="133"/>
                  </a:lnTo>
                  <a:lnTo>
                    <a:pt x="2873" y="136"/>
                  </a:lnTo>
                  <a:lnTo>
                    <a:pt x="2875" y="138"/>
                  </a:lnTo>
                  <a:lnTo>
                    <a:pt x="2877" y="140"/>
                  </a:lnTo>
                  <a:lnTo>
                    <a:pt x="2878" y="138"/>
                  </a:lnTo>
                  <a:lnTo>
                    <a:pt x="2879" y="136"/>
                  </a:lnTo>
                  <a:lnTo>
                    <a:pt x="2879" y="133"/>
                  </a:lnTo>
                  <a:lnTo>
                    <a:pt x="2879" y="130"/>
                  </a:lnTo>
                  <a:lnTo>
                    <a:pt x="2878" y="126"/>
                  </a:lnTo>
                  <a:lnTo>
                    <a:pt x="2875" y="123"/>
                  </a:lnTo>
                  <a:lnTo>
                    <a:pt x="2874" y="121"/>
                  </a:lnTo>
                  <a:lnTo>
                    <a:pt x="2873" y="120"/>
                  </a:lnTo>
                  <a:lnTo>
                    <a:pt x="2873" y="118"/>
                  </a:lnTo>
                  <a:lnTo>
                    <a:pt x="2872" y="118"/>
                  </a:lnTo>
                  <a:lnTo>
                    <a:pt x="2872" y="115"/>
                  </a:lnTo>
                  <a:lnTo>
                    <a:pt x="2873" y="112"/>
                  </a:lnTo>
                  <a:lnTo>
                    <a:pt x="2873" y="111"/>
                  </a:lnTo>
                  <a:lnTo>
                    <a:pt x="2875" y="110"/>
                  </a:lnTo>
                  <a:lnTo>
                    <a:pt x="2875" y="108"/>
                  </a:lnTo>
                  <a:lnTo>
                    <a:pt x="2875" y="110"/>
                  </a:lnTo>
                  <a:lnTo>
                    <a:pt x="2877" y="111"/>
                  </a:lnTo>
                  <a:lnTo>
                    <a:pt x="2878" y="112"/>
                  </a:lnTo>
                  <a:lnTo>
                    <a:pt x="2880" y="115"/>
                  </a:lnTo>
                  <a:lnTo>
                    <a:pt x="2880" y="121"/>
                  </a:lnTo>
                  <a:lnTo>
                    <a:pt x="2883" y="121"/>
                  </a:lnTo>
                  <a:lnTo>
                    <a:pt x="2885" y="121"/>
                  </a:lnTo>
                  <a:lnTo>
                    <a:pt x="2888" y="123"/>
                  </a:lnTo>
                  <a:lnTo>
                    <a:pt x="2889" y="125"/>
                  </a:lnTo>
                  <a:lnTo>
                    <a:pt x="2890" y="127"/>
                  </a:lnTo>
                  <a:lnTo>
                    <a:pt x="2892" y="130"/>
                  </a:lnTo>
                  <a:lnTo>
                    <a:pt x="2893" y="133"/>
                  </a:lnTo>
                  <a:lnTo>
                    <a:pt x="2895" y="136"/>
                  </a:lnTo>
                  <a:lnTo>
                    <a:pt x="2898" y="137"/>
                  </a:lnTo>
                  <a:lnTo>
                    <a:pt x="2899" y="140"/>
                  </a:lnTo>
                  <a:lnTo>
                    <a:pt x="2899" y="142"/>
                  </a:lnTo>
                  <a:lnTo>
                    <a:pt x="2900" y="143"/>
                  </a:lnTo>
                  <a:lnTo>
                    <a:pt x="2903" y="146"/>
                  </a:lnTo>
                  <a:lnTo>
                    <a:pt x="2904" y="147"/>
                  </a:lnTo>
                  <a:lnTo>
                    <a:pt x="2905" y="148"/>
                  </a:lnTo>
                  <a:lnTo>
                    <a:pt x="2906" y="150"/>
                  </a:lnTo>
                  <a:lnTo>
                    <a:pt x="2908" y="150"/>
                  </a:lnTo>
                  <a:lnTo>
                    <a:pt x="2909" y="151"/>
                  </a:lnTo>
                  <a:lnTo>
                    <a:pt x="2910" y="153"/>
                  </a:lnTo>
                  <a:lnTo>
                    <a:pt x="2910" y="157"/>
                  </a:lnTo>
                  <a:lnTo>
                    <a:pt x="2910" y="159"/>
                  </a:lnTo>
                  <a:lnTo>
                    <a:pt x="2910" y="162"/>
                  </a:lnTo>
                  <a:lnTo>
                    <a:pt x="2909" y="164"/>
                  </a:lnTo>
                  <a:lnTo>
                    <a:pt x="2909" y="176"/>
                  </a:lnTo>
                  <a:lnTo>
                    <a:pt x="2910" y="181"/>
                  </a:lnTo>
                  <a:lnTo>
                    <a:pt x="2911" y="186"/>
                  </a:lnTo>
                  <a:lnTo>
                    <a:pt x="2911" y="191"/>
                  </a:lnTo>
                  <a:lnTo>
                    <a:pt x="2911" y="194"/>
                  </a:lnTo>
                  <a:lnTo>
                    <a:pt x="2911" y="199"/>
                  </a:lnTo>
                  <a:lnTo>
                    <a:pt x="2914" y="204"/>
                  </a:lnTo>
                  <a:lnTo>
                    <a:pt x="2914" y="205"/>
                  </a:lnTo>
                  <a:lnTo>
                    <a:pt x="2914" y="207"/>
                  </a:lnTo>
                  <a:lnTo>
                    <a:pt x="2914" y="207"/>
                  </a:lnTo>
                  <a:lnTo>
                    <a:pt x="2915" y="205"/>
                  </a:lnTo>
                  <a:lnTo>
                    <a:pt x="2916" y="204"/>
                  </a:lnTo>
                  <a:lnTo>
                    <a:pt x="2918" y="203"/>
                  </a:lnTo>
                  <a:lnTo>
                    <a:pt x="2919" y="203"/>
                  </a:lnTo>
                  <a:lnTo>
                    <a:pt x="2919" y="202"/>
                  </a:lnTo>
                  <a:lnTo>
                    <a:pt x="2919" y="202"/>
                  </a:lnTo>
                  <a:lnTo>
                    <a:pt x="2920" y="199"/>
                  </a:lnTo>
                  <a:lnTo>
                    <a:pt x="2921" y="198"/>
                  </a:lnTo>
                  <a:lnTo>
                    <a:pt x="2921" y="197"/>
                  </a:lnTo>
                  <a:lnTo>
                    <a:pt x="2921" y="193"/>
                  </a:lnTo>
                  <a:lnTo>
                    <a:pt x="2919" y="182"/>
                  </a:lnTo>
                  <a:lnTo>
                    <a:pt x="2914" y="173"/>
                  </a:lnTo>
                  <a:lnTo>
                    <a:pt x="2914" y="147"/>
                  </a:lnTo>
                  <a:lnTo>
                    <a:pt x="2911" y="143"/>
                  </a:lnTo>
                  <a:lnTo>
                    <a:pt x="2910" y="140"/>
                  </a:lnTo>
                  <a:lnTo>
                    <a:pt x="2906" y="137"/>
                  </a:lnTo>
                  <a:lnTo>
                    <a:pt x="2904" y="133"/>
                  </a:lnTo>
                  <a:lnTo>
                    <a:pt x="2904" y="132"/>
                  </a:lnTo>
                  <a:lnTo>
                    <a:pt x="2903" y="131"/>
                  </a:lnTo>
                  <a:lnTo>
                    <a:pt x="2903" y="128"/>
                  </a:lnTo>
                  <a:lnTo>
                    <a:pt x="2900" y="126"/>
                  </a:lnTo>
                  <a:lnTo>
                    <a:pt x="2899" y="126"/>
                  </a:lnTo>
                  <a:lnTo>
                    <a:pt x="2898" y="126"/>
                  </a:lnTo>
                  <a:lnTo>
                    <a:pt x="2898" y="125"/>
                  </a:lnTo>
                  <a:lnTo>
                    <a:pt x="2895" y="123"/>
                  </a:lnTo>
                  <a:lnTo>
                    <a:pt x="2892" y="111"/>
                  </a:lnTo>
                  <a:lnTo>
                    <a:pt x="2890" y="100"/>
                  </a:lnTo>
                  <a:lnTo>
                    <a:pt x="2889" y="95"/>
                  </a:lnTo>
                  <a:lnTo>
                    <a:pt x="2888" y="89"/>
                  </a:lnTo>
                  <a:lnTo>
                    <a:pt x="2885" y="84"/>
                  </a:lnTo>
                  <a:lnTo>
                    <a:pt x="2885" y="80"/>
                  </a:lnTo>
                  <a:lnTo>
                    <a:pt x="2887" y="77"/>
                  </a:lnTo>
                  <a:lnTo>
                    <a:pt x="2888" y="75"/>
                  </a:lnTo>
                  <a:lnTo>
                    <a:pt x="2888" y="74"/>
                  </a:lnTo>
                  <a:lnTo>
                    <a:pt x="2889" y="71"/>
                  </a:lnTo>
                  <a:lnTo>
                    <a:pt x="2892" y="70"/>
                  </a:lnTo>
                  <a:lnTo>
                    <a:pt x="2893" y="70"/>
                  </a:lnTo>
                  <a:lnTo>
                    <a:pt x="2895" y="70"/>
                  </a:lnTo>
                  <a:lnTo>
                    <a:pt x="2896" y="71"/>
                  </a:lnTo>
                  <a:lnTo>
                    <a:pt x="2898" y="71"/>
                  </a:lnTo>
                  <a:lnTo>
                    <a:pt x="2901" y="72"/>
                  </a:lnTo>
                  <a:lnTo>
                    <a:pt x="2908" y="74"/>
                  </a:lnTo>
                  <a:lnTo>
                    <a:pt x="2913" y="74"/>
                  </a:lnTo>
                  <a:lnTo>
                    <a:pt x="2918" y="72"/>
                  </a:lnTo>
                  <a:lnTo>
                    <a:pt x="2920" y="69"/>
                  </a:lnTo>
                  <a:lnTo>
                    <a:pt x="2919" y="64"/>
                  </a:lnTo>
                  <a:lnTo>
                    <a:pt x="2918" y="59"/>
                  </a:lnTo>
                  <a:lnTo>
                    <a:pt x="2915" y="55"/>
                  </a:lnTo>
                  <a:lnTo>
                    <a:pt x="2914" y="51"/>
                  </a:lnTo>
                  <a:lnTo>
                    <a:pt x="2913" y="48"/>
                  </a:lnTo>
                  <a:lnTo>
                    <a:pt x="2914" y="45"/>
                  </a:lnTo>
                  <a:lnTo>
                    <a:pt x="2915" y="44"/>
                  </a:lnTo>
                  <a:lnTo>
                    <a:pt x="2914" y="41"/>
                  </a:lnTo>
                  <a:lnTo>
                    <a:pt x="2913" y="40"/>
                  </a:lnTo>
                  <a:lnTo>
                    <a:pt x="2911" y="39"/>
                  </a:lnTo>
                  <a:lnTo>
                    <a:pt x="2911" y="38"/>
                  </a:lnTo>
                  <a:lnTo>
                    <a:pt x="2911" y="34"/>
                  </a:lnTo>
                  <a:lnTo>
                    <a:pt x="2913" y="31"/>
                  </a:lnTo>
                  <a:lnTo>
                    <a:pt x="2914" y="29"/>
                  </a:lnTo>
                  <a:lnTo>
                    <a:pt x="2914" y="26"/>
                  </a:lnTo>
                  <a:lnTo>
                    <a:pt x="2915" y="24"/>
                  </a:lnTo>
                  <a:lnTo>
                    <a:pt x="2916" y="21"/>
                  </a:lnTo>
                  <a:lnTo>
                    <a:pt x="2919" y="18"/>
                  </a:lnTo>
                  <a:lnTo>
                    <a:pt x="2920" y="16"/>
                  </a:lnTo>
                  <a:lnTo>
                    <a:pt x="2923" y="14"/>
                  </a:lnTo>
                  <a:lnTo>
                    <a:pt x="2924" y="11"/>
                  </a:lnTo>
                  <a:lnTo>
                    <a:pt x="2925" y="9"/>
                  </a:lnTo>
                  <a:lnTo>
                    <a:pt x="2926" y="7"/>
                  </a:lnTo>
                  <a:lnTo>
                    <a:pt x="2928" y="5"/>
                  </a:lnTo>
                  <a:lnTo>
                    <a:pt x="2929" y="4"/>
                  </a:lnTo>
                  <a:lnTo>
                    <a:pt x="2930" y="3"/>
                  </a:lnTo>
                  <a:lnTo>
                    <a:pt x="2931" y="5"/>
                  </a:lnTo>
                  <a:lnTo>
                    <a:pt x="2933" y="5"/>
                  </a:lnTo>
                  <a:lnTo>
                    <a:pt x="2934" y="5"/>
                  </a:lnTo>
                  <a:lnTo>
                    <a:pt x="2935" y="5"/>
                  </a:lnTo>
                  <a:lnTo>
                    <a:pt x="2936" y="4"/>
                  </a:lnTo>
                  <a:lnTo>
                    <a:pt x="2938" y="3"/>
                  </a:lnTo>
                  <a:lnTo>
                    <a:pt x="2939" y="2"/>
                  </a:lnTo>
                  <a:lnTo>
                    <a:pt x="294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5028" y="283"/>
              <a:ext cx="1117" cy="464"/>
            </a:xfrm>
            <a:custGeom>
              <a:avLst/>
              <a:gdLst>
                <a:gd name="T0" fmla="*/ 3296 w 3352"/>
                <a:gd name="T1" fmla="*/ 290 h 1393"/>
                <a:gd name="T2" fmla="*/ 3275 w 3352"/>
                <a:gd name="T3" fmla="*/ 336 h 1393"/>
                <a:gd name="T4" fmla="*/ 3278 w 3352"/>
                <a:gd name="T5" fmla="*/ 405 h 1393"/>
                <a:gd name="T6" fmla="*/ 3286 w 3352"/>
                <a:gd name="T7" fmla="*/ 473 h 1393"/>
                <a:gd name="T8" fmla="*/ 3260 w 3352"/>
                <a:gd name="T9" fmla="*/ 408 h 1393"/>
                <a:gd name="T10" fmla="*/ 3256 w 3352"/>
                <a:gd name="T11" fmla="*/ 342 h 1393"/>
                <a:gd name="T12" fmla="*/ 3269 w 3352"/>
                <a:gd name="T13" fmla="*/ 279 h 1393"/>
                <a:gd name="T14" fmla="*/ 3283 w 3352"/>
                <a:gd name="T15" fmla="*/ 241 h 1393"/>
                <a:gd name="T16" fmla="*/ 3352 w 3352"/>
                <a:gd name="T17" fmla="*/ 107 h 1393"/>
                <a:gd name="T18" fmla="*/ 1236 w 3352"/>
                <a:gd name="T19" fmla="*/ 159 h 1393"/>
                <a:gd name="T20" fmla="*/ 1257 w 3352"/>
                <a:gd name="T21" fmla="*/ 200 h 1393"/>
                <a:gd name="T22" fmla="*/ 1311 w 3352"/>
                <a:gd name="T23" fmla="*/ 292 h 1393"/>
                <a:gd name="T24" fmla="*/ 1377 w 3352"/>
                <a:gd name="T25" fmla="*/ 221 h 1393"/>
                <a:gd name="T26" fmla="*/ 1470 w 3352"/>
                <a:gd name="T27" fmla="*/ 203 h 1393"/>
                <a:gd name="T28" fmla="*/ 1455 w 3352"/>
                <a:gd name="T29" fmla="*/ 261 h 1393"/>
                <a:gd name="T30" fmla="*/ 1387 w 3352"/>
                <a:gd name="T31" fmla="*/ 349 h 1393"/>
                <a:gd name="T32" fmla="*/ 1261 w 3352"/>
                <a:gd name="T33" fmla="*/ 395 h 1393"/>
                <a:gd name="T34" fmla="*/ 1253 w 3352"/>
                <a:gd name="T35" fmla="*/ 514 h 1393"/>
                <a:gd name="T36" fmla="*/ 1147 w 3352"/>
                <a:gd name="T37" fmla="*/ 673 h 1393"/>
                <a:gd name="T38" fmla="*/ 1293 w 3352"/>
                <a:gd name="T39" fmla="*/ 836 h 1393"/>
                <a:gd name="T40" fmla="*/ 1463 w 3352"/>
                <a:gd name="T41" fmla="*/ 1012 h 1393"/>
                <a:gd name="T42" fmla="*/ 1536 w 3352"/>
                <a:gd name="T43" fmla="*/ 1048 h 1393"/>
                <a:gd name="T44" fmla="*/ 1573 w 3352"/>
                <a:gd name="T45" fmla="*/ 782 h 1393"/>
                <a:gd name="T46" fmla="*/ 1557 w 3352"/>
                <a:gd name="T47" fmla="*/ 626 h 1393"/>
                <a:gd name="T48" fmla="*/ 1674 w 3352"/>
                <a:gd name="T49" fmla="*/ 581 h 1393"/>
                <a:gd name="T50" fmla="*/ 1766 w 3352"/>
                <a:gd name="T51" fmla="*/ 688 h 1393"/>
                <a:gd name="T52" fmla="*/ 1851 w 3352"/>
                <a:gd name="T53" fmla="*/ 750 h 1393"/>
                <a:gd name="T54" fmla="*/ 1950 w 3352"/>
                <a:gd name="T55" fmla="*/ 812 h 1393"/>
                <a:gd name="T56" fmla="*/ 2049 w 3352"/>
                <a:gd name="T57" fmla="*/ 946 h 1393"/>
                <a:gd name="T58" fmla="*/ 1763 w 3352"/>
                <a:gd name="T59" fmla="*/ 1349 h 1393"/>
                <a:gd name="T60" fmla="*/ 1563 w 3352"/>
                <a:gd name="T61" fmla="*/ 1343 h 1393"/>
                <a:gd name="T62" fmla="*/ 1352 w 3352"/>
                <a:gd name="T63" fmla="*/ 1254 h 1393"/>
                <a:gd name="T64" fmla="*/ 1334 w 3352"/>
                <a:gd name="T65" fmla="*/ 1188 h 1393"/>
                <a:gd name="T66" fmla="*/ 363 w 3352"/>
                <a:gd name="T67" fmla="*/ 685 h 1393"/>
                <a:gd name="T68" fmla="*/ 25 w 3352"/>
                <a:gd name="T69" fmla="*/ 541 h 1393"/>
                <a:gd name="T70" fmla="*/ 66 w 3352"/>
                <a:gd name="T71" fmla="*/ 517 h 1393"/>
                <a:gd name="T72" fmla="*/ 37 w 3352"/>
                <a:gd name="T73" fmla="*/ 435 h 1393"/>
                <a:gd name="T74" fmla="*/ 123 w 3352"/>
                <a:gd name="T75" fmla="*/ 322 h 1393"/>
                <a:gd name="T76" fmla="*/ 172 w 3352"/>
                <a:gd name="T77" fmla="*/ 296 h 1393"/>
                <a:gd name="T78" fmla="*/ 213 w 3352"/>
                <a:gd name="T79" fmla="*/ 320 h 1393"/>
                <a:gd name="T80" fmla="*/ 350 w 3352"/>
                <a:gd name="T81" fmla="*/ 322 h 1393"/>
                <a:gd name="T82" fmla="*/ 436 w 3352"/>
                <a:gd name="T83" fmla="*/ 300 h 1393"/>
                <a:gd name="T84" fmla="*/ 500 w 3352"/>
                <a:gd name="T85" fmla="*/ 267 h 1393"/>
                <a:gd name="T86" fmla="*/ 577 w 3352"/>
                <a:gd name="T87" fmla="*/ 244 h 1393"/>
                <a:gd name="T88" fmla="*/ 667 w 3352"/>
                <a:gd name="T89" fmla="*/ 261 h 1393"/>
                <a:gd name="T90" fmla="*/ 757 w 3352"/>
                <a:gd name="T91" fmla="*/ 332 h 1393"/>
                <a:gd name="T92" fmla="*/ 923 w 3352"/>
                <a:gd name="T93" fmla="*/ 281 h 1393"/>
                <a:gd name="T94" fmla="*/ 1069 w 3352"/>
                <a:gd name="T95" fmla="*/ 300 h 1393"/>
                <a:gd name="T96" fmla="*/ 1101 w 3352"/>
                <a:gd name="T97" fmla="*/ 183 h 1393"/>
                <a:gd name="T98" fmla="*/ 1132 w 3352"/>
                <a:gd name="T99" fmla="*/ 297 h 1393"/>
                <a:gd name="T100" fmla="*/ 1187 w 3352"/>
                <a:gd name="T101" fmla="*/ 211 h 1393"/>
                <a:gd name="T102" fmla="*/ 1156 w 3352"/>
                <a:gd name="T103" fmla="*/ 87 h 1393"/>
                <a:gd name="T104" fmla="*/ 964 w 3352"/>
                <a:gd name="T105" fmla="*/ 77 h 1393"/>
                <a:gd name="T106" fmla="*/ 1022 w 3352"/>
                <a:gd name="T107" fmla="*/ 209 h 1393"/>
                <a:gd name="T108" fmla="*/ 944 w 3352"/>
                <a:gd name="T109" fmla="*/ 252 h 1393"/>
                <a:gd name="T110" fmla="*/ 828 w 3352"/>
                <a:gd name="T111" fmla="*/ 289 h 1393"/>
                <a:gd name="T112" fmla="*/ 806 w 3352"/>
                <a:gd name="T113" fmla="*/ 204 h 1393"/>
                <a:gd name="T114" fmla="*/ 740 w 3352"/>
                <a:gd name="T115" fmla="*/ 153 h 1393"/>
                <a:gd name="T116" fmla="*/ 735 w 3352"/>
                <a:gd name="T117" fmla="*/ 85 h 1393"/>
                <a:gd name="T118" fmla="*/ 835 w 3352"/>
                <a:gd name="T119" fmla="*/ 60 h 1393"/>
                <a:gd name="T120" fmla="*/ 878 w 3352"/>
                <a:gd name="T121" fmla="*/ 48 h 1393"/>
                <a:gd name="T122" fmla="*/ 924 w 3352"/>
                <a:gd name="T123" fmla="*/ 31 h 1393"/>
                <a:gd name="T124" fmla="*/ 947 w 3352"/>
                <a:gd name="T125" fmla="*/ 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2" h="1393">
                  <a:moveTo>
                    <a:pt x="3317" y="220"/>
                  </a:moveTo>
                  <a:lnTo>
                    <a:pt x="3319" y="221"/>
                  </a:lnTo>
                  <a:lnTo>
                    <a:pt x="3322" y="224"/>
                  </a:lnTo>
                  <a:lnTo>
                    <a:pt x="3326" y="226"/>
                  </a:lnTo>
                  <a:lnTo>
                    <a:pt x="3327" y="230"/>
                  </a:lnTo>
                  <a:lnTo>
                    <a:pt x="3327" y="234"/>
                  </a:lnTo>
                  <a:lnTo>
                    <a:pt x="3330" y="240"/>
                  </a:lnTo>
                  <a:lnTo>
                    <a:pt x="3330" y="245"/>
                  </a:lnTo>
                  <a:lnTo>
                    <a:pt x="3331" y="249"/>
                  </a:lnTo>
                  <a:lnTo>
                    <a:pt x="3331" y="252"/>
                  </a:lnTo>
                  <a:lnTo>
                    <a:pt x="3329" y="257"/>
                  </a:lnTo>
                  <a:lnTo>
                    <a:pt x="3329" y="260"/>
                  </a:lnTo>
                  <a:lnTo>
                    <a:pt x="3327" y="262"/>
                  </a:lnTo>
                  <a:lnTo>
                    <a:pt x="3326" y="265"/>
                  </a:lnTo>
                  <a:lnTo>
                    <a:pt x="3325" y="266"/>
                  </a:lnTo>
                  <a:lnTo>
                    <a:pt x="3322" y="267"/>
                  </a:lnTo>
                  <a:lnTo>
                    <a:pt x="3321" y="267"/>
                  </a:lnTo>
                  <a:lnTo>
                    <a:pt x="3320" y="266"/>
                  </a:lnTo>
                  <a:lnTo>
                    <a:pt x="3319" y="266"/>
                  </a:lnTo>
                  <a:lnTo>
                    <a:pt x="3317" y="266"/>
                  </a:lnTo>
                  <a:lnTo>
                    <a:pt x="3316" y="266"/>
                  </a:lnTo>
                  <a:lnTo>
                    <a:pt x="3315" y="267"/>
                  </a:lnTo>
                  <a:lnTo>
                    <a:pt x="3314" y="269"/>
                  </a:lnTo>
                  <a:lnTo>
                    <a:pt x="3312" y="271"/>
                  </a:lnTo>
                  <a:lnTo>
                    <a:pt x="3311" y="274"/>
                  </a:lnTo>
                  <a:lnTo>
                    <a:pt x="3310" y="276"/>
                  </a:lnTo>
                  <a:lnTo>
                    <a:pt x="3307" y="276"/>
                  </a:lnTo>
                  <a:lnTo>
                    <a:pt x="3306" y="276"/>
                  </a:lnTo>
                  <a:lnTo>
                    <a:pt x="3306" y="277"/>
                  </a:lnTo>
                  <a:lnTo>
                    <a:pt x="3305" y="279"/>
                  </a:lnTo>
                  <a:lnTo>
                    <a:pt x="3304" y="281"/>
                  </a:lnTo>
                  <a:lnTo>
                    <a:pt x="3304" y="282"/>
                  </a:lnTo>
                  <a:lnTo>
                    <a:pt x="3302" y="285"/>
                  </a:lnTo>
                  <a:lnTo>
                    <a:pt x="3301" y="287"/>
                  </a:lnTo>
                  <a:lnTo>
                    <a:pt x="3299" y="289"/>
                  </a:lnTo>
                  <a:lnTo>
                    <a:pt x="3296" y="290"/>
                  </a:lnTo>
                  <a:lnTo>
                    <a:pt x="3296" y="301"/>
                  </a:lnTo>
                  <a:lnTo>
                    <a:pt x="3296" y="302"/>
                  </a:lnTo>
                  <a:lnTo>
                    <a:pt x="3295" y="303"/>
                  </a:lnTo>
                  <a:lnTo>
                    <a:pt x="3293" y="305"/>
                  </a:lnTo>
                  <a:lnTo>
                    <a:pt x="3290" y="306"/>
                  </a:lnTo>
                  <a:lnTo>
                    <a:pt x="3290" y="313"/>
                  </a:lnTo>
                  <a:lnTo>
                    <a:pt x="3290" y="317"/>
                  </a:lnTo>
                  <a:lnTo>
                    <a:pt x="3290" y="318"/>
                  </a:lnTo>
                  <a:lnTo>
                    <a:pt x="3290" y="317"/>
                  </a:lnTo>
                  <a:lnTo>
                    <a:pt x="3288" y="316"/>
                  </a:lnTo>
                  <a:lnTo>
                    <a:pt x="3286" y="316"/>
                  </a:lnTo>
                  <a:lnTo>
                    <a:pt x="3285" y="317"/>
                  </a:lnTo>
                  <a:lnTo>
                    <a:pt x="3285" y="318"/>
                  </a:lnTo>
                  <a:lnTo>
                    <a:pt x="3285" y="321"/>
                  </a:lnTo>
                  <a:lnTo>
                    <a:pt x="3286" y="323"/>
                  </a:lnTo>
                  <a:lnTo>
                    <a:pt x="3286" y="325"/>
                  </a:lnTo>
                  <a:lnTo>
                    <a:pt x="3285" y="327"/>
                  </a:lnTo>
                  <a:lnTo>
                    <a:pt x="3285" y="327"/>
                  </a:lnTo>
                  <a:lnTo>
                    <a:pt x="3284" y="327"/>
                  </a:lnTo>
                  <a:lnTo>
                    <a:pt x="3284" y="327"/>
                  </a:lnTo>
                  <a:lnTo>
                    <a:pt x="3284" y="328"/>
                  </a:lnTo>
                  <a:lnTo>
                    <a:pt x="3285" y="330"/>
                  </a:lnTo>
                  <a:lnTo>
                    <a:pt x="3285" y="332"/>
                  </a:lnTo>
                  <a:lnTo>
                    <a:pt x="3285" y="335"/>
                  </a:lnTo>
                  <a:lnTo>
                    <a:pt x="3285" y="337"/>
                  </a:lnTo>
                  <a:lnTo>
                    <a:pt x="3285" y="339"/>
                  </a:lnTo>
                  <a:lnTo>
                    <a:pt x="3285" y="339"/>
                  </a:lnTo>
                  <a:lnTo>
                    <a:pt x="3283" y="338"/>
                  </a:lnTo>
                  <a:lnTo>
                    <a:pt x="3280" y="335"/>
                  </a:lnTo>
                  <a:lnTo>
                    <a:pt x="3279" y="333"/>
                  </a:lnTo>
                  <a:lnTo>
                    <a:pt x="3276" y="332"/>
                  </a:lnTo>
                  <a:lnTo>
                    <a:pt x="3275" y="331"/>
                  </a:lnTo>
                  <a:lnTo>
                    <a:pt x="3274" y="332"/>
                  </a:lnTo>
                  <a:lnTo>
                    <a:pt x="3274" y="333"/>
                  </a:lnTo>
                  <a:lnTo>
                    <a:pt x="3274" y="335"/>
                  </a:lnTo>
                  <a:lnTo>
                    <a:pt x="3275" y="336"/>
                  </a:lnTo>
                  <a:lnTo>
                    <a:pt x="3276" y="337"/>
                  </a:lnTo>
                  <a:lnTo>
                    <a:pt x="3278" y="338"/>
                  </a:lnTo>
                  <a:lnTo>
                    <a:pt x="3279" y="341"/>
                  </a:lnTo>
                  <a:lnTo>
                    <a:pt x="3280" y="343"/>
                  </a:lnTo>
                  <a:lnTo>
                    <a:pt x="3281" y="344"/>
                  </a:lnTo>
                  <a:lnTo>
                    <a:pt x="3281" y="347"/>
                  </a:lnTo>
                  <a:lnTo>
                    <a:pt x="3281" y="347"/>
                  </a:lnTo>
                  <a:lnTo>
                    <a:pt x="3279" y="348"/>
                  </a:lnTo>
                  <a:lnTo>
                    <a:pt x="3283" y="356"/>
                  </a:lnTo>
                  <a:lnTo>
                    <a:pt x="3281" y="357"/>
                  </a:lnTo>
                  <a:lnTo>
                    <a:pt x="3281" y="357"/>
                  </a:lnTo>
                  <a:lnTo>
                    <a:pt x="3280" y="356"/>
                  </a:lnTo>
                  <a:lnTo>
                    <a:pt x="3279" y="354"/>
                  </a:lnTo>
                  <a:lnTo>
                    <a:pt x="3279" y="353"/>
                  </a:lnTo>
                  <a:lnTo>
                    <a:pt x="3278" y="354"/>
                  </a:lnTo>
                  <a:lnTo>
                    <a:pt x="3278" y="356"/>
                  </a:lnTo>
                  <a:lnTo>
                    <a:pt x="3278" y="357"/>
                  </a:lnTo>
                  <a:lnTo>
                    <a:pt x="3278" y="358"/>
                  </a:lnTo>
                  <a:lnTo>
                    <a:pt x="3279" y="358"/>
                  </a:lnTo>
                  <a:lnTo>
                    <a:pt x="3280" y="361"/>
                  </a:lnTo>
                  <a:lnTo>
                    <a:pt x="3281" y="364"/>
                  </a:lnTo>
                  <a:lnTo>
                    <a:pt x="3283" y="367"/>
                  </a:lnTo>
                  <a:lnTo>
                    <a:pt x="3279" y="367"/>
                  </a:lnTo>
                  <a:lnTo>
                    <a:pt x="3279" y="369"/>
                  </a:lnTo>
                  <a:lnTo>
                    <a:pt x="3280" y="372"/>
                  </a:lnTo>
                  <a:lnTo>
                    <a:pt x="3280" y="373"/>
                  </a:lnTo>
                  <a:lnTo>
                    <a:pt x="3280" y="374"/>
                  </a:lnTo>
                  <a:lnTo>
                    <a:pt x="3279" y="374"/>
                  </a:lnTo>
                  <a:lnTo>
                    <a:pt x="3279" y="376"/>
                  </a:lnTo>
                  <a:lnTo>
                    <a:pt x="3278" y="377"/>
                  </a:lnTo>
                  <a:lnTo>
                    <a:pt x="3278" y="381"/>
                  </a:lnTo>
                  <a:lnTo>
                    <a:pt x="3279" y="383"/>
                  </a:lnTo>
                  <a:lnTo>
                    <a:pt x="3279" y="387"/>
                  </a:lnTo>
                  <a:lnTo>
                    <a:pt x="3279" y="390"/>
                  </a:lnTo>
                  <a:lnTo>
                    <a:pt x="3279" y="393"/>
                  </a:lnTo>
                  <a:lnTo>
                    <a:pt x="3278" y="405"/>
                  </a:lnTo>
                  <a:lnTo>
                    <a:pt x="3279" y="419"/>
                  </a:lnTo>
                  <a:lnTo>
                    <a:pt x="3284" y="434"/>
                  </a:lnTo>
                  <a:lnTo>
                    <a:pt x="3288" y="449"/>
                  </a:lnTo>
                  <a:lnTo>
                    <a:pt x="3290" y="450"/>
                  </a:lnTo>
                  <a:lnTo>
                    <a:pt x="3291" y="453"/>
                  </a:lnTo>
                  <a:lnTo>
                    <a:pt x="3293" y="455"/>
                  </a:lnTo>
                  <a:lnTo>
                    <a:pt x="3294" y="459"/>
                  </a:lnTo>
                  <a:lnTo>
                    <a:pt x="3295" y="461"/>
                  </a:lnTo>
                  <a:lnTo>
                    <a:pt x="3296" y="464"/>
                  </a:lnTo>
                  <a:lnTo>
                    <a:pt x="3296" y="465"/>
                  </a:lnTo>
                  <a:lnTo>
                    <a:pt x="3297" y="465"/>
                  </a:lnTo>
                  <a:lnTo>
                    <a:pt x="3299" y="468"/>
                  </a:lnTo>
                  <a:lnTo>
                    <a:pt x="3300" y="469"/>
                  </a:lnTo>
                  <a:lnTo>
                    <a:pt x="3301" y="471"/>
                  </a:lnTo>
                  <a:lnTo>
                    <a:pt x="3302" y="474"/>
                  </a:lnTo>
                  <a:lnTo>
                    <a:pt x="3304" y="476"/>
                  </a:lnTo>
                  <a:lnTo>
                    <a:pt x="3305" y="479"/>
                  </a:lnTo>
                  <a:lnTo>
                    <a:pt x="3305" y="480"/>
                  </a:lnTo>
                  <a:lnTo>
                    <a:pt x="3304" y="481"/>
                  </a:lnTo>
                  <a:lnTo>
                    <a:pt x="3301" y="480"/>
                  </a:lnTo>
                  <a:lnTo>
                    <a:pt x="3300" y="479"/>
                  </a:lnTo>
                  <a:lnTo>
                    <a:pt x="3300" y="476"/>
                  </a:lnTo>
                  <a:lnTo>
                    <a:pt x="3299" y="475"/>
                  </a:lnTo>
                  <a:lnTo>
                    <a:pt x="3297" y="474"/>
                  </a:lnTo>
                  <a:lnTo>
                    <a:pt x="3295" y="474"/>
                  </a:lnTo>
                  <a:lnTo>
                    <a:pt x="3294" y="476"/>
                  </a:lnTo>
                  <a:lnTo>
                    <a:pt x="3294" y="478"/>
                  </a:lnTo>
                  <a:lnTo>
                    <a:pt x="3294" y="478"/>
                  </a:lnTo>
                  <a:lnTo>
                    <a:pt x="3293" y="479"/>
                  </a:lnTo>
                  <a:lnTo>
                    <a:pt x="3291" y="479"/>
                  </a:lnTo>
                  <a:lnTo>
                    <a:pt x="3291" y="479"/>
                  </a:lnTo>
                  <a:lnTo>
                    <a:pt x="3290" y="478"/>
                  </a:lnTo>
                  <a:lnTo>
                    <a:pt x="3289" y="475"/>
                  </a:lnTo>
                  <a:lnTo>
                    <a:pt x="3289" y="474"/>
                  </a:lnTo>
                  <a:lnTo>
                    <a:pt x="3288" y="473"/>
                  </a:lnTo>
                  <a:lnTo>
                    <a:pt x="3286" y="473"/>
                  </a:lnTo>
                  <a:lnTo>
                    <a:pt x="3285" y="473"/>
                  </a:lnTo>
                  <a:lnTo>
                    <a:pt x="3283" y="471"/>
                  </a:lnTo>
                  <a:lnTo>
                    <a:pt x="3281" y="470"/>
                  </a:lnTo>
                  <a:lnTo>
                    <a:pt x="3280" y="469"/>
                  </a:lnTo>
                  <a:lnTo>
                    <a:pt x="3279" y="468"/>
                  </a:lnTo>
                  <a:lnTo>
                    <a:pt x="3278" y="464"/>
                  </a:lnTo>
                  <a:lnTo>
                    <a:pt x="3278" y="461"/>
                  </a:lnTo>
                  <a:lnTo>
                    <a:pt x="3279" y="460"/>
                  </a:lnTo>
                  <a:lnTo>
                    <a:pt x="3279" y="458"/>
                  </a:lnTo>
                  <a:lnTo>
                    <a:pt x="3279" y="456"/>
                  </a:lnTo>
                  <a:lnTo>
                    <a:pt x="3279" y="455"/>
                  </a:lnTo>
                  <a:lnTo>
                    <a:pt x="3278" y="453"/>
                  </a:lnTo>
                  <a:lnTo>
                    <a:pt x="3276" y="449"/>
                  </a:lnTo>
                  <a:lnTo>
                    <a:pt x="3275" y="446"/>
                  </a:lnTo>
                  <a:lnTo>
                    <a:pt x="3274" y="443"/>
                  </a:lnTo>
                  <a:lnTo>
                    <a:pt x="3271" y="440"/>
                  </a:lnTo>
                  <a:lnTo>
                    <a:pt x="3271" y="439"/>
                  </a:lnTo>
                  <a:lnTo>
                    <a:pt x="3270" y="438"/>
                  </a:lnTo>
                  <a:lnTo>
                    <a:pt x="3269" y="436"/>
                  </a:lnTo>
                  <a:lnTo>
                    <a:pt x="3266" y="436"/>
                  </a:lnTo>
                  <a:lnTo>
                    <a:pt x="3264" y="436"/>
                  </a:lnTo>
                  <a:lnTo>
                    <a:pt x="3263" y="435"/>
                  </a:lnTo>
                  <a:lnTo>
                    <a:pt x="3260" y="434"/>
                  </a:lnTo>
                  <a:lnTo>
                    <a:pt x="3259" y="432"/>
                  </a:lnTo>
                  <a:lnTo>
                    <a:pt x="3256" y="428"/>
                  </a:lnTo>
                  <a:lnTo>
                    <a:pt x="3256" y="425"/>
                  </a:lnTo>
                  <a:lnTo>
                    <a:pt x="3256" y="423"/>
                  </a:lnTo>
                  <a:lnTo>
                    <a:pt x="3255" y="419"/>
                  </a:lnTo>
                  <a:lnTo>
                    <a:pt x="3255" y="417"/>
                  </a:lnTo>
                  <a:lnTo>
                    <a:pt x="3255" y="414"/>
                  </a:lnTo>
                  <a:lnTo>
                    <a:pt x="3255" y="412"/>
                  </a:lnTo>
                  <a:lnTo>
                    <a:pt x="3255" y="412"/>
                  </a:lnTo>
                  <a:lnTo>
                    <a:pt x="3256" y="412"/>
                  </a:lnTo>
                  <a:lnTo>
                    <a:pt x="3258" y="410"/>
                  </a:lnTo>
                  <a:lnTo>
                    <a:pt x="3259" y="409"/>
                  </a:lnTo>
                  <a:lnTo>
                    <a:pt x="3260" y="408"/>
                  </a:lnTo>
                  <a:lnTo>
                    <a:pt x="3260" y="405"/>
                  </a:lnTo>
                  <a:lnTo>
                    <a:pt x="3260" y="403"/>
                  </a:lnTo>
                  <a:lnTo>
                    <a:pt x="3259" y="400"/>
                  </a:lnTo>
                  <a:lnTo>
                    <a:pt x="3259" y="398"/>
                  </a:lnTo>
                  <a:lnTo>
                    <a:pt x="3259" y="390"/>
                  </a:lnTo>
                  <a:lnTo>
                    <a:pt x="3258" y="389"/>
                  </a:lnTo>
                  <a:lnTo>
                    <a:pt x="3256" y="389"/>
                  </a:lnTo>
                  <a:lnTo>
                    <a:pt x="3256" y="388"/>
                  </a:lnTo>
                  <a:lnTo>
                    <a:pt x="3256" y="387"/>
                  </a:lnTo>
                  <a:lnTo>
                    <a:pt x="3256" y="386"/>
                  </a:lnTo>
                  <a:lnTo>
                    <a:pt x="3256" y="383"/>
                  </a:lnTo>
                  <a:lnTo>
                    <a:pt x="3255" y="382"/>
                  </a:lnTo>
                  <a:lnTo>
                    <a:pt x="3255" y="381"/>
                  </a:lnTo>
                  <a:lnTo>
                    <a:pt x="3255" y="378"/>
                  </a:lnTo>
                  <a:lnTo>
                    <a:pt x="3255" y="378"/>
                  </a:lnTo>
                  <a:lnTo>
                    <a:pt x="3256" y="377"/>
                  </a:lnTo>
                  <a:lnTo>
                    <a:pt x="3256" y="378"/>
                  </a:lnTo>
                  <a:lnTo>
                    <a:pt x="3258" y="379"/>
                  </a:lnTo>
                  <a:lnTo>
                    <a:pt x="3259" y="378"/>
                  </a:lnTo>
                  <a:lnTo>
                    <a:pt x="3259" y="377"/>
                  </a:lnTo>
                  <a:lnTo>
                    <a:pt x="3258" y="373"/>
                  </a:lnTo>
                  <a:lnTo>
                    <a:pt x="3258" y="369"/>
                  </a:lnTo>
                  <a:lnTo>
                    <a:pt x="3258" y="366"/>
                  </a:lnTo>
                  <a:lnTo>
                    <a:pt x="3258" y="364"/>
                  </a:lnTo>
                  <a:lnTo>
                    <a:pt x="3259" y="364"/>
                  </a:lnTo>
                  <a:lnTo>
                    <a:pt x="3260" y="363"/>
                  </a:lnTo>
                  <a:lnTo>
                    <a:pt x="3261" y="362"/>
                  </a:lnTo>
                  <a:lnTo>
                    <a:pt x="3261" y="361"/>
                  </a:lnTo>
                  <a:lnTo>
                    <a:pt x="3261" y="358"/>
                  </a:lnTo>
                  <a:lnTo>
                    <a:pt x="3261" y="356"/>
                  </a:lnTo>
                  <a:lnTo>
                    <a:pt x="3261" y="353"/>
                  </a:lnTo>
                  <a:lnTo>
                    <a:pt x="3260" y="351"/>
                  </a:lnTo>
                  <a:lnTo>
                    <a:pt x="3259" y="348"/>
                  </a:lnTo>
                  <a:lnTo>
                    <a:pt x="3258" y="347"/>
                  </a:lnTo>
                  <a:lnTo>
                    <a:pt x="3256" y="344"/>
                  </a:lnTo>
                  <a:lnTo>
                    <a:pt x="3256" y="342"/>
                  </a:lnTo>
                  <a:lnTo>
                    <a:pt x="3258" y="341"/>
                  </a:lnTo>
                  <a:lnTo>
                    <a:pt x="3258" y="338"/>
                  </a:lnTo>
                  <a:lnTo>
                    <a:pt x="3259" y="336"/>
                  </a:lnTo>
                  <a:lnTo>
                    <a:pt x="3259" y="335"/>
                  </a:lnTo>
                  <a:lnTo>
                    <a:pt x="3259" y="322"/>
                  </a:lnTo>
                  <a:lnTo>
                    <a:pt x="3261" y="318"/>
                  </a:lnTo>
                  <a:lnTo>
                    <a:pt x="3261" y="316"/>
                  </a:lnTo>
                  <a:lnTo>
                    <a:pt x="3261" y="313"/>
                  </a:lnTo>
                  <a:lnTo>
                    <a:pt x="3261" y="303"/>
                  </a:lnTo>
                  <a:lnTo>
                    <a:pt x="3261" y="301"/>
                  </a:lnTo>
                  <a:lnTo>
                    <a:pt x="3260" y="301"/>
                  </a:lnTo>
                  <a:lnTo>
                    <a:pt x="3260" y="300"/>
                  </a:lnTo>
                  <a:lnTo>
                    <a:pt x="3259" y="297"/>
                  </a:lnTo>
                  <a:lnTo>
                    <a:pt x="3258" y="296"/>
                  </a:lnTo>
                  <a:lnTo>
                    <a:pt x="3256" y="293"/>
                  </a:lnTo>
                  <a:lnTo>
                    <a:pt x="3256" y="290"/>
                  </a:lnTo>
                  <a:lnTo>
                    <a:pt x="3255" y="287"/>
                  </a:lnTo>
                  <a:lnTo>
                    <a:pt x="3255" y="285"/>
                  </a:lnTo>
                  <a:lnTo>
                    <a:pt x="3255" y="282"/>
                  </a:lnTo>
                  <a:lnTo>
                    <a:pt x="3256" y="282"/>
                  </a:lnTo>
                  <a:lnTo>
                    <a:pt x="3256" y="282"/>
                  </a:lnTo>
                  <a:lnTo>
                    <a:pt x="3258" y="282"/>
                  </a:lnTo>
                  <a:lnTo>
                    <a:pt x="3258" y="284"/>
                  </a:lnTo>
                  <a:lnTo>
                    <a:pt x="3259" y="282"/>
                  </a:lnTo>
                  <a:lnTo>
                    <a:pt x="3259" y="282"/>
                  </a:lnTo>
                  <a:lnTo>
                    <a:pt x="3259" y="281"/>
                  </a:lnTo>
                  <a:lnTo>
                    <a:pt x="3259" y="280"/>
                  </a:lnTo>
                  <a:lnTo>
                    <a:pt x="3260" y="279"/>
                  </a:lnTo>
                  <a:lnTo>
                    <a:pt x="3260" y="277"/>
                  </a:lnTo>
                  <a:lnTo>
                    <a:pt x="3261" y="276"/>
                  </a:lnTo>
                  <a:lnTo>
                    <a:pt x="3264" y="279"/>
                  </a:lnTo>
                  <a:lnTo>
                    <a:pt x="3264" y="280"/>
                  </a:lnTo>
                  <a:lnTo>
                    <a:pt x="3265" y="280"/>
                  </a:lnTo>
                  <a:lnTo>
                    <a:pt x="3266" y="280"/>
                  </a:lnTo>
                  <a:lnTo>
                    <a:pt x="3268" y="280"/>
                  </a:lnTo>
                  <a:lnTo>
                    <a:pt x="3269" y="279"/>
                  </a:lnTo>
                  <a:lnTo>
                    <a:pt x="3268" y="276"/>
                  </a:lnTo>
                  <a:lnTo>
                    <a:pt x="3268" y="274"/>
                  </a:lnTo>
                  <a:lnTo>
                    <a:pt x="3268" y="271"/>
                  </a:lnTo>
                  <a:lnTo>
                    <a:pt x="3266" y="270"/>
                  </a:lnTo>
                  <a:lnTo>
                    <a:pt x="3266" y="267"/>
                  </a:lnTo>
                  <a:lnTo>
                    <a:pt x="3265" y="266"/>
                  </a:lnTo>
                  <a:lnTo>
                    <a:pt x="3266" y="266"/>
                  </a:lnTo>
                  <a:lnTo>
                    <a:pt x="3268" y="266"/>
                  </a:lnTo>
                  <a:lnTo>
                    <a:pt x="3269" y="266"/>
                  </a:lnTo>
                  <a:lnTo>
                    <a:pt x="3270" y="266"/>
                  </a:lnTo>
                  <a:lnTo>
                    <a:pt x="3270" y="265"/>
                  </a:lnTo>
                  <a:lnTo>
                    <a:pt x="3270" y="262"/>
                  </a:lnTo>
                  <a:lnTo>
                    <a:pt x="3270" y="261"/>
                  </a:lnTo>
                  <a:lnTo>
                    <a:pt x="3270" y="259"/>
                  </a:lnTo>
                  <a:lnTo>
                    <a:pt x="3270" y="256"/>
                  </a:lnTo>
                  <a:lnTo>
                    <a:pt x="3270" y="255"/>
                  </a:lnTo>
                  <a:lnTo>
                    <a:pt x="3273" y="255"/>
                  </a:lnTo>
                  <a:lnTo>
                    <a:pt x="3274" y="254"/>
                  </a:lnTo>
                  <a:lnTo>
                    <a:pt x="3275" y="254"/>
                  </a:lnTo>
                  <a:lnTo>
                    <a:pt x="3276" y="254"/>
                  </a:lnTo>
                  <a:lnTo>
                    <a:pt x="3276" y="252"/>
                  </a:lnTo>
                  <a:lnTo>
                    <a:pt x="3276" y="247"/>
                  </a:lnTo>
                  <a:lnTo>
                    <a:pt x="3278" y="247"/>
                  </a:lnTo>
                  <a:lnTo>
                    <a:pt x="3279" y="249"/>
                  </a:lnTo>
                  <a:lnTo>
                    <a:pt x="3279" y="250"/>
                  </a:lnTo>
                  <a:lnTo>
                    <a:pt x="3280" y="251"/>
                  </a:lnTo>
                  <a:lnTo>
                    <a:pt x="3281" y="252"/>
                  </a:lnTo>
                  <a:lnTo>
                    <a:pt x="3281" y="252"/>
                  </a:lnTo>
                  <a:lnTo>
                    <a:pt x="3281" y="252"/>
                  </a:lnTo>
                  <a:lnTo>
                    <a:pt x="3283" y="250"/>
                  </a:lnTo>
                  <a:lnTo>
                    <a:pt x="3281" y="247"/>
                  </a:lnTo>
                  <a:lnTo>
                    <a:pt x="3281" y="246"/>
                  </a:lnTo>
                  <a:lnTo>
                    <a:pt x="3281" y="244"/>
                  </a:lnTo>
                  <a:lnTo>
                    <a:pt x="3281" y="242"/>
                  </a:lnTo>
                  <a:lnTo>
                    <a:pt x="3281" y="241"/>
                  </a:lnTo>
                  <a:lnTo>
                    <a:pt x="3283" y="241"/>
                  </a:lnTo>
                  <a:lnTo>
                    <a:pt x="3285" y="242"/>
                  </a:lnTo>
                  <a:lnTo>
                    <a:pt x="3286" y="242"/>
                  </a:lnTo>
                  <a:lnTo>
                    <a:pt x="3288" y="244"/>
                  </a:lnTo>
                  <a:lnTo>
                    <a:pt x="3289" y="245"/>
                  </a:lnTo>
                  <a:lnTo>
                    <a:pt x="3290" y="247"/>
                  </a:lnTo>
                  <a:lnTo>
                    <a:pt x="3293" y="247"/>
                  </a:lnTo>
                  <a:lnTo>
                    <a:pt x="3293" y="246"/>
                  </a:lnTo>
                  <a:lnTo>
                    <a:pt x="3294" y="245"/>
                  </a:lnTo>
                  <a:lnTo>
                    <a:pt x="3294" y="245"/>
                  </a:lnTo>
                  <a:lnTo>
                    <a:pt x="3295" y="245"/>
                  </a:lnTo>
                  <a:lnTo>
                    <a:pt x="3297" y="246"/>
                  </a:lnTo>
                  <a:lnTo>
                    <a:pt x="3300" y="246"/>
                  </a:lnTo>
                  <a:lnTo>
                    <a:pt x="3302" y="245"/>
                  </a:lnTo>
                  <a:lnTo>
                    <a:pt x="3305" y="242"/>
                  </a:lnTo>
                  <a:lnTo>
                    <a:pt x="3306" y="241"/>
                  </a:lnTo>
                  <a:lnTo>
                    <a:pt x="3307" y="240"/>
                  </a:lnTo>
                  <a:lnTo>
                    <a:pt x="3309" y="239"/>
                  </a:lnTo>
                  <a:lnTo>
                    <a:pt x="3309" y="238"/>
                  </a:lnTo>
                  <a:lnTo>
                    <a:pt x="3309" y="236"/>
                  </a:lnTo>
                  <a:lnTo>
                    <a:pt x="3307" y="234"/>
                  </a:lnTo>
                  <a:lnTo>
                    <a:pt x="3307" y="230"/>
                  </a:lnTo>
                  <a:lnTo>
                    <a:pt x="3309" y="226"/>
                  </a:lnTo>
                  <a:lnTo>
                    <a:pt x="3311" y="224"/>
                  </a:lnTo>
                  <a:lnTo>
                    <a:pt x="3312" y="223"/>
                  </a:lnTo>
                  <a:lnTo>
                    <a:pt x="3314" y="221"/>
                  </a:lnTo>
                  <a:lnTo>
                    <a:pt x="3316" y="221"/>
                  </a:lnTo>
                  <a:lnTo>
                    <a:pt x="3317" y="220"/>
                  </a:lnTo>
                  <a:close/>
                  <a:moveTo>
                    <a:pt x="3342" y="98"/>
                  </a:moveTo>
                  <a:lnTo>
                    <a:pt x="3345" y="99"/>
                  </a:lnTo>
                  <a:lnTo>
                    <a:pt x="3346" y="99"/>
                  </a:lnTo>
                  <a:lnTo>
                    <a:pt x="3349" y="101"/>
                  </a:lnTo>
                  <a:lnTo>
                    <a:pt x="3350" y="102"/>
                  </a:lnTo>
                  <a:lnTo>
                    <a:pt x="3350" y="104"/>
                  </a:lnTo>
                  <a:lnTo>
                    <a:pt x="3351" y="104"/>
                  </a:lnTo>
                  <a:lnTo>
                    <a:pt x="3352" y="106"/>
                  </a:lnTo>
                  <a:lnTo>
                    <a:pt x="3352" y="107"/>
                  </a:lnTo>
                  <a:lnTo>
                    <a:pt x="3351" y="107"/>
                  </a:lnTo>
                  <a:lnTo>
                    <a:pt x="3350" y="106"/>
                  </a:lnTo>
                  <a:lnTo>
                    <a:pt x="3347" y="104"/>
                  </a:lnTo>
                  <a:lnTo>
                    <a:pt x="3346" y="103"/>
                  </a:lnTo>
                  <a:lnTo>
                    <a:pt x="3345" y="101"/>
                  </a:lnTo>
                  <a:lnTo>
                    <a:pt x="3342" y="99"/>
                  </a:lnTo>
                  <a:lnTo>
                    <a:pt x="3342" y="98"/>
                  </a:lnTo>
                  <a:lnTo>
                    <a:pt x="3342" y="98"/>
                  </a:lnTo>
                  <a:close/>
                  <a:moveTo>
                    <a:pt x="1171" y="67"/>
                  </a:moveTo>
                  <a:lnTo>
                    <a:pt x="1174" y="68"/>
                  </a:lnTo>
                  <a:lnTo>
                    <a:pt x="1176" y="70"/>
                  </a:lnTo>
                  <a:lnTo>
                    <a:pt x="1177" y="71"/>
                  </a:lnTo>
                  <a:lnTo>
                    <a:pt x="1177" y="72"/>
                  </a:lnTo>
                  <a:lnTo>
                    <a:pt x="1177" y="73"/>
                  </a:lnTo>
                  <a:lnTo>
                    <a:pt x="1179" y="75"/>
                  </a:lnTo>
                  <a:lnTo>
                    <a:pt x="1180" y="76"/>
                  </a:lnTo>
                  <a:lnTo>
                    <a:pt x="1181" y="77"/>
                  </a:lnTo>
                  <a:lnTo>
                    <a:pt x="1183" y="77"/>
                  </a:lnTo>
                  <a:lnTo>
                    <a:pt x="1193" y="77"/>
                  </a:lnTo>
                  <a:lnTo>
                    <a:pt x="1200" y="80"/>
                  </a:lnTo>
                  <a:lnTo>
                    <a:pt x="1202" y="85"/>
                  </a:lnTo>
                  <a:lnTo>
                    <a:pt x="1205" y="93"/>
                  </a:lnTo>
                  <a:lnTo>
                    <a:pt x="1206" y="99"/>
                  </a:lnTo>
                  <a:lnTo>
                    <a:pt x="1211" y="106"/>
                  </a:lnTo>
                  <a:lnTo>
                    <a:pt x="1215" y="111"/>
                  </a:lnTo>
                  <a:lnTo>
                    <a:pt x="1218" y="117"/>
                  </a:lnTo>
                  <a:lnTo>
                    <a:pt x="1218" y="123"/>
                  </a:lnTo>
                  <a:lnTo>
                    <a:pt x="1220" y="131"/>
                  </a:lnTo>
                  <a:lnTo>
                    <a:pt x="1226" y="138"/>
                  </a:lnTo>
                  <a:lnTo>
                    <a:pt x="1228" y="139"/>
                  </a:lnTo>
                  <a:lnTo>
                    <a:pt x="1231" y="143"/>
                  </a:lnTo>
                  <a:lnTo>
                    <a:pt x="1233" y="147"/>
                  </a:lnTo>
                  <a:lnTo>
                    <a:pt x="1236" y="150"/>
                  </a:lnTo>
                  <a:lnTo>
                    <a:pt x="1237" y="154"/>
                  </a:lnTo>
                  <a:lnTo>
                    <a:pt x="1237" y="157"/>
                  </a:lnTo>
                  <a:lnTo>
                    <a:pt x="1236" y="159"/>
                  </a:lnTo>
                  <a:lnTo>
                    <a:pt x="1235" y="160"/>
                  </a:lnTo>
                  <a:lnTo>
                    <a:pt x="1233" y="160"/>
                  </a:lnTo>
                  <a:lnTo>
                    <a:pt x="1231" y="160"/>
                  </a:lnTo>
                  <a:lnTo>
                    <a:pt x="1228" y="160"/>
                  </a:lnTo>
                  <a:lnTo>
                    <a:pt x="1226" y="160"/>
                  </a:lnTo>
                  <a:lnTo>
                    <a:pt x="1222" y="160"/>
                  </a:lnTo>
                  <a:lnTo>
                    <a:pt x="1220" y="160"/>
                  </a:lnTo>
                  <a:lnTo>
                    <a:pt x="1218" y="160"/>
                  </a:lnTo>
                  <a:lnTo>
                    <a:pt x="1217" y="164"/>
                  </a:lnTo>
                  <a:lnTo>
                    <a:pt x="1217" y="167"/>
                  </a:lnTo>
                  <a:lnTo>
                    <a:pt x="1218" y="169"/>
                  </a:lnTo>
                  <a:lnTo>
                    <a:pt x="1220" y="172"/>
                  </a:lnTo>
                  <a:lnTo>
                    <a:pt x="1221" y="174"/>
                  </a:lnTo>
                  <a:lnTo>
                    <a:pt x="1220" y="177"/>
                  </a:lnTo>
                  <a:lnTo>
                    <a:pt x="1218" y="178"/>
                  </a:lnTo>
                  <a:lnTo>
                    <a:pt x="1216" y="180"/>
                  </a:lnTo>
                  <a:lnTo>
                    <a:pt x="1215" y="182"/>
                  </a:lnTo>
                  <a:lnTo>
                    <a:pt x="1216" y="185"/>
                  </a:lnTo>
                  <a:lnTo>
                    <a:pt x="1217" y="188"/>
                  </a:lnTo>
                  <a:lnTo>
                    <a:pt x="1218" y="190"/>
                  </a:lnTo>
                  <a:lnTo>
                    <a:pt x="1221" y="191"/>
                  </a:lnTo>
                  <a:lnTo>
                    <a:pt x="1223" y="193"/>
                  </a:lnTo>
                  <a:lnTo>
                    <a:pt x="1226" y="193"/>
                  </a:lnTo>
                  <a:lnTo>
                    <a:pt x="1228" y="193"/>
                  </a:lnTo>
                  <a:lnTo>
                    <a:pt x="1231" y="191"/>
                  </a:lnTo>
                  <a:lnTo>
                    <a:pt x="1233" y="190"/>
                  </a:lnTo>
                  <a:lnTo>
                    <a:pt x="1236" y="190"/>
                  </a:lnTo>
                  <a:lnTo>
                    <a:pt x="1238" y="190"/>
                  </a:lnTo>
                  <a:lnTo>
                    <a:pt x="1241" y="190"/>
                  </a:lnTo>
                  <a:lnTo>
                    <a:pt x="1245" y="193"/>
                  </a:lnTo>
                  <a:lnTo>
                    <a:pt x="1246" y="194"/>
                  </a:lnTo>
                  <a:lnTo>
                    <a:pt x="1248" y="195"/>
                  </a:lnTo>
                  <a:lnTo>
                    <a:pt x="1251" y="196"/>
                  </a:lnTo>
                  <a:lnTo>
                    <a:pt x="1253" y="196"/>
                  </a:lnTo>
                  <a:lnTo>
                    <a:pt x="1256" y="198"/>
                  </a:lnTo>
                  <a:lnTo>
                    <a:pt x="1257" y="200"/>
                  </a:lnTo>
                  <a:lnTo>
                    <a:pt x="1257" y="208"/>
                  </a:lnTo>
                  <a:lnTo>
                    <a:pt x="1253" y="216"/>
                  </a:lnTo>
                  <a:lnTo>
                    <a:pt x="1252" y="224"/>
                  </a:lnTo>
                  <a:lnTo>
                    <a:pt x="1252" y="226"/>
                  </a:lnTo>
                  <a:lnTo>
                    <a:pt x="1253" y="229"/>
                  </a:lnTo>
                  <a:lnTo>
                    <a:pt x="1254" y="233"/>
                  </a:lnTo>
                  <a:lnTo>
                    <a:pt x="1254" y="234"/>
                  </a:lnTo>
                  <a:lnTo>
                    <a:pt x="1254" y="239"/>
                  </a:lnTo>
                  <a:lnTo>
                    <a:pt x="1257" y="247"/>
                  </a:lnTo>
                  <a:lnTo>
                    <a:pt x="1259" y="255"/>
                  </a:lnTo>
                  <a:lnTo>
                    <a:pt x="1264" y="257"/>
                  </a:lnTo>
                  <a:lnTo>
                    <a:pt x="1267" y="249"/>
                  </a:lnTo>
                  <a:lnTo>
                    <a:pt x="1268" y="239"/>
                  </a:lnTo>
                  <a:lnTo>
                    <a:pt x="1271" y="229"/>
                  </a:lnTo>
                  <a:lnTo>
                    <a:pt x="1274" y="219"/>
                  </a:lnTo>
                  <a:lnTo>
                    <a:pt x="1283" y="211"/>
                  </a:lnTo>
                  <a:lnTo>
                    <a:pt x="1288" y="209"/>
                  </a:lnTo>
                  <a:lnTo>
                    <a:pt x="1293" y="206"/>
                  </a:lnTo>
                  <a:lnTo>
                    <a:pt x="1299" y="206"/>
                  </a:lnTo>
                  <a:lnTo>
                    <a:pt x="1304" y="208"/>
                  </a:lnTo>
                  <a:lnTo>
                    <a:pt x="1307" y="216"/>
                  </a:lnTo>
                  <a:lnTo>
                    <a:pt x="1311" y="223"/>
                  </a:lnTo>
                  <a:lnTo>
                    <a:pt x="1317" y="229"/>
                  </a:lnTo>
                  <a:lnTo>
                    <a:pt x="1322" y="233"/>
                  </a:lnTo>
                  <a:lnTo>
                    <a:pt x="1326" y="238"/>
                  </a:lnTo>
                  <a:lnTo>
                    <a:pt x="1327" y="242"/>
                  </a:lnTo>
                  <a:lnTo>
                    <a:pt x="1328" y="247"/>
                  </a:lnTo>
                  <a:lnTo>
                    <a:pt x="1327" y="251"/>
                  </a:lnTo>
                  <a:lnTo>
                    <a:pt x="1324" y="254"/>
                  </a:lnTo>
                  <a:lnTo>
                    <a:pt x="1322" y="255"/>
                  </a:lnTo>
                  <a:lnTo>
                    <a:pt x="1319" y="256"/>
                  </a:lnTo>
                  <a:lnTo>
                    <a:pt x="1317" y="259"/>
                  </a:lnTo>
                  <a:lnTo>
                    <a:pt x="1314" y="261"/>
                  </a:lnTo>
                  <a:lnTo>
                    <a:pt x="1309" y="270"/>
                  </a:lnTo>
                  <a:lnTo>
                    <a:pt x="1308" y="281"/>
                  </a:lnTo>
                  <a:lnTo>
                    <a:pt x="1311" y="292"/>
                  </a:lnTo>
                  <a:lnTo>
                    <a:pt x="1317" y="300"/>
                  </a:lnTo>
                  <a:lnTo>
                    <a:pt x="1319" y="301"/>
                  </a:lnTo>
                  <a:lnTo>
                    <a:pt x="1321" y="302"/>
                  </a:lnTo>
                  <a:lnTo>
                    <a:pt x="1322" y="302"/>
                  </a:lnTo>
                  <a:lnTo>
                    <a:pt x="1323" y="303"/>
                  </a:lnTo>
                  <a:lnTo>
                    <a:pt x="1324" y="306"/>
                  </a:lnTo>
                  <a:lnTo>
                    <a:pt x="1326" y="307"/>
                  </a:lnTo>
                  <a:lnTo>
                    <a:pt x="1328" y="310"/>
                  </a:lnTo>
                  <a:lnTo>
                    <a:pt x="1330" y="312"/>
                  </a:lnTo>
                  <a:lnTo>
                    <a:pt x="1333" y="313"/>
                  </a:lnTo>
                  <a:lnTo>
                    <a:pt x="1335" y="312"/>
                  </a:lnTo>
                  <a:lnTo>
                    <a:pt x="1338" y="311"/>
                  </a:lnTo>
                  <a:lnTo>
                    <a:pt x="1339" y="308"/>
                  </a:lnTo>
                  <a:lnTo>
                    <a:pt x="1340" y="307"/>
                  </a:lnTo>
                  <a:lnTo>
                    <a:pt x="1340" y="305"/>
                  </a:lnTo>
                  <a:lnTo>
                    <a:pt x="1340" y="298"/>
                  </a:lnTo>
                  <a:lnTo>
                    <a:pt x="1338" y="292"/>
                  </a:lnTo>
                  <a:lnTo>
                    <a:pt x="1335" y="286"/>
                  </a:lnTo>
                  <a:lnTo>
                    <a:pt x="1335" y="279"/>
                  </a:lnTo>
                  <a:lnTo>
                    <a:pt x="1338" y="271"/>
                  </a:lnTo>
                  <a:lnTo>
                    <a:pt x="1343" y="267"/>
                  </a:lnTo>
                  <a:lnTo>
                    <a:pt x="1349" y="266"/>
                  </a:lnTo>
                  <a:lnTo>
                    <a:pt x="1355" y="266"/>
                  </a:lnTo>
                  <a:lnTo>
                    <a:pt x="1362" y="266"/>
                  </a:lnTo>
                  <a:lnTo>
                    <a:pt x="1368" y="264"/>
                  </a:lnTo>
                  <a:lnTo>
                    <a:pt x="1372" y="260"/>
                  </a:lnTo>
                  <a:lnTo>
                    <a:pt x="1372" y="255"/>
                  </a:lnTo>
                  <a:lnTo>
                    <a:pt x="1369" y="247"/>
                  </a:lnTo>
                  <a:lnTo>
                    <a:pt x="1368" y="241"/>
                  </a:lnTo>
                  <a:lnTo>
                    <a:pt x="1367" y="238"/>
                  </a:lnTo>
                  <a:lnTo>
                    <a:pt x="1367" y="234"/>
                  </a:lnTo>
                  <a:lnTo>
                    <a:pt x="1368" y="230"/>
                  </a:lnTo>
                  <a:lnTo>
                    <a:pt x="1369" y="228"/>
                  </a:lnTo>
                  <a:lnTo>
                    <a:pt x="1370" y="225"/>
                  </a:lnTo>
                  <a:lnTo>
                    <a:pt x="1373" y="223"/>
                  </a:lnTo>
                  <a:lnTo>
                    <a:pt x="1377" y="221"/>
                  </a:lnTo>
                  <a:lnTo>
                    <a:pt x="1380" y="221"/>
                  </a:lnTo>
                  <a:lnTo>
                    <a:pt x="1384" y="221"/>
                  </a:lnTo>
                  <a:lnTo>
                    <a:pt x="1387" y="220"/>
                  </a:lnTo>
                  <a:lnTo>
                    <a:pt x="1389" y="218"/>
                  </a:lnTo>
                  <a:lnTo>
                    <a:pt x="1390" y="215"/>
                  </a:lnTo>
                  <a:lnTo>
                    <a:pt x="1392" y="211"/>
                  </a:lnTo>
                  <a:lnTo>
                    <a:pt x="1390" y="208"/>
                  </a:lnTo>
                  <a:lnTo>
                    <a:pt x="1388" y="204"/>
                  </a:lnTo>
                  <a:lnTo>
                    <a:pt x="1384" y="200"/>
                  </a:lnTo>
                  <a:lnTo>
                    <a:pt x="1380" y="196"/>
                  </a:lnTo>
                  <a:lnTo>
                    <a:pt x="1378" y="193"/>
                  </a:lnTo>
                  <a:lnTo>
                    <a:pt x="1377" y="189"/>
                  </a:lnTo>
                  <a:lnTo>
                    <a:pt x="1375" y="187"/>
                  </a:lnTo>
                  <a:lnTo>
                    <a:pt x="1375" y="183"/>
                  </a:lnTo>
                  <a:lnTo>
                    <a:pt x="1377" y="179"/>
                  </a:lnTo>
                  <a:lnTo>
                    <a:pt x="1378" y="177"/>
                  </a:lnTo>
                  <a:lnTo>
                    <a:pt x="1380" y="174"/>
                  </a:lnTo>
                  <a:lnTo>
                    <a:pt x="1388" y="172"/>
                  </a:lnTo>
                  <a:lnTo>
                    <a:pt x="1400" y="173"/>
                  </a:lnTo>
                  <a:lnTo>
                    <a:pt x="1411" y="174"/>
                  </a:lnTo>
                  <a:lnTo>
                    <a:pt x="1421" y="177"/>
                  </a:lnTo>
                  <a:lnTo>
                    <a:pt x="1433" y="177"/>
                  </a:lnTo>
                  <a:lnTo>
                    <a:pt x="1443" y="179"/>
                  </a:lnTo>
                  <a:lnTo>
                    <a:pt x="1445" y="182"/>
                  </a:lnTo>
                  <a:lnTo>
                    <a:pt x="1446" y="184"/>
                  </a:lnTo>
                  <a:lnTo>
                    <a:pt x="1448" y="188"/>
                  </a:lnTo>
                  <a:lnTo>
                    <a:pt x="1450" y="190"/>
                  </a:lnTo>
                  <a:lnTo>
                    <a:pt x="1454" y="191"/>
                  </a:lnTo>
                  <a:lnTo>
                    <a:pt x="1456" y="193"/>
                  </a:lnTo>
                  <a:lnTo>
                    <a:pt x="1459" y="194"/>
                  </a:lnTo>
                  <a:lnTo>
                    <a:pt x="1461" y="196"/>
                  </a:lnTo>
                  <a:lnTo>
                    <a:pt x="1463" y="198"/>
                  </a:lnTo>
                  <a:lnTo>
                    <a:pt x="1464" y="200"/>
                  </a:lnTo>
                  <a:lnTo>
                    <a:pt x="1465" y="201"/>
                  </a:lnTo>
                  <a:lnTo>
                    <a:pt x="1468" y="203"/>
                  </a:lnTo>
                  <a:lnTo>
                    <a:pt x="1470" y="203"/>
                  </a:lnTo>
                  <a:lnTo>
                    <a:pt x="1471" y="204"/>
                  </a:lnTo>
                  <a:lnTo>
                    <a:pt x="1471" y="205"/>
                  </a:lnTo>
                  <a:lnTo>
                    <a:pt x="1472" y="206"/>
                  </a:lnTo>
                  <a:lnTo>
                    <a:pt x="1475" y="209"/>
                  </a:lnTo>
                  <a:lnTo>
                    <a:pt x="1476" y="210"/>
                  </a:lnTo>
                  <a:lnTo>
                    <a:pt x="1477" y="213"/>
                  </a:lnTo>
                  <a:lnTo>
                    <a:pt x="1477" y="214"/>
                  </a:lnTo>
                  <a:lnTo>
                    <a:pt x="1476" y="216"/>
                  </a:lnTo>
                  <a:lnTo>
                    <a:pt x="1475" y="216"/>
                  </a:lnTo>
                  <a:lnTo>
                    <a:pt x="1472" y="218"/>
                  </a:lnTo>
                  <a:lnTo>
                    <a:pt x="1470" y="218"/>
                  </a:lnTo>
                  <a:lnTo>
                    <a:pt x="1468" y="218"/>
                  </a:lnTo>
                  <a:lnTo>
                    <a:pt x="1465" y="218"/>
                  </a:lnTo>
                  <a:lnTo>
                    <a:pt x="1464" y="219"/>
                  </a:lnTo>
                  <a:lnTo>
                    <a:pt x="1463" y="220"/>
                  </a:lnTo>
                  <a:lnTo>
                    <a:pt x="1463" y="221"/>
                  </a:lnTo>
                  <a:lnTo>
                    <a:pt x="1464" y="224"/>
                  </a:lnTo>
                  <a:lnTo>
                    <a:pt x="1466" y="225"/>
                  </a:lnTo>
                  <a:lnTo>
                    <a:pt x="1469" y="226"/>
                  </a:lnTo>
                  <a:lnTo>
                    <a:pt x="1471" y="229"/>
                  </a:lnTo>
                  <a:lnTo>
                    <a:pt x="1474" y="231"/>
                  </a:lnTo>
                  <a:lnTo>
                    <a:pt x="1475" y="234"/>
                  </a:lnTo>
                  <a:lnTo>
                    <a:pt x="1474" y="238"/>
                  </a:lnTo>
                  <a:lnTo>
                    <a:pt x="1472" y="240"/>
                  </a:lnTo>
                  <a:lnTo>
                    <a:pt x="1469" y="242"/>
                  </a:lnTo>
                  <a:lnTo>
                    <a:pt x="1465" y="245"/>
                  </a:lnTo>
                  <a:lnTo>
                    <a:pt x="1461" y="246"/>
                  </a:lnTo>
                  <a:lnTo>
                    <a:pt x="1459" y="247"/>
                  </a:lnTo>
                  <a:lnTo>
                    <a:pt x="1454" y="249"/>
                  </a:lnTo>
                  <a:lnTo>
                    <a:pt x="1450" y="251"/>
                  </a:lnTo>
                  <a:lnTo>
                    <a:pt x="1448" y="252"/>
                  </a:lnTo>
                  <a:lnTo>
                    <a:pt x="1448" y="254"/>
                  </a:lnTo>
                  <a:lnTo>
                    <a:pt x="1448" y="255"/>
                  </a:lnTo>
                  <a:lnTo>
                    <a:pt x="1450" y="256"/>
                  </a:lnTo>
                  <a:lnTo>
                    <a:pt x="1453" y="259"/>
                  </a:lnTo>
                  <a:lnTo>
                    <a:pt x="1455" y="261"/>
                  </a:lnTo>
                  <a:lnTo>
                    <a:pt x="1459" y="264"/>
                  </a:lnTo>
                  <a:lnTo>
                    <a:pt x="1461" y="265"/>
                  </a:lnTo>
                  <a:lnTo>
                    <a:pt x="1461" y="267"/>
                  </a:lnTo>
                  <a:lnTo>
                    <a:pt x="1461" y="270"/>
                  </a:lnTo>
                  <a:lnTo>
                    <a:pt x="1461" y="272"/>
                  </a:lnTo>
                  <a:lnTo>
                    <a:pt x="1460" y="275"/>
                  </a:lnTo>
                  <a:lnTo>
                    <a:pt x="1459" y="276"/>
                  </a:lnTo>
                  <a:lnTo>
                    <a:pt x="1459" y="279"/>
                  </a:lnTo>
                  <a:lnTo>
                    <a:pt x="1458" y="281"/>
                  </a:lnTo>
                  <a:lnTo>
                    <a:pt x="1459" y="284"/>
                  </a:lnTo>
                  <a:lnTo>
                    <a:pt x="1461" y="287"/>
                  </a:lnTo>
                  <a:lnTo>
                    <a:pt x="1465" y="290"/>
                  </a:lnTo>
                  <a:lnTo>
                    <a:pt x="1468" y="292"/>
                  </a:lnTo>
                  <a:lnTo>
                    <a:pt x="1469" y="295"/>
                  </a:lnTo>
                  <a:lnTo>
                    <a:pt x="1469" y="307"/>
                  </a:lnTo>
                  <a:lnTo>
                    <a:pt x="1464" y="318"/>
                  </a:lnTo>
                  <a:lnTo>
                    <a:pt x="1456" y="330"/>
                  </a:lnTo>
                  <a:lnTo>
                    <a:pt x="1448" y="339"/>
                  </a:lnTo>
                  <a:lnTo>
                    <a:pt x="1444" y="343"/>
                  </a:lnTo>
                  <a:lnTo>
                    <a:pt x="1439" y="349"/>
                  </a:lnTo>
                  <a:lnTo>
                    <a:pt x="1433" y="356"/>
                  </a:lnTo>
                  <a:lnTo>
                    <a:pt x="1426" y="361"/>
                  </a:lnTo>
                  <a:lnTo>
                    <a:pt x="1420" y="363"/>
                  </a:lnTo>
                  <a:lnTo>
                    <a:pt x="1414" y="361"/>
                  </a:lnTo>
                  <a:lnTo>
                    <a:pt x="1406" y="352"/>
                  </a:lnTo>
                  <a:lnTo>
                    <a:pt x="1400" y="342"/>
                  </a:lnTo>
                  <a:lnTo>
                    <a:pt x="1393" y="333"/>
                  </a:lnTo>
                  <a:lnTo>
                    <a:pt x="1389" y="332"/>
                  </a:lnTo>
                  <a:lnTo>
                    <a:pt x="1387" y="332"/>
                  </a:lnTo>
                  <a:lnTo>
                    <a:pt x="1384" y="333"/>
                  </a:lnTo>
                  <a:lnTo>
                    <a:pt x="1383" y="335"/>
                  </a:lnTo>
                  <a:lnTo>
                    <a:pt x="1382" y="338"/>
                  </a:lnTo>
                  <a:lnTo>
                    <a:pt x="1383" y="342"/>
                  </a:lnTo>
                  <a:lnTo>
                    <a:pt x="1383" y="344"/>
                  </a:lnTo>
                  <a:lnTo>
                    <a:pt x="1384" y="347"/>
                  </a:lnTo>
                  <a:lnTo>
                    <a:pt x="1387" y="349"/>
                  </a:lnTo>
                  <a:lnTo>
                    <a:pt x="1388" y="352"/>
                  </a:lnTo>
                  <a:lnTo>
                    <a:pt x="1388" y="354"/>
                  </a:lnTo>
                  <a:lnTo>
                    <a:pt x="1389" y="357"/>
                  </a:lnTo>
                  <a:lnTo>
                    <a:pt x="1389" y="359"/>
                  </a:lnTo>
                  <a:lnTo>
                    <a:pt x="1390" y="362"/>
                  </a:lnTo>
                  <a:lnTo>
                    <a:pt x="1392" y="364"/>
                  </a:lnTo>
                  <a:lnTo>
                    <a:pt x="1392" y="367"/>
                  </a:lnTo>
                  <a:lnTo>
                    <a:pt x="1393" y="369"/>
                  </a:lnTo>
                  <a:lnTo>
                    <a:pt x="1393" y="372"/>
                  </a:lnTo>
                  <a:lnTo>
                    <a:pt x="1392" y="373"/>
                  </a:lnTo>
                  <a:lnTo>
                    <a:pt x="1390" y="374"/>
                  </a:lnTo>
                  <a:lnTo>
                    <a:pt x="1388" y="374"/>
                  </a:lnTo>
                  <a:lnTo>
                    <a:pt x="1385" y="373"/>
                  </a:lnTo>
                  <a:lnTo>
                    <a:pt x="1378" y="371"/>
                  </a:lnTo>
                  <a:lnTo>
                    <a:pt x="1373" y="366"/>
                  </a:lnTo>
                  <a:lnTo>
                    <a:pt x="1368" y="359"/>
                  </a:lnTo>
                  <a:lnTo>
                    <a:pt x="1360" y="357"/>
                  </a:lnTo>
                  <a:lnTo>
                    <a:pt x="1352" y="357"/>
                  </a:lnTo>
                  <a:lnTo>
                    <a:pt x="1348" y="359"/>
                  </a:lnTo>
                  <a:lnTo>
                    <a:pt x="1349" y="363"/>
                  </a:lnTo>
                  <a:lnTo>
                    <a:pt x="1352" y="368"/>
                  </a:lnTo>
                  <a:lnTo>
                    <a:pt x="1355" y="374"/>
                  </a:lnTo>
                  <a:lnTo>
                    <a:pt x="1357" y="379"/>
                  </a:lnTo>
                  <a:lnTo>
                    <a:pt x="1357" y="384"/>
                  </a:lnTo>
                  <a:lnTo>
                    <a:pt x="1349" y="395"/>
                  </a:lnTo>
                  <a:lnTo>
                    <a:pt x="1338" y="404"/>
                  </a:lnTo>
                  <a:lnTo>
                    <a:pt x="1329" y="410"/>
                  </a:lnTo>
                  <a:lnTo>
                    <a:pt x="1317" y="410"/>
                  </a:lnTo>
                  <a:lnTo>
                    <a:pt x="1307" y="404"/>
                  </a:lnTo>
                  <a:lnTo>
                    <a:pt x="1299" y="397"/>
                  </a:lnTo>
                  <a:lnTo>
                    <a:pt x="1292" y="389"/>
                  </a:lnTo>
                  <a:lnTo>
                    <a:pt x="1283" y="384"/>
                  </a:lnTo>
                  <a:lnTo>
                    <a:pt x="1276" y="383"/>
                  </a:lnTo>
                  <a:lnTo>
                    <a:pt x="1268" y="386"/>
                  </a:lnTo>
                  <a:lnTo>
                    <a:pt x="1263" y="390"/>
                  </a:lnTo>
                  <a:lnTo>
                    <a:pt x="1261" y="395"/>
                  </a:lnTo>
                  <a:lnTo>
                    <a:pt x="1263" y="400"/>
                  </a:lnTo>
                  <a:lnTo>
                    <a:pt x="1271" y="404"/>
                  </a:lnTo>
                  <a:lnTo>
                    <a:pt x="1274" y="405"/>
                  </a:lnTo>
                  <a:lnTo>
                    <a:pt x="1277" y="405"/>
                  </a:lnTo>
                  <a:lnTo>
                    <a:pt x="1279" y="407"/>
                  </a:lnTo>
                  <a:lnTo>
                    <a:pt x="1281" y="409"/>
                  </a:lnTo>
                  <a:lnTo>
                    <a:pt x="1282" y="410"/>
                  </a:lnTo>
                  <a:lnTo>
                    <a:pt x="1282" y="413"/>
                  </a:lnTo>
                  <a:lnTo>
                    <a:pt x="1283" y="415"/>
                  </a:lnTo>
                  <a:lnTo>
                    <a:pt x="1289" y="420"/>
                  </a:lnTo>
                  <a:lnTo>
                    <a:pt x="1297" y="420"/>
                  </a:lnTo>
                  <a:lnTo>
                    <a:pt x="1307" y="420"/>
                  </a:lnTo>
                  <a:lnTo>
                    <a:pt x="1312" y="420"/>
                  </a:lnTo>
                  <a:lnTo>
                    <a:pt x="1318" y="420"/>
                  </a:lnTo>
                  <a:lnTo>
                    <a:pt x="1323" y="420"/>
                  </a:lnTo>
                  <a:lnTo>
                    <a:pt x="1328" y="423"/>
                  </a:lnTo>
                  <a:lnTo>
                    <a:pt x="1330" y="428"/>
                  </a:lnTo>
                  <a:lnTo>
                    <a:pt x="1332" y="432"/>
                  </a:lnTo>
                  <a:lnTo>
                    <a:pt x="1330" y="435"/>
                  </a:lnTo>
                  <a:lnTo>
                    <a:pt x="1328" y="439"/>
                  </a:lnTo>
                  <a:lnTo>
                    <a:pt x="1326" y="441"/>
                  </a:lnTo>
                  <a:lnTo>
                    <a:pt x="1317" y="453"/>
                  </a:lnTo>
                  <a:lnTo>
                    <a:pt x="1309" y="465"/>
                  </a:lnTo>
                  <a:lnTo>
                    <a:pt x="1302" y="476"/>
                  </a:lnTo>
                  <a:lnTo>
                    <a:pt x="1293" y="486"/>
                  </a:lnTo>
                  <a:lnTo>
                    <a:pt x="1288" y="487"/>
                  </a:lnTo>
                  <a:lnTo>
                    <a:pt x="1281" y="487"/>
                  </a:lnTo>
                  <a:lnTo>
                    <a:pt x="1273" y="486"/>
                  </a:lnTo>
                  <a:lnTo>
                    <a:pt x="1267" y="486"/>
                  </a:lnTo>
                  <a:lnTo>
                    <a:pt x="1261" y="486"/>
                  </a:lnTo>
                  <a:lnTo>
                    <a:pt x="1257" y="491"/>
                  </a:lnTo>
                  <a:lnTo>
                    <a:pt x="1256" y="496"/>
                  </a:lnTo>
                  <a:lnTo>
                    <a:pt x="1256" y="502"/>
                  </a:lnTo>
                  <a:lnTo>
                    <a:pt x="1257" y="507"/>
                  </a:lnTo>
                  <a:lnTo>
                    <a:pt x="1256" y="511"/>
                  </a:lnTo>
                  <a:lnTo>
                    <a:pt x="1253" y="514"/>
                  </a:lnTo>
                  <a:lnTo>
                    <a:pt x="1247" y="515"/>
                  </a:lnTo>
                  <a:lnTo>
                    <a:pt x="1240" y="514"/>
                  </a:lnTo>
                  <a:lnTo>
                    <a:pt x="1230" y="511"/>
                  </a:lnTo>
                  <a:lnTo>
                    <a:pt x="1221" y="510"/>
                  </a:lnTo>
                  <a:lnTo>
                    <a:pt x="1212" y="510"/>
                  </a:lnTo>
                  <a:lnTo>
                    <a:pt x="1207" y="512"/>
                  </a:lnTo>
                  <a:lnTo>
                    <a:pt x="1206" y="515"/>
                  </a:lnTo>
                  <a:lnTo>
                    <a:pt x="1208" y="517"/>
                  </a:lnTo>
                  <a:lnTo>
                    <a:pt x="1215" y="521"/>
                  </a:lnTo>
                  <a:lnTo>
                    <a:pt x="1221" y="524"/>
                  </a:lnTo>
                  <a:lnTo>
                    <a:pt x="1227" y="525"/>
                  </a:lnTo>
                  <a:lnTo>
                    <a:pt x="1231" y="525"/>
                  </a:lnTo>
                  <a:lnTo>
                    <a:pt x="1236" y="527"/>
                  </a:lnTo>
                  <a:lnTo>
                    <a:pt x="1242" y="531"/>
                  </a:lnTo>
                  <a:lnTo>
                    <a:pt x="1245" y="536"/>
                  </a:lnTo>
                  <a:lnTo>
                    <a:pt x="1245" y="541"/>
                  </a:lnTo>
                  <a:lnTo>
                    <a:pt x="1238" y="546"/>
                  </a:lnTo>
                  <a:lnTo>
                    <a:pt x="1230" y="551"/>
                  </a:lnTo>
                  <a:lnTo>
                    <a:pt x="1220" y="555"/>
                  </a:lnTo>
                  <a:lnTo>
                    <a:pt x="1210" y="560"/>
                  </a:lnTo>
                  <a:lnTo>
                    <a:pt x="1208" y="561"/>
                  </a:lnTo>
                  <a:lnTo>
                    <a:pt x="1207" y="563"/>
                  </a:lnTo>
                  <a:lnTo>
                    <a:pt x="1206" y="566"/>
                  </a:lnTo>
                  <a:lnTo>
                    <a:pt x="1206" y="568"/>
                  </a:lnTo>
                  <a:lnTo>
                    <a:pt x="1206" y="571"/>
                  </a:lnTo>
                  <a:lnTo>
                    <a:pt x="1205" y="572"/>
                  </a:lnTo>
                  <a:lnTo>
                    <a:pt x="1202" y="578"/>
                  </a:lnTo>
                  <a:lnTo>
                    <a:pt x="1200" y="582"/>
                  </a:lnTo>
                  <a:lnTo>
                    <a:pt x="1196" y="587"/>
                  </a:lnTo>
                  <a:lnTo>
                    <a:pt x="1192" y="591"/>
                  </a:lnTo>
                  <a:lnTo>
                    <a:pt x="1181" y="604"/>
                  </a:lnTo>
                  <a:lnTo>
                    <a:pt x="1172" y="618"/>
                  </a:lnTo>
                  <a:lnTo>
                    <a:pt x="1166" y="635"/>
                  </a:lnTo>
                  <a:lnTo>
                    <a:pt x="1159" y="648"/>
                  </a:lnTo>
                  <a:lnTo>
                    <a:pt x="1152" y="660"/>
                  </a:lnTo>
                  <a:lnTo>
                    <a:pt x="1147" y="673"/>
                  </a:lnTo>
                  <a:lnTo>
                    <a:pt x="1145" y="688"/>
                  </a:lnTo>
                  <a:lnTo>
                    <a:pt x="1144" y="699"/>
                  </a:lnTo>
                  <a:lnTo>
                    <a:pt x="1144" y="711"/>
                  </a:lnTo>
                  <a:lnTo>
                    <a:pt x="1144" y="725"/>
                  </a:lnTo>
                  <a:lnTo>
                    <a:pt x="1145" y="736"/>
                  </a:lnTo>
                  <a:lnTo>
                    <a:pt x="1150" y="745"/>
                  </a:lnTo>
                  <a:lnTo>
                    <a:pt x="1156" y="751"/>
                  </a:lnTo>
                  <a:lnTo>
                    <a:pt x="1162" y="752"/>
                  </a:lnTo>
                  <a:lnTo>
                    <a:pt x="1171" y="752"/>
                  </a:lnTo>
                  <a:lnTo>
                    <a:pt x="1179" y="754"/>
                  </a:lnTo>
                  <a:lnTo>
                    <a:pt x="1183" y="759"/>
                  </a:lnTo>
                  <a:lnTo>
                    <a:pt x="1187" y="769"/>
                  </a:lnTo>
                  <a:lnTo>
                    <a:pt x="1187" y="778"/>
                  </a:lnTo>
                  <a:lnTo>
                    <a:pt x="1187" y="788"/>
                  </a:lnTo>
                  <a:lnTo>
                    <a:pt x="1188" y="797"/>
                  </a:lnTo>
                  <a:lnTo>
                    <a:pt x="1193" y="807"/>
                  </a:lnTo>
                  <a:lnTo>
                    <a:pt x="1196" y="815"/>
                  </a:lnTo>
                  <a:lnTo>
                    <a:pt x="1197" y="823"/>
                  </a:lnTo>
                  <a:lnTo>
                    <a:pt x="1197" y="826"/>
                  </a:lnTo>
                  <a:lnTo>
                    <a:pt x="1197" y="828"/>
                  </a:lnTo>
                  <a:lnTo>
                    <a:pt x="1197" y="831"/>
                  </a:lnTo>
                  <a:lnTo>
                    <a:pt x="1198" y="833"/>
                  </a:lnTo>
                  <a:lnTo>
                    <a:pt x="1200" y="834"/>
                  </a:lnTo>
                  <a:lnTo>
                    <a:pt x="1202" y="834"/>
                  </a:lnTo>
                  <a:lnTo>
                    <a:pt x="1205" y="834"/>
                  </a:lnTo>
                  <a:lnTo>
                    <a:pt x="1212" y="832"/>
                  </a:lnTo>
                  <a:lnTo>
                    <a:pt x="1217" y="828"/>
                  </a:lnTo>
                  <a:lnTo>
                    <a:pt x="1222" y="825"/>
                  </a:lnTo>
                  <a:lnTo>
                    <a:pt x="1228" y="825"/>
                  </a:lnTo>
                  <a:lnTo>
                    <a:pt x="1236" y="827"/>
                  </a:lnTo>
                  <a:lnTo>
                    <a:pt x="1242" y="831"/>
                  </a:lnTo>
                  <a:lnTo>
                    <a:pt x="1250" y="834"/>
                  </a:lnTo>
                  <a:lnTo>
                    <a:pt x="1257" y="837"/>
                  </a:lnTo>
                  <a:lnTo>
                    <a:pt x="1269" y="838"/>
                  </a:lnTo>
                  <a:lnTo>
                    <a:pt x="1283" y="834"/>
                  </a:lnTo>
                  <a:lnTo>
                    <a:pt x="1293" y="836"/>
                  </a:lnTo>
                  <a:lnTo>
                    <a:pt x="1299" y="839"/>
                  </a:lnTo>
                  <a:lnTo>
                    <a:pt x="1303" y="846"/>
                  </a:lnTo>
                  <a:lnTo>
                    <a:pt x="1307" y="853"/>
                  </a:lnTo>
                  <a:lnTo>
                    <a:pt x="1312" y="861"/>
                  </a:lnTo>
                  <a:lnTo>
                    <a:pt x="1319" y="869"/>
                  </a:lnTo>
                  <a:lnTo>
                    <a:pt x="1328" y="874"/>
                  </a:lnTo>
                  <a:lnTo>
                    <a:pt x="1338" y="879"/>
                  </a:lnTo>
                  <a:lnTo>
                    <a:pt x="1352" y="887"/>
                  </a:lnTo>
                  <a:lnTo>
                    <a:pt x="1364" y="894"/>
                  </a:lnTo>
                  <a:lnTo>
                    <a:pt x="1379" y="903"/>
                  </a:lnTo>
                  <a:lnTo>
                    <a:pt x="1393" y="908"/>
                  </a:lnTo>
                  <a:lnTo>
                    <a:pt x="1406" y="909"/>
                  </a:lnTo>
                  <a:lnTo>
                    <a:pt x="1421" y="910"/>
                  </a:lnTo>
                  <a:lnTo>
                    <a:pt x="1429" y="910"/>
                  </a:lnTo>
                  <a:lnTo>
                    <a:pt x="1436" y="909"/>
                  </a:lnTo>
                  <a:lnTo>
                    <a:pt x="1443" y="910"/>
                  </a:lnTo>
                  <a:lnTo>
                    <a:pt x="1448" y="913"/>
                  </a:lnTo>
                  <a:lnTo>
                    <a:pt x="1451" y="922"/>
                  </a:lnTo>
                  <a:lnTo>
                    <a:pt x="1454" y="930"/>
                  </a:lnTo>
                  <a:lnTo>
                    <a:pt x="1454" y="939"/>
                  </a:lnTo>
                  <a:lnTo>
                    <a:pt x="1449" y="944"/>
                  </a:lnTo>
                  <a:lnTo>
                    <a:pt x="1445" y="949"/>
                  </a:lnTo>
                  <a:lnTo>
                    <a:pt x="1441" y="954"/>
                  </a:lnTo>
                  <a:lnTo>
                    <a:pt x="1440" y="960"/>
                  </a:lnTo>
                  <a:lnTo>
                    <a:pt x="1440" y="963"/>
                  </a:lnTo>
                  <a:lnTo>
                    <a:pt x="1440" y="965"/>
                  </a:lnTo>
                  <a:lnTo>
                    <a:pt x="1441" y="968"/>
                  </a:lnTo>
                  <a:lnTo>
                    <a:pt x="1444" y="970"/>
                  </a:lnTo>
                  <a:lnTo>
                    <a:pt x="1445" y="974"/>
                  </a:lnTo>
                  <a:lnTo>
                    <a:pt x="1445" y="976"/>
                  </a:lnTo>
                  <a:lnTo>
                    <a:pt x="1446" y="984"/>
                  </a:lnTo>
                  <a:lnTo>
                    <a:pt x="1446" y="992"/>
                  </a:lnTo>
                  <a:lnTo>
                    <a:pt x="1449" y="1001"/>
                  </a:lnTo>
                  <a:lnTo>
                    <a:pt x="1453" y="1007"/>
                  </a:lnTo>
                  <a:lnTo>
                    <a:pt x="1461" y="1012"/>
                  </a:lnTo>
                  <a:lnTo>
                    <a:pt x="1463" y="1012"/>
                  </a:lnTo>
                  <a:lnTo>
                    <a:pt x="1465" y="1012"/>
                  </a:lnTo>
                  <a:lnTo>
                    <a:pt x="1469" y="1014"/>
                  </a:lnTo>
                  <a:lnTo>
                    <a:pt x="1471" y="1014"/>
                  </a:lnTo>
                  <a:lnTo>
                    <a:pt x="1475" y="1012"/>
                  </a:lnTo>
                  <a:lnTo>
                    <a:pt x="1477" y="1012"/>
                  </a:lnTo>
                  <a:lnTo>
                    <a:pt x="1479" y="1010"/>
                  </a:lnTo>
                  <a:lnTo>
                    <a:pt x="1480" y="1007"/>
                  </a:lnTo>
                  <a:lnTo>
                    <a:pt x="1480" y="1005"/>
                  </a:lnTo>
                  <a:lnTo>
                    <a:pt x="1479" y="1004"/>
                  </a:lnTo>
                  <a:lnTo>
                    <a:pt x="1477" y="1001"/>
                  </a:lnTo>
                  <a:lnTo>
                    <a:pt x="1477" y="999"/>
                  </a:lnTo>
                  <a:lnTo>
                    <a:pt x="1476" y="997"/>
                  </a:lnTo>
                  <a:lnTo>
                    <a:pt x="1485" y="996"/>
                  </a:lnTo>
                  <a:lnTo>
                    <a:pt x="1490" y="999"/>
                  </a:lnTo>
                  <a:lnTo>
                    <a:pt x="1494" y="1005"/>
                  </a:lnTo>
                  <a:lnTo>
                    <a:pt x="1496" y="1011"/>
                  </a:lnTo>
                  <a:lnTo>
                    <a:pt x="1497" y="1019"/>
                  </a:lnTo>
                  <a:lnTo>
                    <a:pt x="1497" y="1026"/>
                  </a:lnTo>
                  <a:lnTo>
                    <a:pt x="1496" y="1033"/>
                  </a:lnTo>
                  <a:lnTo>
                    <a:pt x="1494" y="1042"/>
                  </a:lnTo>
                  <a:lnTo>
                    <a:pt x="1492" y="1051"/>
                  </a:lnTo>
                  <a:lnTo>
                    <a:pt x="1491" y="1060"/>
                  </a:lnTo>
                  <a:lnTo>
                    <a:pt x="1494" y="1067"/>
                  </a:lnTo>
                  <a:lnTo>
                    <a:pt x="1500" y="1073"/>
                  </a:lnTo>
                  <a:lnTo>
                    <a:pt x="1511" y="1078"/>
                  </a:lnTo>
                  <a:lnTo>
                    <a:pt x="1517" y="1077"/>
                  </a:lnTo>
                  <a:lnTo>
                    <a:pt x="1522" y="1071"/>
                  </a:lnTo>
                  <a:lnTo>
                    <a:pt x="1524" y="1060"/>
                  </a:lnTo>
                  <a:lnTo>
                    <a:pt x="1524" y="1056"/>
                  </a:lnTo>
                  <a:lnTo>
                    <a:pt x="1524" y="1052"/>
                  </a:lnTo>
                  <a:lnTo>
                    <a:pt x="1525" y="1051"/>
                  </a:lnTo>
                  <a:lnTo>
                    <a:pt x="1527" y="1050"/>
                  </a:lnTo>
                  <a:lnTo>
                    <a:pt x="1529" y="1050"/>
                  </a:lnTo>
                  <a:lnTo>
                    <a:pt x="1531" y="1048"/>
                  </a:lnTo>
                  <a:lnTo>
                    <a:pt x="1534" y="1048"/>
                  </a:lnTo>
                  <a:lnTo>
                    <a:pt x="1536" y="1048"/>
                  </a:lnTo>
                  <a:lnTo>
                    <a:pt x="1539" y="1047"/>
                  </a:lnTo>
                  <a:lnTo>
                    <a:pt x="1541" y="1046"/>
                  </a:lnTo>
                  <a:lnTo>
                    <a:pt x="1542" y="1043"/>
                  </a:lnTo>
                  <a:lnTo>
                    <a:pt x="1547" y="1032"/>
                  </a:lnTo>
                  <a:lnTo>
                    <a:pt x="1547" y="1021"/>
                  </a:lnTo>
                  <a:lnTo>
                    <a:pt x="1544" y="1010"/>
                  </a:lnTo>
                  <a:lnTo>
                    <a:pt x="1540" y="997"/>
                  </a:lnTo>
                  <a:lnTo>
                    <a:pt x="1537" y="986"/>
                  </a:lnTo>
                  <a:lnTo>
                    <a:pt x="1535" y="974"/>
                  </a:lnTo>
                  <a:lnTo>
                    <a:pt x="1534" y="961"/>
                  </a:lnTo>
                  <a:lnTo>
                    <a:pt x="1529" y="949"/>
                  </a:lnTo>
                  <a:lnTo>
                    <a:pt x="1521" y="936"/>
                  </a:lnTo>
                  <a:lnTo>
                    <a:pt x="1519" y="934"/>
                  </a:lnTo>
                  <a:lnTo>
                    <a:pt x="1519" y="931"/>
                  </a:lnTo>
                  <a:lnTo>
                    <a:pt x="1519" y="929"/>
                  </a:lnTo>
                  <a:lnTo>
                    <a:pt x="1520" y="928"/>
                  </a:lnTo>
                  <a:lnTo>
                    <a:pt x="1522" y="926"/>
                  </a:lnTo>
                  <a:lnTo>
                    <a:pt x="1525" y="926"/>
                  </a:lnTo>
                  <a:lnTo>
                    <a:pt x="1529" y="925"/>
                  </a:lnTo>
                  <a:lnTo>
                    <a:pt x="1531" y="925"/>
                  </a:lnTo>
                  <a:lnTo>
                    <a:pt x="1535" y="924"/>
                  </a:lnTo>
                  <a:lnTo>
                    <a:pt x="1537" y="923"/>
                  </a:lnTo>
                  <a:lnTo>
                    <a:pt x="1550" y="918"/>
                  </a:lnTo>
                  <a:lnTo>
                    <a:pt x="1563" y="913"/>
                  </a:lnTo>
                  <a:lnTo>
                    <a:pt x="1570" y="908"/>
                  </a:lnTo>
                  <a:lnTo>
                    <a:pt x="1576" y="902"/>
                  </a:lnTo>
                  <a:lnTo>
                    <a:pt x="1581" y="894"/>
                  </a:lnTo>
                  <a:lnTo>
                    <a:pt x="1585" y="890"/>
                  </a:lnTo>
                  <a:lnTo>
                    <a:pt x="1588" y="887"/>
                  </a:lnTo>
                  <a:lnTo>
                    <a:pt x="1592" y="883"/>
                  </a:lnTo>
                  <a:lnTo>
                    <a:pt x="1595" y="879"/>
                  </a:lnTo>
                  <a:lnTo>
                    <a:pt x="1595" y="864"/>
                  </a:lnTo>
                  <a:lnTo>
                    <a:pt x="1592" y="849"/>
                  </a:lnTo>
                  <a:lnTo>
                    <a:pt x="1590" y="834"/>
                  </a:lnTo>
                  <a:lnTo>
                    <a:pt x="1583" y="807"/>
                  </a:lnTo>
                  <a:lnTo>
                    <a:pt x="1573" y="782"/>
                  </a:lnTo>
                  <a:lnTo>
                    <a:pt x="1566" y="774"/>
                  </a:lnTo>
                  <a:lnTo>
                    <a:pt x="1558" y="765"/>
                  </a:lnTo>
                  <a:lnTo>
                    <a:pt x="1552" y="756"/>
                  </a:lnTo>
                  <a:lnTo>
                    <a:pt x="1547" y="746"/>
                  </a:lnTo>
                  <a:lnTo>
                    <a:pt x="1545" y="735"/>
                  </a:lnTo>
                  <a:lnTo>
                    <a:pt x="1545" y="731"/>
                  </a:lnTo>
                  <a:lnTo>
                    <a:pt x="1546" y="728"/>
                  </a:lnTo>
                  <a:lnTo>
                    <a:pt x="1547" y="724"/>
                  </a:lnTo>
                  <a:lnTo>
                    <a:pt x="1548" y="720"/>
                  </a:lnTo>
                  <a:lnTo>
                    <a:pt x="1552" y="718"/>
                  </a:lnTo>
                  <a:lnTo>
                    <a:pt x="1555" y="716"/>
                  </a:lnTo>
                  <a:lnTo>
                    <a:pt x="1558" y="714"/>
                  </a:lnTo>
                  <a:lnTo>
                    <a:pt x="1561" y="710"/>
                  </a:lnTo>
                  <a:lnTo>
                    <a:pt x="1563" y="706"/>
                  </a:lnTo>
                  <a:lnTo>
                    <a:pt x="1566" y="701"/>
                  </a:lnTo>
                  <a:lnTo>
                    <a:pt x="1568" y="698"/>
                  </a:lnTo>
                  <a:lnTo>
                    <a:pt x="1571" y="691"/>
                  </a:lnTo>
                  <a:lnTo>
                    <a:pt x="1570" y="686"/>
                  </a:lnTo>
                  <a:lnTo>
                    <a:pt x="1568" y="683"/>
                  </a:lnTo>
                  <a:lnTo>
                    <a:pt x="1566" y="677"/>
                  </a:lnTo>
                  <a:lnTo>
                    <a:pt x="1565" y="669"/>
                  </a:lnTo>
                  <a:lnTo>
                    <a:pt x="1563" y="662"/>
                  </a:lnTo>
                  <a:lnTo>
                    <a:pt x="1561" y="657"/>
                  </a:lnTo>
                  <a:lnTo>
                    <a:pt x="1558" y="654"/>
                  </a:lnTo>
                  <a:lnTo>
                    <a:pt x="1556" y="653"/>
                  </a:lnTo>
                  <a:lnTo>
                    <a:pt x="1553" y="653"/>
                  </a:lnTo>
                  <a:lnTo>
                    <a:pt x="1551" y="652"/>
                  </a:lnTo>
                  <a:lnTo>
                    <a:pt x="1548" y="652"/>
                  </a:lnTo>
                  <a:lnTo>
                    <a:pt x="1546" y="652"/>
                  </a:lnTo>
                  <a:lnTo>
                    <a:pt x="1545" y="650"/>
                  </a:lnTo>
                  <a:lnTo>
                    <a:pt x="1544" y="650"/>
                  </a:lnTo>
                  <a:lnTo>
                    <a:pt x="1544" y="648"/>
                  </a:lnTo>
                  <a:lnTo>
                    <a:pt x="1545" y="647"/>
                  </a:lnTo>
                  <a:lnTo>
                    <a:pt x="1547" y="644"/>
                  </a:lnTo>
                  <a:lnTo>
                    <a:pt x="1550" y="640"/>
                  </a:lnTo>
                  <a:lnTo>
                    <a:pt x="1557" y="626"/>
                  </a:lnTo>
                  <a:lnTo>
                    <a:pt x="1557" y="611"/>
                  </a:lnTo>
                  <a:lnTo>
                    <a:pt x="1550" y="596"/>
                  </a:lnTo>
                  <a:lnTo>
                    <a:pt x="1547" y="591"/>
                  </a:lnTo>
                  <a:lnTo>
                    <a:pt x="1548" y="587"/>
                  </a:lnTo>
                  <a:lnTo>
                    <a:pt x="1550" y="582"/>
                  </a:lnTo>
                  <a:lnTo>
                    <a:pt x="1552" y="575"/>
                  </a:lnTo>
                  <a:lnTo>
                    <a:pt x="1555" y="568"/>
                  </a:lnTo>
                  <a:lnTo>
                    <a:pt x="1557" y="561"/>
                  </a:lnTo>
                  <a:lnTo>
                    <a:pt x="1563" y="553"/>
                  </a:lnTo>
                  <a:lnTo>
                    <a:pt x="1565" y="552"/>
                  </a:lnTo>
                  <a:lnTo>
                    <a:pt x="1566" y="553"/>
                  </a:lnTo>
                  <a:lnTo>
                    <a:pt x="1567" y="555"/>
                  </a:lnTo>
                  <a:lnTo>
                    <a:pt x="1570" y="556"/>
                  </a:lnTo>
                  <a:lnTo>
                    <a:pt x="1571" y="558"/>
                  </a:lnTo>
                  <a:lnTo>
                    <a:pt x="1572" y="561"/>
                  </a:lnTo>
                  <a:lnTo>
                    <a:pt x="1573" y="562"/>
                  </a:lnTo>
                  <a:lnTo>
                    <a:pt x="1577" y="565"/>
                  </a:lnTo>
                  <a:lnTo>
                    <a:pt x="1580" y="566"/>
                  </a:lnTo>
                  <a:lnTo>
                    <a:pt x="1583" y="566"/>
                  </a:lnTo>
                  <a:lnTo>
                    <a:pt x="1586" y="566"/>
                  </a:lnTo>
                  <a:lnTo>
                    <a:pt x="1590" y="567"/>
                  </a:lnTo>
                  <a:lnTo>
                    <a:pt x="1602" y="570"/>
                  </a:lnTo>
                  <a:lnTo>
                    <a:pt x="1613" y="575"/>
                  </a:lnTo>
                  <a:lnTo>
                    <a:pt x="1626" y="577"/>
                  </a:lnTo>
                  <a:lnTo>
                    <a:pt x="1632" y="577"/>
                  </a:lnTo>
                  <a:lnTo>
                    <a:pt x="1641" y="577"/>
                  </a:lnTo>
                  <a:lnTo>
                    <a:pt x="1647" y="575"/>
                  </a:lnTo>
                  <a:lnTo>
                    <a:pt x="1648" y="573"/>
                  </a:lnTo>
                  <a:lnTo>
                    <a:pt x="1649" y="571"/>
                  </a:lnTo>
                  <a:lnTo>
                    <a:pt x="1652" y="568"/>
                  </a:lnTo>
                  <a:lnTo>
                    <a:pt x="1654" y="567"/>
                  </a:lnTo>
                  <a:lnTo>
                    <a:pt x="1656" y="565"/>
                  </a:lnTo>
                  <a:lnTo>
                    <a:pt x="1657" y="565"/>
                  </a:lnTo>
                  <a:lnTo>
                    <a:pt x="1662" y="567"/>
                  </a:lnTo>
                  <a:lnTo>
                    <a:pt x="1668" y="573"/>
                  </a:lnTo>
                  <a:lnTo>
                    <a:pt x="1674" y="581"/>
                  </a:lnTo>
                  <a:lnTo>
                    <a:pt x="1681" y="587"/>
                  </a:lnTo>
                  <a:lnTo>
                    <a:pt x="1683" y="591"/>
                  </a:lnTo>
                  <a:lnTo>
                    <a:pt x="1694" y="601"/>
                  </a:lnTo>
                  <a:lnTo>
                    <a:pt x="1704" y="612"/>
                  </a:lnTo>
                  <a:lnTo>
                    <a:pt x="1707" y="616"/>
                  </a:lnTo>
                  <a:lnTo>
                    <a:pt x="1708" y="618"/>
                  </a:lnTo>
                  <a:lnTo>
                    <a:pt x="1712" y="622"/>
                  </a:lnTo>
                  <a:lnTo>
                    <a:pt x="1714" y="624"/>
                  </a:lnTo>
                  <a:lnTo>
                    <a:pt x="1718" y="624"/>
                  </a:lnTo>
                  <a:lnTo>
                    <a:pt x="1719" y="627"/>
                  </a:lnTo>
                  <a:lnTo>
                    <a:pt x="1723" y="627"/>
                  </a:lnTo>
                  <a:lnTo>
                    <a:pt x="1727" y="628"/>
                  </a:lnTo>
                  <a:lnTo>
                    <a:pt x="1730" y="631"/>
                  </a:lnTo>
                  <a:lnTo>
                    <a:pt x="1733" y="631"/>
                  </a:lnTo>
                  <a:lnTo>
                    <a:pt x="1734" y="633"/>
                  </a:lnTo>
                  <a:lnTo>
                    <a:pt x="1737" y="635"/>
                  </a:lnTo>
                  <a:lnTo>
                    <a:pt x="1738" y="638"/>
                  </a:lnTo>
                  <a:lnTo>
                    <a:pt x="1748" y="640"/>
                  </a:lnTo>
                  <a:lnTo>
                    <a:pt x="1759" y="643"/>
                  </a:lnTo>
                  <a:lnTo>
                    <a:pt x="1760" y="643"/>
                  </a:lnTo>
                  <a:lnTo>
                    <a:pt x="1762" y="643"/>
                  </a:lnTo>
                  <a:lnTo>
                    <a:pt x="1763" y="642"/>
                  </a:lnTo>
                  <a:lnTo>
                    <a:pt x="1763" y="640"/>
                  </a:lnTo>
                  <a:lnTo>
                    <a:pt x="1764" y="639"/>
                  </a:lnTo>
                  <a:lnTo>
                    <a:pt x="1765" y="638"/>
                  </a:lnTo>
                  <a:lnTo>
                    <a:pt x="1768" y="638"/>
                  </a:lnTo>
                  <a:lnTo>
                    <a:pt x="1770" y="638"/>
                  </a:lnTo>
                  <a:lnTo>
                    <a:pt x="1773" y="640"/>
                  </a:lnTo>
                  <a:lnTo>
                    <a:pt x="1771" y="645"/>
                  </a:lnTo>
                  <a:lnTo>
                    <a:pt x="1769" y="652"/>
                  </a:lnTo>
                  <a:lnTo>
                    <a:pt x="1765" y="658"/>
                  </a:lnTo>
                  <a:lnTo>
                    <a:pt x="1762" y="663"/>
                  </a:lnTo>
                  <a:lnTo>
                    <a:pt x="1762" y="667"/>
                  </a:lnTo>
                  <a:lnTo>
                    <a:pt x="1763" y="674"/>
                  </a:lnTo>
                  <a:lnTo>
                    <a:pt x="1765" y="680"/>
                  </a:lnTo>
                  <a:lnTo>
                    <a:pt x="1766" y="688"/>
                  </a:lnTo>
                  <a:lnTo>
                    <a:pt x="1766" y="709"/>
                  </a:lnTo>
                  <a:lnTo>
                    <a:pt x="1765" y="710"/>
                  </a:lnTo>
                  <a:lnTo>
                    <a:pt x="1765" y="714"/>
                  </a:lnTo>
                  <a:lnTo>
                    <a:pt x="1765" y="716"/>
                  </a:lnTo>
                  <a:lnTo>
                    <a:pt x="1765" y="720"/>
                  </a:lnTo>
                  <a:lnTo>
                    <a:pt x="1766" y="721"/>
                  </a:lnTo>
                  <a:lnTo>
                    <a:pt x="1771" y="724"/>
                  </a:lnTo>
                  <a:lnTo>
                    <a:pt x="1774" y="728"/>
                  </a:lnTo>
                  <a:lnTo>
                    <a:pt x="1776" y="731"/>
                  </a:lnTo>
                  <a:lnTo>
                    <a:pt x="1778" y="735"/>
                  </a:lnTo>
                  <a:lnTo>
                    <a:pt x="1779" y="737"/>
                  </a:lnTo>
                  <a:lnTo>
                    <a:pt x="1779" y="741"/>
                  </a:lnTo>
                  <a:lnTo>
                    <a:pt x="1779" y="744"/>
                  </a:lnTo>
                  <a:lnTo>
                    <a:pt x="1779" y="746"/>
                  </a:lnTo>
                  <a:lnTo>
                    <a:pt x="1779" y="749"/>
                  </a:lnTo>
                  <a:lnTo>
                    <a:pt x="1780" y="750"/>
                  </a:lnTo>
                  <a:lnTo>
                    <a:pt x="1783" y="752"/>
                  </a:lnTo>
                  <a:lnTo>
                    <a:pt x="1786" y="752"/>
                  </a:lnTo>
                  <a:lnTo>
                    <a:pt x="1789" y="752"/>
                  </a:lnTo>
                  <a:lnTo>
                    <a:pt x="1793" y="751"/>
                  </a:lnTo>
                  <a:lnTo>
                    <a:pt x="1795" y="751"/>
                  </a:lnTo>
                  <a:lnTo>
                    <a:pt x="1799" y="750"/>
                  </a:lnTo>
                  <a:lnTo>
                    <a:pt x="1804" y="754"/>
                  </a:lnTo>
                  <a:lnTo>
                    <a:pt x="1808" y="759"/>
                  </a:lnTo>
                  <a:lnTo>
                    <a:pt x="1810" y="766"/>
                  </a:lnTo>
                  <a:lnTo>
                    <a:pt x="1814" y="771"/>
                  </a:lnTo>
                  <a:lnTo>
                    <a:pt x="1821" y="776"/>
                  </a:lnTo>
                  <a:lnTo>
                    <a:pt x="1828" y="776"/>
                  </a:lnTo>
                  <a:lnTo>
                    <a:pt x="1834" y="771"/>
                  </a:lnTo>
                  <a:lnTo>
                    <a:pt x="1837" y="764"/>
                  </a:lnTo>
                  <a:lnTo>
                    <a:pt x="1840" y="760"/>
                  </a:lnTo>
                  <a:lnTo>
                    <a:pt x="1842" y="756"/>
                  </a:lnTo>
                  <a:lnTo>
                    <a:pt x="1845" y="754"/>
                  </a:lnTo>
                  <a:lnTo>
                    <a:pt x="1847" y="751"/>
                  </a:lnTo>
                  <a:lnTo>
                    <a:pt x="1849" y="750"/>
                  </a:lnTo>
                  <a:lnTo>
                    <a:pt x="1851" y="750"/>
                  </a:lnTo>
                  <a:lnTo>
                    <a:pt x="1852" y="749"/>
                  </a:lnTo>
                  <a:lnTo>
                    <a:pt x="1855" y="749"/>
                  </a:lnTo>
                  <a:lnTo>
                    <a:pt x="1856" y="747"/>
                  </a:lnTo>
                  <a:lnTo>
                    <a:pt x="1860" y="741"/>
                  </a:lnTo>
                  <a:lnTo>
                    <a:pt x="1861" y="731"/>
                  </a:lnTo>
                  <a:lnTo>
                    <a:pt x="1862" y="723"/>
                  </a:lnTo>
                  <a:lnTo>
                    <a:pt x="1864" y="714"/>
                  </a:lnTo>
                  <a:lnTo>
                    <a:pt x="1865" y="706"/>
                  </a:lnTo>
                  <a:lnTo>
                    <a:pt x="1864" y="700"/>
                  </a:lnTo>
                  <a:lnTo>
                    <a:pt x="1864" y="694"/>
                  </a:lnTo>
                  <a:lnTo>
                    <a:pt x="1869" y="688"/>
                  </a:lnTo>
                  <a:lnTo>
                    <a:pt x="1877" y="681"/>
                  </a:lnTo>
                  <a:lnTo>
                    <a:pt x="1881" y="675"/>
                  </a:lnTo>
                  <a:lnTo>
                    <a:pt x="1881" y="669"/>
                  </a:lnTo>
                  <a:lnTo>
                    <a:pt x="1877" y="659"/>
                  </a:lnTo>
                  <a:lnTo>
                    <a:pt x="1876" y="655"/>
                  </a:lnTo>
                  <a:lnTo>
                    <a:pt x="1877" y="652"/>
                  </a:lnTo>
                  <a:lnTo>
                    <a:pt x="1879" y="650"/>
                  </a:lnTo>
                  <a:lnTo>
                    <a:pt x="1880" y="649"/>
                  </a:lnTo>
                  <a:lnTo>
                    <a:pt x="1882" y="649"/>
                  </a:lnTo>
                  <a:lnTo>
                    <a:pt x="1885" y="649"/>
                  </a:lnTo>
                  <a:lnTo>
                    <a:pt x="1887" y="650"/>
                  </a:lnTo>
                  <a:lnTo>
                    <a:pt x="1889" y="653"/>
                  </a:lnTo>
                  <a:lnTo>
                    <a:pt x="1890" y="657"/>
                  </a:lnTo>
                  <a:lnTo>
                    <a:pt x="1889" y="664"/>
                  </a:lnTo>
                  <a:lnTo>
                    <a:pt x="1886" y="673"/>
                  </a:lnTo>
                  <a:lnTo>
                    <a:pt x="1886" y="680"/>
                  </a:lnTo>
                  <a:lnTo>
                    <a:pt x="1887" y="690"/>
                  </a:lnTo>
                  <a:lnTo>
                    <a:pt x="1896" y="708"/>
                  </a:lnTo>
                  <a:lnTo>
                    <a:pt x="1906" y="725"/>
                  </a:lnTo>
                  <a:lnTo>
                    <a:pt x="1913" y="742"/>
                  </a:lnTo>
                  <a:lnTo>
                    <a:pt x="1922" y="760"/>
                  </a:lnTo>
                  <a:lnTo>
                    <a:pt x="1932" y="774"/>
                  </a:lnTo>
                  <a:lnTo>
                    <a:pt x="1938" y="788"/>
                  </a:lnTo>
                  <a:lnTo>
                    <a:pt x="1945" y="803"/>
                  </a:lnTo>
                  <a:lnTo>
                    <a:pt x="1950" y="812"/>
                  </a:lnTo>
                  <a:lnTo>
                    <a:pt x="1956" y="823"/>
                  </a:lnTo>
                  <a:lnTo>
                    <a:pt x="1955" y="832"/>
                  </a:lnTo>
                  <a:lnTo>
                    <a:pt x="1952" y="839"/>
                  </a:lnTo>
                  <a:lnTo>
                    <a:pt x="1950" y="847"/>
                  </a:lnTo>
                  <a:lnTo>
                    <a:pt x="1955" y="862"/>
                  </a:lnTo>
                  <a:lnTo>
                    <a:pt x="1962" y="877"/>
                  </a:lnTo>
                  <a:lnTo>
                    <a:pt x="1971" y="889"/>
                  </a:lnTo>
                  <a:lnTo>
                    <a:pt x="1975" y="893"/>
                  </a:lnTo>
                  <a:lnTo>
                    <a:pt x="1978" y="897"/>
                  </a:lnTo>
                  <a:lnTo>
                    <a:pt x="1983" y="899"/>
                  </a:lnTo>
                  <a:lnTo>
                    <a:pt x="1987" y="900"/>
                  </a:lnTo>
                  <a:lnTo>
                    <a:pt x="1991" y="900"/>
                  </a:lnTo>
                  <a:lnTo>
                    <a:pt x="1994" y="902"/>
                  </a:lnTo>
                  <a:lnTo>
                    <a:pt x="1997" y="904"/>
                  </a:lnTo>
                  <a:lnTo>
                    <a:pt x="1999" y="905"/>
                  </a:lnTo>
                  <a:lnTo>
                    <a:pt x="2002" y="908"/>
                  </a:lnTo>
                  <a:lnTo>
                    <a:pt x="2004" y="909"/>
                  </a:lnTo>
                  <a:lnTo>
                    <a:pt x="2007" y="909"/>
                  </a:lnTo>
                  <a:lnTo>
                    <a:pt x="2009" y="909"/>
                  </a:lnTo>
                  <a:lnTo>
                    <a:pt x="2012" y="910"/>
                  </a:lnTo>
                  <a:lnTo>
                    <a:pt x="2014" y="912"/>
                  </a:lnTo>
                  <a:lnTo>
                    <a:pt x="2017" y="913"/>
                  </a:lnTo>
                  <a:lnTo>
                    <a:pt x="2018" y="915"/>
                  </a:lnTo>
                  <a:lnTo>
                    <a:pt x="2018" y="918"/>
                  </a:lnTo>
                  <a:lnTo>
                    <a:pt x="2019" y="922"/>
                  </a:lnTo>
                  <a:lnTo>
                    <a:pt x="2019" y="924"/>
                  </a:lnTo>
                  <a:lnTo>
                    <a:pt x="2022" y="926"/>
                  </a:lnTo>
                  <a:lnTo>
                    <a:pt x="2023" y="928"/>
                  </a:lnTo>
                  <a:lnTo>
                    <a:pt x="2026" y="929"/>
                  </a:lnTo>
                  <a:lnTo>
                    <a:pt x="2031" y="930"/>
                  </a:lnTo>
                  <a:lnTo>
                    <a:pt x="2037" y="931"/>
                  </a:lnTo>
                  <a:lnTo>
                    <a:pt x="2042" y="934"/>
                  </a:lnTo>
                  <a:lnTo>
                    <a:pt x="2043" y="936"/>
                  </a:lnTo>
                  <a:lnTo>
                    <a:pt x="2046" y="939"/>
                  </a:lnTo>
                  <a:lnTo>
                    <a:pt x="2048" y="943"/>
                  </a:lnTo>
                  <a:lnTo>
                    <a:pt x="2049" y="946"/>
                  </a:lnTo>
                  <a:lnTo>
                    <a:pt x="2049" y="950"/>
                  </a:lnTo>
                  <a:lnTo>
                    <a:pt x="2052" y="956"/>
                  </a:lnTo>
                  <a:lnTo>
                    <a:pt x="2049" y="963"/>
                  </a:lnTo>
                  <a:lnTo>
                    <a:pt x="2047" y="968"/>
                  </a:lnTo>
                  <a:lnTo>
                    <a:pt x="2047" y="971"/>
                  </a:lnTo>
                  <a:lnTo>
                    <a:pt x="2052" y="976"/>
                  </a:lnTo>
                  <a:lnTo>
                    <a:pt x="2063" y="980"/>
                  </a:lnTo>
                  <a:lnTo>
                    <a:pt x="2072" y="985"/>
                  </a:lnTo>
                  <a:lnTo>
                    <a:pt x="2080" y="991"/>
                  </a:lnTo>
                  <a:lnTo>
                    <a:pt x="2083" y="996"/>
                  </a:lnTo>
                  <a:lnTo>
                    <a:pt x="2084" y="1000"/>
                  </a:lnTo>
                  <a:lnTo>
                    <a:pt x="2002" y="975"/>
                  </a:lnTo>
                  <a:lnTo>
                    <a:pt x="1918" y="954"/>
                  </a:lnTo>
                  <a:lnTo>
                    <a:pt x="1835" y="935"/>
                  </a:lnTo>
                  <a:lnTo>
                    <a:pt x="1749" y="922"/>
                  </a:lnTo>
                  <a:lnTo>
                    <a:pt x="1745" y="919"/>
                  </a:lnTo>
                  <a:lnTo>
                    <a:pt x="1727" y="910"/>
                  </a:lnTo>
                  <a:lnTo>
                    <a:pt x="1709" y="909"/>
                  </a:lnTo>
                  <a:lnTo>
                    <a:pt x="1693" y="914"/>
                  </a:lnTo>
                  <a:lnTo>
                    <a:pt x="1679" y="924"/>
                  </a:lnTo>
                  <a:lnTo>
                    <a:pt x="1669" y="939"/>
                  </a:lnTo>
                  <a:lnTo>
                    <a:pt x="1663" y="956"/>
                  </a:lnTo>
                  <a:lnTo>
                    <a:pt x="1662" y="974"/>
                  </a:lnTo>
                  <a:lnTo>
                    <a:pt x="1659" y="989"/>
                  </a:lnTo>
                  <a:lnTo>
                    <a:pt x="1661" y="1002"/>
                  </a:lnTo>
                  <a:lnTo>
                    <a:pt x="1666" y="1016"/>
                  </a:lnTo>
                  <a:lnTo>
                    <a:pt x="1666" y="1028"/>
                  </a:lnTo>
                  <a:lnTo>
                    <a:pt x="1669" y="1042"/>
                  </a:lnTo>
                  <a:lnTo>
                    <a:pt x="1724" y="1194"/>
                  </a:lnTo>
                  <a:lnTo>
                    <a:pt x="1775" y="1347"/>
                  </a:lnTo>
                  <a:lnTo>
                    <a:pt x="1773" y="1349"/>
                  </a:lnTo>
                  <a:lnTo>
                    <a:pt x="1771" y="1351"/>
                  </a:lnTo>
                  <a:lnTo>
                    <a:pt x="1769" y="1351"/>
                  </a:lnTo>
                  <a:lnTo>
                    <a:pt x="1766" y="1351"/>
                  </a:lnTo>
                  <a:lnTo>
                    <a:pt x="1765" y="1351"/>
                  </a:lnTo>
                  <a:lnTo>
                    <a:pt x="1763" y="1349"/>
                  </a:lnTo>
                  <a:lnTo>
                    <a:pt x="1760" y="1348"/>
                  </a:lnTo>
                  <a:lnTo>
                    <a:pt x="1759" y="1347"/>
                  </a:lnTo>
                  <a:lnTo>
                    <a:pt x="1757" y="1347"/>
                  </a:lnTo>
                  <a:lnTo>
                    <a:pt x="1755" y="1348"/>
                  </a:lnTo>
                  <a:lnTo>
                    <a:pt x="1754" y="1351"/>
                  </a:lnTo>
                  <a:lnTo>
                    <a:pt x="1752" y="1354"/>
                  </a:lnTo>
                  <a:lnTo>
                    <a:pt x="1749" y="1358"/>
                  </a:lnTo>
                  <a:lnTo>
                    <a:pt x="1747" y="1362"/>
                  </a:lnTo>
                  <a:lnTo>
                    <a:pt x="1747" y="1367"/>
                  </a:lnTo>
                  <a:lnTo>
                    <a:pt x="1745" y="1369"/>
                  </a:lnTo>
                  <a:lnTo>
                    <a:pt x="1745" y="1372"/>
                  </a:lnTo>
                  <a:lnTo>
                    <a:pt x="1745" y="1374"/>
                  </a:lnTo>
                  <a:lnTo>
                    <a:pt x="1745" y="1375"/>
                  </a:lnTo>
                  <a:lnTo>
                    <a:pt x="1744" y="1377"/>
                  </a:lnTo>
                  <a:lnTo>
                    <a:pt x="1744" y="1378"/>
                  </a:lnTo>
                  <a:lnTo>
                    <a:pt x="1742" y="1379"/>
                  </a:lnTo>
                  <a:lnTo>
                    <a:pt x="1738" y="1379"/>
                  </a:lnTo>
                  <a:lnTo>
                    <a:pt x="1735" y="1379"/>
                  </a:lnTo>
                  <a:lnTo>
                    <a:pt x="1732" y="1380"/>
                  </a:lnTo>
                  <a:lnTo>
                    <a:pt x="1730" y="1382"/>
                  </a:lnTo>
                  <a:lnTo>
                    <a:pt x="1728" y="1384"/>
                  </a:lnTo>
                  <a:lnTo>
                    <a:pt x="1727" y="1389"/>
                  </a:lnTo>
                  <a:lnTo>
                    <a:pt x="1725" y="1393"/>
                  </a:lnTo>
                  <a:lnTo>
                    <a:pt x="1666" y="1375"/>
                  </a:lnTo>
                  <a:lnTo>
                    <a:pt x="1606" y="1357"/>
                  </a:lnTo>
                  <a:lnTo>
                    <a:pt x="1605" y="1357"/>
                  </a:lnTo>
                  <a:lnTo>
                    <a:pt x="1605" y="1353"/>
                  </a:lnTo>
                  <a:lnTo>
                    <a:pt x="1602" y="1344"/>
                  </a:lnTo>
                  <a:lnTo>
                    <a:pt x="1596" y="1339"/>
                  </a:lnTo>
                  <a:lnTo>
                    <a:pt x="1590" y="1338"/>
                  </a:lnTo>
                  <a:lnTo>
                    <a:pt x="1581" y="1341"/>
                  </a:lnTo>
                  <a:lnTo>
                    <a:pt x="1573" y="1344"/>
                  </a:lnTo>
                  <a:lnTo>
                    <a:pt x="1566" y="1348"/>
                  </a:lnTo>
                  <a:lnTo>
                    <a:pt x="1562" y="1347"/>
                  </a:lnTo>
                  <a:lnTo>
                    <a:pt x="1558" y="1346"/>
                  </a:lnTo>
                  <a:lnTo>
                    <a:pt x="1563" y="1343"/>
                  </a:lnTo>
                  <a:lnTo>
                    <a:pt x="1566" y="1343"/>
                  </a:lnTo>
                  <a:lnTo>
                    <a:pt x="1536" y="1333"/>
                  </a:lnTo>
                  <a:lnTo>
                    <a:pt x="1509" y="1323"/>
                  </a:lnTo>
                  <a:lnTo>
                    <a:pt x="1510" y="1311"/>
                  </a:lnTo>
                  <a:lnTo>
                    <a:pt x="1507" y="1298"/>
                  </a:lnTo>
                  <a:lnTo>
                    <a:pt x="1500" y="1287"/>
                  </a:lnTo>
                  <a:lnTo>
                    <a:pt x="1492" y="1285"/>
                  </a:lnTo>
                  <a:lnTo>
                    <a:pt x="1482" y="1282"/>
                  </a:lnTo>
                  <a:lnTo>
                    <a:pt x="1471" y="1283"/>
                  </a:lnTo>
                  <a:lnTo>
                    <a:pt x="1464" y="1287"/>
                  </a:lnTo>
                  <a:lnTo>
                    <a:pt x="1463" y="1290"/>
                  </a:lnTo>
                  <a:lnTo>
                    <a:pt x="1461" y="1293"/>
                  </a:lnTo>
                  <a:lnTo>
                    <a:pt x="1460" y="1296"/>
                  </a:lnTo>
                  <a:lnTo>
                    <a:pt x="1460" y="1298"/>
                  </a:lnTo>
                  <a:lnTo>
                    <a:pt x="1459" y="1300"/>
                  </a:lnTo>
                  <a:lnTo>
                    <a:pt x="1458" y="1302"/>
                  </a:lnTo>
                  <a:lnTo>
                    <a:pt x="1456" y="1303"/>
                  </a:lnTo>
                  <a:lnTo>
                    <a:pt x="1454" y="1303"/>
                  </a:lnTo>
                  <a:lnTo>
                    <a:pt x="1451" y="1302"/>
                  </a:lnTo>
                  <a:lnTo>
                    <a:pt x="1448" y="1301"/>
                  </a:lnTo>
                  <a:lnTo>
                    <a:pt x="1440" y="1295"/>
                  </a:lnTo>
                  <a:lnTo>
                    <a:pt x="1433" y="1290"/>
                  </a:lnTo>
                  <a:lnTo>
                    <a:pt x="1426" y="1285"/>
                  </a:lnTo>
                  <a:lnTo>
                    <a:pt x="1419" y="1281"/>
                  </a:lnTo>
                  <a:lnTo>
                    <a:pt x="1410" y="1278"/>
                  </a:lnTo>
                  <a:lnTo>
                    <a:pt x="1404" y="1275"/>
                  </a:lnTo>
                  <a:lnTo>
                    <a:pt x="1400" y="1277"/>
                  </a:lnTo>
                  <a:lnTo>
                    <a:pt x="1398" y="1280"/>
                  </a:lnTo>
                  <a:lnTo>
                    <a:pt x="1393" y="1282"/>
                  </a:lnTo>
                  <a:lnTo>
                    <a:pt x="1389" y="1280"/>
                  </a:lnTo>
                  <a:lnTo>
                    <a:pt x="1384" y="1278"/>
                  </a:lnTo>
                  <a:lnTo>
                    <a:pt x="1393" y="1278"/>
                  </a:lnTo>
                  <a:lnTo>
                    <a:pt x="1369" y="1267"/>
                  </a:lnTo>
                  <a:lnTo>
                    <a:pt x="1344" y="1256"/>
                  </a:lnTo>
                  <a:lnTo>
                    <a:pt x="1348" y="1255"/>
                  </a:lnTo>
                  <a:lnTo>
                    <a:pt x="1352" y="1254"/>
                  </a:lnTo>
                  <a:lnTo>
                    <a:pt x="1355" y="1252"/>
                  </a:lnTo>
                  <a:lnTo>
                    <a:pt x="1359" y="1254"/>
                  </a:lnTo>
                  <a:lnTo>
                    <a:pt x="1367" y="1254"/>
                  </a:lnTo>
                  <a:lnTo>
                    <a:pt x="1375" y="1255"/>
                  </a:lnTo>
                  <a:lnTo>
                    <a:pt x="1384" y="1255"/>
                  </a:lnTo>
                  <a:lnTo>
                    <a:pt x="1392" y="1254"/>
                  </a:lnTo>
                  <a:lnTo>
                    <a:pt x="1397" y="1250"/>
                  </a:lnTo>
                  <a:lnTo>
                    <a:pt x="1399" y="1245"/>
                  </a:lnTo>
                  <a:lnTo>
                    <a:pt x="1398" y="1235"/>
                  </a:lnTo>
                  <a:lnTo>
                    <a:pt x="1394" y="1226"/>
                  </a:lnTo>
                  <a:lnTo>
                    <a:pt x="1390" y="1220"/>
                  </a:lnTo>
                  <a:lnTo>
                    <a:pt x="1384" y="1216"/>
                  </a:lnTo>
                  <a:lnTo>
                    <a:pt x="1375" y="1214"/>
                  </a:lnTo>
                  <a:lnTo>
                    <a:pt x="1369" y="1214"/>
                  </a:lnTo>
                  <a:lnTo>
                    <a:pt x="1365" y="1214"/>
                  </a:lnTo>
                  <a:lnTo>
                    <a:pt x="1363" y="1213"/>
                  </a:lnTo>
                  <a:lnTo>
                    <a:pt x="1362" y="1211"/>
                  </a:lnTo>
                  <a:lnTo>
                    <a:pt x="1360" y="1209"/>
                  </a:lnTo>
                  <a:lnTo>
                    <a:pt x="1359" y="1206"/>
                  </a:lnTo>
                  <a:lnTo>
                    <a:pt x="1358" y="1203"/>
                  </a:lnTo>
                  <a:lnTo>
                    <a:pt x="1357" y="1199"/>
                  </a:lnTo>
                  <a:lnTo>
                    <a:pt x="1355" y="1196"/>
                  </a:lnTo>
                  <a:lnTo>
                    <a:pt x="1354" y="1193"/>
                  </a:lnTo>
                  <a:lnTo>
                    <a:pt x="1353" y="1190"/>
                  </a:lnTo>
                  <a:lnTo>
                    <a:pt x="1350" y="1188"/>
                  </a:lnTo>
                  <a:lnTo>
                    <a:pt x="1348" y="1185"/>
                  </a:lnTo>
                  <a:lnTo>
                    <a:pt x="1347" y="1184"/>
                  </a:lnTo>
                  <a:lnTo>
                    <a:pt x="1344" y="1183"/>
                  </a:lnTo>
                  <a:lnTo>
                    <a:pt x="1342" y="1184"/>
                  </a:lnTo>
                  <a:lnTo>
                    <a:pt x="1340" y="1185"/>
                  </a:lnTo>
                  <a:lnTo>
                    <a:pt x="1338" y="1188"/>
                  </a:lnTo>
                  <a:lnTo>
                    <a:pt x="1338" y="1190"/>
                  </a:lnTo>
                  <a:lnTo>
                    <a:pt x="1338" y="1191"/>
                  </a:lnTo>
                  <a:lnTo>
                    <a:pt x="1337" y="1190"/>
                  </a:lnTo>
                  <a:lnTo>
                    <a:pt x="1335" y="1190"/>
                  </a:lnTo>
                  <a:lnTo>
                    <a:pt x="1334" y="1188"/>
                  </a:lnTo>
                  <a:lnTo>
                    <a:pt x="1333" y="1185"/>
                  </a:lnTo>
                  <a:lnTo>
                    <a:pt x="1330" y="1181"/>
                  </a:lnTo>
                  <a:lnTo>
                    <a:pt x="1327" y="1179"/>
                  </a:lnTo>
                  <a:lnTo>
                    <a:pt x="1324" y="1178"/>
                  </a:lnTo>
                  <a:lnTo>
                    <a:pt x="1319" y="1178"/>
                  </a:lnTo>
                  <a:lnTo>
                    <a:pt x="1313" y="1178"/>
                  </a:lnTo>
                  <a:lnTo>
                    <a:pt x="1309" y="1180"/>
                  </a:lnTo>
                  <a:lnTo>
                    <a:pt x="1307" y="1185"/>
                  </a:lnTo>
                  <a:lnTo>
                    <a:pt x="1306" y="1191"/>
                  </a:lnTo>
                  <a:lnTo>
                    <a:pt x="1303" y="1196"/>
                  </a:lnTo>
                  <a:lnTo>
                    <a:pt x="1299" y="1201"/>
                  </a:lnTo>
                  <a:lnTo>
                    <a:pt x="1292" y="1204"/>
                  </a:lnTo>
                  <a:lnTo>
                    <a:pt x="1286" y="1206"/>
                  </a:lnTo>
                  <a:lnTo>
                    <a:pt x="1281" y="1209"/>
                  </a:lnTo>
                  <a:lnTo>
                    <a:pt x="1277" y="1211"/>
                  </a:lnTo>
                  <a:lnTo>
                    <a:pt x="1273" y="1214"/>
                  </a:lnTo>
                  <a:lnTo>
                    <a:pt x="1269" y="1216"/>
                  </a:lnTo>
                  <a:lnTo>
                    <a:pt x="1267" y="1219"/>
                  </a:lnTo>
                  <a:lnTo>
                    <a:pt x="1262" y="1222"/>
                  </a:lnTo>
                  <a:lnTo>
                    <a:pt x="1262" y="1222"/>
                  </a:lnTo>
                  <a:lnTo>
                    <a:pt x="1262" y="1222"/>
                  </a:lnTo>
                  <a:lnTo>
                    <a:pt x="1259" y="1222"/>
                  </a:lnTo>
                  <a:lnTo>
                    <a:pt x="1254" y="1220"/>
                  </a:lnTo>
                  <a:lnTo>
                    <a:pt x="1257" y="1219"/>
                  </a:lnTo>
                  <a:lnTo>
                    <a:pt x="1259" y="1217"/>
                  </a:lnTo>
                  <a:lnTo>
                    <a:pt x="1169" y="1174"/>
                  </a:lnTo>
                  <a:lnTo>
                    <a:pt x="1080" y="1129"/>
                  </a:lnTo>
                  <a:lnTo>
                    <a:pt x="984" y="1076"/>
                  </a:lnTo>
                  <a:lnTo>
                    <a:pt x="892" y="1021"/>
                  </a:lnTo>
                  <a:lnTo>
                    <a:pt x="805" y="966"/>
                  </a:lnTo>
                  <a:lnTo>
                    <a:pt x="720" y="912"/>
                  </a:lnTo>
                  <a:lnTo>
                    <a:pt x="640" y="859"/>
                  </a:lnTo>
                  <a:lnTo>
                    <a:pt x="564" y="810"/>
                  </a:lnTo>
                  <a:lnTo>
                    <a:pt x="492" y="764"/>
                  </a:lnTo>
                  <a:lnTo>
                    <a:pt x="426" y="723"/>
                  </a:lnTo>
                  <a:lnTo>
                    <a:pt x="363" y="685"/>
                  </a:lnTo>
                  <a:lnTo>
                    <a:pt x="302" y="654"/>
                  </a:lnTo>
                  <a:lnTo>
                    <a:pt x="244" y="629"/>
                  </a:lnTo>
                  <a:lnTo>
                    <a:pt x="188" y="609"/>
                  </a:lnTo>
                  <a:lnTo>
                    <a:pt x="133" y="596"/>
                  </a:lnTo>
                  <a:lnTo>
                    <a:pt x="81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66" y="587"/>
                  </a:lnTo>
                  <a:lnTo>
                    <a:pt x="66" y="587"/>
                  </a:lnTo>
                  <a:lnTo>
                    <a:pt x="65" y="588"/>
                  </a:lnTo>
                  <a:lnTo>
                    <a:pt x="65" y="588"/>
                  </a:lnTo>
                  <a:lnTo>
                    <a:pt x="65" y="588"/>
                  </a:lnTo>
                  <a:lnTo>
                    <a:pt x="62" y="588"/>
                  </a:lnTo>
                  <a:lnTo>
                    <a:pt x="62" y="591"/>
                  </a:lnTo>
                  <a:lnTo>
                    <a:pt x="35" y="592"/>
                  </a:lnTo>
                  <a:lnTo>
                    <a:pt x="10" y="596"/>
                  </a:lnTo>
                  <a:lnTo>
                    <a:pt x="10" y="593"/>
                  </a:lnTo>
                  <a:lnTo>
                    <a:pt x="11" y="591"/>
                  </a:lnTo>
                  <a:lnTo>
                    <a:pt x="13" y="588"/>
                  </a:lnTo>
                  <a:lnTo>
                    <a:pt x="14" y="586"/>
                  </a:lnTo>
                  <a:lnTo>
                    <a:pt x="14" y="584"/>
                  </a:lnTo>
                  <a:lnTo>
                    <a:pt x="13" y="583"/>
                  </a:lnTo>
                  <a:lnTo>
                    <a:pt x="13" y="583"/>
                  </a:lnTo>
                  <a:lnTo>
                    <a:pt x="11" y="583"/>
                  </a:lnTo>
                  <a:lnTo>
                    <a:pt x="10" y="583"/>
                  </a:lnTo>
                  <a:lnTo>
                    <a:pt x="5" y="581"/>
                  </a:lnTo>
                  <a:lnTo>
                    <a:pt x="1" y="576"/>
                  </a:lnTo>
                  <a:lnTo>
                    <a:pt x="0" y="571"/>
                  </a:lnTo>
                  <a:lnTo>
                    <a:pt x="1" y="562"/>
                  </a:lnTo>
                  <a:lnTo>
                    <a:pt x="5" y="560"/>
                  </a:lnTo>
                  <a:lnTo>
                    <a:pt x="9" y="557"/>
                  </a:lnTo>
                  <a:lnTo>
                    <a:pt x="13" y="553"/>
                  </a:lnTo>
                  <a:lnTo>
                    <a:pt x="16" y="552"/>
                  </a:lnTo>
                  <a:lnTo>
                    <a:pt x="19" y="548"/>
                  </a:lnTo>
                  <a:lnTo>
                    <a:pt x="21" y="545"/>
                  </a:lnTo>
                  <a:lnTo>
                    <a:pt x="25" y="541"/>
                  </a:lnTo>
                  <a:lnTo>
                    <a:pt x="29" y="536"/>
                  </a:lnTo>
                  <a:lnTo>
                    <a:pt x="34" y="531"/>
                  </a:lnTo>
                  <a:lnTo>
                    <a:pt x="39" y="526"/>
                  </a:lnTo>
                  <a:lnTo>
                    <a:pt x="44" y="524"/>
                  </a:lnTo>
                  <a:lnTo>
                    <a:pt x="46" y="525"/>
                  </a:lnTo>
                  <a:lnTo>
                    <a:pt x="47" y="527"/>
                  </a:lnTo>
                  <a:lnTo>
                    <a:pt x="46" y="529"/>
                  </a:lnTo>
                  <a:lnTo>
                    <a:pt x="46" y="531"/>
                  </a:lnTo>
                  <a:lnTo>
                    <a:pt x="45" y="532"/>
                  </a:lnTo>
                  <a:lnTo>
                    <a:pt x="44" y="535"/>
                  </a:lnTo>
                  <a:lnTo>
                    <a:pt x="44" y="536"/>
                  </a:lnTo>
                  <a:lnTo>
                    <a:pt x="44" y="537"/>
                  </a:lnTo>
                  <a:lnTo>
                    <a:pt x="46" y="537"/>
                  </a:lnTo>
                  <a:lnTo>
                    <a:pt x="47" y="538"/>
                  </a:lnTo>
                  <a:lnTo>
                    <a:pt x="50" y="538"/>
                  </a:lnTo>
                  <a:lnTo>
                    <a:pt x="51" y="538"/>
                  </a:lnTo>
                  <a:lnTo>
                    <a:pt x="51" y="538"/>
                  </a:lnTo>
                  <a:lnTo>
                    <a:pt x="54" y="538"/>
                  </a:lnTo>
                  <a:lnTo>
                    <a:pt x="56" y="538"/>
                  </a:lnTo>
                  <a:lnTo>
                    <a:pt x="59" y="538"/>
                  </a:lnTo>
                  <a:lnTo>
                    <a:pt x="61" y="538"/>
                  </a:lnTo>
                  <a:lnTo>
                    <a:pt x="65" y="537"/>
                  </a:lnTo>
                  <a:lnTo>
                    <a:pt x="66" y="536"/>
                  </a:lnTo>
                  <a:lnTo>
                    <a:pt x="69" y="533"/>
                  </a:lnTo>
                  <a:lnTo>
                    <a:pt x="70" y="530"/>
                  </a:lnTo>
                  <a:lnTo>
                    <a:pt x="70" y="529"/>
                  </a:lnTo>
                  <a:lnTo>
                    <a:pt x="69" y="527"/>
                  </a:lnTo>
                  <a:lnTo>
                    <a:pt x="67" y="526"/>
                  </a:lnTo>
                  <a:lnTo>
                    <a:pt x="66" y="526"/>
                  </a:lnTo>
                  <a:lnTo>
                    <a:pt x="65" y="526"/>
                  </a:lnTo>
                  <a:lnTo>
                    <a:pt x="64" y="526"/>
                  </a:lnTo>
                  <a:lnTo>
                    <a:pt x="64" y="525"/>
                  </a:lnTo>
                  <a:lnTo>
                    <a:pt x="64" y="525"/>
                  </a:lnTo>
                  <a:lnTo>
                    <a:pt x="64" y="522"/>
                  </a:lnTo>
                  <a:lnTo>
                    <a:pt x="65" y="520"/>
                  </a:lnTo>
                  <a:lnTo>
                    <a:pt x="66" y="517"/>
                  </a:lnTo>
                  <a:lnTo>
                    <a:pt x="66" y="514"/>
                  </a:lnTo>
                  <a:lnTo>
                    <a:pt x="65" y="511"/>
                  </a:lnTo>
                  <a:lnTo>
                    <a:pt x="62" y="510"/>
                  </a:lnTo>
                  <a:lnTo>
                    <a:pt x="60" y="507"/>
                  </a:lnTo>
                  <a:lnTo>
                    <a:pt x="57" y="506"/>
                  </a:lnTo>
                  <a:lnTo>
                    <a:pt x="56" y="506"/>
                  </a:lnTo>
                  <a:lnTo>
                    <a:pt x="54" y="507"/>
                  </a:lnTo>
                  <a:lnTo>
                    <a:pt x="50" y="506"/>
                  </a:lnTo>
                  <a:lnTo>
                    <a:pt x="47" y="504"/>
                  </a:lnTo>
                  <a:lnTo>
                    <a:pt x="49" y="499"/>
                  </a:lnTo>
                  <a:lnTo>
                    <a:pt x="50" y="492"/>
                  </a:lnTo>
                  <a:lnTo>
                    <a:pt x="51" y="486"/>
                  </a:lnTo>
                  <a:lnTo>
                    <a:pt x="51" y="481"/>
                  </a:lnTo>
                  <a:lnTo>
                    <a:pt x="50" y="479"/>
                  </a:lnTo>
                  <a:lnTo>
                    <a:pt x="49" y="476"/>
                  </a:lnTo>
                  <a:lnTo>
                    <a:pt x="47" y="474"/>
                  </a:lnTo>
                  <a:lnTo>
                    <a:pt x="46" y="473"/>
                  </a:lnTo>
                  <a:lnTo>
                    <a:pt x="45" y="469"/>
                  </a:lnTo>
                  <a:lnTo>
                    <a:pt x="42" y="465"/>
                  </a:lnTo>
                  <a:lnTo>
                    <a:pt x="40" y="463"/>
                  </a:lnTo>
                  <a:lnTo>
                    <a:pt x="39" y="463"/>
                  </a:lnTo>
                  <a:lnTo>
                    <a:pt x="36" y="460"/>
                  </a:lnTo>
                  <a:lnTo>
                    <a:pt x="34" y="459"/>
                  </a:lnTo>
                  <a:lnTo>
                    <a:pt x="31" y="458"/>
                  </a:lnTo>
                  <a:lnTo>
                    <a:pt x="29" y="456"/>
                  </a:lnTo>
                  <a:lnTo>
                    <a:pt x="27" y="456"/>
                  </a:lnTo>
                  <a:lnTo>
                    <a:pt x="27" y="455"/>
                  </a:lnTo>
                  <a:lnTo>
                    <a:pt x="27" y="455"/>
                  </a:lnTo>
                  <a:lnTo>
                    <a:pt x="27" y="454"/>
                  </a:lnTo>
                  <a:lnTo>
                    <a:pt x="30" y="453"/>
                  </a:lnTo>
                  <a:lnTo>
                    <a:pt x="32" y="451"/>
                  </a:lnTo>
                  <a:lnTo>
                    <a:pt x="34" y="449"/>
                  </a:lnTo>
                  <a:lnTo>
                    <a:pt x="35" y="445"/>
                  </a:lnTo>
                  <a:lnTo>
                    <a:pt x="36" y="441"/>
                  </a:lnTo>
                  <a:lnTo>
                    <a:pt x="36" y="439"/>
                  </a:lnTo>
                  <a:lnTo>
                    <a:pt x="37" y="435"/>
                  </a:lnTo>
                  <a:lnTo>
                    <a:pt x="39" y="432"/>
                  </a:lnTo>
                  <a:lnTo>
                    <a:pt x="41" y="428"/>
                  </a:lnTo>
                  <a:lnTo>
                    <a:pt x="44" y="427"/>
                  </a:lnTo>
                  <a:lnTo>
                    <a:pt x="46" y="425"/>
                  </a:lnTo>
                  <a:lnTo>
                    <a:pt x="49" y="425"/>
                  </a:lnTo>
                  <a:lnTo>
                    <a:pt x="51" y="425"/>
                  </a:lnTo>
                  <a:lnTo>
                    <a:pt x="54" y="423"/>
                  </a:lnTo>
                  <a:lnTo>
                    <a:pt x="56" y="420"/>
                  </a:lnTo>
                  <a:lnTo>
                    <a:pt x="67" y="409"/>
                  </a:lnTo>
                  <a:lnTo>
                    <a:pt x="75" y="394"/>
                  </a:lnTo>
                  <a:lnTo>
                    <a:pt x="76" y="390"/>
                  </a:lnTo>
                  <a:lnTo>
                    <a:pt x="76" y="387"/>
                  </a:lnTo>
                  <a:lnTo>
                    <a:pt x="76" y="382"/>
                  </a:lnTo>
                  <a:lnTo>
                    <a:pt x="77" y="378"/>
                  </a:lnTo>
                  <a:lnTo>
                    <a:pt x="80" y="376"/>
                  </a:lnTo>
                  <a:lnTo>
                    <a:pt x="82" y="372"/>
                  </a:lnTo>
                  <a:lnTo>
                    <a:pt x="86" y="368"/>
                  </a:lnTo>
                  <a:lnTo>
                    <a:pt x="87" y="366"/>
                  </a:lnTo>
                  <a:lnTo>
                    <a:pt x="88" y="363"/>
                  </a:lnTo>
                  <a:lnTo>
                    <a:pt x="90" y="359"/>
                  </a:lnTo>
                  <a:lnTo>
                    <a:pt x="91" y="354"/>
                  </a:lnTo>
                  <a:lnTo>
                    <a:pt x="92" y="352"/>
                  </a:lnTo>
                  <a:lnTo>
                    <a:pt x="93" y="349"/>
                  </a:lnTo>
                  <a:lnTo>
                    <a:pt x="96" y="349"/>
                  </a:lnTo>
                  <a:lnTo>
                    <a:pt x="98" y="349"/>
                  </a:lnTo>
                  <a:lnTo>
                    <a:pt x="101" y="347"/>
                  </a:lnTo>
                  <a:lnTo>
                    <a:pt x="108" y="339"/>
                  </a:lnTo>
                  <a:lnTo>
                    <a:pt x="110" y="337"/>
                  </a:lnTo>
                  <a:lnTo>
                    <a:pt x="112" y="333"/>
                  </a:lnTo>
                  <a:lnTo>
                    <a:pt x="113" y="331"/>
                  </a:lnTo>
                  <a:lnTo>
                    <a:pt x="116" y="327"/>
                  </a:lnTo>
                  <a:lnTo>
                    <a:pt x="117" y="325"/>
                  </a:lnTo>
                  <a:lnTo>
                    <a:pt x="120" y="322"/>
                  </a:lnTo>
                  <a:lnTo>
                    <a:pt x="121" y="321"/>
                  </a:lnTo>
                  <a:lnTo>
                    <a:pt x="122" y="321"/>
                  </a:lnTo>
                  <a:lnTo>
                    <a:pt x="123" y="322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3"/>
                  </a:lnTo>
                  <a:lnTo>
                    <a:pt x="132" y="321"/>
                  </a:lnTo>
                  <a:lnTo>
                    <a:pt x="136" y="318"/>
                  </a:lnTo>
                  <a:lnTo>
                    <a:pt x="141" y="316"/>
                  </a:lnTo>
                  <a:lnTo>
                    <a:pt x="145" y="310"/>
                  </a:lnTo>
                  <a:lnTo>
                    <a:pt x="150" y="302"/>
                  </a:lnTo>
                  <a:lnTo>
                    <a:pt x="155" y="295"/>
                  </a:lnTo>
                  <a:lnTo>
                    <a:pt x="158" y="292"/>
                  </a:lnTo>
                  <a:lnTo>
                    <a:pt x="162" y="295"/>
                  </a:lnTo>
                  <a:lnTo>
                    <a:pt x="162" y="300"/>
                  </a:lnTo>
                  <a:lnTo>
                    <a:pt x="161" y="305"/>
                  </a:lnTo>
                  <a:lnTo>
                    <a:pt x="158" y="311"/>
                  </a:lnTo>
                  <a:lnTo>
                    <a:pt x="158" y="316"/>
                  </a:lnTo>
                  <a:lnTo>
                    <a:pt x="161" y="318"/>
                  </a:lnTo>
                  <a:lnTo>
                    <a:pt x="162" y="321"/>
                  </a:lnTo>
                  <a:lnTo>
                    <a:pt x="164" y="323"/>
                  </a:lnTo>
                  <a:lnTo>
                    <a:pt x="164" y="323"/>
                  </a:lnTo>
                  <a:lnTo>
                    <a:pt x="166" y="323"/>
                  </a:lnTo>
                  <a:lnTo>
                    <a:pt x="167" y="323"/>
                  </a:lnTo>
                  <a:lnTo>
                    <a:pt x="168" y="322"/>
                  </a:lnTo>
                  <a:lnTo>
                    <a:pt x="169" y="321"/>
                  </a:lnTo>
                  <a:lnTo>
                    <a:pt x="169" y="318"/>
                  </a:lnTo>
                  <a:lnTo>
                    <a:pt x="168" y="317"/>
                  </a:lnTo>
                  <a:lnTo>
                    <a:pt x="167" y="316"/>
                  </a:lnTo>
                  <a:lnTo>
                    <a:pt x="167" y="315"/>
                  </a:lnTo>
                  <a:lnTo>
                    <a:pt x="167" y="313"/>
                  </a:lnTo>
                  <a:lnTo>
                    <a:pt x="167" y="311"/>
                  </a:lnTo>
                  <a:lnTo>
                    <a:pt x="167" y="307"/>
                  </a:lnTo>
                  <a:lnTo>
                    <a:pt x="168" y="305"/>
                  </a:lnTo>
                  <a:lnTo>
                    <a:pt x="169" y="302"/>
                  </a:lnTo>
                  <a:lnTo>
                    <a:pt x="171" y="298"/>
                  </a:lnTo>
                  <a:lnTo>
                    <a:pt x="172" y="296"/>
                  </a:lnTo>
                  <a:lnTo>
                    <a:pt x="173" y="295"/>
                  </a:lnTo>
                  <a:lnTo>
                    <a:pt x="174" y="296"/>
                  </a:lnTo>
                  <a:lnTo>
                    <a:pt x="176" y="297"/>
                  </a:lnTo>
                  <a:lnTo>
                    <a:pt x="176" y="298"/>
                  </a:lnTo>
                  <a:lnTo>
                    <a:pt x="177" y="301"/>
                  </a:lnTo>
                  <a:lnTo>
                    <a:pt x="177" y="302"/>
                  </a:lnTo>
                  <a:lnTo>
                    <a:pt x="177" y="306"/>
                  </a:lnTo>
                  <a:lnTo>
                    <a:pt x="178" y="308"/>
                  </a:lnTo>
                  <a:lnTo>
                    <a:pt x="179" y="310"/>
                  </a:lnTo>
                  <a:lnTo>
                    <a:pt x="181" y="310"/>
                  </a:lnTo>
                  <a:lnTo>
                    <a:pt x="182" y="310"/>
                  </a:lnTo>
                  <a:lnTo>
                    <a:pt x="183" y="308"/>
                  </a:lnTo>
                  <a:lnTo>
                    <a:pt x="184" y="307"/>
                  </a:lnTo>
                  <a:lnTo>
                    <a:pt x="187" y="305"/>
                  </a:lnTo>
                  <a:lnTo>
                    <a:pt x="188" y="303"/>
                  </a:lnTo>
                  <a:lnTo>
                    <a:pt x="191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6" y="303"/>
                  </a:lnTo>
                  <a:lnTo>
                    <a:pt x="197" y="303"/>
                  </a:lnTo>
                  <a:lnTo>
                    <a:pt x="198" y="305"/>
                  </a:lnTo>
                  <a:lnTo>
                    <a:pt x="198" y="311"/>
                  </a:lnTo>
                  <a:lnTo>
                    <a:pt x="199" y="312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2" y="313"/>
                  </a:lnTo>
                  <a:lnTo>
                    <a:pt x="203" y="313"/>
                  </a:lnTo>
                  <a:lnTo>
                    <a:pt x="206" y="313"/>
                  </a:lnTo>
                  <a:lnTo>
                    <a:pt x="207" y="315"/>
                  </a:lnTo>
                  <a:lnTo>
                    <a:pt x="208" y="316"/>
                  </a:lnTo>
                  <a:lnTo>
                    <a:pt x="208" y="317"/>
                  </a:lnTo>
                  <a:lnTo>
                    <a:pt x="208" y="320"/>
                  </a:lnTo>
                  <a:lnTo>
                    <a:pt x="208" y="321"/>
                  </a:lnTo>
                  <a:lnTo>
                    <a:pt x="209" y="322"/>
                  </a:lnTo>
                  <a:lnTo>
                    <a:pt x="212" y="321"/>
                  </a:lnTo>
                  <a:lnTo>
                    <a:pt x="213" y="320"/>
                  </a:lnTo>
                  <a:lnTo>
                    <a:pt x="216" y="318"/>
                  </a:lnTo>
                  <a:lnTo>
                    <a:pt x="217" y="316"/>
                  </a:lnTo>
                  <a:lnTo>
                    <a:pt x="219" y="313"/>
                  </a:lnTo>
                  <a:lnTo>
                    <a:pt x="224" y="306"/>
                  </a:lnTo>
                  <a:lnTo>
                    <a:pt x="231" y="305"/>
                  </a:lnTo>
                  <a:lnTo>
                    <a:pt x="235" y="307"/>
                  </a:lnTo>
                  <a:lnTo>
                    <a:pt x="239" y="311"/>
                  </a:lnTo>
                  <a:lnTo>
                    <a:pt x="245" y="312"/>
                  </a:lnTo>
                  <a:lnTo>
                    <a:pt x="250" y="315"/>
                  </a:lnTo>
                  <a:lnTo>
                    <a:pt x="257" y="315"/>
                  </a:lnTo>
                  <a:lnTo>
                    <a:pt x="263" y="313"/>
                  </a:lnTo>
                  <a:lnTo>
                    <a:pt x="267" y="311"/>
                  </a:lnTo>
                  <a:lnTo>
                    <a:pt x="269" y="311"/>
                  </a:lnTo>
                  <a:lnTo>
                    <a:pt x="272" y="312"/>
                  </a:lnTo>
                  <a:lnTo>
                    <a:pt x="274" y="313"/>
                  </a:lnTo>
                  <a:lnTo>
                    <a:pt x="275" y="315"/>
                  </a:lnTo>
                  <a:lnTo>
                    <a:pt x="279" y="315"/>
                  </a:lnTo>
                  <a:lnTo>
                    <a:pt x="282" y="316"/>
                  </a:lnTo>
                  <a:lnTo>
                    <a:pt x="290" y="313"/>
                  </a:lnTo>
                  <a:lnTo>
                    <a:pt x="299" y="310"/>
                  </a:lnTo>
                  <a:lnTo>
                    <a:pt x="308" y="307"/>
                  </a:lnTo>
                  <a:lnTo>
                    <a:pt x="311" y="307"/>
                  </a:lnTo>
                  <a:lnTo>
                    <a:pt x="314" y="307"/>
                  </a:lnTo>
                  <a:lnTo>
                    <a:pt x="316" y="310"/>
                  </a:lnTo>
                  <a:lnTo>
                    <a:pt x="319" y="311"/>
                  </a:lnTo>
                  <a:lnTo>
                    <a:pt x="321" y="313"/>
                  </a:lnTo>
                  <a:lnTo>
                    <a:pt x="323" y="315"/>
                  </a:lnTo>
                  <a:lnTo>
                    <a:pt x="326" y="317"/>
                  </a:lnTo>
                  <a:lnTo>
                    <a:pt x="329" y="318"/>
                  </a:lnTo>
                  <a:lnTo>
                    <a:pt x="331" y="318"/>
                  </a:lnTo>
                  <a:lnTo>
                    <a:pt x="335" y="320"/>
                  </a:lnTo>
                  <a:lnTo>
                    <a:pt x="339" y="320"/>
                  </a:lnTo>
                  <a:lnTo>
                    <a:pt x="343" y="320"/>
                  </a:lnTo>
                  <a:lnTo>
                    <a:pt x="348" y="321"/>
                  </a:lnTo>
                  <a:lnTo>
                    <a:pt x="349" y="321"/>
                  </a:lnTo>
                  <a:lnTo>
                    <a:pt x="350" y="322"/>
                  </a:lnTo>
                  <a:lnTo>
                    <a:pt x="351" y="323"/>
                  </a:lnTo>
                  <a:lnTo>
                    <a:pt x="354" y="325"/>
                  </a:lnTo>
                  <a:lnTo>
                    <a:pt x="355" y="323"/>
                  </a:lnTo>
                  <a:lnTo>
                    <a:pt x="363" y="326"/>
                  </a:lnTo>
                  <a:lnTo>
                    <a:pt x="370" y="331"/>
                  </a:lnTo>
                  <a:lnTo>
                    <a:pt x="376" y="337"/>
                  </a:lnTo>
                  <a:lnTo>
                    <a:pt x="376" y="339"/>
                  </a:lnTo>
                  <a:lnTo>
                    <a:pt x="378" y="342"/>
                  </a:lnTo>
                  <a:lnTo>
                    <a:pt x="380" y="344"/>
                  </a:lnTo>
                  <a:lnTo>
                    <a:pt x="384" y="344"/>
                  </a:lnTo>
                  <a:lnTo>
                    <a:pt x="387" y="344"/>
                  </a:lnTo>
                  <a:lnTo>
                    <a:pt x="391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402" y="347"/>
                  </a:lnTo>
                  <a:lnTo>
                    <a:pt x="405" y="337"/>
                  </a:lnTo>
                  <a:lnTo>
                    <a:pt x="404" y="335"/>
                  </a:lnTo>
                  <a:lnTo>
                    <a:pt x="404" y="333"/>
                  </a:lnTo>
                  <a:lnTo>
                    <a:pt x="401" y="332"/>
                  </a:lnTo>
                  <a:lnTo>
                    <a:pt x="400" y="331"/>
                  </a:lnTo>
                  <a:lnTo>
                    <a:pt x="399" y="330"/>
                  </a:lnTo>
                  <a:lnTo>
                    <a:pt x="396" y="328"/>
                  </a:lnTo>
                  <a:lnTo>
                    <a:pt x="397" y="325"/>
                  </a:lnTo>
                  <a:lnTo>
                    <a:pt x="404" y="320"/>
                  </a:lnTo>
                  <a:lnTo>
                    <a:pt x="410" y="315"/>
                  </a:lnTo>
                  <a:lnTo>
                    <a:pt x="416" y="311"/>
                  </a:lnTo>
                  <a:lnTo>
                    <a:pt x="420" y="307"/>
                  </a:lnTo>
                  <a:lnTo>
                    <a:pt x="422" y="305"/>
                  </a:lnTo>
                  <a:lnTo>
                    <a:pt x="424" y="302"/>
                  </a:lnTo>
                  <a:lnTo>
                    <a:pt x="426" y="300"/>
                  </a:lnTo>
                  <a:lnTo>
                    <a:pt x="429" y="297"/>
                  </a:lnTo>
                  <a:lnTo>
                    <a:pt x="430" y="295"/>
                  </a:lnTo>
                  <a:lnTo>
                    <a:pt x="432" y="295"/>
                  </a:lnTo>
                  <a:lnTo>
                    <a:pt x="434" y="295"/>
                  </a:lnTo>
                  <a:lnTo>
                    <a:pt x="435" y="296"/>
                  </a:lnTo>
                  <a:lnTo>
                    <a:pt x="436" y="300"/>
                  </a:lnTo>
                  <a:lnTo>
                    <a:pt x="436" y="301"/>
                  </a:lnTo>
                  <a:lnTo>
                    <a:pt x="436" y="302"/>
                  </a:lnTo>
                  <a:lnTo>
                    <a:pt x="436" y="303"/>
                  </a:lnTo>
                  <a:lnTo>
                    <a:pt x="437" y="305"/>
                  </a:lnTo>
                  <a:lnTo>
                    <a:pt x="439" y="305"/>
                  </a:lnTo>
                  <a:lnTo>
                    <a:pt x="440" y="305"/>
                  </a:lnTo>
                  <a:lnTo>
                    <a:pt x="442" y="303"/>
                  </a:lnTo>
                  <a:lnTo>
                    <a:pt x="445" y="301"/>
                  </a:lnTo>
                  <a:lnTo>
                    <a:pt x="447" y="298"/>
                  </a:lnTo>
                  <a:lnTo>
                    <a:pt x="449" y="297"/>
                  </a:lnTo>
                  <a:lnTo>
                    <a:pt x="450" y="296"/>
                  </a:lnTo>
                  <a:lnTo>
                    <a:pt x="450" y="295"/>
                  </a:lnTo>
                  <a:lnTo>
                    <a:pt x="451" y="293"/>
                  </a:lnTo>
                  <a:lnTo>
                    <a:pt x="451" y="291"/>
                  </a:lnTo>
                  <a:lnTo>
                    <a:pt x="452" y="290"/>
                  </a:lnTo>
                  <a:lnTo>
                    <a:pt x="455" y="287"/>
                  </a:lnTo>
                  <a:lnTo>
                    <a:pt x="456" y="285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5" y="281"/>
                  </a:lnTo>
                  <a:lnTo>
                    <a:pt x="468" y="281"/>
                  </a:lnTo>
                  <a:lnTo>
                    <a:pt x="471" y="280"/>
                  </a:lnTo>
                  <a:lnTo>
                    <a:pt x="473" y="277"/>
                  </a:lnTo>
                  <a:lnTo>
                    <a:pt x="476" y="275"/>
                  </a:lnTo>
                  <a:lnTo>
                    <a:pt x="477" y="271"/>
                  </a:lnTo>
                  <a:lnTo>
                    <a:pt x="480" y="267"/>
                  </a:lnTo>
                  <a:lnTo>
                    <a:pt x="483" y="264"/>
                  </a:lnTo>
                  <a:lnTo>
                    <a:pt x="487" y="260"/>
                  </a:lnTo>
                  <a:lnTo>
                    <a:pt x="491" y="259"/>
                  </a:lnTo>
                  <a:lnTo>
                    <a:pt x="493" y="259"/>
                  </a:lnTo>
                  <a:lnTo>
                    <a:pt x="496" y="261"/>
                  </a:lnTo>
                  <a:lnTo>
                    <a:pt x="498" y="261"/>
                  </a:lnTo>
                  <a:lnTo>
                    <a:pt x="498" y="262"/>
                  </a:lnTo>
                  <a:lnTo>
                    <a:pt x="500" y="264"/>
                  </a:lnTo>
                  <a:lnTo>
                    <a:pt x="500" y="266"/>
                  </a:lnTo>
                  <a:lnTo>
                    <a:pt x="500" y="267"/>
                  </a:lnTo>
                  <a:lnTo>
                    <a:pt x="498" y="270"/>
                  </a:lnTo>
                  <a:lnTo>
                    <a:pt x="498" y="271"/>
                  </a:lnTo>
                  <a:lnTo>
                    <a:pt x="500" y="275"/>
                  </a:lnTo>
                  <a:lnTo>
                    <a:pt x="503" y="274"/>
                  </a:lnTo>
                  <a:lnTo>
                    <a:pt x="507" y="271"/>
                  </a:lnTo>
                  <a:lnTo>
                    <a:pt x="511" y="266"/>
                  </a:lnTo>
                  <a:lnTo>
                    <a:pt x="516" y="261"/>
                  </a:lnTo>
                  <a:lnTo>
                    <a:pt x="518" y="256"/>
                  </a:lnTo>
                  <a:lnTo>
                    <a:pt x="520" y="252"/>
                  </a:lnTo>
                  <a:lnTo>
                    <a:pt x="522" y="247"/>
                  </a:lnTo>
                  <a:lnTo>
                    <a:pt x="522" y="241"/>
                  </a:lnTo>
                  <a:lnTo>
                    <a:pt x="523" y="234"/>
                  </a:lnTo>
                  <a:lnTo>
                    <a:pt x="524" y="228"/>
                  </a:lnTo>
                  <a:lnTo>
                    <a:pt x="527" y="225"/>
                  </a:lnTo>
                  <a:lnTo>
                    <a:pt x="533" y="226"/>
                  </a:lnTo>
                  <a:lnTo>
                    <a:pt x="537" y="233"/>
                  </a:lnTo>
                  <a:lnTo>
                    <a:pt x="539" y="240"/>
                  </a:lnTo>
                  <a:lnTo>
                    <a:pt x="542" y="249"/>
                  </a:lnTo>
                  <a:lnTo>
                    <a:pt x="543" y="257"/>
                  </a:lnTo>
                  <a:lnTo>
                    <a:pt x="544" y="262"/>
                  </a:lnTo>
                  <a:lnTo>
                    <a:pt x="546" y="270"/>
                  </a:lnTo>
                  <a:lnTo>
                    <a:pt x="549" y="277"/>
                  </a:lnTo>
                  <a:lnTo>
                    <a:pt x="553" y="281"/>
                  </a:lnTo>
                  <a:lnTo>
                    <a:pt x="556" y="281"/>
                  </a:lnTo>
                  <a:lnTo>
                    <a:pt x="561" y="277"/>
                  </a:lnTo>
                  <a:lnTo>
                    <a:pt x="564" y="272"/>
                  </a:lnTo>
                  <a:lnTo>
                    <a:pt x="567" y="266"/>
                  </a:lnTo>
                  <a:lnTo>
                    <a:pt x="567" y="261"/>
                  </a:lnTo>
                  <a:lnTo>
                    <a:pt x="568" y="260"/>
                  </a:lnTo>
                  <a:lnTo>
                    <a:pt x="569" y="259"/>
                  </a:lnTo>
                  <a:lnTo>
                    <a:pt x="571" y="256"/>
                  </a:lnTo>
                  <a:lnTo>
                    <a:pt x="571" y="254"/>
                  </a:lnTo>
                  <a:lnTo>
                    <a:pt x="572" y="251"/>
                  </a:lnTo>
                  <a:lnTo>
                    <a:pt x="573" y="249"/>
                  </a:lnTo>
                  <a:lnTo>
                    <a:pt x="576" y="246"/>
                  </a:lnTo>
                  <a:lnTo>
                    <a:pt x="577" y="244"/>
                  </a:lnTo>
                  <a:lnTo>
                    <a:pt x="579" y="244"/>
                  </a:lnTo>
                  <a:lnTo>
                    <a:pt x="582" y="244"/>
                  </a:lnTo>
                  <a:lnTo>
                    <a:pt x="586" y="245"/>
                  </a:lnTo>
                  <a:lnTo>
                    <a:pt x="588" y="249"/>
                  </a:lnTo>
                  <a:lnTo>
                    <a:pt x="588" y="255"/>
                  </a:lnTo>
                  <a:lnTo>
                    <a:pt x="586" y="261"/>
                  </a:lnTo>
                  <a:lnTo>
                    <a:pt x="582" y="269"/>
                  </a:lnTo>
                  <a:lnTo>
                    <a:pt x="582" y="272"/>
                  </a:lnTo>
                  <a:lnTo>
                    <a:pt x="581" y="276"/>
                  </a:lnTo>
                  <a:lnTo>
                    <a:pt x="582" y="277"/>
                  </a:lnTo>
                  <a:lnTo>
                    <a:pt x="583" y="279"/>
                  </a:lnTo>
                  <a:lnTo>
                    <a:pt x="584" y="279"/>
                  </a:lnTo>
                  <a:lnTo>
                    <a:pt x="586" y="279"/>
                  </a:lnTo>
                  <a:lnTo>
                    <a:pt x="588" y="277"/>
                  </a:lnTo>
                  <a:lnTo>
                    <a:pt x="591" y="276"/>
                  </a:lnTo>
                  <a:lnTo>
                    <a:pt x="593" y="275"/>
                  </a:lnTo>
                  <a:lnTo>
                    <a:pt x="596" y="274"/>
                  </a:lnTo>
                  <a:lnTo>
                    <a:pt x="598" y="270"/>
                  </a:lnTo>
                  <a:lnTo>
                    <a:pt x="600" y="267"/>
                  </a:lnTo>
                  <a:lnTo>
                    <a:pt x="603" y="264"/>
                  </a:lnTo>
                  <a:lnTo>
                    <a:pt x="605" y="261"/>
                  </a:lnTo>
                  <a:lnTo>
                    <a:pt x="609" y="256"/>
                  </a:lnTo>
                  <a:lnTo>
                    <a:pt x="612" y="252"/>
                  </a:lnTo>
                  <a:lnTo>
                    <a:pt x="617" y="250"/>
                  </a:lnTo>
                  <a:lnTo>
                    <a:pt x="624" y="247"/>
                  </a:lnTo>
                  <a:lnTo>
                    <a:pt x="632" y="246"/>
                  </a:lnTo>
                  <a:lnTo>
                    <a:pt x="638" y="247"/>
                  </a:lnTo>
                  <a:lnTo>
                    <a:pt x="642" y="250"/>
                  </a:lnTo>
                  <a:lnTo>
                    <a:pt x="645" y="252"/>
                  </a:lnTo>
                  <a:lnTo>
                    <a:pt x="649" y="255"/>
                  </a:lnTo>
                  <a:lnTo>
                    <a:pt x="653" y="255"/>
                  </a:lnTo>
                  <a:lnTo>
                    <a:pt x="655" y="257"/>
                  </a:lnTo>
                  <a:lnTo>
                    <a:pt x="658" y="260"/>
                  </a:lnTo>
                  <a:lnTo>
                    <a:pt x="660" y="260"/>
                  </a:lnTo>
                  <a:lnTo>
                    <a:pt x="663" y="261"/>
                  </a:lnTo>
                  <a:lnTo>
                    <a:pt x="667" y="261"/>
                  </a:lnTo>
                  <a:lnTo>
                    <a:pt x="670" y="261"/>
                  </a:lnTo>
                  <a:lnTo>
                    <a:pt x="674" y="261"/>
                  </a:lnTo>
                  <a:lnTo>
                    <a:pt x="676" y="262"/>
                  </a:lnTo>
                  <a:lnTo>
                    <a:pt x="679" y="264"/>
                  </a:lnTo>
                  <a:lnTo>
                    <a:pt x="681" y="266"/>
                  </a:lnTo>
                  <a:lnTo>
                    <a:pt x="688" y="272"/>
                  </a:lnTo>
                  <a:lnTo>
                    <a:pt x="695" y="277"/>
                  </a:lnTo>
                  <a:lnTo>
                    <a:pt x="705" y="282"/>
                  </a:lnTo>
                  <a:lnTo>
                    <a:pt x="715" y="284"/>
                  </a:lnTo>
                  <a:lnTo>
                    <a:pt x="725" y="280"/>
                  </a:lnTo>
                  <a:lnTo>
                    <a:pt x="736" y="276"/>
                  </a:lnTo>
                  <a:lnTo>
                    <a:pt x="739" y="276"/>
                  </a:lnTo>
                  <a:lnTo>
                    <a:pt x="741" y="276"/>
                  </a:lnTo>
                  <a:lnTo>
                    <a:pt x="744" y="277"/>
                  </a:lnTo>
                  <a:lnTo>
                    <a:pt x="745" y="279"/>
                  </a:lnTo>
                  <a:lnTo>
                    <a:pt x="747" y="280"/>
                  </a:lnTo>
                  <a:lnTo>
                    <a:pt x="750" y="281"/>
                  </a:lnTo>
                  <a:lnTo>
                    <a:pt x="752" y="284"/>
                  </a:lnTo>
                  <a:lnTo>
                    <a:pt x="756" y="289"/>
                  </a:lnTo>
                  <a:lnTo>
                    <a:pt x="760" y="293"/>
                  </a:lnTo>
                  <a:lnTo>
                    <a:pt x="764" y="300"/>
                  </a:lnTo>
                  <a:lnTo>
                    <a:pt x="762" y="305"/>
                  </a:lnTo>
                  <a:lnTo>
                    <a:pt x="757" y="307"/>
                  </a:lnTo>
                  <a:lnTo>
                    <a:pt x="751" y="308"/>
                  </a:lnTo>
                  <a:lnTo>
                    <a:pt x="745" y="310"/>
                  </a:lnTo>
                  <a:lnTo>
                    <a:pt x="739" y="312"/>
                  </a:lnTo>
                  <a:lnTo>
                    <a:pt x="734" y="318"/>
                  </a:lnTo>
                  <a:lnTo>
                    <a:pt x="734" y="322"/>
                  </a:lnTo>
                  <a:lnTo>
                    <a:pt x="734" y="326"/>
                  </a:lnTo>
                  <a:lnTo>
                    <a:pt x="736" y="328"/>
                  </a:lnTo>
                  <a:lnTo>
                    <a:pt x="738" y="331"/>
                  </a:lnTo>
                  <a:lnTo>
                    <a:pt x="740" y="332"/>
                  </a:lnTo>
                  <a:lnTo>
                    <a:pt x="744" y="332"/>
                  </a:lnTo>
                  <a:lnTo>
                    <a:pt x="746" y="332"/>
                  </a:lnTo>
                  <a:lnTo>
                    <a:pt x="750" y="331"/>
                  </a:lnTo>
                  <a:lnTo>
                    <a:pt x="757" y="332"/>
                  </a:lnTo>
                  <a:lnTo>
                    <a:pt x="765" y="335"/>
                  </a:lnTo>
                  <a:lnTo>
                    <a:pt x="771" y="337"/>
                  </a:lnTo>
                  <a:lnTo>
                    <a:pt x="780" y="338"/>
                  </a:lnTo>
                  <a:lnTo>
                    <a:pt x="789" y="337"/>
                  </a:lnTo>
                  <a:lnTo>
                    <a:pt x="799" y="331"/>
                  </a:lnTo>
                  <a:lnTo>
                    <a:pt x="810" y="325"/>
                  </a:lnTo>
                  <a:lnTo>
                    <a:pt x="821" y="320"/>
                  </a:lnTo>
                  <a:lnTo>
                    <a:pt x="833" y="318"/>
                  </a:lnTo>
                  <a:lnTo>
                    <a:pt x="846" y="322"/>
                  </a:lnTo>
                  <a:lnTo>
                    <a:pt x="857" y="328"/>
                  </a:lnTo>
                  <a:lnTo>
                    <a:pt x="867" y="337"/>
                  </a:lnTo>
                  <a:lnTo>
                    <a:pt x="871" y="338"/>
                  </a:lnTo>
                  <a:lnTo>
                    <a:pt x="872" y="338"/>
                  </a:lnTo>
                  <a:lnTo>
                    <a:pt x="875" y="337"/>
                  </a:lnTo>
                  <a:lnTo>
                    <a:pt x="875" y="336"/>
                  </a:lnTo>
                  <a:lnTo>
                    <a:pt x="876" y="333"/>
                  </a:lnTo>
                  <a:lnTo>
                    <a:pt x="876" y="331"/>
                  </a:lnTo>
                  <a:lnTo>
                    <a:pt x="875" y="328"/>
                  </a:lnTo>
                  <a:lnTo>
                    <a:pt x="875" y="325"/>
                  </a:lnTo>
                  <a:lnTo>
                    <a:pt x="875" y="322"/>
                  </a:lnTo>
                  <a:lnTo>
                    <a:pt x="875" y="320"/>
                  </a:lnTo>
                  <a:lnTo>
                    <a:pt x="876" y="318"/>
                  </a:lnTo>
                  <a:lnTo>
                    <a:pt x="877" y="316"/>
                  </a:lnTo>
                  <a:lnTo>
                    <a:pt x="881" y="313"/>
                  </a:lnTo>
                  <a:lnTo>
                    <a:pt x="885" y="311"/>
                  </a:lnTo>
                  <a:lnTo>
                    <a:pt x="887" y="308"/>
                  </a:lnTo>
                  <a:lnTo>
                    <a:pt x="891" y="305"/>
                  </a:lnTo>
                  <a:lnTo>
                    <a:pt x="893" y="303"/>
                  </a:lnTo>
                  <a:lnTo>
                    <a:pt x="894" y="301"/>
                  </a:lnTo>
                  <a:lnTo>
                    <a:pt x="897" y="300"/>
                  </a:lnTo>
                  <a:lnTo>
                    <a:pt x="899" y="298"/>
                  </a:lnTo>
                  <a:lnTo>
                    <a:pt x="902" y="297"/>
                  </a:lnTo>
                  <a:lnTo>
                    <a:pt x="904" y="295"/>
                  </a:lnTo>
                  <a:lnTo>
                    <a:pt x="908" y="290"/>
                  </a:lnTo>
                  <a:lnTo>
                    <a:pt x="914" y="285"/>
                  </a:lnTo>
                  <a:lnTo>
                    <a:pt x="923" y="281"/>
                  </a:lnTo>
                  <a:lnTo>
                    <a:pt x="931" y="279"/>
                  </a:lnTo>
                  <a:lnTo>
                    <a:pt x="936" y="279"/>
                  </a:lnTo>
                  <a:lnTo>
                    <a:pt x="942" y="281"/>
                  </a:lnTo>
                  <a:lnTo>
                    <a:pt x="946" y="287"/>
                  </a:lnTo>
                  <a:lnTo>
                    <a:pt x="951" y="292"/>
                  </a:lnTo>
                  <a:lnTo>
                    <a:pt x="957" y="295"/>
                  </a:lnTo>
                  <a:lnTo>
                    <a:pt x="958" y="295"/>
                  </a:lnTo>
                  <a:lnTo>
                    <a:pt x="961" y="293"/>
                  </a:lnTo>
                  <a:lnTo>
                    <a:pt x="963" y="292"/>
                  </a:lnTo>
                  <a:lnTo>
                    <a:pt x="965" y="291"/>
                  </a:lnTo>
                  <a:lnTo>
                    <a:pt x="968" y="289"/>
                  </a:lnTo>
                  <a:lnTo>
                    <a:pt x="970" y="287"/>
                  </a:lnTo>
                  <a:lnTo>
                    <a:pt x="972" y="286"/>
                  </a:lnTo>
                  <a:lnTo>
                    <a:pt x="973" y="286"/>
                  </a:lnTo>
                  <a:lnTo>
                    <a:pt x="974" y="287"/>
                  </a:lnTo>
                  <a:lnTo>
                    <a:pt x="977" y="289"/>
                  </a:lnTo>
                  <a:lnTo>
                    <a:pt x="978" y="291"/>
                  </a:lnTo>
                  <a:lnTo>
                    <a:pt x="979" y="293"/>
                  </a:lnTo>
                  <a:lnTo>
                    <a:pt x="980" y="296"/>
                  </a:lnTo>
                  <a:lnTo>
                    <a:pt x="982" y="298"/>
                  </a:lnTo>
                  <a:lnTo>
                    <a:pt x="983" y="300"/>
                  </a:lnTo>
                  <a:lnTo>
                    <a:pt x="984" y="302"/>
                  </a:lnTo>
                  <a:lnTo>
                    <a:pt x="988" y="305"/>
                  </a:lnTo>
                  <a:lnTo>
                    <a:pt x="992" y="306"/>
                  </a:lnTo>
                  <a:lnTo>
                    <a:pt x="995" y="307"/>
                  </a:lnTo>
                  <a:lnTo>
                    <a:pt x="998" y="307"/>
                  </a:lnTo>
                  <a:lnTo>
                    <a:pt x="1012" y="305"/>
                  </a:lnTo>
                  <a:lnTo>
                    <a:pt x="1025" y="301"/>
                  </a:lnTo>
                  <a:lnTo>
                    <a:pt x="1039" y="298"/>
                  </a:lnTo>
                  <a:lnTo>
                    <a:pt x="1053" y="300"/>
                  </a:lnTo>
                  <a:lnTo>
                    <a:pt x="1056" y="300"/>
                  </a:lnTo>
                  <a:lnTo>
                    <a:pt x="1059" y="301"/>
                  </a:lnTo>
                  <a:lnTo>
                    <a:pt x="1061" y="301"/>
                  </a:lnTo>
                  <a:lnTo>
                    <a:pt x="1065" y="301"/>
                  </a:lnTo>
                  <a:lnTo>
                    <a:pt x="1068" y="301"/>
                  </a:lnTo>
                  <a:lnTo>
                    <a:pt x="1069" y="300"/>
                  </a:lnTo>
                  <a:lnTo>
                    <a:pt x="1073" y="298"/>
                  </a:lnTo>
                  <a:lnTo>
                    <a:pt x="1075" y="296"/>
                  </a:lnTo>
                  <a:lnTo>
                    <a:pt x="1076" y="295"/>
                  </a:lnTo>
                  <a:lnTo>
                    <a:pt x="1078" y="292"/>
                  </a:lnTo>
                  <a:lnTo>
                    <a:pt x="1078" y="289"/>
                  </a:lnTo>
                  <a:lnTo>
                    <a:pt x="1079" y="286"/>
                  </a:lnTo>
                  <a:lnTo>
                    <a:pt x="1079" y="284"/>
                  </a:lnTo>
                  <a:lnTo>
                    <a:pt x="1084" y="279"/>
                  </a:lnTo>
                  <a:lnTo>
                    <a:pt x="1091" y="276"/>
                  </a:lnTo>
                  <a:lnTo>
                    <a:pt x="1100" y="275"/>
                  </a:lnTo>
                  <a:lnTo>
                    <a:pt x="1107" y="274"/>
                  </a:lnTo>
                  <a:lnTo>
                    <a:pt x="1111" y="274"/>
                  </a:lnTo>
                  <a:lnTo>
                    <a:pt x="1116" y="272"/>
                  </a:lnTo>
                  <a:lnTo>
                    <a:pt x="1110" y="272"/>
                  </a:lnTo>
                  <a:lnTo>
                    <a:pt x="1105" y="271"/>
                  </a:lnTo>
                  <a:lnTo>
                    <a:pt x="1100" y="270"/>
                  </a:lnTo>
                  <a:lnTo>
                    <a:pt x="1096" y="267"/>
                  </a:lnTo>
                  <a:lnTo>
                    <a:pt x="1093" y="262"/>
                  </a:lnTo>
                  <a:lnTo>
                    <a:pt x="1090" y="256"/>
                  </a:lnTo>
                  <a:lnTo>
                    <a:pt x="1088" y="250"/>
                  </a:lnTo>
                  <a:lnTo>
                    <a:pt x="1085" y="246"/>
                  </a:lnTo>
                  <a:lnTo>
                    <a:pt x="1080" y="245"/>
                  </a:lnTo>
                  <a:lnTo>
                    <a:pt x="1079" y="245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3" y="245"/>
                  </a:lnTo>
                  <a:lnTo>
                    <a:pt x="1071" y="245"/>
                  </a:lnTo>
                  <a:lnTo>
                    <a:pt x="1069" y="244"/>
                  </a:lnTo>
                  <a:lnTo>
                    <a:pt x="1068" y="242"/>
                  </a:lnTo>
                  <a:lnTo>
                    <a:pt x="1068" y="240"/>
                  </a:lnTo>
                  <a:lnTo>
                    <a:pt x="1068" y="235"/>
                  </a:lnTo>
                  <a:lnTo>
                    <a:pt x="1069" y="231"/>
                  </a:lnTo>
                  <a:lnTo>
                    <a:pt x="1071" y="228"/>
                  </a:lnTo>
                  <a:lnTo>
                    <a:pt x="1075" y="225"/>
                  </a:lnTo>
                  <a:lnTo>
                    <a:pt x="1089" y="204"/>
                  </a:lnTo>
                  <a:lnTo>
                    <a:pt x="1101" y="183"/>
                  </a:lnTo>
                  <a:lnTo>
                    <a:pt x="1105" y="179"/>
                  </a:lnTo>
                  <a:lnTo>
                    <a:pt x="1107" y="178"/>
                  </a:lnTo>
                  <a:lnTo>
                    <a:pt x="1111" y="177"/>
                  </a:lnTo>
                  <a:lnTo>
                    <a:pt x="1114" y="177"/>
                  </a:lnTo>
                  <a:lnTo>
                    <a:pt x="1116" y="179"/>
                  </a:lnTo>
                  <a:lnTo>
                    <a:pt x="1117" y="182"/>
                  </a:lnTo>
                  <a:lnTo>
                    <a:pt x="1120" y="185"/>
                  </a:lnTo>
                  <a:lnTo>
                    <a:pt x="1119" y="189"/>
                  </a:lnTo>
                  <a:lnTo>
                    <a:pt x="1119" y="193"/>
                  </a:lnTo>
                  <a:lnTo>
                    <a:pt x="1119" y="195"/>
                  </a:lnTo>
                  <a:lnTo>
                    <a:pt x="1120" y="199"/>
                  </a:lnTo>
                  <a:lnTo>
                    <a:pt x="1122" y="203"/>
                  </a:lnTo>
                  <a:lnTo>
                    <a:pt x="1126" y="206"/>
                  </a:lnTo>
                  <a:lnTo>
                    <a:pt x="1130" y="210"/>
                  </a:lnTo>
                  <a:lnTo>
                    <a:pt x="1132" y="213"/>
                  </a:lnTo>
                  <a:lnTo>
                    <a:pt x="1135" y="216"/>
                  </a:lnTo>
                  <a:lnTo>
                    <a:pt x="1141" y="225"/>
                  </a:lnTo>
                  <a:lnTo>
                    <a:pt x="1149" y="235"/>
                  </a:lnTo>
                  <a:lnTo>
                    <a:pt x="1154" y="245"/>
                  </a:lnTo>
                  <a:lnTo>
                    <a:pt x="1152" y="251"/>
                  </a:lnTo>
                  <a:lnTo>
                    <a:pt x="1149" y="257"/>
                  </a:lnTo>
                  <a:lnTo>
                    <a:pt x="1141" y="264"/>
                  </a:lnTo>
                  <a:lnTo>
                    <a:pt x="1134" y="269"/>
                  </a:lnTo>
                  <a:lnTo>
                    <a:pt x="1127" y="271"/>
                  </a:lnTo>
                  <a:lnTo>
                    <a:pt x="1122" y="271"/>
                  </a:lnTo>
                  <a:lnTo>
                    <a:pt x="1117" y="272"/>
                  </a:lnTo>
                  <a:lnTo>
                    <a:pt x="1120" y="272"/>
                  </a:lnTo>
                  <a:lnTo>
                    <a:pt x="1122" y="274"/>
                  </a:lnTo>
                  <a:lnTo>
                    <a:pt x="1124" y="276"/>
                  </a:lnTo>
                  <a:lnTo>
                    <a:pt x="1125" y="279"/>
                  </a:lnTo>
                  <a:lnTo>
                    <a:pt x="1126" y="281"/>
                  </a:lnTo>
                  <a:lnTo>
                    <a:pt x="1127" y="284"/>
                  </a:lnTo>
                  <a:lnTo>
                    <a:pt x="1129" y="286"/>
                  </a:lnTo>
                  <a:lnTo>
                    <a:pt x="1131" y="290"/>
                  </a:lnTo>
                  <a:lnTo>
                    <a:pt x="1132" y="293"/>
                  </a:lnTo>
                  <a:lnTo>
                    <a:pt x="1132" y="297"/>
                  </a:lnTo>
                  <a:lnTo>
                    <a:pt x="1131" y="301"/>
                  </a:lnTo>
                  <a:lnTo>
                    <a:pt x="1129" y="305"/>
                  </a:lnTo>
                  <a:lnTo>
                    <a:pt x="1127" y="313"/>
                  </a:lnTo>
                  <a:lnTo>
                    <a:pt x="1130" y="321"/>
                  </a:lnTo>
                  <a:lnTo>
                    <a:pt x="1136" y="326"/>
                  </a:lnTo>
                  <a:lnTo>
                    <a:pt x="1142" y="328"/>
                  </a:lnTo>
                  <a:lnTo>
                    <a:pt x="1150" y="323"/>
                  </a:lnTo>
                  <a:lnTo>
                    <a:pt x="1152" y="315"/>
                  </a:lnTo>
                  <a:lnTo>
                    <a:pt x="1150" y="307"/>
                  </a:lnTo>
                  <a:lnTo>
                    <a:pt x="1147" y="301"/>
                  </a:lnTo>
                  <a:lnTo>
                    <a:pt x="1145" y="293"/>
                  </a:lnTo>
                  <a:lnTo>
                    <a:pt x="1147" y="287"/>
                  </a:lnTo>
                  <a:lnTo>
                    <a:pt x="1150" y="284"/>
                  </a:lnTo>
                  <a:lnTo>
                    <a:pt x="1155" y="279"/>
                  </a:lnTo>
                  <a:lnTo>
                    <a:pt x="1162" y="272"/>
                  </a:lnTo>
                  <a:lnTo>
                    <a:pt x="1170" y="266"/>
                  </a:lnTo>
                  <a:lnTo>
                    <a:pt x="1177" y="260"/>
                  </a:lnTo>
                  <a:lnTo>
                    <a:pt x="1182" y="255"/>
                  </a:lnTo>
                  <a:lnTo>
                    <a:pt x="1186" y="249"/>
                  </a:lnTo>
                  <a:lnTo>
                    <a:pt x="1185" y="245"/>
                  </a:lnTo>
                  <a:lnTo>
                    <a:pt x="1179" y="242"/>
                  </a:lnTo>
                  <a:lnTo>
                    <a:pt x="1175" y="242"/>
                  </a:lnTo>
                  <a:lnTo>
                    <a:pt x="1172" y="241"/>
                  </a:lnTo>
                  <a:lnTo>
                    <a:pt x="1169" y="240"/>
                  </a:lnTo>
                  <a:lnTo>
                    <a:pt x="1167" y="238"/>
                  </a:lnTo>
                  <a:lnTo>
                    <a:pt x="1166" y="235"/>
                  </a:lnTo>
                  <a:lnTo>
                    <a:pt x="1166" y="231"/>
                  </a:lnTo>
                  <a:lnTo>
                    <a:pt x="1166" y="229"/>
                  </a:lnTo>
                  <a:lnTo>
                    <a:pt x="1167" y="225"/>
                  </a:lnTo>
                  <a:lnTo>
                    <a:pt x="1169" y="223"/>
                  </a:lnTo>
                  <a:lnTo>
                    <a:pt x="1172" y="220"/>
                  </a:lnTo>
                  <a:lnTo>
                    <a:pt x="1176" y="219"/>
                  </a:lnTo>
                  <a:lnTo>
                    <a:pt x="1179" y="218"/>
                  </a:lnTo>
                  <a:lnTo>
                    <a:pt x="1181" y="215"/>
                  </a:lnTo>
                  <a:lnTo>
                    <a:pt x="1183" y="214"/>
                  </a:lnTo>
                  <a:lnTo>
                    <a:pt x="1187" y="211"/>
                  </a:lnTo>
                  <a:lnTo>
                    <a:pt x="1188" y="208"/>
                  </a:lnTo>
                  <a:lnTo>
                    <a:pt x="1190" y="206"/>
                  </a:lnTo>
                  <a:lnTo>
                    <a:pt x="1188" y="205"/>
                  </a:lnTo>
                  <a:lnTo>
                    <a:pt x="1187" y="203"/>
                  </a:lnTo>
                  <a:lnTo>
                    <a:pt x="1185" y="201"/>
                  </a:lnTo>
                  <a:lnTo>
                    <a:pt x="1182" y="199"/>
                  </a:lnTo>
                  <a:lnTo>
                    <a:pt x="1181" y="198"/>
                  </a:lnTo>
                  <a:lnTo>
                    <a:pt x="1170" y="195"/>
                  </a:lnTo>
                  <a:lnTo>
                    <a:pt x="1159" y="193"/>
                  </a:lnTo>
                  <a:lnTo>
                    <a:pt x="1150" y="188"/>
                  </a:lnTo>
                  <a:lnTo>
                    <a:pt x="1142" y="179"/>
                  </a:lnTo>
                  <a:lnTo>
                    <a:pt x="1136" y="173"/>
                  </a:lnTo>
                  <a:lnTo>
                    <a:pt x="1130" y="167"/>
                  </a:lnTo>
                  <a:lnTo>
                    <a:pt x="1126" y="159"/>
                  </a:lnTo>
                  <a:lnTo>
                    <a:pt x="1126" y="150"/>
                  </a:lnTo>
                  <a:lnTo>
                    <a:pt x="1127" y="148"/>
                  </a:lnTo>
                  <a:lnTo>
                    <a:pt x="1130" y="147"/>
                  </a:lnTo>
                  <a:lnTo>
                    <a:pt x="1132" y="145"/>
                  </a:lnTo>
                  <a:lnTo>
                    <a:pt x="1135" y="144"/>
                  </a:lnTo>
                  <a:lnTo>
                    <a:pt x="1137" y="142"/>
                  </a:lnTo>
                  <a:lnTo>
                    <a:pt x="1140" y="141"/>
                  </a:lnTo>
                  <a:lnTo>
                    <a:pt x="1141" y="138"/>
                  </a:lnTo>
                  <a:lnTo>
                    <a:pt x="1141" y="134"/>
                  </a:lnTo>
                  <a:lnTo>
                    <a:pt x="1141" y="133"/>
                  </a:lnTo>
                  <a:lnTo>
                    <a:pt x="1140" y="131"/>
                  </a:lnTo>
                  <a:lnTo>
                    <a:pt x="1139" y="128"/>
                  </a:lnTo>
                  <a:lnTo>
                    <a:pt x="1136" y="127"/>
                  </a:lnTo>
                  <a:lnTo>
                    <a:pt x="1135" y="117"/>
                  </a:lnTo>
                  <a:lnTo>
                    <a:pt x="1136" y="106"/>
                  </a:lnTo>
                  <a:lnTo>
                    <a:pt x="1139" y="103"/>
                  </a:lnTo>
                  <a:lnTo>
                    <a:pt x="1141" y="102"/>
                  </a:lnTo>
                  <a:lnTo>
                    <a:pt x="1144" y="101"/>
                  </a:lnTo>
                  <a:lnTo>
                    <a:pt x="1146" y="99"/>
                  </a:lnTo>
                  <a:lnTo>
                    <a:pt x="1150" y="98"/>
                  </a:lnTo>
                  <a:lnTo>
                    <a:pt x="1154" y="94"/>
                  </a:lnTo>
                  <a:lnTo>
                    <a:pt x="1156" y="87"/>
                  </a:lnTo>
                  <a:lnTo>
                    <a:pt x="1157" y="80"/>
                  </a:lnTo>
                  <a:lnTo>
                    <a:pt x="1160" y="75"/>
                  </a:lnTo>
                  <a:lnTo>
                    <a:pt x="1162" y="73"/>
                  </a:lnTo>
                  <a:lnTo>
                    <a:pt x="1164" y="71"/>
                  </a:lnTo>
                  <a:lnTo>
                    <a:pt x="1166" y="70"/>
                  </a:lnTo>
                  <a:lnTo>
                    <a:pt x="1169" y="68"/>
                  </a:lnTo>
                  <a:lnTo>
                    <a:pt x="1171" y="67"/>
                  </a:lnTo>
                  <a:close/>
                  <a:moveTo>
                    <a:pt x="970" y="0"/>
                  </a:moveTo>
                  <a:lnTo>
                    <a:pt x="980" y="0"/>
                  </a:lnTo>
                  <a:lnTo>
                    <a:pt x="984" y="4"/>
                  </a:lnTo>
                  <a:lnTo>
                    <a:pt x="984" y="10"/>
                  </a:lnTo>
                  <a:lnTo>
                    <a:pt x="983" y="17"/>
                  </a:lnTo>
                  <a:lnTo>
                    <a:pt x="983" y="24"/>
                  </a:lnTo>
                  <a:lnTo>
                    <a:pt x="980" y="26"/>
                  </a:lnTo>
                  <a:lnTo>
                    <a:pt x="979" y="27"/>
                  </a:lnTo>
                  <a:lnTo>
                    <a:pt x="977" y="29"/>
                  </a:lnTo>
                  <a:lnTo>
                    <a:pt x="974" y="30"/>
                  </a:lnTo>
                  <a:lnTo>
                    <a:pt x="973" y="32"/>
                  </a:lnTo>
                  <a:lnTo>
                    <a:pt x="972" y="34"/>
                  </a:lnTo>
                  <a:lnTo>
                    <a:pt x="972" y="36"/>
                  </a:lnTo>
                  <a:lnTo>
                    <a:pt x="972" y="36"/>
                  </a:lnTo>
                  <a:lnTo>
                    <a:pt x="970" y="37"/>
                  </a:lnTo>
                  <a:lnTo>
                    <a:pt x="969" y="39"/>
                  </a:lnTo>
                  <a:lnTo>
                    <a:pt x="969" y="41"/>
                  </a:lnTo>
                  <a:lnTo>
                    <a:pt x="967" y="44"/>
                  </a:lnTo>
                  <a:lnTo>
                    <a:pt x="965" y="45"/>
                  </a:lnTo>
                  <a:lnTo>
                    <a:pt x="964" y="47"/>
                  </a:lnTo>
                  <a:lnTo>
                    <a:pt x="963" y="50"/>
                  </a:lnTo>
                  <a:lnTo>
                    <a:pt x="964" y="52"/>
                  </a:lnTo>
                  <a:lnTo>
                    <a:pt x="965" y="55"/>
                  </a:lnTo>
                  <a:lnTo>
                    <a:pt x="967" y="57"/>
                  </a:lnTo>
                  <a:lnTo>
                    <a:pt x="967" y="60"/>
                  </a:lnTo>
                  <a:lnTo>
                    <a:pt x="967" y="63"/>
                  </a:lnTo>
                  <a:lnTo>
                    <a:pt x="965" y="67"/>
                  </a:lnTo>
                  <a:lnTo>
                    <a:pt x="964" y="72"/>
                  </a:lnTo>
                  <a:lnTo>
                    <a:pt x="964" y="77"/>
                  </a:lnTo>
                  <a:lnTo>
                    <a:pt x="964" y="81"/>
                  </a:lnTo>
                  <a:lnTo>
                    <a:pt x="965" y="85"/>
                  </a:lnTo>
                  <a:lnTo>
                    <a:pt x="967" y="87"/>
                  </a:lnTo>
                  <a:lnTo>
                    <a:pt x="967" y="91"/>
                  </a:lnTo>
                  <a:lnTo>
                    <a:pt x="967" y="101"/>
                  </a:lnTo>
                  <a:lnTo>
                    <a:pt x="968" y="104"/>
                  </a:lnTo>
                  <a:lnTo>
                    <a:pt x="969" y="108"/>
                  </a:lnTo>
                  <a:lnTo>
                    <a:pt x="970" y="111"/>
                  </a:lnTo>
                  <a:lnTo>
                    <a:pt x="973" y="113"/>
                  </a:lnTo>
                  <a:lnTo>
                    <a:pt x="974" y="116"/>
                  </a:lnTo>
                  <a:lnTo>
                    <a:pt x="973" y="124"/>
                  </a:lnTo>
                  <a:lnTo>
                    <a:pt x="972" y="131"/>
                  </a:lnTo>
                  <a:lnTo>
                    <a:pt x="972" y="137"/>
                  </a:lnTo>
                  <a:lnTo>
                    <a:pt x="975" y="147"/>
                  </a:lnTo>
                  <a:lnTo>
                    <a:pt x="980" y="158"/>
                  </a:lnTo>
                  <a:lnTo>
                    <a:pt x="984" y="162"/>
                  </a:lnTo>
                  <a:lnTo>
                    <a:pt x="990" y="163"/>
                  </a:lnTo>
                  <a:lnTo>
                    <a:pt x="998" y="163"/>
                  </a:lnTo>
                  <a:lnTo>
                    <a:pt x="1005" y="163"/>
                  </a:lnTo>
                  <a:lnTo>
                    <a:pt x="1013" y="164"/>
                  </a:lnTo>
                  <a:lnTo>
                    <a:pt x="1018" y="167"/>
                  </a:lnTo>
                  <a:lnTo>
                    <a:pt x="1020" y="172"/>
                  </a:lnTo>
                  <a:lnTo>
                    <a:pt x="1022" y="177"/>
                  </a:lnTo>
                  <a:lnTo>
                    <a:pt x="1024" y="183"/>
                  </a:lnTo>
                  <a:lnTo>
                    <a:pt x="1027" y="185"/>
                  </a:lnTo>
                  <a:lnTo>
                    <a:pt x="1028" y="187"/>
                  </a:lnTo>
                  <a:lnTo>
                    <a:pt x="1030" y="189"/>
                  </a:lnTo>
                  <a:lnTo>
                    <a:pt x="1032" y="190"/>
                  </a:lnTo>
                  <a:lnTo>
                    <a:pt x="1032" y="193"/>
                  </a:lnTo>
                  <a:lnTo>
                    <a:pt x="1030" y="195"/>
                  </a:lnTo>
                  <a:lnTo>
                    <a:pt x="1029" y="199"/>
                  </a:lnTo>
                  <a:lnTo>
                    <a:pt x="1029" y="201"/>
                  </a:lnTo>
                  <a:lnTo>
                    <a:pt x="1028" y="204"/>
                  </a:lnTo>
                  <a:lnTo>
                    <a:pt x="1027" y="206"/>
                  </a:lnTo>
                  <a:lnTo>
                    <a:pt x="1024" y="208"/>
                  </a:lnTo>
                  <a:lnTo>
                    <a:pt x="1022" y="209"/>
                  </a:lnTo>
                  <a:lnTo>
                    <a:pt x="1019" y="209"/>
                  </a:lnTo>
                  <a:lnTo>
                    <a:pt x="1018" y="209"/>
                  </a:lnTo>
                  <a:lnTo>
                    <a:pt x="1015" y="208"/>
                  </a:lnTo>
                  <a:lnTo>
                    <a:pt x="1014" y="205"/>
                  </a:lnTo>
                  <a:lnTo>
                    <a:pt x="1013" y="204"/>
                  </a:lnTo>
                  <a:lnTo>
                    <a:pt x="1012" y="203"/>
                  </a:lnTo>
                  <a:lnTo>
                    <a:pt x="1012" y="204"/>
                  </a:lnTo>
                  <a:lnTo>
                    <a:pt x="1007" y="205"/>
                  </a:lnTo>
                  <a:lnTo>
                    <a:pt x="1004" y="208"/>
                  </a:lnTo>
                  <a:lnTo>
                    <a:pt x="1002" y="210"/>
                  </a:lnTo>
                  <a:lnTo>
                    <a:pt x="999" y="213"/>
                  </a:lnTo>
                  <a:lnTo>
                    <a:pt x="995" y="214"/>
                  </a:lnTo>
                  <a:lnTo>
                    <a:pt x="992" y="216"/>
                  </a:lnTo>
                  <a:lnTo>
                    <a:pt x="989" y="218"/>
                  </a:lnTo>
                  <a:lnTo>
                    <a:pt x="989" y="220"/>
                  </a:lnTo>
                  <a:lnTo>
                    <a:pt x="989" y="223"/>
                  </a:lnTo>
                  <a:lnTo>
                    <a:pt x="990" y="224"/>
                  </a:lnTo>
                  <a:lnTo>
                    <a:pt x="993" y="225"/>
                  </a:lnTo>
                  <a:lnTo>
                    <a:pt x="995" y="225"/>
                  </a:lnTo>
                  <a:lnTo>
                    <a:pt x="998" y="225"/>
                  </a:lnTo>
                  <a:lnTo>
                    <a:pt x="1000" y="225"/>
                  </a:lnTo>
                  <a:lnTo>
                    <a:pt x="1003" y="224"/>
                  </a:lnTo>
                  <a:lnTo>
                    <a:pt x="1007" y="228"/>
                  </a:lnTo>
                  <a:lnTo>
                    <a:pt x="1009" y="234"/>
                  </a:lnTo>
                  <a:lnTo>
                    <a:pt x="1010" y="240"/>
                  </a:lnTo>
                  <a:lnTo>
                    <a:pt x="1008" y="245"/>
                  </a:lnTo>
                  <a:lnTo>
                    <a:pt x="1002" y="250"/>
                  </a:lnTo>
                  <a:lnTo>
                    <a:pt x="995" y="254"/>
                  </a:lnTo>
                  <a:lnTo>
                    <a:pt x="987" y="256"/>
                  </a:lnTo>
                  <a:lnTo>
                    <a:pt x="977" y="257"/>
                  </a:lnTo>
                  <a:lnTo>
                    <a:pt x="970" y="259"/>
                  </a:lnTo>
                  <a:lnTo>
                    <a:pt x="961" y="260"/>
                  </a:lnTo>
                  <a:lnTo>
                    <a:pt x="952" y="260"/>
                  </a:lnTo>
                  <a:lnTo>
                    <a:pt x="947" y="257"/>
                  </a:lnTo>
                  <a:lnTo>
                    <a:pt x="944" y="255"/>
                  </a:lnTo>
                  <a:lnTo>
                    <a:pt x="944" y="252"/>
                  </a:lnTo>
                  <a:lnTo>
                    <a:pt x="943" y="251"/>
                  </a:lnTo>
                  <a:lnTo>
                    <a:pt x="941" y="250"/>
                  </a:lnTo>
                  <a:lnTo>
                    <a:pt x="938" y="250"/>
                  </a:lnTo>
                  <a:lnTo>
                    <a:pt x="934" y="249"/>
                  </a:lnTo>
                  <a:lnTo>
                    <a:pt x="931" y="249"/>
                  </a:lnTo>
                  <a:lnTo>
                    <a:pt x="927" y="250"/>
                  </a:lnTo>
                  <a:lnTo>
                    <a:pt x="923" y="250"/>
                  </a:lnTo>
                  <a:lnTo>
                    <a:pt x="919" y="250"/>
                  </a:lnTo>
                  <a:lnTo>
                    <a:pt x="918" y="249"/>
                  </a:lnTo>
                  <a:lnTo>
                    <a:pt x="917" y="246"/>
                  </a:lnTo>
                  <a:lnTo>
                    <a:pt x="916" y="244"/>
                  </a:lnTo>
                  <a:lnTo>
                    <a:pt x="914" y="242"/>
                  </a:lnTo>
                  <a:lnTo>
                    <a:pt x="913" y="240"/>
                  </a:lnTo>
                  <a:lnTo>
                    <a:pt x="912" y="238"/>
                  </a:lnTo>
                  <a:lnTo>
                    <a:pt x="912" y="234"/>
                  </a:lnTo>
                  <a:lnTo>
                    <a:pt x="911" y="233"/>
                  </a:lnTo>
                  <a:lnTo>
                    <a:pt x="908" y="233"/>
                  </a:lnTo>
                  <a:lnTo>
                    <a:pt x="907" y="234"/>
                  </a:lnTo>
                  <a:lnTo>
                    <a:pt x="906" y="235"/>
                  </a:lnTo>
                  <a:lnTo>
                    <a:pt x="904" y="238"/>
                  </a:lnTo>
                  <a:lnTo>
                    <a:pt x="903" y="240"/>
                  </a:lnTo>
                  <a:lnTo>
                    <a:pt x="902" y="242"/>
                  </a:lnTo>
                  <a:lnTo>
                    <a:pt x="902" y="245"/>
                  </a:lnTo>
                  <a:lnTo>
                    <a:pt x="899" y="254"/>
                  </a:lnTo>
                  <a:lnTo>
                    <a:pt x="897" y="259"/>
                  </a:lnTo>
                  <a:lnTo>
                    <a:pt x="891" y="262"/>
                  </a:lnTo>
                  <a:lnTo>
                    <a:pt x="881" y="265"/>
                  </a:lnTo>
                  <a:lnTo>
                    <a:pt x="877" y="266"/>
                  </a:lnTo>
                  <a:lnTo>
                    <a:pt x="873" y="267"/>
                  </a:lnTo>
                  <a:lnTo>
                    <a:pt x="871" y="270"/>
                  </a:lnTo>
                  <a:lnTo>
                    <a:pt x="867" y="272"/>
                  </a:lnTo>
                  <a:lnTo>
                    <a:pt x="863" y="276"/>
                  </a:lnTo>
                  <a:lnTo>
                    <a:pt x="857" y="279"/>
                  </a:lnTo>
                  <a:lnTo>
                    <a:pt x="851" y="281"/>
                  </a:lnTo>
                  <a:lnTo>
                    <a:pt x="845" y="284"/>
                  </a:lnTo>
                  <a:lnTo>
                    <a:pt x="828" y="289"/>
                  </a:lnTo>
                  <a:lnTo>
                    <a:pt x="811" y="293"/>
                  </a:lnTo>
                  <a:lnTo>
                    <a:pt x="794" y="298"/>
                  </a:lnTo>
                  <a:lnTo>
                    <a:pt x="785" y="301"/>
                  </a:lnTo>
                  <a:lnTo>
                    <a:pt x="779" y="300"/>
                  </a:lnTo>
                  <a:lnTo>
                    <a:pt x="774" y="295"/>
                  </a:lnTo>
                  <a:lnTo>
                    <a:pt x="771" y="289"/>
                  </a:lnTo>
                  <a:lnTo>
                    <a:pt x="770" y="281"/>
                  </a:lnTo>
                  <a:lnTo>
                    <a:pt x="770" y="276"/>
                  </a:lnTo>
                  <a:lnTo>
                    <a:pt x="770" y="271"/>
                  </a:lnTo>
                  <a:lnTo>
                    <a:pt x="769" y="267"/>
                  </a:lnTo>
                  <a:lnTo>
                    <a:pt x="767" y="265"/>
                  </a:lnTo>
                  <a:lnTo>
                    <a:pt x="766" y="264"/>
                  </a:lnTo>
                  <a:lnTo>
                    <a:pt x="764" y="262"/>
                  </a:lnTo>
                  <a:lnTo>
                    <a:pt x="760" y="262"/>
                  </a:lnTo>
                  <a:lnTo>
                    <a:pt x="754" y="262"/>
                  </a:lnTo>
                  <a:lnTo>
                    <a:pt x="745" y="266"/>
                  </a:lnTo>
                  <a:lnTo>
                    <a:pt x="736" y="266"/>
                  </a:lnTo>
                  <a:lnTo>
                    <a:pt x="729" y="264"/>
                  </a:lnTo>
                  <a:lnTo>
                    <a:pt x="724" y="257"/>
                  </a:lnTo>
                  <a:lnTo>
                    <a:pt x="718" y="254"/>
                  </a:lnTo>
                  <a:lnTo>
                    <a:pt x="713" y="249"/>
                  </a:lnTo>
                  <a:lnTo>
                    <a:pt x="708" y="245"/>
                  </a:lnTo>
                  <a:lnTo>
                    <a:pt x="705" y="238"/>
                  </a:lnTo>
                  <a:lnTo>
                    <a:pt x="709" y="231"/>
                  </a:lnTo>
                  <a:lnTo>
                    <a:pt x="718" y="225"/>
                  </a:lnTo>
                  <a:lnTo>
                    <a:pt x="729" y="220"/>
                  </a:lnTo>
                  <a:lnTo>
                    <a:pt x="740" y="216"/>
                  </a:lnTo>
                  <a:lnTo>
                    <a:pt x="750" y="213"/>
                  </a:lnTo>
                  <a:lnTo>
                    <a:pt x="757" y="211"/>
                  </a:lnTo>
                  <a:lnTo>
                    <a:pt x="772" y="210"/>
                  </a:lnTo>
                  <a:lnTo>
                    <a:pt x="789" y="206"/>
                  </a:lnTo>
                  <a:lnTo>
                    <a:pt x="791" y="206"/>
                  </a:lnTo>
                  <a:lnTo>
                    <a:pt x="796" y="206"/>
                  </a:lnTo>
                  <a:lnTo>
                    <a:pt x="800" y="205"/>
                  </a:lnTo>
                  <a:lnTo>
                    <a:pt x="804" y="205"/>
                  </a:lnTo>
                  <a:lnTo>
                    <a:pt x="806" y="204"/>
                  </a:lnTo>
                  <a:lnTo>
                    <a:pt x="810" y="201"/>
                  </a:lnTo>
                  <a:lnTo>
                    <a:pt x="811" y="200"/>
                  </a:lnTo>
                  <a:lnTo>
                    <a:pt x="811" y="199"/>
                  </a:lnTo>
                  <a:lnTo>
                    <a:pt x="810" y="198"/>
                  </a:lnTo>
                  <a:lnTo>
                    <a:pt x="807" y="196"/>
                  </a:lnTo>
                  <a:lnTo>
                    <a:pt x="805" y="195"/>
                  </a:lnTo>
                  <a:lnTo>
                    <a:pt x="802" y="194"/>
                  </a:lnTo>
                  <a:lnTo>
                    <a:pt x="800" y="194"/>
                  </a:lnTo>
                  <a:lnTo>
                    <a:pt x="796" y="194"/>
                  </a:lnTo>
                  <a:lnTo>
                    <a:pt x="795" y="194"/>
                  </a:lnTo>
                  <a:lnTo>
                    <a:pt x="794" y="193"/>
                  </a:lnTo>
                  <a:lnTo>
                    <a:pt x="776" y="193"/>
                  </a:lnTo>
                  <a:lnTo>
                    <a:pt x="761" y="193"/>
                  </a:lnTo>
                  <a:lnTo>
                    <a:pt x="746" y="196"/>
                  </a:lnTo>
                  <a:lnTo>
                    <a:pt x="736" y="200"/>
                  </a:lnTo>
                  <a:lnTo>
                    <a:pt x="728" y="205"/>
                  </a:lnTo>
                  <a:lnTo>
                    <a:pt x="720" y="206"/>
                  </a:lnTo>
                  <a:lnTo>
                    <a:pt x="713" y="204"/>
                  </a:lnTo>
                  <a:lnTo>
                    <a:pt x="708" y="196"/>
                  </a:lnTo>
                  <a:lnTo>
                    <a:pt x="704" y="189"/>
                  </a:lnTo>
                  <a:lnTo>
                    <a:pt x="703" y="180"/>
                  </a:lnTo>
                  <a:lnTo>
                    <a:pt x="708" y="174"/>
                  </a:lnTo>
                  <a:lnTo>
                    <a:pt x="718" y="168"/>
                  </a:lnTo>
                  <a:lnTo>
                    <a:pt x="728" y="164"/>
                  </a:lnTo>
                  <a:lnTo>
                    <a:pt x="736" y="160"/>
                  </a:lnTo>
                  <a:lnTo>
                    <a:pt x="738" y="159"/>
                  </a:lnTo>
                  <a:lnTo>
                    <a:pt x="739" y="159"/>
                  </a:lnTo>
                  <a:lnTo>
                    <a:pt x="741" y="158"/>
                  </a:lnTo>
                  <a:lnTo>
                    <a:pt x="743" y="157"/>
                  </a:lnTo>
                  <a:lnTo>
                    <a:pt x="745" y="155"/>
                  </a:lnTo>
                  <a:lnTo>
                    <a:pt x="746" y="154"/>
                  </a:lnTo>
                  <a:lnTo>
                    <a:pt x="747" y="153"/>
                  </a:lnTo>
                  <a:lnTo>
                    <a:pt x="747" y="152"/>
                  </a:lnTo>
                  <a:lnTo>
                    <a:pt x="746" y="152"/>
                  </a:lnTo>
                  <a:lnTo>
                    <a:pt x="744" y="152"/>
                  </a:lnTo>
                  <a:lnTo>
                    <a:pt x="740" y="153"/>
                  </a:lnTo>
                  <a:lnTo>
                    <a:pt x="736" y="154"/>
                  </a:lnTo>
                  <a:lnTo>
                    <a:pt x="733" y="155"/>
                  </a:lnTo>
                  <a:lnTo>
                    <a:pt x="729" y="157"/>
                  </a:lnTo>
                  <a:lnTo>
                    <a:pt x="726" y="158"/>
                  </a:lnTo>
                  <a:lnTo>
                    <a:pt x="716" y="158"/>
                  </a:lnTo>
                  <a:lnTo>
                    <a:pt x="708" y="157"/>
                  </a:lnTo>
                  <a:lnTo>
                    <a:pt x="700" y="154"/>
                  </a:lnTo>
                  <a:lnTo>
                    <a:pt x="696" y="149"/>
                  </a:lnTo>
                  <a:lnTo>
                    <a:pt x="696" y="142"/>
                  </a:lnTo>
                  <a:lnTo>
                    <a:pt x="698" y="133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8" y="124"/>
                  </a:lnTo>
                  <a:lnTo>
                    <a:pt x="709" y="123"/>
                  </a:lnTo>
                  <a:lnTo>
                    <a:pt x="711" y="121"/>
                  </a:lnTo>
                  <a:lnTo>
                    <a:pt x="714" y="119"/>
                  </a:lnTo>
                  <a:lnTo>
                    <a:pt x="715" y="117"/>
                  </a:lnTo>
                  <a:lnTo>
                    <a:pt x="716" y="116"/>
                  </a:lnTo>
                  <a:lnTo>
                    <a:pt x="718" y="114"/>
                  </a:lnTo>
                  <a:lnTo>
                    <a:pt x="716" y="113"/>
                  </a:lnTo>
                  <a:lnTo>
                    <a:pt x="715" y="113"/>
                  </a:lnTo>
                  <a:lnTo>
                    <a:pt x="713" y="113"/>
                  </a:lnTo>
                  <a:lnTo>
                    <a:pt x="711" y="113"/>
                  </a:lnTo>
                  <a:lnTo>
                    <a:pt x="710" y="114"/>
                  </a:lnTo>
                  <a:lnTo>
                    <a:pt x="709" y="114"/>
                  </a:lnTo>
                  <a:lnTo>
                    <a:pt x="708" y="114"/>
                  </a:lnTo>
                  <a:lnTo>
                    <a:pt x="706" y="113"/>
                  </a:lnTo>
                  <a:lnTo>
                    <a:pt x="706" y="113"/>
                  </a:lnTo>
                  <a:lnTo>
                    <a:pt x="706" y="111"/>
                  </a:lnTo>
                  <a:lnTo>
                    <a:pt x="708" y="108"/>
                  </a:lnTo>
                  <a:lnTo>
                    <a:pt x="710" y="104"/>
                  </a:lnTo>
                  <a:lnTo>
                    <a:pt x="715" y="101"/>
                  </a:lnTo>
                  <a:lnTo>
                    <a:pt x="720" y="97"/>
                  </a:lnTo>
                  <a:lnTo>
                    <a:pt x="726" y="93"/>
                  </a:lnTo>
                  <a:lnTo>
                    <a:pt x="735" y="85"/>
                  </a:lnTo>
                  <a:lnTo>
                    <a:pt x="746" y="75"/>
                  </a:lnTo>
                  <a:lnTo>
                    <a:pt x="760" y="67"/>
                  </a:lnTo>
                  <a:lnTo>
                    <a:pt x="771" y="61"/>
                  </a:lnTo>
                  <a:lnTo>
                    <a:pt x="782" y="52"/>
                  </a:lnTo>
                  <a:lnTo>
                    <a:pt x="785" y="50"/>
                  </a:lnTo>
                  <a:lnTo>
                    <a:pt x="789" y="47"/>
                  </a:lnTo>
                  <a:lnTo>
                    <a:pt x="791" y="44"/>
                  </a:lnTo>
                  <a:lnTo>
                    <a:pt x="794" y="41"/>
                  </a:lnTo>
                  <a:lnTo>
                    <a:pt x="796" y="41"/>
                  </a:lnTo>
                  <a:lnTo>
                    <a:pt x="800" y="41"/>
                  </a:lnTo>
                  <a:lnTo>
                    <a:pt x="801" y="42"/>
                  </a:lnTo>
                  <a:lnTo>
                    <a:pt x="802" y="45"/>
                  </a:lnTo>
                  <a:lnTo>
                    <a:pt x="804" y="47"/>
                  </a:lnTo>
                  <a:lnTo>
                    <a:pt x="804" y="50"/>
                  </a:lnTo>
                  <a:lnTo>
                    <a:pt x="805" y="52"/>
                  </a:lnTo>
                  <a:lnTo>
                    <a:pt x="804" y="53"/>
                  </a:lnTo>
                  <a:lnTo>
                    <a:pt x="804" y="56"/>
                  </a:lnTo>
                  <a:lnTo>
                    <a:pt x="802" y="57"/>
                  </a:lnTo>
                  <a:lnTo>
                    <a:pt x="801" y="60"/>
                  </a:lnTo>
                  <a:lnTo>
                    <a:pt x="801" y="62"/>
                  </a:lnTo>
                  <a:lnTo>
                    <a:pt x="799" y="65"/>
                  </a:lnTo>
                  <a:lnTo>
                    <a:pt x="795" y="70"/>
                  </a:lnTo>
                  <a:lnTo>
                    <a:pt x="790" y="75"/>
                  </a:lnTo>
                  <a:lnTo>
                    <a:pt x="786" y="78"/>
                  </a:lnTo>
                  <a:lnTo>
                    <a:pt x="784" y="83"/>
                  </a:lnTo>
                  <a:lnTo>
                    <a:pt x="784" y="85"/>
                  </a:lnTo>
                  <a:lnTo>
                    <a:pt x="789" y="86"/>
                  </a:lnTo>
                  <a:lnTo>
                    <a:pt x="804" y="77"/>
                  </a:lnTo>
                  <a:lnTo>
                    <a:pt x="805" y="73"/>
                  </a:lnTo>
                  <a:lnTo>
                    <a:pt x="806" y="71"/>
                  </a:lnTo>
                  <a:lnTo>
                    <a:pt x="807" y="67"/>
                  </a:lnTo>
                  <a:lnTo>
                    <a:pt x="809" y="65"/>
                  </a:lnTo>
                  <a:lnTo>
                    <a:pt x="815" y="60"/>
                  </a:lnTo>
                  <a:lnTo>
                    <a:pt x="822" y="57"/>
                  </a:lnTo>
                  <a:lnTo>
                    <a:pt x="830" y="58"/>
                  </a:lnTo>
                  <a:lnTo>
                    <a:pt x="835" y="60"/>
                  </a:lnTo>
                  <a:lnTo>
                    <a:pt x="838" y="61"/>
                  </a:lnTo>
                  <a:lnTo>
                    <a:pt x="841" y="62"/>
                  </a:lnTo>
                  <a:lnTo>
                    <a:pt x="842" y="65"/>
                  </a:lnTo>
                  <a:lnTo>
                    <a:pt x="845" y="67"/>
                  </a:lnTo>
                  <a:lnTo>
                    <a:pt x="845" y="70"/>
                  </a:lnTo>
                  <a:lnTo>
                    <a:pt x="845" y="73"/>
                  </a:lnTo>
                  <a:lnTo>
                    <a:pt x="842" y="77"/>
                  </a:lnTo>
                  <a:lnTo>
                    <a:pt x="842" y="80"/>
                  </a:lnTo>
                  <a:lnTo>
                    <a:pt x="841" y="81"/>
                  </a:lnTo>
                  <a:lnTo>
                    <a:pt x="840" y="83"/>
                  </a:lnTo>
                  <a:lnTo>
                    <a:pt x="840" y="85"/>
                  </a:lnTo>
                  <a:lnTo>
                    <a:pt x="838" y="86"/>
                  </a:lnTo>
                  <a:lnTo>
                    <a:pt x="838" y="87"/>
                  </a:lnTo>
                  <a:lnTo>
                    <a:pt x="840" y="87"/>
                  </a:lnTo>
                  <a:lnTo>
                    <a:pt x="841" y="87"/>
                  </a:lnTo>
                  <a:lnTo>
                    <a:pt x="842" y="86"/>
                  </a:lnTo>
                  <a:lnTo>
                    <a:pt x="845" y="83"/>
                  </a:lnTo>
                  <a:lnTo>
                    <a:pt x="848" y="80"/>
                  </a:lnTo>
                  <a:lnTo>
                    <a:pt x="852" y="77"/>
                  </a:lnTo>
                  <a:lnTo>
                    <a:pt x="855" y="76"/>
                  </a:lnTo>
                  <a:lnTo>
                    <a:pt x="858" y="75"/>
                  </a:lnTo>
                  <a:lnTo>
                    <a:pt x="860" y="75"/>
                  </a:lnTo>
                  <a:lnTo>
                    <a:pt x="863" y="75"/>
                  </a:lnTo>
                  <a:lnTo>
                    <a:pt x="866" y="73"/>
                  </a:lnTo>
                  <a:lnTo>
                    <a:pt x="867" y="71"/>
                  </a:lnTo>
                  <a:lnTo>
                    <a:pt x="868" y="70"/>
                  </a:lnTo>
                  <a:lnTo>
                    <a:pt x="868" y="63"/>
                  </a:lnTo>
                  <a:lnTo>
                    <a:pt x="865" y="56"/>
                  </a:lnTo>
                  <a:lnTo>
                    <a:pt x="863" y="50"/>
                  </a:lnTo>
                  <a:lnTo>
                    <a:pt x="863" y="48"/>
                  </a:lnTo>
                  <a:lnTo>
                    <a:pt x="865" y="47"/>
                  </a:lnTo>
                  <a:lnTo>
                    <a:pt x="866" y="47"/>
                  </a:lnTo>
                  <a:lnTo>
                    <a:pt x="868" y="47"/>
                  </a:lnTo>
                  <a:lnTo>
                    <a:pt x="872" y="47"/>
                  </a:lnTo>
                  <a:lnTo>
                    <a:pt x="875" y="48"/>
                  </a:lnTo>
                  <a:lnTo>
                    <a:pt x="878" y="48"/>
                  </a:lnTo>
                  <a:lnTo>
                    <a:pt x="880" y="50"/>
                  </a:lnTo>
                  <a:lnTo>
                    <a:pt x="881" y="50"/>
                  </a:lnTo>
                  <a:lnTo>
                    <a:pt x="888" y="55"/>
                  </a:lnTo>
                  <a:lnTo>
                    <a:pt x="892" y="62"/>
                  </a:lnTo>
                  <a:lnTo>
                    <a:pt x="893" y="70"/>
                  </a:lnTo>
                  <a:lnTo>
                    <a:pt x="894" y="77"/>
                  </a:lnTo>
                  <a:lnTo>
                    <a:pt x="896" y="90"/>
                  </a:lnTo>
                  <a:lnTo>
                    <a:pt x="897" y="101"/>
                  </a:lnTo>
                  <a:lnTo>
                    <a:pt x="897" y="111"/>
                  </a:lnTo>
                  <a:lnTo>
                    <a:pt x="897" y="112"/>
                  </a:lnTo>
                  <a:lnTo>
                    <a:pt x="898" y="113"/>
                  </a:lnTo>
                  <a:lnTo>
                    <a:pt x="899" y="114"/>
                  </a:lnTo>
                  <a:lnTo>
                    <a:pt x="899" y="116"/>
                  </a:lnTo>
                  <a:lnTo>
                    <a:pt x="902" y="116"/>
                  </a:lnTo>
                  <a:lnTo>
                    <a:pt x="904" y="114"/>
                  </a:lnTo>
                  <a:lnTo>
                    <a:pt x="907" y="113"/>
                  </a:lnTo>
                  <a:lnTo>
                    <a:pt x="909" y="111"/>
                  </a:lnTo>
                  <a:lnTo>
                    <a:pt x="912" y="107"/>
                  </a:lnTo>
                  <a:lnTo>
                    <a:pt x="913" y="104"/>
                  </a:lnTo>
                  <a:lnTo>
                    <a:pt x="913" y="101"/>
                  </a:lnTo>
                  <a:lnTo>
                    <a:pt x="913" y="98"/>
                  </a:lnTo>
                  <a:lnTo>
                    <a:pt x="913" y="96"/>
                  </a:lnTo>
                  <a:lnTo>
                    <a:pt x="912" y="93"/>
                  </a:lnTo>
                  <a:lnTo>
                    <a:pt x="911" y="86"/>
                  </a:lnTo>
                  <a:lnTo>
                    <a:pt x="911" y="80"/>
                  </a:lnTo>
                  <a:lnTo>
                    <a:pt x="909" y="72"/>
                  </a:lnTo>
                  <a:lnTo>
                    <a:pt x="909" y="45"/>
                  </a:lnTo>
                  <a:lnTo>
                    <a:pt x="909" y="42"/>
                  </a:lnTo>
                  <a:lnTo>
                    <a:pt x="911" y="40"/>
                  </a:lnTo>
                  <a:lnTo>
                    <a:pt x="911" y="37"/>
                  </a:lnTo>
                  <a:lnTo>
                    <a:pt x="912" y="35"/>
                  </a:lnTo>
                  <a:lnTo>
                    <a:pt x="913" y="34"/>
                  </a:lnTo>
                  <a:lnTo>
                    <a:pt x="916" y="31"/>
                  </a:lnTo>
                  <a:lnTo>
                    <a:pt x="919" y="30"/>
                  </a:lnTo>
                  <a:lnTo>
                    <a:pt x="922" y="30"/>
                  </a:lnTo>
                  <a:lnTo>
                    <a:pt x="924" y="31"/>
                  </a:lnTo>
                  <a:lnTo>
                    <a:pt x="927" y="32"/>
                  </a:lnTo>
                  <a:lnTo>
                    <a:pt x="928" y="34"/>
                  </a:lnTo>
                  <a:lnTo>
                    <a:pt x="932" y="35"/>
                  </a:lnTo>
                  <a:lnTo>
                    <a:pt x="936" y="35"/>
                  </a:lnTo>
                  <a:lnTo>
                    <a:pt x="939" y="35"/>
                  </a:lnTo>
                  <a:lnTo>
                    <a:pt x="943" y="36"/>
                  </a:lnTo>
                  <a:lnTo>
                    <a:pt x="947" y="36"/>
                  </a:lnTo>
                  <a:lnTo>
                    <a:pt x="948" y="39"/>
                  </a:lnTo>
                  <a:lnTo>
                    <a:pt x="951" y="40"/>
                  </a:lnTo>
                  <a:lnTo>
                    <a:pt x="952" y="42"/>
                  </a:lnTo>
                  <a:lnTo>
                    <a:pt x="953" y="45"/>
                  </a:lnTo>
                  <a:lnTo>
                    <a:pt x="954" y="46"/>
                  </a:lnTo>
                  <a:lnTo>
                    <a:pt x="957" y="47"/>
                  </a:lnTo>
                  <a:lnTo>
                    <a:pt x="959" y="46"/>
                  </a:lnTo>
                  <a:lnTo>
                    <a:pt x="961" y="45"/>
                  </a:lnTo>
                  <a:lnTo>
                    <a:pt x="961" y="42"/>
                  </a:lnTo>
                  <a:lnTo>
                    <a:pt x="961" y="40"/>
                  </a:lnTo>
                  <a:lnTo>
                    <a:pt x="961" y="37"/>
                  </a:lnTo>
                  <a:lnTo>
                    <a:pt x="959" y="35"/>
                  </a:lnTo>
                  <a:lnTo>
                    <a:pt x="959" y="32"/>
                  </a:lnTo>
                  <a:lnTo>
                    <a:pt x="959" y="31"/>
                  </a:lnTo>
                  <a:lnTo>
                    <a:pt x="957" y="27"/>
                  </a:lnTo>
                  <a:lnTo>
                    <a:pt x="953" y="25"/>
                  </a:lnTo>
                  <a:lnTo>
                    <a:pt x="951" y="24"/>
                  </a:lnTo>
                  <a:lnTo>
                    <a:pt x="947" y="21"/>
                  </a:lnTo>
                  <a:lnTo>
                    <a:pt x="944" y="20"/>
                  </a:lnTo>
                  <a:lnTo>
                    <a:pt x="943" y="20"/>
                  </a:lnTo>
                  <a:lnTo>
                    <a:pt x="942" y="19"/>
                  </a:lnTo>
                  <a:lnTo>
                    <a:pt x="939" y="17"/>
                  </a:lnTo>
                  <a:lnTo>
                    <a:pt x="938" y="16"/>
                  </a:lnTo>
                  <a:lnTo>
                    <a:pt x="938" y="15"/>
                  </a:lnTo>
                  <a:lnTo>
                    <a:pt x="938" y="14"/>
                  </a:lnTo>
                  <a:lnTo>
                    <a:pt x="941" y="10"/>
                  </a:lnTo>
                  <a:lnTo>
                    <a:pt x="942" y="7"/>
                  </a:lnTo>
                  <a:lnTo>
                    <a:pt x="944" y="5"/>
                  </a:lnTo>
                  <a:lnTo>
                    <a:pt x="947" y="4"/>
                  </a:lnTo>
                  <a:lnTo>
                    <a:pt x="952" y="2"/>
                  </a:lnTo>
                  <a:lnTo>
                    <a:pt x="961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5219" y="221"/>
              <a:ext cx="879" cy="262"/>
            </a:xfrm>
            <a:custGeom>
              <a:avLst/>
              <a:gdLst>
                <a:gd name="T0" fmla="*/ 173 w 2635"/>
                <a:gd name="T1" fmla="*/ 185 h 786"/>
                <a:gd name="T2" fmla="*/ 107 w 2635"/>
                <a:gd name="T3" fmla="*/ 304 h 786"/>
                <a:gd name="T4" fmla="*/ 17 w 2635"/>
                <a:gd name="T5" fmla="*/ 317 h 786"/>
                <a:gd name="T6" fmla="*/ 80 w 2635"/>
                <a:gd name="T7" fmla="*/ 190 h 786"/>
                <a:gd name="T8" fmla="*/ 2397 w 2635"/>
                <a:gd name="T9" fmla="*/ 219 h 786"/>
                <a:gd name="T10" fmla="*/ 2386 w 2635"/>
                <a:gd name="T11" fmla="*/ 229 h 786"/>
                <a:gd name="T12" fmla="*/ 558 w 2635"/>
                <a:gd name="T13" fmla="*/ 176 h 786"/>
                <a:gd name="T14" fmla="*/ 516 w 2635"/>
                <a:gd name="T15" fmla="*/ 302 h 786"/>
                <a:gd name="T16" fmla="*/ 479 w 2635"/>
                <a:gd name="T17" fmla="*/ 227 h 786"/>
                <a:gd name="T18" fmla="*/ 526 w 2635"/>
                <a:gd name="T19" fmla="*/ 169 h 786"/>
                <a:gd name="T20" fmla="*/ 789 w 2635"/>
                <a:gd name="T21" fmla="*/ 215 h 786"/>
                <a:gd name="T22" fmla="*/ 816 w 2635"/>
                <a:gd name="T23" fmla="*/ 224 h 786"/>
                <a:gd name="T24" fmla="*/ 862 w 2635"/>
                <a:gd name="T25" fmla="*/ 148 h 786"/>
                <a:gd name="T26" fmla="*/ 936 w 2635"/>
                <a:gd name="T27" fmla="*/ 236 h 786"/>
                <a:gd name="T28" fmla="*/ 971 w 2635"/>
                <a:gd name="T29" fmla="*/ 200 h 786"/>
                <a:gd name="T30" fmla="*/ 998 w 2635"/>
                <a:gd name="T31" fmla="*/ 195 h 786"/>
                <a:gd name="T32" fmla="*/ 1043 w 2635"/>
                <a:gd name="T33" fmla="*/ 268 h 786"/>
                <a:gd name="T34" fmla="*/ 1097 w 2635"/>
                <a:gd name="T35" fmla="*/ 306 h 786"/>
                <a:gd name="T36" fmla="*/ 1151 w 2635"/>
                <a:gd name="T37" fmla="*/ 365 h 786"/>
                <a:gd name="T38" fmla="*/ 1197 w 2635"/>
                <a:gd name="T39" fmla="*/ 394 h 786"/>
                <a:gd name="T40" fmla="*/ 1344 w 2635"/>
                <a:gd name="T41" fmla="*/ 524 h 786"/>
                <a:gd name="T42" fmla="*/ 1301 w 2635"/>
                <a:gd name="T43" fmla="*/ 625 h 786"/>
                <a:gd name="T44" fmla="*/ 1235 w 2635"/>
                <a:gd name="T45" fmla="*/ 612 h 786"/>
                <a:gd name="T46" fmla="*/ 1200 w 2635"/>
                <a:gd name="T47" fmla="*/ 695 h 786"/>
                <a:gd name="T48" fmla="*/ 1131 w 2635"/>
                <a:gd name="T49" fmla="*/ 712 h 786"/>
                <a:gd name="T50" fmla="*/ 1036 w 2635"/>
                <a:gd name="T51" fmla="*/ 658 h 786"/>
                <a:gd name="T52" fmla="*/ 1077 w 2635"/>
                <a:gd name="T53" fmla="*/ 579 h 786"/>
                <a:gd name="T54" fmla="*/ 1158 w 2635"/>
                <a:gd name="T55" fmla="*/ 526 h 786"/>
                <a:gd name="T56" fmla="*/ 1065 w 2635"/>
                <a:gd name="T57" fmla="*/ 437 h 786"/>
                <a:gd name="T58" fmla="*/ 1009 w 2635"/>
                <a:gd name="T59" fmla="*/ 394 h 786"/>
                <a:gd name="T60" fmla="*/ 976 w 2635"/>
                <a:gd name="T61" fmla="*/ 335 h 786"/>
                <a:gd name="T62" fmla="*/ 815 w 2635"/>
                <a:gd name="T63" fmla="*/ 357 h 786"/>
                <a:gd name="T64" fmla="*/ 737 w 2635"/>
                <a:gd name="T65" fmla="*/ 289 h 786"/>
                <a:gd name="T66" fmla="*/ 693 w 2635"/>
                <a:gd name="T67" fmla="*/ 158 h 786"/>
                <a:gd name="T68" fmla="*/ 634 w 2635"/>
                <a:gd name="T69" fmla="*/ 216 h 786"/>
                <a:gd name="T70" fmla="*/ 627 w 2635"/>
                <a:gd name="T71" fmla="*/ 133 h 786"/>
                <a:gd name="T72" fmla="*/ 2595 w 2635"/>
                <a:gd name="T73" fmla="*/ 108 h 786"/>
                <a:gd name="T74" fmla="*/ 2616 w 2635"/>
                <a:gd name="T75" fmla="*/ 141 h 786"/>
                <a:gd name="T76" fmla="*/ 2633 w 2635"/>
                <a:gd name="T77" fmla="*/ 184 h 786"/>
                <a:gd name="T78" fmla="*/ 2596 w 2635"/>
                <a:gd name="T79" fmla="*/ 164 h 786"/>
                <a:gd name="T80" fmla="*/ 2584 w 2635"/>
                <a:gd name="T81" fmla="*/ 125 h 786"/>
                <a:gd name="T82" fmla="*/ 2269 w 2635"/>
                <a:gd name="T83" fmla="*/ 67 h 786"/>
                <a:gd name="T84" fmla="*/ 2301 w 2635"/>
                <a:gd name="T85" fmla="*/ 95 h 786"/>
                <a:gd name="T86" fmla="*/ 2341 w 2635"/>
                <a:gd name="T87" fmla="*/ 128 h 786"/>
                <a:gd name="T88" fmla="*/ 2356 w 2635"/>
                <a:gd name="T89" fmla="*/ 176 h 786"/>
                <a:gd name="T90" fmla="*/ 2345 w 2635"/>
                <a:gd name="T91" fmla="*/ 236 h 786"/>
                <a:gd name="T92" fmla="*/ 2315 w 2635"/>
                <a:gd name="T93" fmla="*/ 175 h 786"/>
                <a:gd name="T94" fmla="*/ 2321 w 2635"/>
                <a:gd name="T95" fmla="*/ 151 h 786"/>
                <a:gd name="T96" fmla="*/ 2269 w 2635"/>
                <a:gd name="T97" fmla="*/ 92 h 786"/>
                <a:gd name="T98" fmla="*/ 2344 w 2635"/>
                <a:gd name="T99" fmla="*/ 73 h 786"/>
                <a:gd name="T100" fmla="*/ 2380 w 2635"/>
                <a:gd name="T101" fmla="*/ 93 h 786"/>
                <a:gd name="T102" fmla="*/ 2387 w 2635"/>
                <a:gd name="T103" fmla="*/ 146 h 786"/>
                <a:gd name="T104" fmla="*/ 2341 w 2635"/>
                <a:gd name="T105" fmla="*/ 98 h 786"/>
                <a:gd name="T106" fmla="*/ 2307 w 2635"/>
                <a:gd name="T107" fmla="*/ 66 h 786"/>
                <a:gd name="T108" fmla="*/ 2305 w 2635"/>
                <a:gd name="T109" fmla="*/ 44 h 786"/>
                <a:gd name="T110" fmla="*/ 393 w 2635"/>
                <a:gd name="T111" fmla="*/ 44 h 786"/>
                <a:gd name="T112" fmla="*/ 284 w 2635"/>
                <a:gd name="T113" fmla="*/ 150 h 786"/>
                <a:gd name="T114" fmla="*/ 251 w 2635"/>
                <a:gd name="T115" fmla="*/ 123 h 786"/>
                <a:gd name="T116" fmla="*/ 182 w 2635"/>
                <a:gd name="T117" fmla="*/ 119 h 786"/>
                <a:gd name="T118" fmla="*/ 218 w 2635"/>
                <a:gd name="T119" fmla="*/ 68 h 786"/>
                <a:gd name="T120" fmla="*/ 296 w 2635"/>
                <a:gd name="T121" fmla="*/ 68 h 786"/>
                <a:gd name="T122" fmla="*/ 337 w 2635"/>
                <a:gd name="T123" fmla="*/ 4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5" h="786">
                  <a:moveTo>
                    <a:pt x="2415" y="182"/>
                  </a:moveTo>
                  <a:lnTo>
                    <a:pt x="2423" y="189"/>
                  </a:lnTo>
                  <a:lnTo>
                    <a:pt x="2423" y="190"/>
                  </a:lnTo>
                  <a:lnTo>
                    <a:pt x="2423" y="190"/>
                  </a:lnTo>
                  <a:lnTo>
                    <a:pt x="2423" y="191"/>
                  </a:lnTo>
                  <a:lnTo>
                    <a:pt x="2425" y="192"/>
                  </a:lnTo>
                  <a:lnTo>
                    <a:pt x="2423" y="191"/>
                  </a:lnTo>
                  <a:lnTo>
                    <a:pt x="2423" y="190"/>
                  </a:lnTo>
                  <a:lnTo>
                    <a:pt x="2420" y="187"/>
                  </a:lnTo>
                  <a:lnTo>
                    <a:pt x="2417" y="186"/>
                  </a:lnTo>
                  <a:lnTo>
                    <a:pt x="2415" y="185"/>
                  </a:lnTo>
                  <a:lnTo>
                    <a:pt x="2415" y="182"/>
                  </a:lnTo>
                  <a:close/>
                  <a:moveTo>
                    <a:pt x="110" y="178"/>
                  </a:moveTo>
                  <a:lnTo>
                    <a:pt x="112" y="178"/>
                  </a:lnTo>
                  <a:lnTo>
                    <a:pt x="114" y="180"/>
                  </a:lnTo>
                  <a:lnTo>
                    <a:pt x="115" y="181"/>
                  </a:lnTo>
                  <a:lnTo>
                    <a:pt x="116" y="184"/>
                  </a:lnTo>
                  <a:lnTo>
                    <a:pt x="116" y="186"/>
                  </a:lnTo>
                  <a:lnTo>
                    <a:pt x="117" y="187"/>
                  </a:lnTo>
                  <a:lnTo>
                    <a:pt x="121" y="190"/>
                  </a:lnTo>
                  <a:lnTo>
                    <a:pt x="125" y="190"/>
                  </a:lnTo>
                  <a:lnTo>
                    <a:pt x="127" y="191"/>
                  </a:lnTo>
                  <a:lnTo>
                    <a:pt x="131" y="194"/>
                  </a:lnTo>
                  <a:lnTo>
                    <a:pt x="135" y="195"/>
                  </a:lnTo>
                  <a:lnTo>
                    <a:pt x="137" y="197"/>
                  </a:lnTo>
                  <a:lnTo>
                    <a:pt x="141" y="197"/>
                  </a:lnTo>
                  <a:lnTo>
                    <a:pt x="145" y="199"/>
                  </a:lnTo>
                  <a:lnTo>
                    <a:pt x="147" y="197"/>
                  </a:lnTo>
                  <a:lnTo>
                    <a:pt x="150" y="196"/>
                  </a:lnTo>
                  <a:lnTo>
                    <a:pt x="152" y="195"/>
                  </a:lnTo>
                  <a:lnTo>
                    <a:pt x="154" y="192"/>
                  </a:lnTo>
                  <a:lnTo>
                    <a:pt x="155" y="190"/>
                  </a:lnTo>
                  <a:lnTo>
                    <a:pt x="165" y="185"/>
                  </a:lnTo>
                  <a:lnTo>
                    <a:pt x="173" y="185"/>
                  </a:lnTo>
                  <a:lnTo>
                    <a:pt x="181" y="189"/>
                  </a:lnTo>
                  <a:lnTo>
                    <a:pt x="187" y="194"/>
                  </a:lnTo>
                  <a:lnTo>
                    <a:pt x="192" y="200"/>
                  </a:lnTo>
                  <a:lnTo>
                    <a:pt x="196" y="204"/>
                  </a:lnTo>
                  <a:lnTo>
                    <a:pt x="197" y="206"/>
                  </a:lnTo>
                  <a:lnTo>
                    <a:pt x="200" y="209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5" y="217"/>
                  </a:lnTo>
                  <a:lnTo>
                    <a:pt x="203" y="220"/>
                  </a:lnTo>
                  <a:lnTo>
                    <a:pt x="202" y="224"/>
                  </a:lnTo>
                  <a:lnTo>
                    <a:pt x="200" y="226"/>
                  </a:lnTo>
                  <a:lnTo>
                    <a:pt x="197" y="229"/>
                  </a:lnTo>
                  <a:lnTo>
                    <a:pt x="193" y="231"/>
                  </a:lnTo>
                  <a:lnTo>
                    <a:pt x="191" y="233"/>
                  </a:lnTo>
                  <a:lnTo>
                    <a:pt x="187" y="236"/>
                  </a:lnTo>
                  <a:lnTo>
                    <a:pt x="175" y="241"/>
                  </a:lnTo>
                  <a:lnTo>
                    <a:pt x="164" y="248"/>
                  </a:lnTo>
                  <a:lnTo>
                    <a:pt x="160" y="251"/>
                  </a:lnTo>
                  <a:lnTo>
                    <a:pt x="157" y="255"/>
                  </a:lnTo>
                  <a:lnTo>
                    <a:pt x="155" y="258"/>
                  </a:lnTo>
                  <a:lnTo>
                    <a:pt x="152" y="262"/>
                  </a:lnTo>
                  <a:lnTo>
                    <a:pt x="147" y="265"/>
                  </a:lnTo>
                  <a:lnTo>
                    <a:pt x="142" y="268"/>
                  </a:lnTo>
                  <a:lnTo>
                    <a:pt x="137" y="272"/>
                  </a:lnTo>
                  <a:lnTo>
                    <a:pt x="134" y="276"/>
                  </a:lnTo>
                  <a:lnTo>
                    <a:pt x="130" y="279"/>
                  </a:lnTo>
                  <a:lnTo>
                    <a:pt x="127" y="284"/>
                  </a:lnTo>
                  <a:lnTo>
                    <a:pt x="124" y="289"/>
                  </a:lnTo>
                  <a:lnTo>
                    <a:pt x="120" y="294"/>
                  </a:lnTo>
                  <a:lnTo>
                    <a:pt x="117" y="298"/>
                  </a:lnTo>
                  <a:lnTo>
                    <a:pt x="115" y="301"/>
                  </a:lnTo>
                  <a:lnTo>
                    <a:pt x="111" y="303"/>
                  </a:lnTo>
                  <a:lnTo>
                    <a:pt x="107" y="304"/>
                  </a:lnTo>
                  <a:lnTo>
                    <a:pt x="100" y="311"/>
                  </a:lnTo>
                  <a:lnTo>
                    <a:pt x="97" y="318"/>
                  </a:lnTo>
                  <a:lnTo>
                    <a:pt x="95" y="327"/>
                  </a:lnTo>
                  <a:lnTo>
                    <a:pt x="94" y="335"/>
                  </a:lnTo>
                  <a:lnTo>
                    <a:pt x="91" y="344"/>
                  </a:lnTo>
                  <a:lnTo>
                    <a:pt x="84" y="354"/>
                  </a:lnTo>
                  <a:lnTo>
                    <a:pt x="76" y="359"/>
                  </a:lnTo>
                  <a:lnTo>
                    <a:pt x="68" y="364"/>
                  </a:lnTo>
                  <a:lnTo>
                    <a:pt x="59" y="369"/>
                  </a:lnTo>
                  <a:lnTo>
                    <a:pt x="48" y="378"/>
                  </a:lnTo>
                  <a:lnTo>
                    <a:pt x="40" y="390"/>
                  </a:lnTo>
                  <a:lnTo>
                    <a:pt x="36" y="390"/>
                  </a:lnTo>
                  <a:lnTo>
                    <a:pt x="34" y="390"/>
                  </a:lnTo>
                  <a:lnTo>
                    <a:pt x="33" y="389"/>
                  </a:lnTo>
                  <a:lnTo>
                    <a:pt x="33" y="386"/>
                  </a:lnTo>
                  <a:lnTo>
                    <a:pt x="31" y="385"/>
                  </a:lnTo>
                  <a:lnTo>
                    <a:pt x="31" y="383"/>
                  </a:lnTo>
                  <a:lnTo>
                    <a:pt x="31" y="381"/>
                  </a:lnTo>
                  <a:lnTo>
                    <a:pt x="30" y="376"/>
                  </a:lnTo>
                  <a:lnTo>
                    <a:pt x="29" y="372"/>
                  </a:lnTo>
                  <a:lnTo>
                    <a:pt x="26" y="365"/>
                  </a:lnTo>
                  <a:lnTo>
                    <a:pt x="22" y="359"/>
                  </a:lnTo>
                  <a:lnTo>
                    <a:pt x="18" y="353"/>
                  </a:lnTo>
                  <a:lnTo>
                    <a:pt x="13" y="348"/>
                  </a:lnTo>
                  <a:lnTo>
                    <a:pt x="5" y="344"/>
                  </a:lnTo>
                  <a:lnTo>
                    <a:pt x="3" y="344"/>
                  </a:lnTo>
                  <a:lnTo>
                    <a:pt x="2" y="343"/>
                  </a:lnTo>
                  <a:lnTo>
                    <a:pt x="0" y="340"/>
                  </a:lnTo>
                  <a:lnTo>
                    <a:pt x="2" y="338"/>
                  </a:lnTo>
                  <a:lnTo>
                    <a:pt x="2" y="335"/>
                  </a:lnTo>
                  <a:lnTo>
                    <a:pt x="4" y="333"/>
                  </a:lnTo>
                  <a:lnTo>
                    <a:pt x="5" y="330"/>
                  </a:lnTo>
                  <a:lnTo>
                    <a:pt x="8" y="328"/>
                  </a:lnTo>
                  <a:lnTo>
                    <a:pt x="17" y="317"/>
                  </a:lnTo>
                  <a:lnTo>
                    <a:pt x="22" y="302"/>
                  </a:lnTo>
                  <a:lnTo>
                    <a:pt x="28" y="286"/>
                  </a:lnTo>
                  <a:lnTo>
                    <a:pt x="31" y="271"/>
                  </a:lnTo>
                  <a:lnTo>
                    <a:pt x="31" y="262"/>
                  </a:lnTo>
                  <a:lnTo>
                    <a:pt x="31" y="253"/>
                  </a:lnTo>
                  <a:lnTo>
                    <a:pt x="34" y="243"/>
                  </a:lnTo>
                  <a:lnTo>
                    <a:pt x="36" y="245"/>
                  </a:lnTo>
                  <a:lnTo>
                    <a:pt x="38" y="246"/>
                  </a:lnTo>
                  <a:lnTo>
                    <a:pt x="40" y="247"/>
                  </a:lnTo>
                  <a:lnTo>
                    <a:pt x="41" y="248"/>
                  </a:lnTo>
                  <a:lnTo>
                    <a:pt x="44" y="250"/>
                  </a:lnTo>
                  <a:lnTo>
                    <a:pt x="45" y="248"/>
                  </a:lnTo>
                  <a:lnTo>
                    <a:pt x="48" y="246"/>
                  </a:lnTo>
                  <a:lnTo>
                    <a:pt x="50" y="242"/>
                  </a:lnTo>
                  <a:lnTo>
                    <a:pt x="51" y="238"/>
                  </a:lnTo>
                  <a:lnTo>
                    <a:pt x="53" y="235"/>
                  </a:lnTo>
                  <a:lnTo>
                    <a:pt x="53" y="233"/>
                  </a:lnTo>
                  <a:lnTo>
                    <a:pt x="51" y="231"/>
                  </a:lnTo>
                  <a:lnTo>
                    <a:pt x="50" y="230"/>
                  </a:lnTo>
                  <a:lnTo>
                    <a:pt x="48" y="229"/>
                  </a:lnTo>
                  <a:lnTo>
                    <a:pt x="46" y="226"/>
                  </a:lnTo>
                  <a:lnTo>
                    <a:pt x="45" y="225"/>
                  </a:lnTo>
                  <a:lnTo>
                    <a:pt x="44" y="222"/>
                  </a:lnTo>
                  <a:lnTo>
                    <a:pt x="45" y="220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8" y="211"/>
                  </a:lnTo>
                  <a:lnTo>
                    <a:pt x="49" y="209"/>
                  </a:lnTo>
                  <a:lnTo>
                    <a:pt x="50" y="206"/>
                  </a:lnTo>
                  <a:lnTo>
                    <a:pt x="55" y="204"/>
                  </a:lnTo>
                  <a:lnTo>
                    <a:pt x="59" y="201"/>
                  </a:lnTo>
                  <a:lnTo>
                    <a:pt x="64" y="199"/>
                  </a:lnTo>
                  <a:lnTo>
                    <a:pt x="80" y="190"/>
                  </a:lnTo>
                  <a:lnTo>
                    <a:pt x="83" y="190"/>
                  </a:lnTo>
                  <a:lnTo>
                    <a:pt x="85" y="190"/>
                  </a:lnTo>
                  <a:lnTo>
                    <a:pt x="89" y="190"/>
                  </a:lnTo>
                  <a:lnTo>
                    <a:pt x="93" y="187"/>
                  </a:lnTo>
                  <a:lnTo>
                    <a:pt x="96" y="185"/>
                  </a:lnTo>
                  <a:lnTo>
                    <a:pt x="99" y="181"/>
                  </a:lnTo>
                  <a:lnTo>
                    <a:pt x="102" y="179"/>
                  </a:lnTo>
                  <a:lnTo>
                    <a:pt x="106" y="178"/>
                  </a:lnTo>
                  <a:lnTo>
                    <a:pt x="110" y="178"/>
                  </a:lnTo>
                  <a:close/>
                  <a:moveTo>
                    <a:pt x="2376" y="174"/>
                  </a:moveTo>
                  <a:lnTo>
                    <a:pt x="2378" y="174"/>
                  </a:lnTo>
                  <a:lnTo>
                    <a:pt x="2380" y="175"/>
                  </a:lnTo>
                  <a:lnTo>
                    <a:pt x="2381" y="176"/>
                  </a:lnTo>
                  <a:lnTo>
                    <a:pt x="2381" y="179"/>
                  </a:lnTo>
                  <a:lnTo>
                    <a:pt x="2383" y="182"/>
                  </a:lnTo>
                  <a:lnTo>
                    <a:pt x="2385" y="186"/>
                  </a:lnTo>
                  <a:lnTo>
                    <a:pt x="2386" y="189"/>
                  </a:lnTo>
                  <a:lnTo>
                    <a:pt x="2386" y="191"/>
                  </a:lnTo>
                  <a:lnTo>
                    <a:pt x="2385" y="194"/>
                  </a:lnTo>
                  <a:lnTo>
                    <a:pt x="2385" y="195"/>
                  </a:lnTo>
                  <a:lnTo>
                    <a:pt x="2386" y="197"/>
                  </a:lnTo>
                  <a:lnTo>
                    <a:pt x="2388" y="199"/>
                  </a:lnTo>
                  <a:lnTo>
                    <a:pt x="2388" y="199"/>
                  </a:lnTo>
                  <a:lnTo>
                    <a:pt x="2390" y="199"/>
                  </a:lnTo>
                  <a:lnTo>
                    <a:pt x="2391" y="200"/>
                  </a:lnTo>
                  <a:lnTo>
                    <a:pt x="2393" y="201"/>
                  </a:lnTo>
                  <a:lnTo>
                    <a:pt x="2395" y="204"/>
                  </a:lnTo>
                  <a:lnTo>
                    <a:pt x="2396" y="206"/>
                  </a:lnTo>
                  <a:lnTo>
                    <a:pt x="2397" y="209"/>
                  </a:lnTo>
                  <a:lnTo>
                    <a:pt x="2397" y="210"/>
                  </a:lnTo>
                  <a:lnTo>
                    <a:pt x="2396" y="212"/>
                  </a:lnTo>
                  <a:lnTo>
                    <a:pt x="2396" y="214"/>
                  </a:lnTo>
                  <a:lnTo>
                    <a:pt x="2396" y="216"/>
                  </a:lnTo>
                  <a:lnTo>
                    <a:pt x="2397" y="219"/>
                  </a:lnTo>
                  <a:lnTo>
                    <a:pt x="2398" y="221"/>
                  </a:lnTo>
                  <a:lnTo>
                    <a:pt x="2401" y="222"/>
                  </a:lnTo>
                  <a:lnTo>
                    <a:pt x="2405" y="225"/>
                  </a:lnTo>
                  <a:lnTo>
                    <a:pt x="2408" y="227"/>
                  </a:lnTo>
                  <a:lnTo>
                    <a:pt x="2411" y="230"/>
                  </a:lnTo>
                  <a:lnTo>
                    <a:pt x="2412" y="232"/>
                  </a:lnTo>
                  <a:lnTo>
                    <a:pt x="2412" y="236"/>
                  </a:lnTo>
                  <a:lnTo>
                    <a:pt x="2412" y="238"/>
                  </a:lnTo>
                  <a:lnTo>
                    <a:pt x="2411" y="240"/>
                  </a:lnTo>
                  <a:lnTo>
                    <a:pt x="2411" y="241"/>
                  </a:lnTo>
                  <a:lnTo>
                    <a:pt x="2410" y="242"/>
                  </a:lnTo>
                  <a:lnTo>
                    <a:pt x="2410" y="243"/>
                  </a:lnTo>
                  <a:lnTo>
                    <a:pt x="2410" y="245"/>
                  </a:lnTo>
                  <a:lnTo>
                    <a:pt x="2410" y="247"/>
                  </a:lnTo>
                  <a:lnTo>
                    <a:pt x="2410" y="248"/>
                  </a:lnTo>
                  <a:lnTo>
                    <a:pt x="2410" y="250"/>
                  </a:lnTo>
                  <a:lnTo>
                    <a:pt x="2410" y="257"/>
                  </a:lnTo>
                  <a:lnTo>
                    <a:pt x="2410" y="258"/>
                  </a:lnTo>
                  <a:lnTo>
                    <a:pt x="2408" y="260"/>
                  </a:lnTo>
                  <a:lnTo>
                    <a:pt x="2407" y="258"/>
                  </a:lnTo>
                  <a:lnTo>
                    <a:pt x="2406" y="257"/>
                  </a:lnTo>
                  <a:lnTo>
                    <a:pt x="2406" y="255"/>
                  </a:lnTo>
                  <a:lnTo>
                    <a:pt x="2403" y="252"/>
                  </a:lnTo>
                  <a:lnTo>
                    <a:pt x="2402" y="250"/>
                  </a:lnTo>
                  <a:lnTo>
                    <a:pt x="2401" y="246"/>
                  </a:lnTo>
                  <a:lnTo>
                    <a:pt x="2400" y="243"/>
                  </a:lnTo>
                  <a:lnTo>
                    <a:pt x="2397" y="241"/>
                  </a:lnTo>
                  <a:lnTo>
                    <a:pt x="2395" y="241"/>
                  </a:lnTo>
                  <a:lnTo>
                    <a:pt x="2393" y="240"/>
                  </a:lnTo>
                  <a:lnTo>
                    <a:pt x="2392" y="238"/>
                  </a:lnTo>
                  <a:lnTo>
                    <a:pt x="2390" y="236"/>
                  </a:lnTo>
                  <a:lnTo>
                    <a:pt x="2388" y="233"/>
                  </a:lnTo>
                  <a:lnTo>
                    <a:pt x="2387" y="231"/>
                  </a:lnTo>
                  <a:lnTo>
                    <a:pt x="2386" y="229"/>
                  </a:lnTo>
                  <a:lnTo>
                    <a:pt x="2386" y="225"/>
                  </a:lnTo>
                  <a:lnTo>
                    <a:pt x="2386" y="224"/>
                  </a:lnTo>
                  <a:lnTo>
                    <a:pt x="2386" y="220"/>
                  </a:lnTo>
                  <a:lnTo>
                    <a:pt x="2386" y="216"/>
                  </a:lnTo>
                  <a:lnTo>
                    <a:pt x="2385" y="214"/>
                  </a:lnTo>
                  <a:lnTo>
                    <a:pt x="2383" y="210"/>
                  </a:lnTo>
                  <a:lnTo>
                    <a:pt x="2381" y="206"/>
                  </a:lnTo>
                  <a:lnTo>
                    <a:pt x="2380" y="202"/>
                  </a:lnTo>
                  <a:lnTo>
                    <a:pt x="2380" y="200"/>
                  </a:lnTo>
                  <a:lnTo>
                    <a:pt x="2380" y="199"/>
                  </a:lnTo>
                  <a:lnTo>
                    <a:pt x="2380" y="196"/>
                  </a:lnTo>
                  <a:lnTo>
                    <a:pt x="2380" y="196"/>
                  </a:lnTo>
                  <a:lnTo>
                    <a:pt x="2380" y="195"/>
                  </a:lnTo>
                  <a:lnTo>
                    <a:pt x="2380" y="194"/>
                  </a:lnTo>
                  <a:lnTo>
                    <a:pt x="2380" y="191"/>
                  </a:lnTo>
                  <a:lnTo>
                    <a:pt x="2377" y="189"/>
                  </a:lnTo>
                  <a:lnTo>
                    <a:pt x="2376" y="187"/>
                  </a:lnTo>
                  <a:lnTo>
                    <a:pt x="2373" y="186"/>
                  </a:lnTo>
                  <a:lnTo>
                    <a:pt x="2372" y="184"/>
                  </a:lnTo>
                  <a:lnTo>
                    <a:pt x="2370" y="181"/>
                  </a:lnTo>
                  <a:lnTo>
                    <a:pt x="2371" y="179"/>
                  </a:lnTo>
                  <a:lnTo>
                    <a:pt x="2372" y="178"/>
                  </a:lnTo>
                  <a:lnTo>
                    <a:pt x="2373" y="176"/>
                  </a:lnTo>
                  <a:lnTo>
                    <a:pt x="2375" y="175"/>
                  </a:lnTo>
                  <a:lnTo>
                    <a:pt x="2375" y="174"/>
                  </a:lnTo>
                  <a:lnTo>
                    <a:pt x="2376" y="174"/>
                  </a:lnTo>
                  <a:close/>
                  <a:moveTo>
                    <a:pt x="555" y="153"/>
                  </a:moveTo>
                  <a:lnTo>
                    <a:pt x="563" y="153"/>
                  </a:lnTo>
                  <a:lnTo>
                    <a:pt x="566" y="155"/>
                  </a:lnTo>
                  <a:lnTo>
                    <a:pt x="568" y="158"/>
                  </a:lnTo>
                  <a:lnTo>
                    <a:pt x="570" y="161"/>
                  </a:lnTo>
                  <a:lnTo>
                    <a:pt x="568" y="165"/>
                  </a:lnTo>
                  <a:lnTo>
                    <a:pt x="565" y="170"/>
                  </a:lnTo>
                  <a:lnTo>
                    <a:pt x="558" y="176"/>
                  </a:lnTo>
                  <a:lnTo>
                    <a:pt x="551" y="182"/>
                  </a:lnTo>
                  <a:lnTo>
                    <a:pt x="545" y="190"/>
                  </a:lnTo>
                  <a:lnTo>
                    <a:pt x="542" y="196"/>
                  </a:lnTo>
                  <a:lnTo>
                    <a:pt x="545" y="202"/>
                  </a:lnTo>
                  <a:lnTo>
                    <a:pt x="550" y="204"/>
                  </a:lnTo>
                  <a:lnTo>
                    <a:pt x="553" y="201"/>
                  </a:lnTo>
                  <a:lnTo>
                    <a:pt x="558" y="199"/>
                  </a:lnTo>
                  <a:lnTo>
                    <a:pt x="562" y="197"/>
                  </a:lnTo>
                  <a:lnTo>
                    <a:pt x="566" y="197"/>
                  </a:lnTo>
                  <a:lnTo>
                    <a:pt x="568" y="202"/>
                  </a:lnTo>
                  <a:lnTo>
                    <a:pt x="567" y="207"/>
                  </a:lnTo>
                  <a:lnTo>
                    <a:pt x="566" y="212"/>
                  </a:lnTo>
                  <a:lnTo>
                    <a:pt x="566" y="217"/>
                  </a:lnTo>
                  <a:lnTo>
                    <a:pt x="565" y="221"/>
                  </a:lnTo>
                  <a:lnTo>
                    <a:pt x="565" y="224"/>
                  </a:lnTo>
                  <a:lnTo>
                    <a:pt x="566" y="226"/>
                  </a:lnTo>
                  <a:lnTo>
                    <a:pt x="567" y="229"/>
                  </a:lnTo>
                  <a:lnTo>
                    <a:pt x="568" y="231"/>
                  </a:lnTo>
                  <a:lnTo>
                    <a:pt x="570" y="238"/>
                  </a:lnTo>
                  <a:lnTo>
                    <a:pt x="570" y="247"/>
                  </a:lnTo>
                  <a:lnTo>
                    <a:pt x="568" y="255"/>
                  </a:lnTo>
                  <a:lnTo>
                    <a:pt x="563" y="263"/>
                  </a:lnTo>
                  <a:lnTo>
                    <a:pt x="555" y="273"/>
                  </a:lnTo>
                  <a:lnTo>
                    <a:pt x="545" y="281"/>
                  </a:lnTo>
                  <a:lnTo>
                    <a:pt x="542" y="281"/>
                  </a:lnTo>
                  <a:lnTo>
                    <a:pt x="538" y="281"/>
                  </a:lnTo>
                  <a:lnTo>
                    <a:pt x="536" y="282"/>
                  </a:lnTo>
                  <a:lnTo>
                    <a:pt x="533" y="283"/>
                  </a:lnTo>
                  <a:lnTo>
                    <a:pt x="532" y="286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30" y="293"/>
                  </a:lnTo>
                  <a:lnTo>
                    <a:pt x="524" y="299"/>
                  </a:lnTo>
                  <a:lnTo>
                    <a:pt x="516" y="302"/>
                  </a:lnTo>
                  <a:lnTo>
                    <a:pt x="509" y="299"/>
                  </a:lnTo>
                  <a:lnTo>
                    <a:pt x="505" y="296"/>
                  </a:lnTo>
                  <a:lnTo>
                    <a:pt x="502" y="292"/>
                  </a:lnTo>
                  <a:lnTo>
                    <a:pt x="500" y="289"/>
                  </a:lnTo>
                  <a:lnTo>
                    <a:pt x="499" y="284"/>
                  </a:lnTo>
                  <a:lnTo>
                    <a:pt x="496" y="281"/>
                  </a:lnTo>
                  <a:lnTo>
                    <a:pt x="491" y="275"/>
                  </a:lnTo>
                  <a:lnTo>
                    <a:pt x="485" y="271"/>
                  </a:lnTo>
                  <a:lnTo>
                    <a:pt x="475" y="267"/>
                  </a:lnTo>
                  <a:lnTo>
                    <a:pt x="471" y="265"/>
                  </a:lnTo>
                  <a:lnTo>
                    <a:pt x="469" y="262"/>
                  </a:lnTo>
                  <a:lnTo>
                    <a:pt x="467" y="260"/>
                  </a:lnTo>
                  <a:lnTo>
                    <a:pt x="467" y="257"/>
                  </a:lnTo>
                  <a:lnTo>
                    <a:pt x="465" y="255"/>
                  </a:lnTo>
                  <a:lnTo>
                    <a:pt x="464" y="252"/>
                  </a:lnTo>
                  <a:lnTo>
                    <a:pt x="461" y="251"/>
                  </a:lnTo>
                  <a:lnTo>
                    <a:pt x="459" y="250"/>
                  </a:lnTo>
                  <a:lnTo>
                    <a:pt x="458" y="247"/>
                  </a:lnTo>
                  <a:lnTo>
                    <a:pt x="453" y="241"/>
                  </a:lnTo>
                  <a:lnTo>
                    <a:pt x="451" y="233"/>
                  </a:lnTo>
                  <a:lnTo>
                    <a:pt x="455" y="226"/>
                  </a:lnTo>
                  <a:lnTo>
                    <a:pt x="455" y="224"/>
                  </a:lnTo>
                  <a:lnTo>
                    <a:pt x="456" y="221"/>
                  </a:lnTo>
                  <a:lnTo>
                    <a:pt x="458" y="219"/>
                  </a:lnTo>
                  <a:lnTo>
                    <a:pt x="459" y="217"/>
                  </a:lnTo>
                  <a:lnTo>
                    <a:pt x="460" y="216"/>
                  </a:lnTo>
                  <a:lnTo>
                    <a:pt x="462" y="215"/>
                  </a:lnTo>
                  <a:lnTo>
                    <a:pt x="464" y="216"/>
                  </a:lnTo>
                  <a:lnTo>
                    <a:pt x="465" y="217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6"/>
                  </a:lnTo>
                  <a:lnTo>
                    <a:pt x="475" y="227"/>
                  </a:lnTo>
                  <a:lnTo>
                    <a:pt x="479" y="227"/>
                  </a:lnTo>
                  <a:lnTo>
                    <a:pt x="482" y="226"/>
                  </a:lnTo>
                  <a:lnTo>
                    <a:pt x="489" y="219"/>
                  </a:lnTo>
                  <a:lnTo>
                    <a:pt x="491" y="211"/>
                  </a:lnTo>
                  <a:lnTo>
                    <a:pt x="491" y="205"/>
                  </a:lnTo>
                  <a:lnTo>
                    <a:pt x="490" y="202"/>
                  </a:lnTo>
                  <a:lnTo>
                    <a:pt x="489" y="200"/>
                  </a:lnTo>
                  <a:lnTo>
                    <a:pt x="486" y="199"/>
                  </a:lnTo>
                  <a:lnTo>
                    <a:pt x="484" y="196"/>
                  </a:lnTo>
                  <a:lnTo>
                    <a:pt x="482" y="194"/>
                  </a:lnTo>
                  <a:lnTo>
                    <a:pt x="481" y="191"/>
                  </a:lnTo>
                  <a:lnTo>
                    <a:pt x="481" y="189"/>
                  </a:lnTo>
                  <a:lnTo>
                    <a:pt x="482" y="186"/>
                  </a:lnTo>
                  <a:lnTo>
                    <a:pt x="486" y="185"/>
                  </a:lnTo>
                  <a:lnTo>
                    <a:pt x="489" y="184"/>
                  </a:lnTo>
                  <a:lnTo>
                    <a:pt x="489" y="184"/>
                  </a:lnTo>
                  <a:lnTo>
                    <a:pt x="487" y="182"/>
                  </a:lnTo>
                  <a:lnTo>
                    <a:pt x="485" y="181"/>
                  </a:lnTo>
                  <a:lnTo>
                    <a:pt x="484" y="180"/>
                  </a:lnTo>
                  <a:lnTo>
                    <a:pt x="482" y="178"/>
                  </a:lnTo>
                  <a:lnTo>
                    <a:pt x="482" y="174"/>
                  </a:lnTo>
                  <a:lnTo>
                    <a:pt x="482" y="171"/>
                  </a:lnTo>
                  <a:lnTo>
                    <a:pt x="485" y="169"/>
                  </a:lnTo>
                  <a:lnTo>
                    <a:pt x="489" y="165"/>
                  </a:lnTo>
                  <a:lnTo>
                    <a:pt x="495" y="161"/>
                  </a:lnTo>
                  <a:lnTo>
                    <a:pt x="501" y="160"/>
                  </a:lnTo>
                  <a:lnTo>
                    <a:pt x="509" y="160"/>
                  </a:lnTo>
                  <a:lnTo>
                    <a:pt x="512" y="160"/>
                  </a:lnTo>
                  <a:lnTo>
                    <a:pt x="515" y="161"/>
                  </a:lnTo>
                  <a:lnTo>
                    <a:pt x="516" y="164"/>
                  </a:lnTo>
                  <a:lnTo>
                    <a:pt x="517" y="165"/>
                  </a:lnTo>
                  <a:lnTo>
                    <a:pt x="519" y="166"/>
                  </a:lnTo>
                  <a:lnTo>
                    <a:pt x="519" y="168"/>
                  </a:lnTo>
                  <a:lnTo>
                    <a:pt x="522" y="169"/>
                  </a:lnTo>
                  <a:lnTo>
                    <a:pt x="526" y="169"/>
                  </a:lnTo>
                  <a:lnTo>
                    <a:pt x="529" y="168"/>
                  </a:lnTo>
                  <a:lnTo>
                    <a:pt x="532" y="166"/>
                  </a:lnTo>
                  <a:lnTo>
                    <a:pt x="535" y="164"/>
                  </a:lnTo>
                  <a:lnTo>
                    <a:pt x="537" y="163"/>
                  </a:lnTo>
                  <a:lnTo>
                    <a:pt x="543" y="159"/>
                  </a:lnTo>
                  <a:lnTo>
                    <a:pt x="550" y="155"/>
                  </a:lnTo>
                  <a:lnTo>
                    <a:pt x="555" y="153"/>
                  </a:lnTo>
                  <a:close/>
                  <a:moveTo>
                    <a:pt x="809" y="139"/>
                  </a:moveTo>
                  <a:lnTo>
                    <a:pt x="815" y="139"/>
                  </a:lnTo>
                  <a:lnTo>
                    <a:pt x="819" y="140"/>
                  </a:lnTo>
                  <a:lnTo>
                    <a:pt x="823" y="141"/>
                  </a:lnTo>
                  <a:lnTo>
                    <a:pt x="825" y="144"/>
                  </a:lnTo>
                  <a:lnTo>
                    <a:pt x="825" y="146"/>
                  </a:lnTo>
                  <a:lnTo>
                    <a:pt x="825" y="150"/>
                  </a:lnTo>
                  <a:lnTo>
                    <a:pt x="821" y="153"/>
                  </a:lnTo>
                  <a:lnTo>
                    <a:pt x="818" y="158"/>
                  </a:lnTo>
                  <a:lnTo>
                    <a:pt x="815" y="159"/>
                  </a:lnTo>
                  <a:lnTo>
                    <a:pt x="813" y="163"/>
                  </a:lnTo>
                  <a:lnTo>
                    <a:pt x="811" y="165"/>
                  </a:lnTo>
                  <a:lnTo>
                    <a:pt x="809" y="169"/>
                  </a:lnTo>
                  <a:lnTo>
                    <a:pt x="806" y="173"/>
                  </a:lnTo>
                  <a:lnTo>
                    <a:pt x="803" y="175"/>
                  </a:lnTo>
                  <a:lnTo>
                    <a:pt x="799" y="176"/>
                  </a:lnTo>
                  <a:lnTo>
                    <a:pt x="796" y="179"/>
                  </a:lnTo>
                  <a:lnTo>
                    <a:pt x="794" y="181"/>
                  </a:lnTo>
                  <a:lnTo>
                    <a:pt x="791" y="182"/>
                  </a:lnTo>
                  <a:lnTo>
                    <a:pt x="788" y="186"/>
                  </a:lnTo>
                  <a:lnTo>
                    <a:pt x="785" y="190"/>
                  </a:lnTo>
                  <a:lnTo>
                    <a:pt x="783" y="192"/>
                  </a:lnTo>
                  <a:lnTo>
                    <a:pt x="781" y="197"/>
                  </a:lnTo>
                  <a:lnTo>
                    <a:pt x="781" y="201"/>
                  </a:lnTo>
                  <a:lnTo>
                    <a:pt x="784" y="206"/>
                  </a:lnTo>
                  <a:lnTo>
                    <a:pt x="786" y="210"/>
                  </a:lnTo>
                  <a:lnTo>
                    <a:pt x="789" y="215"/>
                  </a:lnTo>
                  <a:lnTo>
                    <a:pt x="789" y="222"/>
                  </a:lnTo>
                  <a:lnTo>
                    <a:pt x="788" y="230"/>
                  </a:lnTo>
                  <a:lnTo>
                    <a:pt x="786" y="237"/>
                  </a:lnTo>
                  <a:lnTo>
                    <a:pt x="786" y="242"/>
                  </a:lnTo>
                  <a:lnTo>
                    <a:pt x="789" y="246"/>
                  </a:lnTo>
                  <a:lnTo>
                    <a:pt x="791" y="250"/>
                  </a:lnTo>
                  <a:lnTo>
                    <a:pt x="794" y="253"/>
                  </a:lnTo>
                  <a:lnTo>
                    <a:pt x="795" y="256"/>
                  </a:lnTo>
                  <a:lnTo>
                    <a:pt x="796" y="260"/>
                  </a:lnTo>
                  <a:lnTo>
                    <a:pt x="798" y="262"/>
                  </a:lnTo>
                  <a:lnTo>
                    <a:pt x="799" y="265"/>
                  </a:lnTo>
                  <a:lnTo>
                    <a:pt x="801" y="267"/>
                  </a:lnTo>
                  <a:lnTo>
                    <a:pt x="804" y="268"/>
                  </a:lnTo>
                  <a:lnTo>
                    <a:pt x="806" y="271"/>
                  </a:lnTo>
                  <a:lnTo>
                    <a:pt x="811" y="272"/>
                  </a:lnTo>
                  <a:lnTo>
                    <a:pt x="815" y="272"/>
                  </a:lnTo>
                  <a:lnTo>
                    <a:pt x="818" y="272"/>
                  </a:lnTo>
                  <a:lnTo>
                    <a:pt x="820" y="272"/>
                  </a:lnTo>
                  <a:lnTo>
                    <a:pt x="820" y="271"/>
                  </a:lnTo>
                  <a:lnTo>
                    <a:pt x="820" y="268"/>
                  </a:lnTo>
                  <a:lnTo>
                    <a:pt x="819" y="267"/>
                  </a:lnTo>
                  <a:lnTo>
                    <a:pt x="818" y="265"/>
                  </a:lnTo>
                  <a:lnTo>
                    <a:pt x="816" y="262"/>
                  </a:lnTo>
                  <a:lnTo>
                    <a:pt x="815" y="260"/>
                  </a:lnTo>
                  <a:lnTo>
                    <a:pt x="814" y="257"/>
                  </a:lnTo>
                  <a:lnTo>
                    <a:pt x="811" y="256"/>
                  </a:lnTo>
                  <a:lnTo>
                    <a:pt x="808" y="252"/>
                  </a:lnTo>
                  <a:lnTo>
                    <a:pt x="804" y="246"/>
                  </a:lnTo>
                  <a:lnTo>
                    <a:pt x="801" y="240"/>
                  </a:lnTo>
                  <a:lnTo>
                    <a:pt x="801" y="233"/>
                  </a:lnTo>
                  <a:lnTo>
                    <a:pt x="806" y="230"/>
                  </a:lnTo>
                  <a:lnTo>
                    <a:pt x="811" y="227"/>
                  </a:lnTo>
                  <a:lnTo>
                    <a:pt x="814" y="225"/>
                  </a:lnTo>
                  <a:lnTo>
                    <a:pt x="816" y="224"/>
                  </a:lnTo>
                  <a:lnTo>
                    <a:pt x="818" y="222"/>
                  </a:lnTo>
                  <a:lnTo>
                    <a:pt x="819" y="220"/>
                  </a:lnTo>
                  <a:lnTo>
                    <a:pt x="818" y="217"/>
                  </a:lnTo>
                  <a:lnTo>
                    <a:pt x="815" y="215"/>
                  </a:lnTo>
                  <a:lnTo>
                    <a:pt x="811" y="211"/>
                  </a:lnTo>
                  <a:lnTo>
                    <a:pt x="808" y="209"/>
                  </a:lnTo>
                  <a:lnTo>
                    <a:pt x="805" y="202"/>
                  </a:lnTo>
                  <a:lnTo>
                    <a:pt x="804" y="196"/>
                  </a:lnTo>
                  <a:lnTo>
                    <a:pt x="806" y="191"/>
                  </a:lnTo>
                  <a:lnTo>
                    <a:pt x="809" y="189"/>
                  </a:lnTo>
                  <a:lnTo>
                    <a:pt x="811" y="189"/>
                  </a:lnTo>
                  <a:lnTo>
                    <a:pt x="815" y="187"/>
                  </a:lnTo>
                  <a:lnTo>
                    <a:pt x="818" y="186"/>
                  </a:lnTo>
                  <a:lnTo>
                    <a:pt x="819" y="184"/>
                  </a:lnTo>
                  <a:lnTo>
                    <a:pt x="820" y="182"/>
                  </a:lnTo>
                  <a:lnTo>
                    <a:pt x="819" y="180"/>
                  </a:lnTo>
                  <a:lnTo>
                    <a:pt x="819" y="178"/>
                  </a:lnTo>
                  <a:lnTo>
                    <a:pt x="820" y="175"/>
                  </a:lnTo>
                  <a:lnTo>
                    <a:pt x="820" y="175"/>
                  </a:lnTo>
                  <a:lnTo>
                    <a:pt x="820" y="173"/>
                  </a:lnTo>
                  <a:lnTo>
                    <a:pt x="821" y="170"/>
                  </a:lnTo>
                  <a:lnTo>
                    <a:pt x="821" y="166"/>
                  </a:lnTo>
                  <a:lnTo>
                    <a:pt x="823" y="164"/>
                  </a:lnTo>
                  <a:lnTo>
                    <a:pt x="823" y="163"/>
                  </a:lnTo>
                  <a:lnTo>
                    <a:pt x="835" y="163"/>
                  </a:lnTo>
                  <a:lnTo>
                    <a:pt x="839" y="160"/>
                  </a:lnTo>
                  <a:lnTo>
                    <a:pt x="841" y="158"/>
                  </a:lnTo>
                  <a:lnTo>
                    <a:pt x="844" y="155"/>
                  </a:lnTo>
                  <a:lnTo>
                    <a:pt x="845" y="153"/>
                  </a:lnTo>
                  <a:lnTo>
                    <a:pt x="849" y="149"/>
                  </a:lnTo>
                  <a:lnTo>
                    <a:pt x="851" y="148"/>
                  </a:lnTo>
                  <a:lnTo>
                    <a:pt x="855" y="148"/>
                  </a:lnTo>
                  <a:lnTo>
                    <a:pt x="857" y="148"/>
                  </a:lnTo>
                  <a:lnTo>
                    <a:pt x="862" y="148"/>
                  </a:lnTo>
                  <a:lnTo>
                    <a:pt x="866" y="146"/>
                  </a:lnTo>
                  <a:lnTo>
                    <a:pt x="876" y="145"/>
                  </a:lnTo>
                  <a:lnTo>
                    <a:pt x="885" y="148"/>
                  </a:lnTo>
                  <a:lnTo>
                    <a:pt x="892" y="151"/>
                  </a:lnTo>
                  <a:lnTo>
                    <a:pt x="901" y="164"/>
                  </a:lnTo>
                  <a:lnTo>
                    <a:pt x="906" y="179"/>
                  </a:lnTo>
                  <a:lnTo>
                    <a:pt x="908" y="192"/>
                  </a:lnTo>
                  <a:lnTo>
                    <a:pt x="906" y="207"/>
                  </a:lnTo>
                  <a:lnTo>
                    <a:pt x="900" y="220"/>
                  </a:lnTo>
                  <a:lnTo>
                    <a:pt x="898" y="222"/>
                  </a:lnTo>
                  <a:lnTo>
                    <a:pt x="897" y="225"/>
                  </a:lnTo>
                  <a:lnTo>
                    <a:pt x="896" y="227"/>
                  </a:lnTo>
                  <a:lnTo>
                    <a:pt x="895" y="231"/>
                  </a:lnTo>
                  <a:lnTo>
                    <a:pt x="896" y="233"/>
                  </a:lnTo>
                  <a:lnTo>
                    <a:pt x="897" y="237"/>
                  </a:lnTo>
                  <a:lnTo>
                    <a:pt x="897" y="240"/>
                  </a:lnTo>
                  <a:lnTo>
                    <a:pt x="898" y="241"/>
                  </a:lnTo>
                  <a:lnTo>
                    <a:pt x="900" y="242"/>
                  </a:lnTo>
                  <a:lnTo>
                    <a:pt x="902" y="242"/>
                  </a:lnTo>
                  <a:lnTo>
                    <a:pt x="903" y="242"/>
                  </a:lnTo>
                  <a:lnTo>
                    <a:pt x="905" y="240"/>
                  </a:lnTo>
                  <a:lnTo>
                    <a:pt x="910" y="235"/>
                  </a:lnTo>
                  <a:lnTo>
                    <a:pt x="913" y="230"/>
                  </a:lnTo>
                  <a:lnTo>
                    <a:pt x="918" y="225"/>
                  </a:lnTo>
                  <a:lnTo>
                    <a:pt x="921" y="224"/>
                  </a:lnTo>
                  <a:lnTo>
                    <a:pt x="923" y="224"/>
                  </a:lnTo>
                  <a:lnTo>
                    <a:pt x="925" y="224"/>
                  </a:lnTo>
                  <a:lnTo>
                    <a:pt x="927" y="226"/>
                  </a:lnTo>
                  <a:lnTo>
                    <a:pt x="928" y="227"/>
                  </a:lnTo>
                  <a:lnTo>
                    <a:pt x="930" y="230"/>
                  </a:lnTo>
                  <a:lnTo>
                    <a:pt x="932" y="231"/>
                  </a:lnTo>
                  <a:lnTo>
                    <a:pt x="933" y="232"/>
                  </a:lnTo>
                  <a:lnTo>
                    <a:pt x="935" y="235"/>
                  </a:lnTo>
                  <a:lnTo>
                    <a:pt x="936" y="236"/>
                  </a:lnTo>
                  <a:lnTo>
                    <a:pt x="937" y="238"/>
                  </a:lnTo>
                  <a:lnTo>
                    <a:pt x="940" y="240"/>
                  </a:lnTo>
                  <a:lnTo>
                    <a:pt x="941" y="240"/>
                  </a:lnTo>
                  <a:lnTo>
                    <a:pt x="943" y="240"/>
                  </a:lnTo>
                  <a:lnTo>
                    <a:pt x="945" y="238"/>
                  </a:lnTo>
                  <a:lnTo>
                    <a:pt x="945" y="237"/>
                  </a:lnTo>
                  <a:lnTo>
                    <a:pt x="945" y="236"/>
                  </a:lnTo>
                  <a:lnTo>
                    <a:pt x="946" y="233"/>
                  </a:lnTo>
                  <a:lnTo>
                    <a:pt x="946" y="232"/>
                  </a:lnTo>
                  <a:lnTo>
                    <a:pt x="947" y="231"/>
                  </a:lnTo>
                  <a:lnTo>
                    <a:pt x="950" y="231"/>
                  </a:lnTo>
                  <a:lnTo>
                    <a:pt x="952" y="230"/>
                  </a:lnTo>
                  <a:lnTo>
                    <a:pt x="955" y="230"/>
                  </a:lnTo>
                  <a:lnTo>
                    <a:pt x="957" y="229"/>
                  </a:lnTo>
                  <a:lnTo>
                    <a:pt x="960" y="227"/>
                  </a:lnTo>
                  <a:lnTo>
                    <a:pt x="961" y="227"/>
                  </a:lnTo>
                  <a:lnTo>
                    <a:pt x="962" y="226"/>
                  </a:lnTo>
                  <a:lnTo>
                    <a:pt x="962" y="224"/>
                  </a:lnTo>
                  <a:lnTo>
                    <a:pt x="962" y="222"/>
                  </a:lnTo>
                  <a:lnTo>
                    <a:pt x="962" y="220"/>
                  </a:lnTo>
                  <a:lnTo>
                    <a:pt x="962" y="219"/>
                  </a:lnTo>
                  <a:lnTo>
                    <a:pt x="962" y="217"/>
                  </a:lnTo>
                  <a:lnTo>
                    <a:pt x="961" y="216"/>
                  </a:lnTo>
                  <a:lnTo>
                    <a:pt x="958" y="214"/>
                  </a:lnTo>
                  <a:lnTo>
                    <a:pt x="957" y="211"/>
                  </a:lnTo>
                  <a:lnTo>
                    <a:pt x="956" y="210"/>
                  </a:lnTo>
                  <a:lnTo>
                    <a:pt x="955" y="207"/>
                  </a:lnTo>
                  <a:lnTo>
                    <a:pt x="953" y="205"/>
                  </a:lnTo>
                  <a:lnTo>
                    <a:pt x="955" y="204"/>
                  </a:lnTo>
                  <a:lnTo>
                    <a:pt x="958" y="202"/>
                  </a:lnTo>
                  <a:lnTo>
                    <a:pt x="962" y="202"/>
                  </a:lnTo>
                  <a:lnTo>
                    <a:pt x="966" y="202"/>
                  </a:lnTo>
                  <a:lnTo>
                    <a:pt x="970" y="201"/>
                  </a:lnTo>
                  <a:lnTo>
                    <a:pt x="971" y="200"/>
                  </a:lnTo>
                  <a:lnTo>
                    <a:pt x="971" y="199"/>
                  </a:lnTo>
                  <a:lnTo>
                    <a:pt x="971" y="197"/>
                  </a:lnTo>
                  <a:lnTo>
                    <a:pt x="968" y="196"/>
                  </a:lnTo>
                  <a:lnTo>
                    <a:pt x="967" y="195"/>
                  </a:lnTo>
                  <a:lnTo>
                    <a:pt x="965" y="194"/>
                  </a:lnTo>
                  <a:lnTo>
                    <a:pt x="962" y="194"/>
                  </a:lnTo>
                  <a:lnTo>
                    <a:pt x="952" y="195"/>
                  </a:lnTo>
                  <a:lnTo>
                    <a:pt x="941" y="196"/>
                  </a:lnTo>
                  <a:lnTo>
                    <a:pt x="933" y="194"/>
                  </a:lnTo>
                  <a:lnTo>
                    <a:pt x="926" y="186"/>
                  </a:lnTo>
                  <a:lnTo>
                    <a:pt x="920" y="178"/>
                  </a:lnTo>
                  <a:lnTo>
                    <a:pt x="916" y="170"/>
                  </a:lnTo>
                  <a:lnTo>
                    <a:pt x="912" y="166"/>
                  </a:lnTo>
                  <a:lnTo>
                    <a:pt x="910" y="161"/>
                  </a:lnTo>
                  <a:lnTo>
                    <a:pt x="908" y="155"/>
                  </a:lnTo>
                  <a:lnTo>
                    <a:pt x="910" y="151"/>
                  </a:lnTo>
                  <a:lnTo>
                    <a:pt x="912" y="149"/>
                  </a:lnTo>
                  <a:lnTo>
                    <a:pt x="918" y="149"/>
                  </a:lnTo>
                  <a:lnTo>
                    <a:pt x="931" y="150"/>
                  </a:lnTo>
                  <a:lnTo>
                    <a:pt x="943" y="151"/>
                  </a:lnTo>
                  <a:lnTo>
                    <a:pt x="970" y="151"/>
                  </a:lnTo>
                  <a:lnTo>
                    <a:pt x="979" y="155"/>
                  </a:lnTo>
                  <a:lnTo>
                    <a:pt x="988" y="161"/>
                  </a:lnTo>
                  <a:lnTo>
                    <a:pt x="994" y="169"/>
                  </a:lnTo>
                  <a:lnTo>
                    <a:pt x="1001" y="175"/>
                  </a:lnTo>
                  <a:lnTo>
                    <a:pt x="1003" y="179"/>
                  </a:lnTo>
                  <a:lnTo>
                    <a:pt x="1006" y="181"/>
                  </a:lnTo>
                  <a:lnTo>
                    <a:pt x="1007" y="185"/>
                  </a:lnTo>
                  <a:lnTo>
                    <a:pt x="1008" y="187"/>
                  </a:lnTo>
                  <a:lnTo>
                    <a:pt x="1008" y="190"/>
                  </a:lnTo>
                  <a:lnTo>
                    <a:pt x="1007" y="192"/>
                  </a:lnTo>
                  <a:lnTo>
                    <a:pt x="1004" y="194"/>
                  </a:lnTo>
                  <a:lnTo>
                    <a:pt x="1002" y="195"/>
                  </a:lnTo>
                  <a:lnTo>
                    <a:pt x="998" y="195"/>
                  </a:lnTo>
                  <a:lnTo>
                    <a:pt x="993" y="194"/>
                  </a:lnTo>
                  <a:lnTo>
                    <a:pt x="998" y="200"/>
                  </a:lnTo>
                  <a:lnTo>
                    <a:pt x="1006" y="206"/>
                  </a:lnTo>
                  <a:lnTo>
                    <a:pt x="1013" y="209"/>
                  </a:lnTo>
                  <a:lnTo>
                    <a:pt x="1016" y="209"/>
                  </a:lnTo>
                  <a:lnTo>
                    <a:pt x="1019" y="207"/>
                  </a:lnTo>
                  <a:lnTo>
                    <a:pt x="1023" y="207"/>
                  </a:lnTo>
                  <a:lnTo>
                    <a:pt x="1027" y="206"/>
                  </a:lnTo>
                  <a:lnTo>
                    <a:pt x="1029" y="209"/>
                  </a:lnTo>
                  <a:lnTo>
                    <a:pt x="1031" y="211"/>
                  </a:lnTo>
                  <a:lnTo>
                    <a:pt x="1032" y="212"/>
                  </a:lnTo>
                  <a:lnTo>
                    <a:pt x="1032" y="215"/>
                  </a:lnTo>
                  <a:lnTo>
                    <a:pt x="1032" y="217"/>
                  </a:lnTo>
                  <a:lnTo>
                    <a:pt x="1032" y="221"/>
                  </a:lnTo>
                  <a:lnTo>
                    <a:pt x="1031" y="226"/>
                  </a:lnTo>
                  <a:lnTo>
                    <a:pt x="1029" y="230"/>
                  </a:lnTo>
                  <a:lnTo>
                    <a:pt x="1031" y="235"/>
                  </a:lnTo>
                  <a:lnTo>
                    <a:pt x="1037" y="237"/>
                  </a:lnTo>
                  <a:lnTo>
                    <a:pt x="1042" y="238"/>
                  </a:lnTo>
                  <a:lnTo>
                    <a:pt x="1044" y="241"/>
                  </a:lnTo>
                  <a:lnTo>
                    <a:pt x="1045" y="242"/>
                  </a:lnTo>
                  <a:lnTo>
                    <a:pt x="1045" y="245"/>
                  </a:lnTo>
                  <a:lnTo>
                    <a:pt x="1045" y="247"/>
                  </a:lnTo>
                  <a:lnTo>
                    <a:pt x="1044" y="248"/>
                  </a:lnTo>
                  <a:lnTo>
                    <a:pt x="1042" y="251"/>
                  </a:lnTo>
                  <a:lnTo>
                    <a:pt x="1039" y="253"/>
                  </a:lnTo>
                  <a:lnTo>
                    <a:pt x="1038" y="255"/>
                  </a:lnTo>
                  <a:lnTo>
                    <a:pt x="1037" y="257"/>
                  </a:lnTo>
                  <a:lnTo>
                    <a:pt x="1037" y="260"/>
                  </a:lnTo>
                  <a:lnTo>
                    <a:pt x="1037" y="262"/>
                  </a:lnTo>
                  <a:lnTo>
                    <a:pt x="1038" y="265"/>
                  </a:lnTo>
                  <a:lnTo>
                    <a:pt x="1039" y="267"/>
                  </a:lnTo>
                  <a:lnTo>
                    <a:pt x="1041" y="268"/>
                  </a:lnTo>
                  <a:lnTo>
                    <a:pt x="1043" y="268"/>
                  </a:lnTo>
                  <a:lnTo>
                    <a:pt x="1044" y="266"/>
                  </a:lnTo>
                  <a:lnTo>
                    <a:pt x="1050" y="262"/>
                  </a:lnTo>
                  <a:lnTo>
                    <a:pt x="1055" y="258"/>
                  </a:lnTo>
                  <a:lnTo>
                    <a:pt x="1063" y="256"/>
                  </a:lnTo>
                  <a:lnTo>
                    <a:pt x="1068" y="257"/>
                  </a:lnTo>
                  <a:lnTo>
                    <a:pt x="1069" y="261"/>
                  </a:lnTo>
                  <a:lnTo>
                    <a:pt x="1068" y="266"/>
                  </a:lnTo>
                  <a:lnTo>
                    <a:pt x="1067" y="272"/>
                  </a:lnTo>
                  <a:lnTo>
                    <a:pt x="1064" y="277"/>
                  </a:lnTo>
                  <a:lnTo>
                    <a:pt x="1064" y="281"/>
                  </a:lnTo>
                  <a:lnTo>
                    <a:pt x="1068" y="282"/>
                  </a:lnTo>
                  <a:lnTo>
                    <a:pt x="1069" y="278"/>
                  </a:lnTo>
                  <a:lnTo>
                    <a:pt x="1070" y="275"/>
                  </a:lnTo>
                  <a:lnTo>
                    <a:pt x="1072" y="272"/>
                  </a:lnTo>
                  <a:lnTo>
                    <a:pt x="1074" y="270"/>
                  </a:lnTo>
                  <a:lnTo>
                    <a:pt x="1077" y="268"/>
                  </a:lnTo>
                  <a:lnTo>
                    <a:pt x="1082" y="266"/>
                  </a:lnTo>
                  <a:lnTo>
                    <a:pt x="1090" y="265"/>
                  </a:lnTo>
                  <a:lnTo>
                    <a:pt x="1100" y="266"/>
                  </a:lnTo>
                  <a:lnTo>
                    <a:pt x="1109" y="268"/>
                  </a:lnTo>
                  <a:lnTo>
                    <a:pt x="1117" y="273"/>
                  </a:lnTo>
                  <a:lnTo>
                    <a:pt x="1121" y="282"/>
                  </a:lnTo>
                  <a:lnTo>
                    <a:pt x="1123" y="289"/>
                  </a:lnTo>
                  <a:lnTo>
                    <a:pt x="1119" y="292"/>
                  </a:lnTo>
                  <a:lnTo>
                    <a:pt x="1114" y="294"/>
                  </a:lnTo>
                  <a:lnTo>
                    <a:pt x="1109" y="294"/>
                  </a:lnTo>
                  <a:lnTo>
                    <a:pt x="1107" y="296"/>
                  </a:lnTo>
                  <a:lnTo>
                    <a:pt x="1103" y="297"/>
                  </a:lnTo>
                  <a:lnTo>
                    <a:pt x="1102" y="298"/>
                  </a:lnTo>
                  <a:lnTo>
                    <a:pt x="1099" y="301"/>
                  </a:lnTo>
                  <a:lnTo>
                    <a:pt x="1098" y="301"/>
                  </a:lnTo>
                  <a:lnTo>
                    <a:pt x="1097" y="302"/>
                  </a:lnTo>
                  <a:lnTo>
                    <a:pt x="1097" y="304"/>
                  </a:lnTo>
                  <a:lnTo>
                    <a:pt x="1097" y="306"/>
                  </a:lnTo>
                  <a:lnTo>
                    <a:pt x="1097" y="308"/>
                  </a:lnTo>
                  <a:lnTo>
                    <a:pt x="1098" y="309"/>
                  </a:lnTo>
                  <a:lnTo>
                    <a:pt x="1100" y="309"/>
                  </a:lnTo>
                  <a:lnTo>
                    <a:pt x="1103" y="309"/>
                  </a:lnTo>
                  <a:lnTo>
                    <a:pt x="1105" y="308"/>
                  </a:lnTo>
                  <a:lnTo>
                    <a:pt x="1107" y="308"/>
                  </a:lnTo>
                  <a:lnTo>
                    <a:pt x="1107" y="308"/>
                  </a:lnTo>
                  <a:lnTo>
                    <a:pt x="1112" y="306"/>
                  </a:lnTo>
                  <a:lnTo>
                    <a:pt x="1118" y="304"/>
                  </a:lnTo>
                  <a:lnTo>
                    <a:pt x="1124" y="303"/>
                  </a:lnTo>
                  <a:lnTo>
                    <a:pt x="1129" y="303"/>
                  </a:lnTo>
                  <a:lnTo>
                    <a:pt x="1133" y="308"/>
                  </a:lnTo>
                  <a:lnTo>
                    <a:pt x="1133" y="309"/>
                  </a:lnTo>
                  <a:lnTo>
                    <a:pt x="1133" y="312"/>
                  </a:lnTo>
                  <a:lnTo>
                    <a:pt x="1134" y="314"/>
                  </a:lnTo>
                  <a:lnTo>
                    <a:pt x="1135" y="316"/>
                  </a:lnTo>
                  <a:lnTo>
                    <a:pt x="1136" y="317"/>
                  </a:lnTo>
                  <a:lnTo>
                    <a:pt x="1139" y="317"/>
                  </a:lnTo>
                  <a:lnTo>
                    <a:pt x="1143" y="317"/>
                  </a:lnTo>
                  <a:lnTo>
                    <a:pt x="1145" y="316"/>
                  </a:lnTo>
                  <a:lnTo>
                    <a:pt x="1161" y="316"/>
                  </a:lnTo>
                  <a:lnTo>
                    <a:pt x="1179" y="318"/>
                  </a:lnTo>
                  <a:lnTo>
                    <a:pt x="1181" y="328"/>
                  </a:lnTo>
                  <a:lnTo>
                    <a:pt x="1179" y="335"/>
                  </a:lnTo>
                  <a:lnTo>
                    <a:pt x="1173" y="342"/>
                  </a:lnTo>
                  <a:lnTo>
                    <a:pt x="1164" y="347"/>
                  </a:lnTo>
                  <a:lnTo>
                    <a:pt x="1159" y="348"/>
                  </a:lnTo>
                  <a:lnTo>
                    <a:pt x="1156" y="350"/>
                  </a:lnTo>
                  <a:lnTo>
                    <a:pt x="1153" y="352"/>
                  </a:lnTo>
                  <a:lnTo>
                    <a:pt x="1151" y="354"/>
                  </a:lnTo>
                  <a:lnTo>
                    <a:pt x="1151" y="358"/>
                  </a:lnTo>
                  <a:lnTo>
                    <a:pt x="1151" y="360"/>
                  </a:lnTo>
                  <a:lnTo>
                    <a:pt x="1151" y="363"/>
                  </a:lnTo>
                  <a:lnTo>
                    <a:pt x="1151" y="365"/>
                  </a:lnTo>
                  <a:lnTo>
                    <a:pt x="1154" y="367"/>
                  </a:lnTo>
                  <a:lnTo>
                    <a:pt x="1156" y="368"/>
                  </a:lnTo>
                  <a:lnTo>
                    <a:pt x="1163" y="367"/>
                  </a:lnTo>
                  <a:lnTo>
                    <a:pt x="1168" y="363"/>
                  </a:lnTo>
                  <a:lnTo>
                    <a:pt x="1171" y="358"/>
                  </a:lnTo>
                  <a:lnTo>
                    <a:pt x="1175" y="352"/>
                  </a:lnTo>
                  <a:lnTo>
                    <a:pt x="1179" y="347"/>
                  </a:lnTo>
                  <a:lnTo>
                    <a:pt x="1189" y="344"/>
                  </a:lnTo>
                  <a:lnTo>
                    <a:pt x="1197" y="345"/>
                  </a:lnTo>
                  <a:lnTo>
                    <a:pt x="1207" y="350"/>
                  </a:lnTo>
                  <a:lnTo>
                    <a:pt x="1212" y="358"/>
                  </a:lnTo>
                  <a:lnTo>
                    <a:pt x="1212" y="360"/>
                  </a:lnTo>
                  <a:lnTo>
                    <a:pt x="1212" y="363"/>
                  </a:lnTo>
                  <a:lnTo>
                    <a:pt x="1212" y="364"/>
                  </a:lnTo>
                  <a:lnTo>
                    <a:pt x="1211" y="367"/>
                  </a:lnTo>
                  <a:lnTo>
                    <a:pt x="1210" y="368"/>
                  </a:lnTo>
                  <a:lnTo>
                    <a:pt x="1207" y="368"/>
                  </a:lnTo>
                  <a:lnTo>
                    <a:pt x="1204" y="369"/>
                  </a:lnTo>
                  <a:lnTo>
                    <a:pt x="1202" y="372"/>
                  </a:lnTo>
                  <a:lnTo>
                    <a:pt x="1201" y="375"/>
                  </a:lnTo>
                  <a:lnTo>
                    <a:pt x="1202" y="378"/>
                  </a:lnTo>
                  <a:lnTo>
                    <a:pt x="1205" y="380"/>
                  </a:lnTo>
                  <a:lnTo>
                    <a:pt x="1210" y="384"/>
                  </a:lnTo>
                  <a:lnTo>
                    <a:pt x="1217" y="385"/>
                  </a:lnTo>
                  <a:lnTo>
                    <a:pt x="1224" y="388"/>
                  </a:lnTo>
                  <a:lnTo>
                    <a:pt x="1229" y="391"/>
                  </a:lnTo>
                  <a:lnTo>
                    <a:pt x="1229" y="396"/>
                  </a:lnTo>
                  <a:lnTo>
                    <a:pt x="1226" y="398"/>
                  </a:lnTo>
                  <a:lnTo>
                    <a:pt x="1221" y="396"/>
                  </a:lnTo>
                  <a:lnTo>
                    <a:pt x="1214" y="395"/>
                  </a:lnTo>
                  <a:lnTo>
                    <a:pt x="1207" y="394"/>
                  </a:lnTo>
                  <a:lnTo>
                    <a:pt x="1202" y="394"/>
                  </a:lnTo>
                  <a:lnTo>
                    <a:pt x="1200" y="394"/>
                  </a:lnTo>
                  <a:lnTo>
                    <a:pt x="1197" y="394"/>
                  </a:lnTo>
                  <a:lnTo>
                    <a:pt x="1195" y="394"/>
                  </a:lnTo>
                  <a:lnTo>
                    <a:pt x="1192" y="395"/>
                  </a:lnTo>
                  <a:lnTo>
                    <a:pt x="1189" y="395"/>
                  </a:lnTo>
                  <a:lnTo>
                    <a:pt x="1188" y="396"/>
                  </a:lnTo>
                  <a:lnTo>
                    <a:pt x="1186" y="399"/>
                  </a:lnTo>
                  <a:lnTo>
                    <a:pt x="1188" y="401"/>
                  </a:lnTo>
                  <a:lnTo>
                    <a:pt x="1192" y="408"/>
                  </a:lnTo>
                  <a:lnTo>
                    <a:pt x="1196" y="414"/>
                  </a:lnTo>
                  <a:lnTo>
                    <a:pt x="1197" y="423"/>
                  </a:lnTo>
                  <a:lnTo>
                    <a:pt x="1197" y="426"/>
                  </a:lnTo>
                  <a:lnTo>
                    <a:pt x="1197" y="430"/>
                  </a:lnTo>
                  <a:lnTo>
                    <a:pt x="1199" y="434"/>
                  </a:lnTo>
                  <a:lnTo>
                    <a:pt x="1201" y="437"/>
                  </a:lnTo>
                  <a:lnTo>
                    <a:pt x="1205" y="441"/>
                  </a:lnTo>
                  <a:lnTo>
                    <a:pt x="1221" y="449"/>
                  </a:lnTo>
                  <a:lnTo>
                    <a:pt x="1226" y="452"/>
                  </a:lnTo>
                  <a:lnTo>
                    <a:pt x="1231" y="457"/>
                  </a:lnTo>
                  <a:lnTo>
                    <a:pt x="1235" y="462"/>
                  </a:lnTo>
                  <a:lnTo>
                    <a:pt x="1239" y="466"/>
                  </a:lnTo>
                  <a:lnTo>
                    <a:pt x="1250" y="474"/>
                  </a:lnTo>
                  <a:lnTo>
                    <a:pt x="1262" y="478"/>
                  </a:lnTo>
                  <a:lnTo>
                    <a:pt x="1276" y="481"/>
                  </a:lnTo>
                  <a:lnTo>
                    <a:pt x="1288" y="487"/>
                  </a:lnTo>
                  <a:lnTo>
                    <a:pt x="1292" y="493"/>
                  </a:lnTo>
                  <a:lnTo>
                    <a:pt x="1293" y="501"/>
                  </a:lnTo>
                  <a:lnTo>
                    <a:pt x="1296" y="507"/>
                  </a:lnTo>
                  <a:lnTo>
                    <a:pt x="1301" y="511"/>
                  </a:lnTo>
                  <a:lnTo>
                    <a:pt x="1307" y="515"/>
                  </a:lnTo>
                  <a:lnTo>
                    <a:pt x="1312" y="521"/>
                  </a:lnTo>
                  <a:lnTo>
                    <a:pt x="1317" y="527"/>
                  </a:lnTo>
                  <a:lnTo>
                    <a:pt x="1322" y="529"/>
                  </a:lnTo>
                  <a:lnTo>
                    <a:pt x="1330" y="528"/>
                  </a:lnTo>
                  <a:lnTo>
                    <a:pt x="1337" y="526"/>
                  </a:lnTo>
                  <a:lnTo>
                    <a:pt x="1344" y="524"/>
                  </a:lnTo>
                  <a:lnTo>
                    <a:pt x="1352" y="527"/>
                  </a:lnTo>
                  <a:lnTo>
                    <a:pt x="1358" y="534"/>
                  </a:lnTo>
                  <a:lnTo>
                    <a:pt x="1359" y="546"/>
                  </a:lnTo>
                  <a:lnTo>
                    <a:pt x="1356" y="556"/>
                  </a:lnTo>
                  <a:lnTo>
                    <a:pt x="1349" y="566"/>
                  </a:lnTo>
                  <a:lnTo>
                    <a:pt x="1342" y="573"/>
                  </a:lnTo>
                  <a:lnTo>
                    <a:pt x="1338" y="584"/>
                  </a:lnTo>
                  <a:lnTo>
                    <a:pt x="1335" y="594"/>
                  </a:lnTo>
                  <a:lnTo>
                    <a:pt x="1335" y="595"/>
                  </a:lnTo>
                  <a:lnTo>
                    <a:pt x="1335" y="598"/>
                  </a:lnTo>
                  <a:lnTo>
                    <a:pt x="1335" y="600"/>
                  </a:lnTo>
                  <a:lnTo>
                    <a:pt x="1333" y="603"/>
                  </a:lnTo>
                  <a:lnTo>
                    <a:pt x="1333" y="604"/>
                  </a:lnTo>
                  <a:lnTo>
                    <a:pt x="1331" y="605"/>
                  </a:lnTo>
                  <a:lnTo>
                    <a:pt x="1330" y="604"/>
                  </a:lnTo>
                  <a:lnTo>
                    <a:pt x="1325" y="603"/>
                  </a:lnTo>
                  <a:lnTo>
                    <a:pt x="1321" y="602"/>
                  </a:lnTo>
                  <a:lnTo>
                    <a:pt x="1318" y="600"/>
                  </a:lnTo>
                  <a:lnTo>
                    <a:pt x="1316" y="600"/>
                  </a:lnTo>
                  <a:lnTo>
                    <a:pt x="1315" y="602"/>
                  </a:lnTo>
                  <a:lnTo>
                    <a:pt x="1313" y="604"/>
                  </a:lnTo>
                  <a:lnTo>
                    <a:pt x="1313" y="607"/>
                  </a:lnTo>
                  <a:lnTo>
                    <a:pt x="1313" y="613"/>
                  </a:lnTo>
                  <a:lnTo>
                    <a:pt x="1315" y="615"/>
                  </a:lnTo>
                  <a:lnTo>
                    <a:pt x="1315" y="618"/>
                  </a:lnTo>
                  <a:lnTo>
                    <a:pt x="1315" y="621"/>
                  </a:lnTo>
                  <a:lnTo>
                    <a:pt x="1315" y="624"/>
                  </a:lnTo>
                  <a:lnTo>
                    <a:pt x="1315" y="626"/>
                  </a:lnTo>
                  <a:lnTo>
                    <a:pt x="1313" y="629"/>
                  </a:lnTo>
                  <a:lnTo>
                    <a:pt x="1312" y="630"/>
                  </a:lnTo>
                  <a:lnTo>
                    <a:pt x="1311" y="630"/>
                  </a:lnTo>
                  <a:lnTo>
                    <a:pt x="1308" y="630"/>
                  </a:lnTo>
                  <a:lnTo>
                    <a:pt x="1305" y="628"/>
                  </a:lnTo>
                  <a:lnTo>
                    <a:pt x="1301" y="625"/>
                  </a:lnTo>
                  <a:lnTo>
                    <a:pt x="1293" y="620"/>
                  </a:lnTo>
                  <a:lnTo>
                    <a:pt x="1285" y="615"/>
                  </a:lnTo>
                  <a:lnTo>
                    <a:pt x="1277" y="609"/>
                  </a:lnTo>
                  <a:lnTo>
                    <a:pt x="1272" y="602"/>
                  </a:lnTo>
                  <a:lnTo>
                    <a:pt x="1272" y="595"/>
                  </a:lnTo>
                  <a:lnTo>
                    <a:pt x="1275" y="589"/>
                  </a:lnTo>
                  <a:lnTo>
                    <a:pt x="1278" y="585"/>
                  </a:lnTo>
                  <a:lnTo>
                    <a:pt x="1283" y="582"/>
                  </a:lnTo>
                  <a:lnTo>
                    <a:pt x="1286" y="578"/>
                  </a:lnTo>
                  <a:lnTo>
                    <a:pt x="1286" y="573"/>
                  </a:lnTo>
                  <a:lnTo>
                    <a:pt x="1282" y="571"/>
                  </a:lnTo>
                  <a:lnTo>
                    <a:pt x="1276" y="572"/>
                  </a:lnTo>
                  <a:lnTo>
                    <a:pt x="1268" y="573"/>
                  </a:lnTo>
                  <a:lnTo>
                    <a:pt x="1260" y="574"/>
                  </a:lnTo>
                  <a:lnTo>
                    <a:pt x="1255" y="573"/>
                  </a:lnTo>
                  <a:lnTo>
                    <a:pt x="1249" y="566"/>
                  </a:lnTo>
                  <a:lnTo>
                    <a:pt x="1241" y="558"/>
                  </a:lnTo>
                  <a:lnTo>
                    <a:pt x="1234" y="552"/>
                  </a:lnTo>
                  <a:lnTo>
                    <a:pt x="1230" y="553"/>
                  </a:lnTo>
                  <a:lnTo>
                    <a:pt x="1229" y="559"/>
                  </a:lnTo>
                  <a:lnTo>
                    <a:pt x="1229" y="567"/>
                  </a:lnTo>
                  <a:lnTo>
                    <a:pt x="1230" y="573"/>
                  </a:lnTo>
                  <a:lnTo>
                    <a:pt x="1229" y="578"/>
                  </a:lnTo>
                  <a:lnTo>
                    <a:pt x="1226" y="580"/>
                  </a:lnTo>
                  <a:lnTo>
                    <a:pt x="1222" y="578"/>
                  </a:lnTo>
                  <a:lnTo>
                    <a:pt x="1217" y="575"/>
                  </a:lnTo>
                  <a:lnTo>
                    <a:pt x="1212" y="572"/>
                  </a:lnTo>
                  <a:lnTo>
                    <a:pt x="1207" y="568"/>
                  </a:lnTo>
                  <a:lnTo>
                    <a:pt x="1202" y="568"/>
                  </a:lnTo>
                  <a:lnTo>
                    <a:pt x="1206" y="578"/>
                  </a:lnTo>
                  <a:lnTo>
                    <a:pt x="1211" y="588"/>
                  </a:lnTo>
                  <a:lnTo>
                    <a:pt x="1219" y="598"/>
                  </a:lnTo>
                  <a:lnTo>
                    <a:pt x="1229" y="604"/>
                  </a:lnTo>
                  <a:lnTo>
                    <a:pt x="1235" y="612"/>
                  </a:lnTo>
                  <a:lnTo>
                    <a:pt x="1240" y="621"/>
                  </a:lnTo>
                  <a:lnTo>
                    <a:pt x="1245" y="630"/>
                  </a:lnTo>
                  <a:lnTo>
                    <a:pt x="1252" y="638"/>
                  </a:lnTo>
                  <a:lnTo>
                    <a:pt x="1256" y="640"/>
                  </a:lnTo>
                  <a:lnTo>
                    <a:pt x="1261" y="643"/>
                  </a:lnTo>
                  <a:lnTo>
                    <a:pt x="1266" y="645"/>
                  </a:lnTo>
                  <a:lnTo>
                    <a:pt x="1270" y="649"/>
                  </a:lnTo>
                  <a:lnTo>
                    <a:pt x="1273" y="653"/>
                  </a:lnTo>
                  <a:lnTo>
                    <a:pt x="1275" y="656"/>
                  </a:lnTo>
                  <a:lnTo>
                    <a:pt x="1276" y="661"/>
                  </a:lnTo>
                  <a:lnTo>
                    <a:pt x="1277" y="666"/>
                  </a:lnTo>
                  <a:lnTo>
                    <a:pt x="1285" y="676"/>
                  </a:lnTo>
                  <a:lnTo>
                    <a:pt x="1292" y="685"/>
                  </a:lnTo>
                  <a:lnTo>
                    <a:pt x="1300" y="694"/>
                  </a:lnTo>
                  <a:lnTo>
                    <a:pt x="1303" y="706"/>
                  </a:lnTo>
                  <a:lnTo>
                    <a:pt x="1302" y="711"/>
                  </a:lnTo>
                  <a:lnTo>
                    <a:pt x="1301" y="716"/>
                  </a:lnTo>
                  <a:lnTo>
                    <a:pt x="1300" y="721"/>
                  </a:lnTo>
                  <a:lnTo>
                    <a:pt x="1301" y="727"/>
                  </a:lnTo>
                  <a:lnTo>
                    <a:pt x="1302" y="733"/>
                  </a:lnTo>
                  <a:lnTo>
                    <a:pt x="1302" y="741"/>
                  </a:lnTo>
                  <a:lnTo>
                    <a:pt x="1298" y="747"/>
                  </a:lnTo>
                  <a:lnTo>
                    <a:pt x="1290" y="750"/>
                  </a:lnTo>
                  <a:lnTo>
                    <a:pt x="1280" y="750"/>
                  </a:lnTo>
                  <a:lnTo>
                    <a:pt x="1270" y="745"/>
                  </a:lnTo>
                  <a:lnTo>
                    <a:pt x="1261" y="740"/>
                  </a:lnTo>
                  <a:lnTo>
                    <a:pt x="1255" y="732"/>
                  </a:lnTo>
                  <a:lnTo>
                    <a:pt x="1251" y="727"/>
                  </a:lnTo>
                  <a:lnTo>
                    <a:pt x="1245" y="720"/>
                  </a:lnTo>
                  <a:lnTo>
                    <a:pt x="1235" y="712"/>
                  </a:lnTo>
                  <a:lnTo>
                    <a:pt x="1225" y="705"/>
                  </a:lnTo>
                  <a:lnTo>
                    <a:pt x="1215" y="699"/>
                  </a:lnTo>
                  <a:lnTo>
                    <a:pt x="1206" y="695"/>
                  </a:lnTo>
                  <a:lnTo>
                    <a:pt x="1200" y="695"/>
                  </a:lnTo>
                  <a:lnTo>
                    <a:pt x="1202" y="707"/>
                  </a:lnTo>
                  <a:lnTo>
                    <a:pt x="1207" y="716"/>
                  </a:lnTo>
                  <a:lnTo>
                    <a:pt x="1215" y="725"/>
                  </a:lnTo>
                  <a:lnTo>
                    <a:pt x="1226" y="732"/>
                  </a:lnTo>
                  <a:lnTo>
                    <a:pt x="1239" y="742"/>
                  </a:lnTo>
                  <a:lnTo>
                    <a:pt x="1250" y="752"/>
                  </a:lnTo>
                  <a:lnTo>
                    <a:pt x="1260" y="766"/>
                  </a:lnTo>
                  <a:lnTo>
                    <a:pt x="1261" y="769"/>
                  </a:lnTo>
                  <a:lnTo>
                    <a:pt x="1261" y="773"/>
                  </a:lnTo>
                  <a:lnTo>
                    <a:pt x="1261" y="777"/>
                  </a:lnTo>
                  <a:lnTo>
                    <a:pt x="1261" y="779"/>
                  </a:lnTo>
                  <a:lnTo>
                    <a:pt x="1259" y="782"/>
                  </a:lnTo>
                  <a:lnTo>
                    <a:pt x="1257" y="784"/>
                  </a:lnTo>
                  <a:lnTo>
                    <a:pt x="1251" y="786"/>
                  </a:lnTo>
                  <a:lnTo>
                    <a:pt x="1244" y="783"/>
                  </a:lnTo>
                  <a:lnTo>
                    <a:pt x="1237" y="779"/>
                  </a:lnTo>
                  <a:lnTo>
                    <a:pt x="1231" y="776"/>
                  </a:lnTo>
                  <a:lnTo>
                    <a:pt x="1222" y="773"/>
                  </a:lnTo>
                  <a:lnTo>
                    <a:pt x="1214" y="769"/>
                  </a:lnTo>
                  <a:lnTo>
                    <a:pt x="1205" y="763"/>
                  </a:lnTo>
                  <a:lnTo>
                    <a:pt x="1189" y="747"/>
                  </a:lnTo>
                  <a:lnTo>
                    <a:pt x="1183" y="742"/>
                  </a:lnTo>
                  <a:lnTo>
                    <a:pt x="1174" y="741"/>
                  </a:lnTo>
                  <a:lnTo>
                    <a:pt x="1166" y="740"/>
                  </a:lnTo>
                  <a:lnTo>
                    <a:pt x="1164" y="737"/>
                  </a:lnTo>
                  <a:lnTo>
                    <a:pt x="1161" y="735"/>
                  </a:lnTo>
                  <a:lnTo>
                    <a:pt x="1159" y="732"/>
                  </a:lnTo>
                  <a:lnTo>
                    <a:pt x="1158" y="730"/>
                  </a:lnTo>
                  <a:lnTo>
                    <a:pt x="1155" y="728"/>
                  </a:lnTo>
                  <a:lnTo>
                    <a:pt x="1153" y="727"/>
                  </a:lnTo>
                  <a:lnTo>
                    <a:pt x="1149" y="727"/>
                  </a:lnTo>
                  <a:lnTo>
                    <a:pt x="1140" y="725"/>
                  </a:lnTo>
                  <a:lnTo>
                    <a:pt x="1135" y="720"/>
                  </a:lnTo>
                  <a:lnTo>
                    <a:pt x="1131" y="712"/>
                  </a:lnTo>
                  <a:lnTo>
                    <a:pt x="1130" y="705"/>
                  </a:lnTo>
                  <a:lnTo>
                    <a:pt x="1130" y="699"/>
                  </a:lnTo>
                  <a:lnTo>
                    <a:pt x="1130" y="695"/>
                  </a:lnTo>
                  <a:lnTo>
                    <a:pt x="1129" y="694"/>
                  </a:lnTo>
                  <a:lnTo>
                    <a:pt x="1126" y="692"/>
                  </a:lnTo>
                  <a:lnTo>
                    <a:pt x="1124" y="692"/>
                  </a:lnTo>
                  <a:lnTo>
                    <a:pt x="1121" y="691"/>
                  </a:lnTo>
                  <a:lnTo>
                    <a:pt x="1119" y="691"/>
                  </a:lnTo>
                  <a:lnTo>
                    <a:pt x="1118" y="690"/>
                  </a:lnTo>
                  <a:lnTo>
                    <a:pt x="1113" y="686"/>
                  </a:lnTo>
                  <a:lnTo>
                    <a:pt x="1109" y="681"/>
                  </a:lnTo>
                  <a:lnTo>
                    <a:pt x="1105" y="675"/>
                  </a:lnTo>
                  <a:lnTo>
                    <a:pt x="1102" y="670"/>
                  </a:lnTo>
                  <a:lnTo>
                    <a:pt x="1099" y="665"/>
                  </a:lnTo>
                  <a:lnTo>
                    <a:pt x="1097" y="661"/>
                  </a:lnTo>
                  <a:lnTo>
                    <a:pt x="1093" y="659"/>
                  </a:lnTo>
                  <a:lnTo>
                    <a:pt x="1088" y="656"/>
                  </a:lnTo>
                  <a:lnTo>
                    <a:pt x="1084" y="654"/>
                  </a:lnTo>
                  <a:lnTo>
                    <a:pt x="1080" y="651"/>
                  </a:lnTo>
                  <a:lnTo>
                    <a:pt x="1078" y="650"/>
                  </a:lnTo>
                  <a:lnTo>
                    <a:pt x="1075" y="650"/>
                  </a:lnTo>
                  <a:lnTo>
                    <a:pt x="1074" y="650"/>
                  </a:lnTo>
                  <a:lnTo>
                    <a:pt x="1072" y="651"/>
                  </a:lnTo>
                  <a:lnTo>
                    <a:pt x="1068" y="654"/>
                  </a:lnTo>
                  <a:lnTo>
                    <a:pt x="1063" y="654"/>
                  </a:lnTo>
                  <a:lnTo>
                    <a:pt x="1057" y="651"/>
                  </a:lnTo>
                  <a:lnTo>
                    <a:pt x="1050" y="649"/>
                  </a:lnTo>
                  <a:lnTo>
                    <a:pt x="1044" y="645"/>
                  </a:lnTo>
                  <a:lnTo>
                    <a:pt x="1039" y="645"/>
                  </a:lnTo>
                  <a:lnTo>
                    <a:pt x="1037" y="649"/>
                  </a:lnTo>
                  <a:lnTo>
                    <a:pt x="1036" y="651"/>
                  </a:lnTo>
                  <a:lnTo>
                    <a:pt x="1036" y="654"/>
                  </a:lnTo>
                  <a:lnTo>
                    <a:pt x="1036" y="656"/>
                  </a:lnTo>
                  <a:lnTo>
                    <a:pt x="1036" y="658"/>
                  </a:lnTo>
                  <a:lnTo>
                    <a:pt x="1034" y="659"/>
                  </a:lnTo>
                  <a:lnTo>
                    <a:pt x="1032" y="659"/>
                  </a:lnTo>
                  <a:lnTo>
                    <a:pt x="1029" y="660"/>
                  </a:lnTo>
                  <a:lnTo>
                    <a:pt x="1027" y="660"/>
                  </a:lnTo>
                  <a:lnTo>
                    <a:pt x="1024" y="660"/>
                  </a:lnTo>
                  <a:lnTo>
                    <a:pt x="1022" y="660"/>
                  </a:lnTo>
                  <a:lnTo>
                    <a:pt x="1019" y="660"/>
                  </a:lnTo>
                  <a:lnTo>
                    <a:pt x="1017" y="661"/>
                  </a:lnTo>
                  <a:lnTo>
                    <a:pt x="1013" y="664"/>
                  </a:lnTo>
                  <a:lnTo>
                    <a:pt x="1007" y="666"/>
                  </a:lnTo>
                  <a:lnTo>
                    <a:pt x="998" y="664"/>
                  </a:lnTo>
                  <a:lnTo>
                    <a:pt x="989" y="660"/>
                  </a:lnTo>
                  <a:lnTo>
                    <a:pt x="982" y="654"/>
                  </a:lnTo>
                  <a:lnTo>
                    <a:pt x="977" y="649"/>
                  </a:lnTo>
                  <a:lnTo>
                    <a:pt x="977" y="638"/>
                  </a:lnTo>
                  <a:lnTo>
                    <a:pt x="981" y="628"/>
                  </a:lnTo>
                  <a:lnTo>
                    <a:pt x="984" y="618"/>
                  </a:lnTo>
                  <a:lnTo>
                    <a:pt x="988" y="607"/>
                  </a:lnTo>
                  <a:lnTo>
                    <a:pt x="992" y="600"/>
                  </a:lnTo>
                  <a:lnTo>
                    <a:pt x="998" y="599"/>
                  </a:lnTo>
                  <a:lnTo>
                    <a:pt x="1006" y="599"/>
                  </a:lnTo>
                  <a:lnTo>
                    <a:pt x="1013" y="602"/>
                  </a:lnTo>
                  <a:lnTo>
                    <a:pt x="1022" y="604"/>
                  </a:lnTo>
                  <a:lnTo>
                    <a:pt x="1033" y="605"/>
                  </a:lnTo>
                  <a:lnTo>
                    <a:pt x="1047" y="605"/>
                  </a:lnTo>
                  <a:lnTo>
                    <a:pt x="1062" y="604"/>
                  </a:lnTo>
                  <a:lnTo>
                    <a:pt x="1073" y="599"/>
                  </a:lnTo>
                  <a:lnTo>
                    <a:pt x="1075" y="598"/>
                  </a:lnTo>
                  <a:lnTo>
                    <a:pt x="1078" y="595"/>
                  </a:lnTo>
                  <a:lnTo>
                    <a:pt x="1078" y="593"/>
                  </a:lnTo>
                  <a:lnTo>
                    <a:pt x="1078" y="589"/>
                  </a:lnTo>
                  <a:lnTo>
                    <a:pt x="1078" y="587"/>
                  </a:lnTo>
                  <a:lnTo>
                    <a:pt x="1078" y="582"/>
                  </a:lnTo>
                  <a:lnTo>
                    <a:pt x="1077" y="579"/>
                  </a:lnTo>
                  <a:lnTo>
                    <a:pt x="1074" y="575"/>
                  </a:lnTo>
                  <a:lnTo>
                    <a:pt x="1072" y="573"/>
                  </a:lnTo>
                  <a:lnTo>
                    <a:pt x="1068" y="571"/>
                  </a:lnTo>
                  <a:lnTo>
                    <a:pt x="1065" y="566"/>
                  </a:lnTo>
                  <a:lnTo>
                    <a:pt x="1067" y="559"/>
                  </a:lnTo>
                  <a:lnTo>
                    <a:pt x="1072" y="554"/>
                  </a:lnTo>
                  <a:lnTo>
                    <a:pt x="1077" y="548"/>
                  </a:lnTo>
                  <a:lnTo>
                    <a:pt x="1082" y="544"/>
                  </a:lnTo>
                  <a:lnTo>
                    <a:pt x="1087" y="541"/>
                  </a:lnTo>
                  <a:lnTo>
                    <a:pt x="1094" y="541"/>
                  </a:lnTo>
                  <a:lnTo>
                    <a:pt x="1100" y="542"/>
                  </a:lnTo>
                  <a:lnTo>
                    <a:pt x="1107" y="542"/>
                  </a:lnTo>
                  <a:lnTo>
                    <a:pt x="1114" y="542"/>
                  </a:lnTo>
                  <a:lnTo>
                    <a:pt x="1121" y="543"/>
                  </a:lnTo>
                  <a:lnTo>
                    <a:pt x="1128" y="547"/>
                  </a:lnTo>
                  <a:lnTo>
                    <a:pt x="1130" y="552"/>
                  </a:lnTo>
                  <a:lnTo>
                    <a:pt x="1133" y="561"/>
                  </a:lnTo>
                  <a:lnTo>
                    <a:pt x="1136" y="568"/>
                  </a:lnTo>
                  <a:lnTo>
                    <a:pt x="1141" y="574"/>
                  </a:lnTo>
                  <a:lnTo>
                    <a:pt x="1145" y="575"/>
                  </a:lnTo>
                  <a:lnTo>
                    <a:pt x="1153" y="573"/>
                  </a:lnTo>
                  <a:lnTo>
                    <a:pt x="1160" y="568"/>
                  </a:lnTo>
                  <a:lnTo>
                    <a:pt x="1169" y="563"/>
                  </a:lnTo>
                  <a:lnTo>
                    <a:pt x="1175" y="557"/>
                  </a:lnTo>
                  <a:lnTo>
                    <a:pt x="1176" y="549"/>
                  </a:lnTo>
                  <a:lnTo>
                    <a:pt x="1175" y="547"/>
                  </a:lnTo>
                  <a:lnTo>
                    <a:pt x="1171" y="544"/>
                  </a:lnTo>
                  <a:lnTo>
                    <a:pt x="1169" y="542"/>
                  </a:lnTo>
                  <a:lnTo>
                    <a:pt x="1166" y="538"/>
                  </a:lnTo>
                  <a:lnTo>
                    <a:pt x="1164" y="534"/>
                  </a:lnTo>
                  <a:lnTo>
                    <a:pt x="1163" y="532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8" y="526"/>
                  </a:lnTo>
                  <a:lnTo>
                    <a:pt x="1154" y="524"/>
                  </a:lnTo>
                  <a:lnTo>
                    <a:pt x="1151" y="523"/>
                  </a:lnTo>
                  <a:lnTo>
                    <a:pt x="1148" y="523"/>
                  </a:lnTo>
                  <a:lnTo>
                    <a:pt x="1144" y="522"/>
                  </a:lnTo>
                  <a:lnTo>
                    <a:pt x="1141" y="522"/>
                  </a:lnTo>
                  <a:lnTo>
                    <a:pt x="1138" y="523"/>
                  </a:lnTo>
                  <a:lnTo>
                    <a:pt x="1135" y="524"/>
                  </a:lnTo>
                  <a:lnTo>
                    <a:pt x="1133" y="527"/>
                  </a:lnTo>
                  <a:lnTo>
                    <a:pt x="1130" y="529"/>
                  </a:lnTo>
                  <a:lnTo>
                    <a:pt x="1129" y="532"/>
                  </a:lnTo>
                  <a:lnTo>
                    <a:pt x="1128" y="533"/>
                  </a:lnTo>
                  <a:lnTo>
                    <a:pt x="1126" y="536"/>
                  </a:lnTo>
                  <a:lnTo>
                    <a:pt x="1123" y="537"/>
                  </a:lnTo>
                  <a:lnTo>
                    <a:pt x="1118" y="537"/>
                  </a:lnTo>
                  <a:lnTo>
                    <a:pt x="1110" y="538"/>
                  </a:lnTo>
                  <a:lnTo>
                    <a:pt x="1104" y="538"/>
                  </a:lnTo>
                  <a:lnTo>
                    <a:pt x="1098" y="537"/>
                  </a:lnTo>
                  <a:lnTo>
                    <a:pt x="1094" y="534"/>
                  </a:lnTo>
                  <a:lnTo>
                    <a:pt x="1094" y="526"/>
                  </a:lnTo>
                  <a:lnTo>
                    <a:pt x="1098" y="517"/>
                  </a:lnTo>
                  <a:lnTo>
                    <a:pt x="1102" y="508"/>
                  </a:lnTo>
                  <a:lnTo>
                    <a:pt x="1103" y="497"/>
                  </a:lnTo>
                  <a:lnTo>
                    <a:pt x="1102" y="486"/>
                  </a:lnTo>
                  <a:lnTo>
                    <a:pt x="1099" y="475"/>
                  </a:lnTo>
                  <a:lnTo>
                    <a:pt x="1097" y="470"/>
                  </a:lnTo>
                  <a:lnTo>
                    <a:pt x="1094" y="466"/>
                  </a:lnTo>
                  <a:lnTo>
                    <a:pt x="1090" y="462"/>
                  </a:lnTo>
                  <a:lnTo>
                    <a:pt x="1087" y="460"/>
                  </a:lnTo>
                  <a:lnTo>
                    <a:pt x="1084" y="456"/>
                  </a:lnTo>
                  <a:lnTo>
                    <a:pt x="1080" y="452"/>
                  </a:lnTo>
                  <a:lnTo>
                    <a:pt x="1077" y="449"/>
                  </a:lnTo>
                  <a:lnTo>
                    <a:pt x="1073" y="445"/>
                  </a:lnTo>
                  <a:lnTo>
                    <a:pt x="1069" y="442"/>
                  </a:lnTo>
                  <a:lnTo>
                    <a:pt x="1065" y="437"/>
                  </a:lnTo>
                  <a:lnTo>
                    <a:pt x="1062" y="432"/>
                  </a:lnTo>
                  <a:lnTo>
                    <a:pt x="1057" y="425"/>
                  </a:lnTo>
                  <a:lnTo>
                    <a:pt x="1049" y="420"/>
                  </a:lnTo>
                  <a:lnTo>
                    <a:pt x="1042" y="420"/>
                  </a:lnTo>
                  <a:lnTo>
                    <a:pt x="1039" y="421"/>
                  </a:lnTo>
                  <a:lnTo>
                    <a:pt x="1036" y="423"/>
                  </a:lnTo>
                  <a:lnTo>
                    <a:pt x="1033" y="424"/>
                  </a:lnTo>
                  <a:lnTo>
                    <a:pt x="1031" y="425"/>
                  </a:lnTo>
                  <a:lnTo>
                    <a:pt x="1028" y="426"/>
                  </a:lnTo>
                  <a:lnTo>
                    <a:pt x="1024" y="425"/>
                  </a:lnTo>
                  <a:lnTo>
                    <a:pt x="1021" y="425"/>
                  </a:lnTo>
                  <a:lnTo>
                    <a:pt x="1018" y="424"/>
                  </a:lnTo>
                  <a:lnTo>
                    <a:pt x="1014" y="423"/>
                  </a:lnTo>
                  <a:lnTo>
                    <a:pt x="1012" y="420"/>
                  </a:lnTo>
                  <a:lnTo>
                    <a:pt x="1011" y="419"/>
                  </a:lnTo>
                  <a:lnTo>
                    <a:pt x="1009" y="416"/>
                  </a:lnTo>
                  <a:lnTo>
                    <a:pt x="1011" y="414"/>
                  </a:lnTo>
                  <a:lnTo>
                    <a:pt x="1013" y="411"/>
                  </a:lnTo>
                  <a:lnTo>
                    <a:pt x="1016" y="411"/>
                  </a:lnTo>
                  <a:lnTo>
                    <a:pt x="1018" y="410"/>
                  </a:lnTo>
                  <a:lnTo>
                    <a:pt x="1021" y="410"/>
                  </a:lnTo>
                  <a:lnTo>
                    <a:pt x="1023" y="410"/>
                  </a:lnTo>
                  <a:lnTo>
                    <a:pt x="1026" y="409"/>
                  </a:lnTo>
                  <a:lnTo>
                    <a:pt x="1027" y="406"/>
                  </a:lnTo>
                  <a:lnTo>
                    <a:pt x="1028" y="405"/>
                  </a:lnTo>
                  <a:lnTo>
                    <a:pt x="1027" y="401"/>
                  </a:lnTo>
                  <a:lnTo>
                    <a:pt x="1027" y="399"/>
                  </a:lnTo>
                  <a:lnTo>
                    <a:pt x="1024" y="396"/>
                  </a:lnTo>
                  <a:lnTo>
                    <a:pt x="1022" y="394"/>
                  </a:lnTo>
                  <a:lnTo>
                    <a:pt x="1018" y="393"/>
                  </a:lnTo>
                  <a:lnTo>
                    <a:pt x="1016" y="391"/>
                  </a:lnTo>
                  <a:lnTo>
                    <a:pt x="1014" y="391"/>
                  </a:lnTo>
                  <a:lnTo>
                    <a:pt x="1012" y="393"/>
                  </a:lnTo>
                  <a:lnTo>
                    <a:pt x="1009" y="394"/>
                  </a:lnTo>
                  <a:lnTo>
                    <a:pt x="1008" y="395"/>
                  </a:lnTo>
                  <a:lnTo>
                    <a:pt x="1006" y="396"/>
                  </a:lnTo>
                  <a:lnTo>
                    <a:pt x="1004" y="396"/>
                  </a:lnTo>
                  <a:lnTo>
                    <a:pt x="1002" y="395"/>
                  </a:lnTo>
                  <a:lnTo>
                    <a:pt x="999" y="393"/>
                  </a:lnTo>
                  <a:lnTo>
                    <a:pt x="997" y="391"/>
                  </a:lnTo>
                  <a:lnTo>
                    <a:pt x="996" y="389"/>
                  </a:lnTo>
                  <a:lnTo>
                    <a:pt x="996" y="386"/>
                  </a:lnTo>
                  <a:lnTo>
                    <a:pt x="996" y="384"/>
                  </a:lnTo>
                  <a:lnTo>
                    <a:pt x="998" y="383"/>
                  </a:lnTo>
                  <a:lnTo>
                    <a:pt x="999" y="380"/>
                  </a:lnTo>
                  <a:lnTo>
                    <a:pt x="1002" y="378"/>
                  </a:lnTo>
                  <a:lnTo>
                    <a:pt x="1003" y="376"/>
                  </a:lnTo>
                  <a:lnTo>
                    <a:pt x="1003" y="374"/>
                  </a:lnTo>
                  <a:lnTo>
                    <a:pt x="1003" y="373"/>
                  </a:lnTo>
                  <a:lnTo>
                    <a:pt x="1002" y="372"/>
                  </a:lnTo>
                  <a:lnTo>
                    <a:pt x="999" y="372"/>
                  </a:lnTo>
                  <a:lnTo>
                    <a:pt x="997" y="372"/>
                  </a:lnTo>
                  <a:lnTo>
                    <a:pt x="994" y="372"/>
                  </a:lnTo>
                  <a:lnTo>
                    <a:pt x="993" y="370"/>
                  </a:lnTo>
                  <a:lnTo>
                    <a:pt x="989" y="370"/>
                  </a:lnTo>
                  <a:lnTo>
                    <a:pt x="987" y="369"/>
                  </a:lnTo>
                  <a:lnTo>
                    <a:pt x="984" y="368"/>
                  </a:lnTo>
                  <a:lnTo>
                    <a:pt x="983" y="368"/>
                  </a:lnTo>
                  <a:lnTo>
                    <a:pt x="979" y="365"/>
                  </a:lnTo>
                  <a:lnTo>
                    <a:pt x="978" y="363"/>
                  </a:lnTo>
                  <a:lnTo>
                    <a:pt x="978" y="359"/>
                  </a:lnTo>
                  <a:lnTo>
                    <a:pt x="979" y="357"/>
                  </a:lnTo>
                  <a:lnTo>
                    <a:pt x="979" y="353"/>
                  </a:lnTo>
                  <a:lnTo>
                    <a:pt x="981" y="349"/>
                  </a:lnTo>
                  <a:lnTo>
                    <a:pt x="979" y="347"/>
                  </a:lnTo>
                  <a:lnTo>
                    <a:pt x="978" y="343"/>
                  </a:lnTo>
                  <a:lnTo>
                    <a:pt x="977" y="339"/>
                  </a:lnTo>
                  <a:lnTo>
                    <a:pt x="976" y="335"/>
                  </a:lnTo>
                  <a:lnTo>
                    <a:pt x="973" y="333"/>
                  </a:lnTo>
                  <a:lnTo>
                    <a:pt x="972" y="332"/>
                  </a:lnTo>
                  <a:lnTo>
                    <a:pt x="967" y="326"/>
                  </a:lnTo>
                  <a:lnTo>
                    <a:pt x="958" y="323"/>
                  </a:lnTo>
                  <a:lnTo>
                    <a:pt x="950" y="323"/>
                  </a:lnTo>
                  <a:lnTo>
                    <a:pt x="941" y="326"/>
                  </a:lnTo>
                  <a:lnTo>
                    <a:pt x="942" y="328"/>
                  </a:lnTo>
                  <a:lnTo>
                    <a:pt x="943" y="329"/>
                  </a:lnTo>
                  <a:lnTo>
                    <a:pt x="946" y="332"/>
                  </a:lnTo>
                  <a:lnTo>
                    <a:pt x="948" y="334"/>
                  </a:lnTo>
                  <a:lnTo>
                    <a:pt x="951" y="338"/>
                  </a:lnTo>
                  <a:lnTo>
                    <a:pt x="953" y="340"/>
                  </a:lnTo>
                  <a:lnTo>
                    <a:pt x="956" y="343"/>
                  </a:lnTo>
                  <a:lnTo>
                    <a:pt x="958" y="344"/>
                  </a:lnTo>
                  <a:lnTo>
                    <a:pt x="960" y="344"/>
                  </a:lnTo>
                  <a:lnTo>
                    <a:pt x="961" y="348"/>
                  </a:lnTo>
                  <a:lnTo>
                    <a:pt x="962" y="350"/>
                  </a:lnTo>
                  <a:lnTo>
                    <a:pt x="961" y="353"/>
                  </a:lnTo>
                  <a:lnTo>
                    <a:pt x="960" y="355"/>
                  </a:lnTo>
                  <a:lnTo>
                    <a:pt x="957" y="357"/>
                  </a:lnTo>
                  <a:lnTo>
                    <a:pt x="955" y="358"/>
                  </a:lnTo>
                  <a:lnTo>
                    <a:pt x="951" y="359"/>
                  </a:lnTo>
                  <a:lnTo>
                    <a:pt x="948" y="359"/>
                  </a:lnTo>
                  <a:lnTo>
                    <a:pt x="945" y="360"/>
                  </a:lnTo>
                  <a:lnTo>
                    <a:pt x="941" y="360"/>
                  </a:lnTo>
                  <a:lnTo>
                    <a:pt x="926" y="355"/>
                  </a:lnTo>
                  <a:lnTo>
                    <a:pt x="910" y="352"/>
                  </a:lnTo>
                  <a:lnTo>
                    <a:pt x="903" y="355"/>
                  </a:lnTo>
                  <a:lnTo>
                    <a:pt x="897" y="358"/>
                  </a:lnTo>
                  <a:lnTo>
                    <a:pt x="890" y="360"/>
                  </a:lnTo>
                  <a:lnTo>
                    <a:pt x="872" y="359"/>
                  </a:lnTo>
                  <a:lnTo>
                    <a:pt x="854" y="358"/>
                  </a:lnTo>
                  <a:lnTo>
                    <a:pt x="827" y="358"/>
                  </a:lnTo>
                  <a:lnTo>
                    <a:pt x="815" y="357"/>
                  </a:lnTo>
                  <a:lnTo>
                    <a:pt x="805" y="353"/>
                  </a:lnTo>
                  <a:lnTo>
                    <a:pt x="794" y="349"/>
                  </a:lnTo>
                  <a:lnTo>
                    <a:pt x="784" y="347"/>
                  </a:lnTo>
                  <a:lnTo>
                    <a:pt x="773" y="347"/>
                  </a:lnTo>
                  <a:lnTo>
                    <a:pt x="764" y="345"/>
                  </a:lnTo>
                  <a:lnTo>
                    <a:pt x="755" y="342"/>
                  </a:lnTo>
                  <a:lnTo>
                    <a:pt x="744" y="333"/>
                  </a:lnTo>
                  <a:lnTo>
                    <a:pt x="734" y="323"/>
                  </a:lnTo>
                  <a:lnTo>
                    <a:pt x="732" y="322"/>
                  </a:lnTo>
                  <a:lnTo>
                    <a:pt x="729" y="319"/>
                  </a:lnTo>
                  <a:lnTo>
                    <a:pt x="727" y="318"/>
                  </a:lnTo>
                  <a:lnTo>
                    <a:pt x="723" y="316"/>
                  </a:lnTo>
                  <a:lnTo>
                    <a:pt x="720" y="313"/>
                  </a:lnTo>
                  <a:lnTo>
                    <a:pt x="719" y="311"/>
                  </a:lnTo>
                  <a:lnTo>
                    <a:pt x="719" y="308"/>
                  </a:lnTo>
                  <a:lnTo>
                    <a:pt x="719" y="304"/>
                  </a:lnTo>
                  <a:lnTo>
                    <a:pt x="719" y="301"/>
                  </a:lnTo>
                  <a:lnTo>
                    <a:pt x="722" y="299"/>
                  </a:lnTo>
                  <a:lnTo>
                    <a:pt x="723" y="297"/>
                  </a:lnTo>
                  <a:lnTo>
                    <a:pt x="725" y="297"/>
                  </a:lnTo>
                  <a:lnTo>
                    <a:pt x="729" y="297"/>
                  </a:lnTo>
                  <a:lnTo>
                    <a:pt x="734" y="298"/>
                  </a:lnTo>
                  <a:lnTo>
                    <a:pt x="742" y="301"/>
                  </a:lnTo>
                  <a:lnTo>
                    <a:pt x="748" y="303"/>
                  </a:lnTo>
                  <a:lnTo>
                    <a:pt x="755" y="303"/>
                  </a:lnTo>
                  <a:lnTo>
                    <a:pt x="756" y="302"/>
                  </a:lnTo>
                  <a:lnTo>
                    <a:pt x="756" y="302"/>
                  </a:lnTo>
                  <a:lnTo>
                    <a:pt x="755" y="301"/>
                  </a:lnTo>
                  <a:lnTo>
                    <a:pt x="754" y="298"/>
                  </a:lnTo>
                  <a:lnTo>
                    <a:pt x="753" y="297"/>
                  </a:lnTo>
                  <a:lnTo>
                    <a:pt x="750" y="294"/>
                  </a:lnTo>
                  <a:lnTo>
                    <a:pt x="749" y="293"/>
                  </a:lnTo>
                  <a:lnTo>
                    <a:pt x="748" y="292"/>
                  </a:lnTo>
                  <a:lnTo>
                    <a:pt x="737" y="289"/>
                  </a:lnTo>
                  <a:lnTo>
                    <a:pt x="724" y="287"/>
                  </a:lnTo>
                  <a:lnTo>
                    <a:pt x="714" y="283"/>
                  </a:lnTo>
                  <a:lnTo>
                    <a:pt x="705" y="277"/>
                  </a:lnTo>
                  <a:lnTo>
                    <a:pt x="704" y="270"/>
                  </a:lnTo>
                  <a:lnTo>
                    <a:pt x="705" y="262"/>
                  </a:lnTo>
                  <a:lnTo>
                    <a:pt x="705" y="253"/>
                  </a:lnTo>
                  <a:lnTo>
                    <a:pt x="705" y="232"/>
                  </a:lnTo>
                  <a:lnTo>
                    <a:pt x="710" y="215"/>
                  </a:lnTo>
                  <a:lnTo>
                    <a:pt x="718" y="199"/>
                  </a:lnTo>
                  <a:lnTo>
                    <a:pt x="727" y="182"/>
                  </a:lnTo>
                  <a:lnTo>
                    <a:pt x="730" y="179"/>
                  </a:lnTo>
                  <a:lnTo>
                    <a:pt x="733" y="174"/>
                  </a:lnTo>
                  <a:lnTo>
                    <a:pt x="737" y="169"/>
                  </a:lnTo>
                  <a:lnTo>
                    <a:pt x="739" y="165"/>
                  </a:lnTo>
                  <a:lnTo>
                    <a:pt x="750" y="160"/>
                  </a:lnTo>
                  <a:lnTo>
                    <a:pt x="760" y="154"/>
                  </a:lnTo>
                  <a:lnTo>
                    <a:pt x="775" y="145"/>
                  </a:lnTo>
                  <a:lnTo>
                    <a:pt x="791" y="140"/>
                  </a:lnTo>
                  <a:lnTo>
                    <a:pt x="809" y="139"/>
                  </a:lnTo>
                  <a:close/>
                  <a:moveTo>
                    <a:pt x="641" y="130"/>
                  </a:moveTo>
                  <a:lnTo>
                    <a:pt x="653" y="133"/>
                  </a:lnTo>
                  <a:lnTo>
                    <a:pt x="658" y="133"/>
                  </a:lnTo>
                  <a:lnTo>
                    <a:pt x="661" y="134"/>
                  </a:lnTo>
                  <a:lnTo>
                    <a:pt x="664" y="134"/>
                  </a:lnTo>
                  <a:lnTo>
                    <a:pt x="668" y="135"/>
                  </a:lnTo>
                  <a:lnTo>
                    <a:pt x="672" y="135"/>
                  </a:lnTo>
                  <a:lnTo>
                    <a:pt x="690" y="135"/>
                  </a:lnTo>
                  <a:lnTo>
                    <a:pt x="698" y="134"/>
                  </a:lnTo>
                  <a:lnTo>
                    <a:pt x="705" y="135"/>
                  </a:lnTo>
                  <a:lnTo>
                    <a:pt x="712" y="138"/>
                  </a:lnTo>
                  <a:lnTo>
                    <a:pt x="714" y="143"/>
                  </a:lnTo>
                  <a:lnTo>
                    <a:pt x="712" y="150"/>
                  </a:lnTo>
                  <a:lnTo>
                    <a:pt x="703" y="155"/>
                  </a:lnTo>
                  <a:lnTo>
                    <a:pt x="693" y="158"/>
                  </a:lnTo>
                  <a:lnTo>
                    <a:pt x="690" y="159"/>
                  </a:lnTo>
                  <a:lnTo>
                    <a:pt x="688" y="160"/>
                  </a:lnTo>
                  <a:lnTo>
                    <a:pt x="688" y="161"/>
                  </a:lnTo>
                  <a:lnTo>
                    <a:pt x="688" y="163"/>
                  </a:lnTo>
                  <a:lnTo>
                    <a:pt x="688" y="164"/>
                  </a:lnTo>
                  <a:lnTo>
                    <a:pt x="688" y="165"/>
                  </a:lnTo>
                  <a:lnTo>
                    <a:pt x="687" y="169"/>
                  </a:lnTo>
                  <a:lnTo>
                    <a:pt x="685" y="171"/>
                  </a:lnTo>
                  <a:lnTo>
                    <a:pt x="684" y="173"/>
                  </a:lnTo>
                  <a:lnTo>
                    <a:pt x="683" y="175"/>
                  </a:lnTo>
                  <a:lnTo>
                    <a:pt x="683" y="179"/>
                  </a:lnTo>
                  <a:lnTo>
                    <a:pt x="678" y="181"/>
                  </a:lnTo>
                  <a:lnTo>
                    <a:pt x="674" y="185"/>
                  </a:lnTo>
                  <a:lnTo>
                    <a:pt x="672" y="187"/>
                  </a:lnTo>
                  <a:lnTo>
                    <a:pt x="669" y="191"/>
                  </a:lnTo>
                  <a:lnTo>
                    <a:pt x="668" y="195"/>
                  </a:lnTo>
                  <a:lnTo>
                    <a:pt x="667" y="199"/>
                  </a:lnTo>
                  <a:lnTo>
                    <a:pt x="666" y="201"/>
                  </a:lnTo>
                  <a:lnTo>
                    <a:pt x="664" y="204"/>
                  </a:lnTo>
                  <a:lnTo>
                    <a:pt x="658" y="209"/>
                  </a:lnTo>
                  <a:lnTo>
                    <a:pt x="652" y="209"/>
                  </a:lnTo>
                  <a:lnTo>
                    <a:pt x="644" y="206"/>
                  </a:lnTo>
                  <a:lnTo>
                    <a:pt x="637" y="202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26" y="202"/>
                  </a:lnTo>
                  <a:lnTo>
                    <a:pt x="624" y="204"/>
                  </a:lnTo>
                  <a:lnTo>
                    <a:pt x="626" y="205"/>
                  </a:lnTo>
                  <a:lnTo>
                    <a:pt x="627" y="206"/>
                  </a:lnTo>
                  <a:lnTo>
                    <a:pt x="628" y="207"/>
                  </a:lnTo>
                  <a:lnTo>
                    <a:pt x="629" y="209"/>
                  </a:lnTo>
                  <a:lnTo>
                    <a:pt x="631" y="210"/>
                  </a:lnTo>
                  <a:lnTo>
                    <a:pt x="632" y="211"/>
                  </a:lnTo>
                  <a:lnTo>
                    <a:pt x="634" y="216"/>
                  </a:lnTo>
                  <a:lnTo>
                    <a:pt x="634" y="222"/>
                  </a:lnTo>
                  <a:lnTo>
                    <a:pt x="632" y="229"/>
                  </a:lnTo>
                  <a:lnTo>
                    <a:pt x="627" y="233"/>
                  </a:lnTo>
                  <a:lnTo>
                    <a:pt x="622" y="238"/>
                  </a:lnTo>
                  <a:lnTo>
                    <a:pt x="614" y="243"/>
                  </a:lnTo>
                  <a:lnTo>
                    <a:pt x="607" y="247"/>
                  </a:lnTo>
                  <a:lnTo>
                    <a:pt x="601" y="250"/>
                  </a:lnTo>
                  <a:lnTo>
                    <a:pt x="593" y="247"/>
                  </a:lnTo>
                  <a:lnTo>
                    <a:pt x="590" y="241"/>
                  </a:lnTo>
                  <a:lnTo>
                    <a:pt x="587" y="235"/>
                  </a:lnTo>
                  <a:lnTo>
                    <a:pt x="585" y="229"/>
                  </a:lnTo>
                  <a:lnTo>
                    <a:pt x="583" y="216"/>
                  </a:lnTo>
                  <a:lnTo>
                    <a:pt x="586" y="204"/>
                  </a:lnTo>
                  <a:lnTo>
                    <a:pt x="587" y="191"/>
                  </a:lnTo>
                  <a:lnTo>
                    <a:pt x="588" y="184"/>
                  </a:lnTo>
                  <a:lnTo>
                    <a:pt x="591" y="176"/>
                  </a:lnTo>
                  <a:lnTo>
                    <a:pt x="596" y="170"/>
                  </a:lnTo>
                  <a:lnTo>
                    <a:pt x="603" y="165"/>
                  </a:lnTo>
                  <a:lnTo>
                    <a:pt x="606" y="165"/>
                  </a:lnTo>
                  <a:lnTo>
                    <a:pt x="607" y="163"/>
                  </a:lnTo>
                  <a:lnTo>
                    <a:pt x="607" y="161"/>
                  </a:lnTo>
                  <a:lnTo>
                    <a:pt x="607" y="159"/>
                  </a:lnTo>
                  <a:lnTo>
                    <a:pt x="605" y="156"/>
                  </a:lnTo>
                  <a:lnTo>
                    <a:pt x="603" y="155"/>
                  </a:lnTo>
                  <a:lnTo>
                    <a:pt x="602" y="153"/>
                  </a:lnTo>
                  <a:lnTo>
                    <a:pt x="601" y="150"/>
                  </a:lnTo>
                  <a:lnTo>
                    <a:pt x="600" y="149"/>
                  </a:lnTo>
                  <a:lnTo>
                    <a:pt x="600" y="146"/>
                  </a:lnTo>
                  <a:lnTo>
                    <a:pt x="601" y="144"/>
                  </a:lnTo>
                  <a:lnTo>
                    <a:pt x="603" y="143"/>
                  </a:lnTo>
                  <a:lnTo>
                    <a:pt x="607" y="140"/>
                  </a:lnTo>
                  <a:lnTo>
                    <a:pt x="609" y="139"/>
                  </a:lnTo>
                  <a:lnTo>
                    <a:pt x="613" y="138"/>
                  </a:lnTo>
                  <a:lnTo>
                    <a:pt x="627" y="133"/>
                  </a:lnTo>
                  <a:lnTo>
                    <a:pt x="641" y="130"/>
                  </a:lnTo>
                  <a:close/>
                  <a:moveTo>
                    <a:pt x="2471" y="129"/>
                  </a:moveTo>
                  <a:lnTo>
                    <a:pt x="2472" y="130"/>
                  </a:lnTo>
                  <a:lnTo>
                    <a:pt x="2476" y="132"/>
                  </a:lnTo>
                  <a:lnTo>
                    <a:pt x="2478" y="133"/>
                  </a:lnTo>
                  <a:lnTo>
                    <a:pt x="2481" y="133"/>
                  </a:lnTo>
                  <a:lnTo>
                    <a:pt x="2481" y="139"/>
                  </a:lnTo>
                  <a:lnTo>
                    <a:pt x="2478" y="138"/>
                  </a:lnTo>
                  <a:lnTo>
                    <a:pt x="2476" y="136"/>
                  </a:lnTo>
                  <a:lnTo>
                    <a:pt x="2472" y="133"/>
                  </a:lnTo>
                  <a:lnTo>
                    <a:pt x="2471" y="132"/>
                  </a:lnTo>
                  <a:lnTo>
                    <a:pt x="2471" y="130"/>
                  </a:lnTo>
                  <a:lnTo>
                    <a:pt x="2471" y="129"/>
                  </a:lnTo>
                  <a:lnTo>
                    <a:pt x="2471" y="129"/>
                  </a:lnTo>
                  <a:close/>
                  <a:moveTo>
                    <a:pt x="2626" y="108"/>
                  </a:moveTo>
                  <a:lnTo>
                    <a:pt x="2628" y="108"/>
                  </a:lnTo>
                  <a:lnTo>
                    <a:pt x="2629" y="109"/>
                  </a:lnTo>
                  <a:lnTo>
                    <a:pt x="2630" y="110"/>
                  </a:lnTo>
                  <a:lnTo>
                    <a:pt x="2633" y="110"/>
                  </a:lnTo>
                  <a:lnTo>
                    <a:pt x="2635" y="112"/>
                  </a:lnTo>
                  <a:lnTo>
                    <a:pt x="2635" y="113"/>
                  </a:lnTo>
                  <a:lnTo>
                    <a:pt x="2635" y="114"/>
                  </a:lnTo>
                  <a:lnTo>
                    <a:pt x="2634" y="115"/>
                  </a:lnTo>
                  <a:lnTo>
                    <a:pt x="2634" y="115"/>
                  </a:lnTo>
                  <a:lnTo>
                    <a:pt x="2631" y="114"/>
                  </a:lnTo>
                  <a:lnTo>
                    <a:pt x="2631" y="114"/>
                  </a:lnTo>
                  <a:lnTo>
                    <a:pt x="2630" y="113"/>
                  </a:lnTo>
                  <a:lnTo>
                    <a:pt x="2629" y="112"/>
                  </a:lnTo>
                  <a:lnTo>
                    <a:pt x="2629" y="110"/>
                  </a:lnTo>
                  <a:lnTo>
                    <a:pt x="2628" y="109"/>
                  </a:lnTo>
                  <a:lnTo>
                    <a:pt x="2626" y="108"/>
                  </a:lnTo>
                  <a:lnTo>
                    <a:pt x="2626" y="108"/>
                  </a:lnTo>
                  <a:close/>
                  <a:moveTo>
                    <a:pt x="2594" y="107"/>
                  </a:moveTo>
                  <a:lnTo>
                    <a:pt x="2595" y="108"/>
                  </a:lnTo>
                  <a:lnTo>
                    <a:pt x="2596" y="108"/>
                  </a:lnTo>
                  <a:lnTo>
                    <a:pt x="2599" y="110"/>
                  </a:lnTo>
                  <a:lnTo>
                    <a:pt x="2600" y="113"/>
                  </a:lnTo>
                  <a:lnTo>
                    <a:pt x="2603" y="115"/>
                  </a:lnTo>
                  <a:lnTo>
                    <a:pt x="2605" y="115"/>
                  </a:lnTo>
                  <a:lnTo>
                    <a:pt x="2606" y="115"/>
                  </a:lnTo>
                  <a:lnTo>
                    <a:pt x="2608" y="114"/>
                  </a:lnTo>
                  <a:lnTo>
                    <a:pt x="2608" y="113"/>
                  </a:lnTo>
                  <a:lnTo>
                    <a:pt x="2609" y="113"/>
                  </a:lnTo>
                  <a:lnTo>
                    <a:pt x="2610" y="113"/>
                  </a:lnTo>
                  <a:lnTo>
                    <a:pt x="2613" y="114"/>
                  </a:lnTo>
                  <a:lnTo>
                    <a:pt x="2614" y="115"/>
                  </a:lnTo>
                  <a:lnTo>
                    <a:pt x="2615" y="118"/>
                  </a:lnTo>
                  <a:lnTo>
                    <a:pt x="2616" y="120"/>
                  </a:lnTo>
                  <a:lnTo>
                    <a:pt x="2616" y="123"/>
                  </a:lnTo>
                  <a:lnTo>
                    <a:pt x="2618" y="123"/>
                  </a:lnTo>
                  <a:lnTo>
                    <a:pt x="2616" y="124"/>
                  </a:lnTo>
                  <a:lnTo>
                    <a:pt x="2615" y="123"/>
                  </a:lnTo>
                  <a:lnTo>
                    <a:pt x="2614" y="123"/>
                  </a:lnTo>
                  <a:lnTo>
                    <a:pt x="2613" y="123"/>
                  </a:lnTo>
                  <a:lnTo>
                    <a:pt x="2611" y="123"/>
                  </a:lnTo>
                  <a:lnTo>
                    <a:pt x="2610" y="123"/>
                  </a:lnTo>
                  <a:lnTo>
                    <a:pt x="2608" y="122"/>
                  </a:lnTo>
                  <a:lnTo>
                    <a:pt x="2606" y="122"/>
                  </a:lnTo>
                  <a:lnTo>
                    <a:pt x="2605" y="122"/>
                  </a:lnTo>
                  <a:lnTo>
                    <a:pt x="2605" y="123"/>
                  </a:lnTo>
                  <a:lnTo>
                    <a:pt x="2608" y="125"/>
                  </a:lnTo>
                  <a:lnTo>
                    <a:pt x="2610" y="129"/>
                  </a:lnTo>
                  <a:lnTo>
                    <a:pt x="2613" y="132"/>
                  </a:lnTo>
                  <a:lnTo>
                    <a:pt x="2615" y="135"/>
                  </a:lnTo>
                  <a:lnTo>
                    <a:pt x="2616" y="138"/>
                  </a:lnTo>
                  <a:lnTo>
                    <a:pt x="2616" y="139"/>
                  </a:lnTo>
                  <a:lnTo>
                    <a:pt x="2616" y="140"/>
                  </a:lnTo>
                  <a:lnTo>
                    <a:pt x="2616" y="141"/>
                  </a:lnTo>
                  <a:lnTo>
                    <a:pt x="2618" y="143"/>
                  </a:lnTo>
                  <a:lnTo>
                    <a:pt x="2619" y="145"/>
                  </a:lnTo>
                  <a:lnTo>
                    <a:pt x="2620" y="148"/>
                  </a:lnTo>
                  <a:lnTo>
                    <a:pt x="2621" y="150"/>
                  </a:lnTo>
                  <a:lnTo>
                    <a:pt x="2621" y="153"/>
                  </a:lnTo>
                  <a:lnTo>
                    <a:pt x="2623" y="154"/>
                  </a:lnTo>
                  <a:lnTo>
                    <a:pt x="2623" y="155"/>
                  </a:lnTo>
                  <a:lnTo>
                    <a:pt x="2621" y="155"/>
                  </a:lnTo>
                  <a:lnTo>
                    <a:pt x="2620" y="155"/>
                  </a:lnTo>
                  <a:lnTo>
                    <a:pt x="2619" y="155"/>
                  </a:lnTo>
                  <a:lnTo>
                    <a:pt x="2618" y="155"/>
                  </a:lnTo>
                  <a:lnTo>
                    <a:pt x="2616" y="155"/>
                  </a:lnTo>
                  <a:lnTo>
                    <a:pt x="2615" y="154"/>
                  </a:lnTo>
                  <a:lnTo>
                    <a:pt x="2615" y="155"/>
                  </a:lnTo>
                  <a:lnTo>
                    <a:pt x="2615" y="156"/>
                  </a:lnTo>
                  <a:lnTo>
                    <a:pt x="2615" y="158"/>
                  </a:lnTo>
                  <a:lnTo>
                    <a:pt x="2615" y="159"/>
                  </a:lnTo>
                  <a:lnTo>
                    <a:pt x="2616" y="161"/>
                  </a:lnTo>
                  <a:lnTo>
                    <a:pt x="2616" y="163"/>
                  </a:lnTo>
                  <a:lnTo>
                    <a:pt x="2618" y="164"/>
                  </a:lnTo>
                  <a:lnTo>
                    <a:pt x="2620" y="165"/>
                  </a:lnTo>
                  <a:lnTo>
                    <a:pt x="2621" y="165"/>
                  </a:lnTo>
                  <a:lnTo>
                    <a:pt x="2621" y="168"/>
                  </a:lnTo>
                  <a:lnTo>
                    <a:pt x="2624" y="168"/>
                  </a:lnTo>
                  <a:lnTo>
                    <a:pt x="2626" y="170"/>
                  </a:lnTo>
                  <a:lnTo>
                    <a:pt x="2626" y="173"/>
                  </a:lnTo>
                  <a:lnTo>
                    <a:pt x="2628" y="173"/>
                  </a:lnTo>
                  <a:lnTo>
                    <a:pt x="2628" y="174"/>
                  </a:lnTo>
                  <a:lnTo>
                    <a:pt x="2629" y="176"/>
                  </a:lnTo>
                  <a:lnTo>
                    <a:pt x="2630" y="178"/>
                  </a:lnTo>
                  <a:lnTo>
                    <a:pt x="2631" y="179"/>
                  </a:lnTo>
                  <a:lnTo>
                    <a:pt x="2633" y="180"/>
                  </a:lnTo>
                  <a:lnTo>
                    <a:pt x="2633" y="182"/>
                  </a:lnTo>
                  <a:lnTo>
                    <a:pt x="2633" y="184"/>
                  </a:lnTo>
                  <a:lnTo>
                    <a:pt x="2631" y="185"/>
                  </a:lnTo>
                  <a:lnTo>
                    <a:pt x="2630" y="185"/>
                  </a:lnTo>
                  <a:lnTo>
                    <a:pt x="2630" y="186"/>
                  </a:lnTo>
                  <a:lnTo>
                    <a:pt x="2629" y="187"/>
                  </a:lnTo>
                  <a:lnTo>
                    <a:pt x="2630" y="189"/>
                  </a:lnTo>
                  <a:lnTo>
                    <a:pt x="2630" y="191"/>
                  </a:lnTo>
                  <a:lnTo>
                    <a:pt x="2629" y="192"/>
                  </a:lnTo>
                  <a:lnTo>
                    <a:pt x="2629" y="194"/>
                  </a:lnTo>
                  <a:lnTo>
                    <a:pt x="2626" y="194"/>
                  </a:lnTo>
                  <a:lnTo>
                    <a:pt x="2626" y="194"/>
                  </a:lnTo>
                  <a:lnTo>
                    <a:pt x="2625" y="192"/>
                  </a:lnTo>
                  <a:lnTo>
                    <a:pt x="2624" y="191"/>
                  </a:lnTo>
                  <a:lnTo>
                    <a:pt x="2621" y="189"/>
                  </a:lnTo>
                  <a:lnTo>
                    <a:pt x="2620" y="189"/>
                  </a:lnTo>
                  <a:lnTo>
                    <a:pt x="2619" y="189"/>
                  </a:lnTo>
                  <a:lnTo>
                    <a:pt x="2619" y="190"/>
                  </a:lnTo>
                  <a:lnTo>
                    <a:pt x="2618" y="190"/>
                  </a:lnTo>
                  <a:lnTo>
                    <a:pt x="2616" y="189"/>
                  </a:lnTo>
                  <a:lnTo>
                    <a:pt x="2615" y="189"/>
                  </a:lnTo>
                  <a:lnTo>
                    <a:pt x="2614" y="187"/>
                  </a:lnTo>
                  <a:lnTo>
                    <a:pt x="2613" y="185"/>
                  </a:lnTo>
                  <a:lnTo>
                    <a:pt x="2611" y="184"/>
                  </a:lnTo>
                  <a:lnTo>
                    <a:pt x="2610" y="181"/>
                  </a:lnTo>
                  <a:lnTo>
                    <a:pt x="2609" y="180"/>
                  </a:lnTo>
                  <a:lnTo>
                    <a:pt x="2608" y="179"/>
                  </a:lnTo>
                  <a:lnTo>
                    <a:pt x="2606" y="179"/>
                  </a:lnTo>
                  <a:lnTo>
                    <a:pt x="2605" y="176"/>
                  </a:lnTo>
                  <a:lnTo>
                    <a:pt x="2604" y="176"/>
                  </a:lnTo>
                  <a:lnTo>
                    <a:pt x="2603" y="175"/>
                  </a:lnTo>
                  <a:lnTo>
                    <a:pt x="2603" y="173"/>
                  </a:lnTo>
                  <a:lnTo>
                    <a:pt x="2603" y="171"/>
                  </a:lnTo>
                  <a:lnTo>
                    <a:pt x="2603" y="170"/>
                  </a:lnTo>
                  <a:lnTo>
                    <a:pt x="2600" y="166"/>
                  </a:lnTo>
                  <a:lnTo>
                    <a:pt x="2596" y="164"/>
                  </a:lnTo>
                  <a:lnTo>
                    <a:pt x="2593" y="161"/>
                  </a:lnTo>
                  <a:lnTo>
                    <a:pt x="2588" y="160"/>
                  </a:lnTo>
                  <a:lnTo>
                    <a:pt x="2586" y="155"/>
                  </a:lnTo>
                  <a:lnTo>
                    <a:pt x="2585" y="150"/>
                  </a:lnTo>
                  <a:lnTo>
                    <a:pt x="2585" y="145"/>
                  </a:lnTo>
                  <a:lnTo>
                    <a:pt x="2585" y="144"/>
                  </a:lnTo>
                  <a:lnTo>
                    <a:pt x="2585" y="141"/>
                  </a:lnTo>
                  <a:lnTo>
                    <a:pt x="2585" y="140"/>
                  </a:lnTo>
                  <a:lnTo>
                    <a:pt x="2584" y="139"/>
                  </a:lnTo>
                  <a:lnTo>
                    <a:pt x="2584" y="138"/>
                  </a:lnTo>
                  <a:lnTo>
                    <a:pt x="2585" y="138"/>
                  </a:lnTo>
                  <a:lnTo>
                    <a:pt x="2585" y="138"/>
                  </a:lnTo>
                  <a:lnTo>
                    <a:pt x="2588" y="139"/>
                  </a:lnTo>
                  <a:lnTo>
                    <a:pt x="2589" y="140"/>
                  </a:lnTo>
                  <a:lnTo>
                    <a:pt x="2590" y="143"/>
                  </a:lnTo>
                  <a:lnTo>
                    <a:pt x="2593" y="145"/>
                  </a:lnTo>
                  <a:lnTo>
                    <a:pt x="2594" y="148"/>
                  </a:lnTo>
                  <a:lnTo>
                    <a:pt x="2594" y="148"/>
                  </a:lnTo>
                  <a:lnTo>
                    <a:pt x="2595" y="149"/>
                  </a:lnTo>
                  <a:lnTo>
                    <a:pt x="2598" y="149"/>
                  </a:lnTo>
                  <a:lnTo>
                    <a:pt x="2599" y="150"/>
                  </a:lnTo>
                  <a:lnTo>
                    <a:pt x="2599" y="149"/>
                  </a:lnTo>
                  <a:lnTo>
                    <a:pt x="2599" y="148"/>
                  </a:lnTo>
                  <a:lnTo>
                    <a:pt x="2598" y="146"/>
                  </a:lnTo>
                  <a:lnTo>
                    <a:pt x="2596" y="144"/>
                  </a:lnTo>
                  <a:lnTo>
                    <a:pt x="2596" y="143"/>
                  </a:lnTo>
                  <a:lnTo>
                    <a:pt x="2594" y="140"/>
                  </a:lnTo>
                  <a:lnTo>
                    <a:pt x="2591" y="139"/>
                  </a:lnTo>
                  <a:lnTo>
                    <a:pt x="2588" y="138"/>
                  </a:lnTo>
                  <a:lnTo>
                    <a:pt x="2588" y="135"/>
                  </a:lnTo>
                  <a:lnTo>
                    <a:pt x="2586" y="133"/>
                  </a:lnTo>
                  <a:lnTo>
                    <a:pt x="2586" y="130"/>
                  </a:lnTo>
                  <a:lnTo>
                    <a:pt x="2585" y="128"/>
                  </a:lnTo>
                  <a:lnTo>
                    <a:pt x="2584" y="125"/>
                  </a:lnTo>
                  <a:lnTo>
                    <a:pt x="2583" y="124"/>
                  </a:lnTo>
                  <a:lnTo>
                    <a:pt x="2584" y="124"/>
                  </a:lnTo>
                  <a:lnTo>
                    <a:pt x="2584" y="124"/>
                  </a:lnTo>
                  <a:lnTo>
                    <a:pt x="2585" y="125"/>
                  </a:lnTo>
                  <a:lnTo>
                    <a:pt x="2588" y="125"/>
                  </a:lnTo>
                  <a:lnTo>
                    <a:pt x="2589" y="127"/>
                  </a:lnTo>
                  <a:lnTo>
                    <a:pt x="2591" y="128"/>
                  </a:lnTo>
                  <a:lnTo>
                    <a:pt x="2594" y="130"/>
                  </a:lnTo>
                  <a:lnTo>
                    <a:pt x="2596" y="132"/>
                  </a:lnTo>
                  <a:lnTo>
                    <a:pt x="2599" y="133"/>
                  </a:lnTo>
                  <a:lnTo>
                    <a:pt x="2599" y="125"/>
                  </a:lnTo>
                  <a:lnTo>
                    <a:pt x="2598" y="124"/>
                  </a:lnTo>
                  <a:lnTo>
                    <a:pt x="2595" y="122"/>
                  </a:lnTo>
                  <a:lnTo>
                    <a:pt x="2594" y="120"/>
                  </a:lnTo>
                  <a:lnTo>
                    <a:pt x="2594" y="120"/>
                  </a:lnTo>
                  <a:lnTo>
                    <a:pt x="2590" y="119"/>
                  </a:lnTo>
                  <a:lnTo>
                    <a:pt x="2589" y="118"/>
                  </a:lnTo>
                  <a:lnTo>
                    <a:pt x="2588" y="115"/>
                  </a:lnTo>
                  <a:lnTo>
                    <a:pt x="2588" y="114"/>
                  </a:lnTo>
                  <a:lnTo>
                    <a:pt x="2588" y="113"/>
                  </a:lnTo>
                  <a:lnTo>
                    <a:pt x="2589" y="113"/>
                  </a:lnTo>
                  <a:lnTo>
                    <a:pt x="2591" y="113"/>
                  </a:lnTo>
                  <a:lnTo>
                    <a:pt x="2593" y="114"/>
                  </a:lnTo>
                  <a:lnTo>
                    <a:pt x="2593" y="114"/>
                  </a:lnTo>
                  <a:lnTo>
                    <a:pt x="2594" y="113"/>
                  </a:lnTo>
                  <a:lnTo>
                    <a:pt x="2594" y="110"/>
                  </a:lnTo>
                  <a:lnTo>
                    <a:pt x="2594" y="108"/>
                  </a:lnTo>
                  <a:lnTo>
                    <a:pt x="2594" y="108"/>
                  </a:lnTo>
                  <a:lnTo>
                    <a:pt x="2594" y="108"/>
                  </a:lnTo>
                  <a:lnTo>
                    <a:pt x="2594" y="107"/>
                  </a:lnTo>
                  <a:close/>
                  <a:moveTo>
                    <a:pt x="2266" y="63"/>
                  </a:moveTo>
                  <a:lnTo>
                    <a:pt x="2266" y="63"/>
                  </a:lnTo>
                  <a:lnTo>
                    <a:pt x="2268" y="64"/>
                  </a:lnTo>
                  <a:lnTo>
                    <a:pt x="2269" y="67"/>
                  </a:lnTo>
                  <a:lnTo>
                    <a:pt x="2270" y="69"/>
                  </a:lnTo>
                  <a:lnTo>
                    <a:pt x="2273" y="72"/>
                  </a:lnTo>
                  <a:lnTo>
                    <a:pt x="2274" y="72"/>
                  </a:lnTo>
                  <a:lnTo>
                    <a:pt x="2275" y="72"/>
                  </a:lnTo>
                  <a:lnTo>
                    <a:pt x="2276" y="71"/>
                  </a:lnTo>
                  <a:lnTo>
                    <a:pt x="2276" y="69"/>
                  </a:lnTo>
                  <a:lnTo>
                    <a:pt x="2278" y="68"/>
                  </a:lnTo>
                  <a:lnTo>
                    <a:pt x="2280" y="69"/>
                  </a:lnTo>
                  <a:lnTo>
                    <a:pt x="2281" y="72"/>
                  </a:lnTo>
                  <a:lnTo>
                    <a:pt x="2283" y="74"/>
                  </a:lnTo>
                  <a:lnTo>
                    <a:pt x="2284" y="77"/>
                  </a:lnTo>
                  <a:lnTo>
                    <a:pt x="2285" y="78"/>
                  </a:lnTo>
                  <a:lnTo>
                    <a:pt x="2285" y="79"/>
                  </a:lnTo>
                  <a:lnTo>
                    <a:pt x="2284" y="79"/>
                  </a:lnTo>
                  <a:lnTo>
                    <a:pt x="2284" y="81"/>
                  </a:lnTo>
                  <a:lnTo>
                    <a:pt x="2284" y="82"/>
                  </a:lnTo>
                  <a:lnTo>
                    <a:pt x="2284" y="84"/>
                  </a:lnTo>
                  <a:lnTo>
                    <a:pt x="2284" y="87"/>
                  </a:lnTo>
                  <a:lnTo>
                    <a:pt x="2286" y="88"/>
                  </a:lnTo>
                  <a:lnTo>
                    <a:pt x="2287" y="90"/>
                  </a:lnTo>
                  <a:lnTo>
                    <a:pt x="2290" y="93"/>
                  </a:lnTo>
                  <a:lnTo>
                    <a:pt x="2291" y="94"/>
                  </a:lnTo>
                  <a:lnTo>
                    <a:pt x="2291" y="94"/>
                  </a:lnTo>
                  <a:lnTo>
                    <a:pt x="2291" y="92"/>
                  </a:lnTo>
                  <a:lnTo>
                    <a:pt x="2291" y="89"/>
                  </a:lnTo>
                  <a:lnTo>
                    <a:pt x="2291" y="87"/>
                  </a:lnTo>
                  <a:lnTo>
                    <a:pt x="2290" y="84"/>
                  </a:lnTo>
                  <a:lnTo>
                    <a:pt x="2290" y="83"/>
                  </a:lnTo>
                  <a:lnTo>
                    <a:pt x="2291" y="82"/>
                  </a:lnTo>
                  <a:lnTo>
                    <a:pt x="2292" y="83"/>
                  </a:lnTo>
                  <a:lnTo>
                    <a:pt x="2295" y="85"/>
                  </a:lnTo>
                  <a:lnTo>
                    <a:pt x="2297" y="89"/>
                  </a:lnTo>
                  <a:lnTo>
                    <a:pt x="2299" y="92"/>
                  </a:lnTo>
                  <a:lnTo>
                    <a:pt x="2301" y="95"/>
                  </a:lnTo>
                  <a:lnTo>
                    <a:pt x="2304" y="98"/>
                  </a:lnTo>
                  <a:lnTo>
                    <a:pt x="2305" y="99"/>
                  </a:lnTo>
                  <a:lnTo>
                    <a:pt x="2307" y="100"/>
                  </a:lnTo>
                  <a:lnTo>
                    <a:pt x="2307" y="99"/>
                  </a:lnTo>
                  <a:lnTo>
                    <a:pt x="2309" y="93"/>
                  </a:lnTo>
                  <a:lnTo>
                    <a:pt x="2306" y="85"/>
                  </a:lnTo>
                  <a:lnTo>
                    <a:pt x="2302" y="77"/>
                  </a:lnTo>
                  <a:lnTo>
                    <a:pt x="2302" y="76"/>
                  </a:lnTo>
                  <a:lnTo>
                    <a:pt x="2301" y="73"/>
                  </a:lnTo>
                  <a:lnTo>
                    <a:pt x="2301" y="72"/>
                  </a:lnTo>
                  <a:lnTo>
                    <a:pt x="2302" y="69"/>
                  </a:lnTo>
                  <a:lnTo>
                    <a:pt x="2302" y="69"/>
                  </a:lnTo>
                  <a:lnTo>
                    <a:pt x="2306" y="71"/>
                  </a:lnTo>
                  <a:lnTo>
                    <a:pt x="2307" y="72"/>
                  </a:lnTo>
                  <a:lnTo>
                    <a:pt x="2310" y="76"/>
                  </a:lnTo>
                  <a:lnTo>
                    <a:pt x="2311" y="78"/>
                  </a:lnTo>
                  <a:lnTo>
                    <a:pt x="2312" y="82"/>
                  </a:lnTo>
                  <a:lnTo>
                    <a:pt x="2317" y="87"/>
                  </a:lnTo>
                  <a:lnTo>
                    <a:pt x="2319" y="89"/>
                  </a:lnTo>
                  <a:lnTo>
                    <a:pt x="2320" y="92"/>
                  </a:lnTo>
                  <a:lnTo>
                    <a:pt x="2322" y="94"/>
                  </a:lnTo>
                  <a:lnTo>
                    <a:pt x="2322" y="97"/>
                  </a:lnTo>
                  <a:lnTo>
                    <a:pt x="2322" y="99"/>
                  </a:lnTo>
                  <a:lnTo>
                    <a:pt x="2325" y="102"/>
                  </a:lnTo>
                  <a:lnTo>
                    <a:pt x="2327" y="104"/>
                  </a:lnTo>
                  <a:lnTo>
                    <a:pt x="2327" y="104"/>
                  </a:lnTo>
                  <a:lnTo>
                    <a:pt x="2327" y="104"/>
                  </a:lnTo>
                  <a:lnTo>
                    <a:pt x="2327" y="102"/>
                  </a:lnTo>
                  <a:lnTo>
                    <a:pt x="2330" y="104"/>
                  </a:lnTo>
                  <a:lnTo>
                    <a:pt x="2331" y="108"/>
                  </a:lnTo>
                  <a:lnTo>
                    <a:pt x="2334" y="112"/>
                  </a:lnTo>
                  <a:lnTo>
                    <a:pt x="2334" y="117"/>
                  </a:lnTo>
                  <a:lnTo>
                    <a:pt x="2335" y="120"/>
                  </a:lnTo>
                  <a:lnTo>
                    <a:pt x="2341" y="128"/>
                  </a:lnTo>
                  <a:lnTo>
                    <a:pt x="2344" y="130"/>
                  </a:lnTo>
                  <a:lnTo>
                    <a:pt x="2345" y="132"/>
                  </a:lnTo>
                  <a:lnTo>
                    <a:pt x="2347" y="133"/>
                  </a:lnTo>
                  <a:lnTo>
                    <a:pt x="2349" y="135"/>
                  </a:lnTo>
                  <a:lnTo>
                    <a:pt x="2351" y="135"/>
                  </a:lnTo>
                  <a:lnTo>
                    <a:pt x="2352" y="138"/>
                  </a:lnTo>
                  <a:lnTo>
                    <a:pt x="2354" y="140"/>
                  </a:lnTo>
                  <a:lnTo>
                    <a:pt x="2355" y="141"/>
                  </a:lnTo>
                  <a:lnTo>
                    <a:pt x="2356" y="143"/>
                  </a:lnTo>
                  <a:lnTo>
                    <a:pt x="2357" y="144"/>
                  </a:lnTo>
                  <a:lnTo>
                    <a:pt x="2358" y="145"/>
                  </a:lnTo>
                  <a:lnTo>
                    <a:pt x="2360" y="148"/>
                  </a:lnTo>
                  <a:lnTo>
                    <a:pt x="2361" y="149"/>
                  </a:lnTo>
                  <a:lnTo>
                    <a:pt x="2362" y="149"/>
                  </a:lnTo>
                  <a:lnTo>
                    <a:pt x="2363" y="150"/>
                  </a:lnTo>
                  <a:lnTo>
                    <a:pt x="2366" y="153"/>
                  </a:lnTo>
                  <a:lnTo>
                    <a:pt x="2366" y="155"/>
                  </a:lnTo>
                  <a:lnTo>
                    <a:pt x="2367" y="158"/>
                  </a:lnTo>
                  <a:lnTo>
                    <a:pt x="2368" y="159"/>
                  </a:lnTo>
                  <a:lnTo>
                    <a:pt x="2370" y="161"/>
                  </a:lnTo>
                  <a:lnTo>
                    <a:pt x="2370" y="163"/>
                  </a:lnTo>
                  <a:lnTo>
                    <a:pt x="2370" y="164"/>
                  </a:lnTo>
                  <a:lnTo>
                    <a:pt x="2368" y="165"/>
                  </a:lnTo>
                  <a:lnTo>
                    <a:pt x="2367" y="165"/>
                  </a:lnTo>
                  <a:lnTo>
                    <a:pt x="2365" y="165"/>
                  </a:lnTo>
                  <a:lnTo>
                    <a:pt x="2363" y="165"/>
                  </a:lnTo>
                  <a:lnTo>
                    <a:pt x="2361" y="164"/>
                  </a:lnTo>
                  <a:lnTo>
                    <a:pt x="2360" y="165"/>
                  </a:lnTo>
                  <a:lnTo>
                    <a:pt x="2358" y="166"/>
                  </a:lnTo>
                  <a:lnTo>
                    <a:pt x="2358" y="168"/>
                  </a:lnTo>
                  <a:lnTo>
                    <a:pt x="2358" y="169"/>
                  </a:lnTo>
                  <a:lnTo>
                    <a:pt x="2358" y="170"/>
                  </a:lnTo>
                  <a:lnTo>
                    <a:pt x="2357" y="174"/>
                  </a:lnTo>
                  <a:lnTo>
                    <a:pt x="2356" y="176"/>
                  </a:lnTo>
                  <a:lnTo>
                    <a:pt x="2357" y="179"/>
                  </a:lnTo>
                  <a:lnTo>
                    <a:pt x="2358" y="182"/>
                  </a:lnTo>
                  <a:lnTo>
                    <a:pt x="2358" y="186"/>
                  </a:lnTo>
                  <a:lnTo>
                    <a:pt x="2360" y="190"/>
                  </a:lnTo>
                  <a:lnTo>
                    <a:pt x="2360" y="194"/>
                  </a:lnTo>
                  <a:lnTo>
                    <a:pt x="2361" y="195"/>
                  </a:lnTo>
                  <a:lnTo>
                    <a:pt x="2360" y="196"/>
                  </a:lnTo>
                  <a:lnTo>
                    <a:pt x="2358" y="197"/>
                  </a:lnTo>
                  <a:lnTo>
                    <a:pt x="2358" y="200"/>
                  </a:lnTo>
                  <a:lnTo>
                    <a:pt x="2358" y="202"/>
                  </a:lnTo>
                  <a:lnTo>
                    <a:pt x="2358" y="206"/>
                  </a:lnTo>
                  <a:lnTo>
                    <a:pt x="2360" y="211"/>
                  </a:lnTo>
                  <a:lnTo>
                    <a:pt x="2361" y="216"/>
                  </a:lnTo>
                  <a:lnTo>
                    <a:pt x="2361" y="221"/>
                  </a:lnTo>
                  <a:lnTo>
                    <a:pt x="2361" y="224"/>
                  </a:lnTo>
                  <a:lnTo>
                    <a:pt x="2362" y="225"/>
                  </a:lnTo>
                  <a:lnTo>
                    <a:pt x="2361" y="227"/>
                  </a:lnTo>
                  <a:lnTo>
                    <a:pt x="2361" y="230"/>
                  </a:lnTo>
                  <a:lnTo>
                    <a:pt x="2361" y="233"/>
                  </a:lnTo>
                  <a:lnTo>
                    <a:pt x="2363" y="252"/>
                  </a:lnTo>
                  <a:lnTo>
                    <a:pt x="2366" y="271"/>
                  </a:lnTo>
                  <a:lnTo>
                    <a:pt x="2360" y="265"/>
                  </a:lnTo>
                  <a:lnTo>
                    <a:pt x="2356" y="257"/>
                  </a:lnTo>
                  <a:lnTo>
                    <a:pt x="2354" y="251"/>
                  </a:lnTo>
                  <a:lnTo>
                    <a:pt x="2354" y="248"/>
                  </a:lnTo>
                  <a:lnTo>
                    <a:pt x="2355" y="246"/>
                  </a:lnTo>
                  <a:lnTo>
                    <a:pt x="2356" y="243"/>
                  </a:lnTo>
                  <a:lnTo>
                    <a:pt x="2355" y="243"/>
                  </a:lnTo>
                  <a:lnTo>
                    <a:pt x="2354" y="243"/>
                  </a:lnTo>
                  <a:lnTo>
                    <a:pt x="2351" y="243"/>
                  </a:lnTo>
                  <a:lnTo>
                    <a:pt x="2350" y="243"/>
                  </a:lnTo>
                  <a:lnTo>
                    <a:pt x="2349" y="241"/>
                  </a:lnTo>
                  <a:lnTo>
                    <a:pt x="2346" y="238"/>
                  </a:lnTo>
                  <a:lnTo>
                    <a:pt x="2345" y="236"/>
                  </a:lnTo>
                  <a:lnTo>
                    <a:pt x="2344" y="233"/>
                  </a:lnTo>
                  <a:lnTo>
                    <a:pt x="2341" y="230"/>
                  </a:lnTo>
                  <a:lnTo>
                    <a:pt x="2339" y="227"/>
                  </a:lnTo>
                  <a:lnTo>
                    <a:pt x="2336" y="225"/>
                  </a:lnTo>
                  <a:lnTo>
                    <a:pt x="2335" y="224"/>
                  </a:lnTo>
                  <a:lnTo>
                    <a:pt x="2332" y="220"/>
                  </a:lnTo>
                  <a:lnTo>
                    <a:pt x="2330" y="216"/>
                  </a:lnTo>
                  <a:lnTo>
                    <a:pt x="2327" y="214"/>
                  </a:lnTo>
                  <a:lnTo>
                    <a:pt x="2327" y="211"/>
                  </a:lnTo>
                  <a:lnTo>
                    <a:pt x="2329" y="210"/>
                  </a:lnTo>
                  <a:lnTo>
                    <a:pt x="2330" y="210"/>
                  </a:lnTo>
                  <a:lnTo>
                    <a:pt x="2331" y="210"/>
                  </a:lnTo>
                  <a:lnTo>
                    <a:pt x="2331" y="210"/>
                  </a:lnTo>
                  <a:lnTo>
                    <a:pt x="2332" y="211"/>
                  </a:lnTo>
                  <a:lnTo>
                    <a:pt x="2334" y="211"/>
                  </a:lnTo>
                  <a:lnTo>
                    <a:pt x="2335" y="211"/>
                  </a:lnTo>
                  <a:lnTo>
                    <a:pt x="2336" y="211"/>
                  </a:lnTo>
                  <a:lnTo>
                    <a:pt x="2336" y="210"/>
                  </a:lnTo>
                  <a:lnTo>
                    <a:pt x="2336" y="209"/>
                  </a:lnTo>
                  <a:lnTo>
                    <a:pt x="2335" y="205"/>
                  </a:lnTo>
                  <a:lnTo>
                    <a:pt x="2332" y="201"/>
                  </a:lnTo>
                  <a:lnTo>
                    <a:pt x="2330" y="197"/>
                  </a:lnTo>
                  <a:lnTo>
                    <a:pt x="2327" y="197"/>
                  </a:lnTo>
                  <a:lnTo>
                    <a:pt x="2326" y="197"/>
                  </a:lnTo>
                  <a:lnTo>
                    <a:pt x="2324" y="196"/>
                  </a:lnTo>
                  <a:lnTo>
                    <a:pt x="2322" y="192"/>
                  </a:lnTo>
                  <a:lnTo>
                    <a:pt x="2320" y="190"/>
                  </a:lnTo>
                  <a:lnTo>
                    <a:pt x="2317" y="186"/>
                  </a:lnTo>
                  <a:lnTo>
                    <a:pt x="2315" y="182"/>
                  </a:lnTo>
                  <a:lnTo>
                    <a:pt x="2314" y="180"/>
                  </a:lnTo>
                  <a:lnTo>
                    <a:pt x="2314" y="178"/>
                  </a:lnTo>
                  <a:lnTo>
                    <a:pt x="2314" y="176"/>
                  </a:lnTo>
                  <a:lnTo>
                    <a:pt x="2314" y="175"/>
                  </a:lnTo>
                  <a:lnTo>
                    <a:pt x="2315" y="175"/>
                  </a:lnTo>
                  <a:lnTo>
                    <a:pt x="2316" y="175"/>
                  </a:lnTo>
                  <a:lnTo>
                    <a:pt x="2319" y="175"/>
                  </a:lnTo>
                  <a:lnTo>
                    <a:pt x="2320" y="175"/>
                  </a:lnTo>
                  <a:lnTo>
                    <a:pt x="2321" y="175"/>
                  </a:lnTo>
                  <a:lnTo>
                    <a:pt x="2322" y="174"/>
                  </a:lnTo>
                  <a:lnTo>
                    <a:pt x="2322" y="171"/>
                  </a:lnTo>
                  <a:lnTo>
                    <a:pt x="2322" y="169"/>
                  </a:lnTo>
                  <a:lnTo>
                    <a:pt x="2322" y="168"/>
                  </a:lnTo>
                  <a:lnTo>
                    <a:pt x="2324" y="166"/>
                  </a:lnTo>
                  <a:lnTo>
                    <a:pt x="2326" y="166"/>
                  </a:lnTo>
                  <a:lnTo>
                    <a:pt x="2327" y="168"/>
                  </a:lnTo>
                  <a:lnTo>
                    <a:pt x="2330" y="168"/>
                  </a:lnTo>
                  <a:lnTo>
                    <a:pt x="2332" y="168"/>
                  </a:lnTo>
                  <a:lnTo>
                    <a:pt x="2334" y="168"/>
                  </a:lnTo>
                  <a:lnTo>
                    <a:pt x="2334" y="166"/>
                  </a:lnTo>
                  <a:lnTo>
                    <a:pt x="2334" y="164"/>
                  </a:lnTo>
                  <a:lnTo>
                    <a:pt x="2334" y="160"/>
                  </a:lnTo>
                  <a:lnTo>
                    <a:pt x="2332" y="156"/>
                  </a:lnTo>
                  <a:lnTo>
                    <a:pt x="2332" y="153"/>
                  </a:lnTo>
                  <a:lnTo>
                    <a:pt x="2330" y="150"/>
                  </a:lnTo>
                  <a:lnTo>
                    <a:pt x="2329" y="150"/>
                  </a:lnTo>
                  <a:lnTo>
                    <a:pt x="2329" y="150"/>
                  </a:lnTo>
                  <a:lnTo>
                    <a:pt x="2327" y="151"/>
                  </a:lnTo>
                  <a:lnTo>
                    <a:pt x="2327" y="153"/>
                  </a:lnTo>
                  <a:lnTo>
                    <a:pt x="2327" y="153"/>
                  </a:lnTo>
                  <a:lnTo>
                    <a:pt x="2327" y="154"/>
                  </a:lnTo>
                  <a:lnTo>
                    <a:pt x="2327" y="156"/>
                  </a:lnTo>
                  <a:lnTo>
                    <a:pt x="2326" y="158"/>
                  </a:lnTo>
                  <a:lnTo>
                    <a:pt x="2326" y="160"/>
                  </a:lnTo>
                  <a:lnTo>
                    <a:pt x="2326" y="160"/>
                  </a:lnTo>
                  <a:lnTo>
                    <a:pt x="2325" y="160"/>
                  </a:lnTo>
                  <a:lnTo>
                    <a:pt x="2324" y="156"/>
                  </a:lnTo>
                  <a:lnTo>
                    <a:pt x="2322" y="154"/>
                  </a:lnTo>
                  <a:lnTo>
                    <a:pt x="2321" y="151"/>
                  </a:lnTo>
                  <a:lnTo>
                    <a:pt x="2320" y="150"/>
                  </a:lnTo>
                  <a:lnTo>
                    <a:pt x="2319" y="149"/>
                  </a:lnTo>
                  <a:lnTo>
                    <a:pt x="2316" y="149"/>
                  </a:lnTo>
                  <a:lnTo>
                    <a:pt x="2315" y="150"/>
                  </a:lnTo>
                  <a:lnTo>
                    <a:pt x="2315" y="150"/>
                  </a:lnTo>
                  <a:lnTo>
                    <a:pt x="2315" y="154"/>
                  </a:lnTo>
                  <a:lnTo>
                    <a:pt x="2316" y="156"/>
                  </a:lnTo>
                  <a:lnTo>
                    <a:pt x="2317" y="159"/>
                  </a:lnTo>
                  <a:lnTo>
                    <a:pt x="2317" y="163"/>
                  </a:lnTo>
                  <a:lnTo>
                    <a:pt x="2317" y="164"/>
                  </a:lnTo>
                  <a:lnTo>
                    <a:pt x="2316" y="165"/>
                  </a:lnTo>
                  <a:lnTo>
                    <a:pt x="2315" y="165"/>
                  </a:lnTo>
                  <a:lnTo>
                    <a:pt x="2312" y="165"/>
                  </a:lnTo>
                  <a:lnTo>
                    <a:pt x="2311" y="166"/>
                  </a:lnTo>
                  <a:lnTo>
                    <a:pt x="2309" y="166"/>
                  </a:lnTo>
                  <a:lnTo>
                    <a:pt x="2307" y="165"/>
                  </a:lnTo>
                  <a:lnTo>
                    <a:pt x="2305" y="163"/>
                  </a:lnTo>
                  <a:lnTo>
                    <a:pt x="2304" y="160"/>
                  </a:lnTo>
                  <a:lnTo>
                    <a:pt x="2302" y="158"/>
                  </a:lnTo>
                  <a:lnTo>
                    <a:pt x="2301" y="154"/>
                  </a:lnTo>
                  <a:lnTo>
                    <a:pt x="2299" y="150"/>
                  </a:lnTo>
                  <a:lnTo>
                    <a:pt x="2291" y="139"/>
                  </a:lnTo>
                  <a:lnTo>
                    <a:pt x="2284" y="128"/>
                  </a:lnTo>
                  <a:lnTo>
                    <a:pt x="2283" y="125"/>
                  </a:lnTo>
                  <a:lnTo>
                    <a:pt x="2283" y="122"/>
                  </a:lnTo>
                  <a:lnTo>
                    <a:pt x="2283" y="119"/>
                  </a:lnTo>
                  <a:lnTo>
                    <a:pt x="2284" y="117"/>
                  </a:lnTo>
                  <a:lnTo>
                    <a:pt x="2283" y="113"/>
                  </a:lnTo>
                  <a:lnTo>
                    <a:pt x="2281" y="109"/>
                  </a:lnTo>
                  <a:lnTo>
                    <a:pt x="2274" y="102"/>
                  </a:lnTo>
                  <a:lnTo>
                    <a:pt x="2271" y="99"/>
                  </a:lnTo>
                  <a:lnTo>
                    <a:pt x="2270" y="97"/>
                  </a:lnTo>
                  <a:lnTo>
                    <a:pt x="2269" y="94"/>
                  </a:lnTo>
                  <a:lnTo>
                    <a:pt x="2269" y="92"/>
                  </a:lnTo>
                  <a:lnTo>
                    <a:pt x="2268" y="89"/>
                  </a:lnTo>
                  <a:lnTo>
                    <a:pt x="2265" y="83"/>
                  </a:lnTo>
                  <a:lnTo>
                    <a:pt x="2261" y="76"/>
                  </a:lnTo>
                  <a:lnTo>
                    <a:pt x="2260" y="69"/>
                  </a:lnTo>
                  <a:lnTo>
                    <a:pt x="2260" y="67"/>
                  </a:lnTo>
                  <a:lnTo>
                    <a:pt x="2263" y="64"/>
                  </a:lnTo>
                  <a:lnTo>
                    <a:pt x="2265" y="64"/>
                  </a:lnTo>
                  <a:lnTo>
                    <a:pt x="2266" y="63"/>
                  </a:lnTo>
                  <a:close/>
                  <a:moveTo>
                    <a:pt x="2317" y="54"/>
                  </a:moveTo>
                  <a:lnTo>
                    <a:pt x="2319" y="54"/>
                  </a:lnTo>
                  <a:lnTo>
                    <a:pt x="2320" y="56"/>
                  </a:lnTo>
                  <a:lnTo>
                    <a:pt x="2321" y="57"/>
                  </a:lnTo>
                  <a:lnTo>
                    <a:pt x="2322" y="59"/>
                  </a:lnTo>
                  <a:lnTo>
                    <a:pt x="2324" y="61"/>
                  </a:lnTo>
                  <a:lnTo>
                    <a:pt x="2325" y="63"/>
                  </a:lnTo>
                  <a:lnTo>
                    <a:pt x="2326" y="66"/>
                  </a:lnTo>
                  <a:lnTo>
                    <a:pt x="2327" y="68"/>
                  </a:lnTo>
                  <a:lnTo>
                    <a:pt x="2329" y="69"/>
                  </a:lnTo>
                  <a:lnTo>
                    <a:pt x="2331" y="72"/>
                  </a:lnTo>
                  <a:lnTo>
                    <a:pt x="2334" y="74"/>
                  </a:lnTo>
                  <a:lnTo>
                    <a:pt x="2335" y="76"/>
                  </a:lnTo>
                  <a:lnTo>
                    <a:pt x="2336" y="76"/>
                  </a:lnTo>
                  <a:lnTo>
                    <a:pt x="2336" y="74"/>
                  </a:lnTo>
                  <a:lnTo>
                    <a:pt x="2337" y="73"/>
                  </a:lnTo>
                  <a:lnTo>
                    <a:pt x="2337" y="72"/>
                  </a:lnTo>
                  <a:lnTo>
                    <a:pt x="2337" y="72"/>
                  </a:lnTo>
                  <a:lnTo>
                    <a:pt x="2337" y="71"/>
                  </a:lnTo>
                  <a:lnTo>
                    <a:pt x="2339" y="71"/>
                  </a:lnTo>
                  <a:lnTo>
                    <a:pt x="2340" y="72"/>
                  </a:lnTo>
                  <a:lnTo>
                    <a:pt x="2342" y="74"/>
                  </a:lnTo>
                  <a:lnTo>
                    <a:pt x="2344" y="74"/>
                  </a:lnTo>
                  <a:lnTo>
                    <a:pt x="2344" y="74"/>
                  </a:lnTo>
                  <a:lnTo>
                    <a:pt x="2344" y="74"/>
                  </a:lnTo>
                  <a:lnTo>
                    <a:pt x="2344" y="73"/>
                  </a:lnTo>
                  <a:lnTo>
                    <a:pt x="2342" y="72"/>
                  </a:lnTo>
                  <a:lnTo>
                    <a:pt x="2342" y="72"/>
                  </a:lnTo>
                  <a:lnTo>
                    <a:pt x="2342" y="71"/>
                  </a:lnTo>
                  <a:lnTo>
                    <a:pt x="2342" y="68"/>
                  </a:lnTo>
                  <a:lnTo>
                    <a:pt x="2344" y="67"/>
                  </a:lnTo>
                  <a:lnTo>
                    <a:pt x="2344" y="66"/>
                  </a:lnTo>
                  <a:lnTo>
                    <a:pt x="2345" y="66"/>
                  </a:lnTo>
                  <a:lnTo>
                    <a:pt x="2346" y="67"/>
                  </a:lnTo>
                  <a:lnTo>
                    <a:pt x="2349" y="67"/>
                  </a:lnTo>
                  <a:lnTo>
                    <a:pt x="2351" y="69"/>
                  </a:lnTo>
                  <a:lnTo>
                    <a:pt x="2354" y="72"/>
                  </a:lnTo>
                  <a:lnTo>
                    <a:pt x="2355" y="76"/>
                  </a:lnTo>
                  <a:lnTo>
                    <a:pt x="2356" y="78"/>
                  </a:lnTo>
                  <a:lnTo>
                    <a:pt x="2356" y="81"/>
                  </a:lnTo>
                  <a:lnTo>
                    <a:pt x="2356" y="82"/>
                  </a:lnTo>
                  <a:lnTo>
                    <a:pt x="2356" y="84"/>
                  </a:lnTo>
                  <a:lnTo>
                    <a:pt x="2356" y="85"/>
                  </a:lnTo>
                  <a:lnTo>
                    <a:pt x="2357" y="88"/>
                  </a:lnTo>
                  <a:lnTo>
                    <a:pt x="2357" y="89"/>
                  </a:lnTo>
                  <a:lnTo>
                    <a:pt x="2360" y="89"/>
                  </a:lnTo>
                  <a:lnTo>
                    <a:pt x="2360" y="89"/>
                  </a:lnTo>
                  <a:lnTo>
                    <a:pt x="2361" y="88"/>
                  </a:lnTo>
                  <a:lnTo>
                    <a:pt x="2360" y="87"/>
                  </a:lnTo>
                  <a:lnTo>
                    <a:pt x="2360" y="85"/>
                  </a:lnTo>
                  <a:lnTo>
                    <a:pt x="2360" y="83"/>
                  </a:lnTo>
                  <a:lnTo>
                    <a:pt x="2360" y="82"/>
                  </a:lnTo>
                  <a:lnTo>
                    <a:pt x="2360" y="81"/>
                  </a:lnTo>
                  <a:lnTo>
                    <a:pt x="2361" y="79"/>
                  </a:lnTo>
                  <a:lnTo>
                    <a:pt x="2362" y="79"/>
                  </a:lnTo>
                  <a:lnTo>
                    <a:pt x="2365" y="79"/>
                  </a:lnTo>
                  <a:lnTo>
                    <a:pt x="2373" y="87"/>
                  </a:lnTo>
                  <a:lnTo>
                    <a:pt x="2375" y="90"/>
                  </a:lnTo>
                  <a:lnTo>
                    <a:pt x="2377" y="92"/>
                  </a:lnTo>
                  <a:lnTo>
                    <a:pt x="2380" y="93"/>
                  </a:lnTo>
                  <a:lnTo>
                    <a:pt x="2381" y="95"/>
                  </a:lnTo>
                  <a:lnTo>
                    <a:pt x="2385" y="97"/>
                  </a:lnTo>
                  <a:lnTo>
                    <a:pt x="2387" y="98"/>
                  </a:lnTo>
                  <a:lnTo>
                    <a:pt x="2391" y="99"/>
                  </a:lnTo>
                  <a:lnTo>
                    <a:pt x="2393" y="100"/>
                  </a:lnTo>
                  <a:lnTo>
                    <a:pt x="2395" y="103"/>
                  </a:lnTo>
                  <a:lnTo>
                    <a:pt x="2398" y="104"/>
                  </a:lnTo>
                  <a:lnTo>
                    <a:pt x="2400" y="107"/>
                  </a:lnTo>
                  <a:lnTo>
                    <a:pt x="2400" y="109"/>
                  </a:lnTo>
                  <a:lnTo>
                    <a:pt x="2400" y="110"/>
                  </a:lnTo>
                  <a:lnTo>
                    <a:pt x="2398" y="110"/>
                  </a:lnTo>
                  <a:lnTo>
                    <a:pt x="2398" y="112"/>
                  </a:lnTo>
                  <a:lnTo>
                    <a:pt x="2398" y="113"/>
                  </a:lnTo>
                  <a:lnTo>
                    <a:pt x="2398" y="114"/>
                  </a:lnTo>
                  <a:lnTo>
                    <a:pt x="2400" y="115"/>
                  </a:lnTo>
                  <a:lnTo>
                    <a:pt x="2401" y="119"/>
                  </a:lnTo>
                  <a:lnTo>
                    <a:pt x="2402" y="120"/>
                  </a:lnTo>
                  <a:lnTo>
                    <a:pt x="2402" y="123"/>
                  </a:lnTo>
                  <a:lnTo>
                    <a:pt x="2402" y="123"/>
                  </a:lnTo>
                  <a:lnTo>
                    <a:pt x="2401" y="124"/>
                  </a:lnTo>
                  <a:lnTo>
                    <a:pt x="2401" y="125"/>
                  </a:lnTo>
                  <a:lnTo>
                    <a:pt x="2401" y="127"/>
                  </a:lnTo>
                  <a:lnTo>
                    <a:pt x="2398" y="129"/>
                  </a:lnTo>
                  <a:lnTo>
                    <a:pt x="2398" y="132"/>
                  </a:lnTo>
                  <a:lnTo>
                    <a:pt x="2398" y="134"/>
                  </a:lnTo>
                  <a:lnTo>
                    <a:pt x="2397" y="138"/>
                  </a:lnTo>
                  <a:lnTo>
                    <a:pt x="2397" y="140"/>
                  </a:lnTo>
                  <a:lnTo>
                    <a:pt x="2396" y="143"/>
                  </a:lnTo>
                  <a:lnTo>
                    <a:pt x="2396" y="145"/>
                  </a:lnTo>
                  <a:lnTo>
                    <a:pt x="2395" y="146"/>
                  </a:lnTo>
                  <a:lnTo>
                    <a:pt x="2393" y="148"/>
                  </a:lnTo>
                  <a:lnTo>
                    <a:pt x="2392" y="148"/>
                  </a:lnTo>
                  <a:lnTo>
                    <a:pt x="2390" y="148"/>
                  </a:lnTo>
                  <a:lnTo>
                    <a:pt x="2387" y="146"/>
                  </a:lnTo>
                  <a:lnTo>
                    <a:pt x="2385" y="145"/>
                  </a:lnTo>
                  <a:lnTo>
                    <a:pt x="2382" y="143"/>
                  </a:lnTo>
                  <a:lnTo>
                    <a:pt x="2381" y="141"/>
                  </a:lnTo>
                  <a:lnTo>
                    <a:pt x="2378" y="139"/>
                  </a:lnTo>
                  <a:lnTo>
                    <a:pt x="2375" y="136"/>
                  </a:lnTo>
                  <a:lnTo>
                    <a:pt x="2371" y="134"/>
                  </a:lnTo>
                  <a:lnTo>
                    <a:pt x="2367" y="132"/>
                  </a:lnTo>
                  <a:lnTo>
                    <a:pt x="2360" y="130"/>
                  </a:lnTo>
                  <a:lnTo>
                    <a:pt x="2351" y="128"/>
                  </a:lnTo>
                  <a:lnTo>
                    <a:pt x="2342" y="122"/>
                  </a:lnTo>
                  <a:lnTo>
                    <a:pt x="2342" y="119"/>
                  </a:lnTo>
                  <a:lnTo>
                    <a:pt x="2341" y="118"/>
                  </a:lnTo>
                  <a:lnTo>
                    <a:pt x="2340" y="115"/>
                  </a:lnTo>
                  <a:lnTo>
                    <a:pt x="2340" y="114"/>
                  </a:lnTo>
                  <a:lnTo>
                    <a:pt x="2339" y="112"/>
                  </a:lnTo>
                  <a:lnTo>
                    <a:pt x="2340" y="110"/>
                  </a:lnTo>
                  <a:lnTo>
                    <a:pt x="2346" y="113"/>
                  </a:lnTo>
                  <a:lnTo>
                    <a:pt x="2346" y="113"/>
                  </a:lnTo>
                  <a:lnTo>
                    <a:pt x="2346" y="112"/>
                  </a:lnTo>
                  <a:lnTo>
                    <a:pt x="2345" y="110"/>
                  </a:lnTo>
                  <a:lnTo>
                    <a:pt x="2345" y="109"/>
                  </a:lnTo>
                  <a:lnTo>
                    <a:pt x="2345" y="108"/>
                  </a:lnTo>
                  <a:lnTo>
                    <a:pt x="2346" y="108"/>
                  </a:lnTo>
                  <a:lnTo>
                    <a:pt x="2347" y="108"/>
                  </a:lnTo>
                  <a:lnTo>
                    <a:pt x="2349" y="109"/>
                  </a:lnTo>
                  <a:lnTo>
                    <a:pt x="2349" y="109"/>
                  </a:lnTo>
                  <a:lnTo>
                    <a:pt x="2350" y="108"/>
                  </a:lnTo>
                  <a:lnTo>
                    <a:pt x="2349" y="108"/>
                  </a:lnTo>
                  <a:lnTo>
                    <a:pt x="2349" y="105"/>
                  </a:lnTo>
                  <a:lnTo>
                    <a:pt x="2347" y="103"/>
                  </a:lnTo>
                  <a:lnTo>
                    <a:pt x="2346" y="100"/>
                  </a:lnTo>
                  <a:lnTo>
                    <a:pt x="2345" y="99"/>
                  </a:lnTo>
                  <a:lnTo>
                    <a:pt x="2342" y="98"/>
                  </a:lnTo>
                  <a:lnTo>
                    <a:pt x="2341" y="98"/>
                  </a:lnTo>
                  <a:lnTo>
                    <a:pt x="2339" y="98"/>
                  </a:lnTo>
                  <a:lnTo>
                    <a:pt x="2337" y="98"/>
                  </a:lnTo>
                  <a:lnTo>
                    <a:pt x="2336" y="99"/>
                  </a:lnTo>
                  <a:lnTo>
                    <a:pt x="2335" y="100"/>
                  </a:lnTo>
                  <a:lnTo>
                    <a:pt x="2334" y="100"/>
                  </a:lnTo>
                  <a:lnTo>
                    <a:pt x="2332" y="102"/>
                  </a:lnTo>
                  <a:lnTo>
                    <a:pt x="2331" y="102"/>
                  </a:lnTo>
                  <a:lnTo>
                    <a:pt x="2329" y="100"/>
                  </a:lnTo>
                  <a:lnTo>
                    <a:pt x="2327" y="100"/>
                  </a:lnTo>
                  <a:lnTo>
                    <a:pt x="2326" y="100"/>
                  </a:lnTo>
                  <a:lnTo>
                    <a:pt x="2326" y="99"/>
                  </a:lnTo>
                  <a:lnTo>
                    <a:pt x="2325" y="98"/>
                  </a:lnTo>
                  <a:lnTo>
                    <a:pt x="2324" y="95"/>
                  </a:lnTo>
                  <a:lnTo>
                    <a:pt x="2322" y="94"/>
                  </a:lnTo>
                  <a:lnTo>
                    <a:pt x="2321" y="92"/>
                  </a:lnTo>
                  <a:lnTo>
                    <a:pt x="2320" y="89"/>
                  </a:lnTo>
                  <a:lnTo>
                    <a:pt x="2317" y="87"/>
                  </a:lnTo>
                  <a:lnTo>
                    <a:pt x="2317" y="87"/>
                  </a:lnTo>
                  <a:lnTo>
                    <a:pt x="2319" y="85"/>
                  </a:lnTo>
                  <a:lnTo>
                    <a:pt x="2319" y="85"/>
                  </a:lnTo>
                  <a:lnTo>
                    <a:pt x="2320" y="84"/>
                  </a:lnTo>
                  <a:lnTo>
                    <a:pt x="2321" y="84"/>
                  </a:lnTo>
                  <a:lnTo>
                    <a:pt x="2320" y="83"/>
                  </a:lnTo>
                  <a:lnTo>
                    <a:pt x="2319" y="81"/>
                  </a:lnTo>
                  <a:lnTo>
                    <a:pt x="2316" y="78"/>
                  </a:lnTo>
                  <a:lnTo>
                    <a:pt x="2314" y="76"/>
                  </a:lnTo>
                  <a:lnTo>
                    <a:pt x="2312" y="74"/>
                  </a:lnTo>
                  <a:lnTo>
                    <a:pt x="2311" y="74"/>
                  </a:lnTo>
                  <a:lnTo>
                    <a:pt x="2309" y="73"/>
                  </a:lnTo>
                  <a:lnTo>
                    <a:pt x="2307" y="72"/>
                  </a:lnTo>
                  <a:lnTo>
                    <a:pt x="2306" y="69"/>
                  </a:lnTo>
                  <a:lnTo>
                    <a:pt x="2306" y="68"/>
                  </a:lnTo>
                  <a:lnTo>
                    <a:pt x="2307" y="67"/>
                  </a:lnTo>
                  <a:lnTo>
                    <a:pt x="2307" y="66"/>
                  </a:lnTo>
                  <a:lnTo>
                    <a:pt x="2309" y="66"/>
                  </a:lnTo>
                  <a:lnTo>
                    <a:pt x="2310" y="66"/>
                  </a:lnTo>
                  <a:lnTo>
                    <a:pt x="2311" y="67"/>
                  </a:lnTo>
                  <a:lnTo>
                    <a:pt x="2314" y="68"/>
                  </a:lnTo>
                  <a:lnTo>
                    <a:pt x="2315" y="69"/>
                  </a:lnTo>
                  <a:lnTo>
                    <a:pt x="2317" y="71"/>
                  </a:lnTo>
                  <a:lnTo>
                    <a:pt x="2317" y="71"/>
                  </a:lnTo>
                  <a:lnTo>
                    <a:pt x="2319" y="71"/>
                  </a:lnTo>
                  <a:lnTo>
                    <a:pt x="2319" y="69"/>
                  </a:lnTo>
                  <a:lnTo>
                    <a:pt x="2319" y="68"/>
                  </a:lnTo>
                  <a:lnTo>
                    <a:pt x="2319" y="67"/>
                  </a:lnTo>
                  <a:lnTo>
                    <a:pt x="2317" y="64"/>
                  </a:lnTo>
                  <a:lnTo>
                    <a:pt x="2317" y="63"/>
                  </a:lnTo>
                  <a:lnTo>
                    <a:pt x="2316" y="62"/>
                  </a:lnTo>
                  <a:lnTo>
                    <a:pt x="2316" y="62"/>
                  </a:lnTo>
                  <a:lnTo>
                    <a:pt x="2317" y="61"/>
                  </a:lnTo>
                  <a:lnTo>
                    <a:pt x="2317" y="59"/>
                  </a:lnTo>
                  <a:lnTo>
                    <a:pt x="2317" y="58"/>
                  </a:lnTo>
                  <a:lnTo>
                    <a:pt x="2317" y="56"/>
                  </a:lnTo>
                  <a:lnTo>
                    <a:pt x="2317" y="54"/>
                  </a:lnTo>
                  <a:lnTo>
                    <a:pt x="2317" y="54"/>
                  </a:lnTo>
                  <a:close/>
                  <a:moveTo>
                    <a:pt x="2305" y="41"/>
                  </a:moveTo>
                  <a:lnTo>
                    <a:pt x="2306" y="41"/>
                  </a:lnTo>
                  <a:lnTo>
                    <a:pt x="2307" y="42"/>
                  </a:lnTo>
                  <a:lnTo>
                    <a:pt x="2309" y="43"/>
                  </a:lnTo>
                  <a:lnTo>
                    <a:pt x="2311" y="44"/>
                  </a:lnTo>
                  <a:lnTo>
                    <a:pt x="2315" y="48"/>
                  </a:lnTo>
                  <a:lnTo>
                    <a:pt x="2315" y="49"/>
                  </a:lnTo>
                  <a:lnTo>
                    <a:pt x="2314" y="49"/>
                  </a:lnTo>
                  <a:lnTo>
                    <a:pt x="2312" y="48"/>
                  </a:lnTo>
                  <a:lnTo>
                    <a:pt x="2310" y="47"/>
                  </a:lnTo>
                  <a:lnTo>
                    <a:pt x="2307" y="46"/>
                  </a:lnTo>
                  <a:lnTo>
                    <a:pt x="2306" y="46"/>
                  </a:lnTo>
                  <a:lnTo>
                    <a:pt x="2305" y="44"/>
                  </a:lnTo>
                  <a:lnTo>
                    <a:pt x="2304" y="43"/>
                  </a:lnTo>
                  <a:lnTo>
                    <a:pt x="2304" y="42"/>
                  </a:lnTo>
                  <a:lnTo>
                    <a:pt x="2304" y="42"/>
                  </a:lnTo>
                  <a:lnTo>
                    <a:pt x="2305" y="41"/>
                  </a:lnTo>
                  <a:close/>
                  <a:moveTo>
                    <a:pt x="359" y="0"/>
                  </a:moveTo>
                  <a:lnTo>
                    <a:pt x="363" y="1"/>
                  </a:lnTo>
                  <a:lnTo>
                    <a:pt x="364" y="6"/>
                  </a:lnTo>
                  <a:lnTo>
                    <a:pt x="363" y="12"/>
                  </a:lnTo>
                  <a:lnTo>
                    <a:pt x="362" y="18"/>
                  </a:lnTo>
                  <a:lnTo>
                    <a:pt x="360" y="25"/>
                  </a:lnTo>
                  <a:lnTo>
                    <a:pt x="360" y="28"/>
                  </a:lnTo>
                  <a:lnTo>
                    <a:pt x="360" y="31"/>
                  </a:lnTo>
                  <a:lnTo>
                    <a:pt x="360" y="33"/>
                  </a:lnTo>
                  <a:lnTo>
                    <a:pt x="360" y="36"/>
                  </a:lnTo>
                  <a:lnTo>
                    <a:pt x="360" y="38"/>
                  </a:lnTo>
                  <a:lnTo>
                    <a:pt x="359" y="41"/>
                  </a:lnTo>
                  <a:lnTo>
                    <a:pt x="359" y="43"/>
                  </a:lnTo>
                  <a:lnTo>
                    <a:pt x="360" y="44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8" y="47"/>
                  </a:lnTo>
                  <a:lnTo>
                    <a:pt x="370" y="48"/>
                  </a:lnTo>
                  <a:lnTo>
                    <a:pt x="372" y="51"/>
                  </a:lnTo>
                  <a:lnTo>
                    <a:pt x="373" y="53"/>
                  </a:lnTo>
                  <a:lnTo>
                    <a:pt x="374" y="54"/>
                  </a:lnTo>
                  <a:lnTo>
                    <a:pt x="377" y="57"/>
                  </a:lnTo>
                  <a:lnTo>
                    <a:pt x="378" y="57"/>
                  </a:lnTo>
                  <a:lnTo>
                    <a:pt x="380" y="57"/>
                  </a:lnTo>
                  <a:lnTo>
                    <a:pt x="383" y="56"/>
                  </a:lnTo>
                  <a:lnTo>
                    <a:pt x="384" y="54"/>
                  </a:lnTo>
                  <a:lnTo>
                    <a:pt x="387" y="52"/>
                  </a:lnTo>
                  <a:lnTo>
                    <a:pt x="388" y="48"/>
                  </a:lnTo>
                  <a:lnTo>
                    <a:pt x="390" y="46"/>
                  </a:lnTo>
                  <a:lnTo>
                    <a:pt x="393" y="44"/>
                  </a:lnTo>
                  <a:lnTo>
                    <a:pt x="396" y="43"/>
                  </a:lnTo>
                  <a:lnTo>
                    <a:pt x="405" y="44"/>
                  </a:lnTo>
                  <a:lnTo>
                    <a:pt x="410" y="48"/>
                  </a:lnTo>
                  <a:lnTo>
                    <a:pt x="411" y="54"/>
                  </a:lnTo>
                  <a:lnTo>
                    <a:pt x="410" y="63"/>
                  </a:lnTo>
                  <a:lnTo>
                    <a:pt x="408" y="73"/>
                  </a:lnTo>
                  <a:lnTo>
                    <a:pt x="403" y="82"/>
                  </a:lnTo>
                  <a:lnTo>
                    <a:pt x="398" y="90"/>
                  </a:lnTo>
                  <a:lnTo>
                    <a:pt x="394" y="97"/>
                  </a:lnTo>
                  <a:lnTo>
                    <a:pt x="387" y="105"/>
                  </a:lnTo>
                  <a:lnTo>
                    <a:pt x="379" y="112"/>
                  </a:lnTo>
                  <a:lnTo>
                    <a:pt x="370" y="114"/>
                  </a:lnTo>
                  <a:lnTo>
                    <a:pt x="363" y="113"/>
                  </a:lnTo>
                  <a:lnTo>
                    <a:pt x="359" y="112"/>
                  </a:lnTo>
                  <a:lnTo>
                    <a:pt x="357" y="110"/>
                  </a:lnTo>
                  <a:lnTo>
                    <a:pt x="354" y="112"/>
                  </a:lnTo>
                  <a:lnTo>
                    <a:pt x="353" y="113"/>
                  </a:lnTo>
                  <a:lnTo>
                    <a:pt x="352" y="114"/>
                  </a:lnTo>
                  <a:lnTo>
                    <a:pt x="350" y="117"/>
                  </a:lnTo>
                  <a:lnTo>
                    <a:pt x="349" y="118"/>
                  </a:lnTo>
                  <a:lnTo>
                    <a:pt x="348" y="119"/>
                  </a:lnTo>
                  <a:lnTo>
                    <a:pt x="347" y="120"/>
                  </a:lnTo>
                  <a:lnTo>
                    <a:pt x="344" y="122"/>
                  </a:lnTo>
                  <a:lnTo>
                    <a:pt x="334" y="119"/>
                  </a:lnTo>
                  <a:lnTo>
                    <a:pt x="325" y="120"/>
                  </a:lnTo>
                  <a:lnTo>
                    <a:pt x="315" y="124"/>
                  </a:lnTo>
                  <a:lnTo>
                    <a:pt x="312" y="128"/>
                  </a:lnTo>
                  <a:lnTo>
                    <a:pt x="309" y="132"/>
                  </a:lnTo>
                  <a:lnTo>
                    <a:pt x="307" y="135"/>
                  </a:lnTo>
                  <a:lnTo>
                    <a:pt x="303" y="138"/>
                  </a:lnTo>
                  <a:lnTo>
                    <a:pt x="298" y="140"/>
                  </a:lnTo>
                  <a:lnTo>
                    <a:pt x="294" y="144"/>
                  </a:lnTo>
                  <a:lnTo>
                    <a:pt x="289" y="146"/>
                  </a:lnTo>
                  <a:lnTo>
                    <a:pt x="284" y="150"/>
                  </a:lnTo>
                  <a:lnTo>
                    <a:pt x="281" y="155"/>
                  </a:lnTo>
                  <a:lnTo>
                    <a:pt x="278" y="159"/>
                  </a:lnTo>
                  <a:lnTo>
                    <a:pt x="274" y="163"/>
                  </a:lnTo>
                  <a:lnTo>
                    <a:pt x="269" y="166"/>
                  </a:lnTo>
                  <a:lnTo>
                    <a:pt x="264" y="169"/>
                  </a:lnTo>
                  <a:lnTo>
                    <a:pt x="261" y="170"/>
                  </a:lnTo>
                  <a:lnTo>
                    <a:pt x="256" y="171"/>
                  </a:lnTo>
                  <a:lnTo>
                    <a:pt x="251" y="173"/>
                  </a:lnTo>
                  <a:lnTo>
                    <a:pt x="241" y="170"/>
                  </a:lnTo>
                  <a:lnTo>
                    <a:pt x="232" y="165"/>
                  </a:lnTo>
                  <a:lnTo>
                    <a:pt x="228" y="159"/>
                  </a:lnTo>
                  <a:lnTo>
                    <a:pt x="228" y="151"/>
                  </a:lnTo>
                  <a:lnTo>
                    <a:pt x="232" y="148"/>
                  </a:lnTo>
                  <a:lnTo>
                    <a:pt x="238" y="144"/>
                  </a:lnTo>
                  <a:lnTo>
                    <a:pt x="244" y="140"/>
                  </a:lnTo>
                  <a:lnTo>
                    <a:pt x="248" y="134"/>
                  </a:lnTo>
                  <a:lnTo>
                    <a:pt x="254" y="132"/>
                  </a:lnTo>
                  <a:lnTo>
                    <a:pt x="261" y="129"/>
                  </a:lnTo>
                  <a:lnTo>
                    <a:pt x="268" y="128"/>
                  </a:lnTo>
                  <a:lnTo>
                    <a:pt x="276" y="125"/>
                  </a:lnTo>
                  <a:lnTo>
                    <a:pt x="279" y="122"/>
                  </a:lnTo>
                  <a:lnTo>
                    <a:pt x="279" y="120"/>
                  </a:lnTo>
                  <a:lnTo>
                    <a:pt x="279" y="119"/>
                  </a:lnTo>
                  <a:lnTo>
                    <a:pt x="277" y="119"/>
                  </a:lnTo>
                  <a:lnTo>
                    <a:pt x="274" y="119"/>
                  </a:lnTo>
                  <a:lnTo>
                    <a:pt x="272" y="120"/>
                  </a:lnTo>
                  <a:lnTo>
                    <a:pt x="269" y="120"/>
                  </a:lnTo>
                  <a:lnTo>
                    <a:pt x="266" y="122"/>
                  </a:lnTo>
                  <a:lnTo>
                    <a:pt x="263" y="123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6" y="123"/>
                  </a:lnTo>
                  <a:lnTo>
                    <a:pt x="253" y="123"/>
                  </a:lnTo>
                  <a:lnTo>
                    <a:pt x="251" y="123"/>
                  </a:lnTo>
                  <a:lnTo>
                    <a:pt x="248" y="124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0" y="125"/>
                  </a:lnTo>
                  <a:lnTo>
                    <a:pt x="238" y="124"/>
                  </a:lnTo>
                  <a:lnTo>
                    <a:pt x="236" y="123"/>
                  </a:lnTo>
                  <a:lnTo>
                    <a:pt x="233" y="123"/>
                  </a:lnTo>
                  <a:lnTo>
                    <a:pt x="232" y="124"/>
                  </a:lnTo>
                  <a:lnTo>
                    <a:pt x="231" y="127"/>
                  </a:lnTo>
                  <a:lnTo>
                    <a:pt x="231" y="128"/>
                  </a:lnTo>
                  <a:lnTo>
                    <a:pt x="231" y="129"/>
                  </a:lnTo>
                  <a:lnTo>
                    <a:pt x="222" y="136"/>
                  </a:lnTo>
                  <a:lnTo>
                    <a:pt x="215" y="141"/>
                  </a:lnTo>
                  <a:lnTo>
                    <a:pt x="207" y="143"/>
                  </a:lnTo>
                  <a:lnTo>
                    <a:pt x="205" y="141"/>
                  </a:lnTo>
                  <a:lnTo>
                    <a:pt x="203" y="139"/>
                  </a:lnTo>
                  <a:lnTo>
                    <a:pt x="203" y="138"/>
                  </a:lnTo>
                  <a:lnTo>
                    <a:pt x="203" y="135"/>
                  </a:lnTo>
                  <a:lnTo>
                    <a:pt x="202" y="133"/>
                  </a:lnTo>
                  <a:lnTo>
                    <a:pt x="202" y="132"/>
                  </a:lnTo>
                  <a:lnTo>
                    <a:pt x="201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6" y="132"/>
                  </a:lnTo>
                  <a:lnTo>
                    <a:pt x="193" y="132"/>
                  </a:lnTo>
                  <a:lnTo>
                    <a:pt x="191" y="132"/>
                  </a:lnTo>
                  <a:lnTo>
                    <a:pt x="188" y="132"/>
                  </a:lnTo>
                  <a:lnTo>
                    <a:pt x="186" y="132"/>
                  </a:lnTo>
                  <a:lnTo>
                    <a:pt x="183" y="130"/>
                  </a:lnTo>
                  <a:lnTo>
                    <a:pt x="182" y="129"/>
                  </a:lnTo>
                  <a:lnTo>
                    <a:pt x="181" y="127"/>
                  </a:lnTo>
                  <a:lnTo>
                    <a:pt x="180" y="125"/>
                  </a:lnTo>
                  <a:lnTo>
                    <a:pt x="181" y="122"/>
                  </a:lnTo>
                  <a:lnTo>
                    <a:pt x="182" y="119"/>
                  </a:lnTo>
                  <a:lnTo>
                    <a:pt x="186" y="115"/>
                  </a:lnTo>
                  <a:lnTo>
                    <a:pt x="196" y="110"/>
                  </a:lnTo>
                  <a:lnTo>
                    <a:pt x="206" y="108"/>
                  </a:lnTo>
                  <a:lnTo>
                    <a:pt x="217" y="105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1" y="100"/>
                  </a:lnTo>
                  <a:lnTo>
                    <a:pt x="220" y="100"/>
                  </a:lnTo>
                  <a:lnTo>
                    <a:pt x="217" y="100"/>
                  </a:lnTo>
                  <a:lnTo>
                    <a:pt x="213" y="100"/>
                  </a:lnTo>
                  <a:lnTo>
                    <a:pt x="211" y="100"/>
                  </a:lnTo>
                  <a:lnTo>
                    <a:pt x="208" y="100"/>
                  </a:lnTo>
                  <a:lnTo>
                    <a:pt x="206" y="100"/>
                  </a:lnTo>
                  <a:lnTo>
                    <a:pt x="205" y="100"/>
                  </a:lnTo>
                  <a:lnTo>
                    <a:pt x="205" y="99"/>
                  </a:lnTo>
                  <a:lnTo>
                    <a:pt x="205" y="98"/>
                  </a:lnTo>
                  <a:lnTo>
                    <a:pt x="206" y="97"/>
                  </a:lnTo>
                  <a:lnTo>
                    <a:pt x="208" y="94"/>
                  </a:lnTo>
                  <a:lnTo>
                    <a:pt x="211" y="93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20" y="90"/>
                  </a:lnTo>
                  <a:lnTo>
                    <a:pt x="220" y="89"/>
                  </a:lnTo>
                  <a:lnTo>
                    <a:pt x="220" y="88"/>
                  </a:lnTo>
                  <a:lnTo>
                    <a:pt x="218" y="87"/>
                  </a:lnTo>
                  <a:lnTo>
                    <a:pt x="216" y="87"/>
                  </a:lnTo>
                  <a:lnTo>
                    <a:pt x="213" y="87"/>
                  </a:lnTo>
                  <a:lnTo>
                    <a:pt x="211" y="87"/>
                  </a:lnTo>
                  <a:lnTo>
                    <a:pt x="210" y="85"/>
                  </a:lnTo>
                  <a:lnTo>
                    <a:pt x="207" y="85"/>
                  </a:lnTo>
                  <a:lnTo>
                    <a:pt x="207" y="84"/>
                  </a:lnTo>
                  <a:lnTo>
                    <a:pt x="210" y="76"/>
                  </a:lnTo>
                  <a:lnTo>
                    <a:pt x="218" y="68"/>
                  </a:lnTo>
                  <a:lnTo>
                    <a:pt x="228" y="62"/>
                  </a:lnTo>
                  <a:lnTo>
                    <a:pt x="231" y="61"/>
                  </a:lnTo>
                  <a:lnTo>
                    <a:pt x="232" y="57"/>
                  </a:lnTo>
                  <a:lnTo>
                    <a:pt x="235" y="54"/>
                  </a:lnTo>
                  <a:lnTo>
                    <a:pt x="236" y="51"/>
                  </a:lnTo>
                  <a:lnTo>
                    <a:pt x="237" y="48"/>
                  </a:lnTo>
                  <a:lnTo>
                    <a:pt x="238" y="46"/>
                  </a:lnTo>
                  <a:lnTo>
                    <a:pt x="241" y="44"/>
                  </a:lnTo>
                  <a:lnTo>
                    <a:pt x="243" y="43"/>
                  </a:lnTo>
                  <a:lnTo>
                    <a:pt x="248" y="43"/>
                  </a:lnTo>
                  <a:lnTo>
                    <a:pt x="252" y="43"/>
                  </a:lnTo>
                  <a:lnTo>
                    <a:pt x="254" y="43"/>
                  </a:lnTo>
                  <a:lnTo>
                    <a:pt x="257" y="44"/>
                  </a:lnTo>
                  <a:lnTo>
                    <a:pt x="258" y="46"/>
                  </a:lnTo>
                  <a:lnTo>
                    <a:pt x="258" y="48"/>
                  </a:lnTo>
                  <a:lnTo>
                    <a:pt x="258" y="52"/>
                  </a:lnTo>
                  <a:lnTo>
                    <a:pt x="259" y="54"/>
                  </a:lnTo>
                  <a:lnTo>
                    <a:pt x="261" y="56"/>
                  </a:lnTo>
                  <a:lnTo>
                    <a:pt x="263" y="57"/>
                  </a:lnTo>
                  <a:lnTo>
                    <a:pt x="266" y="57"/>
                  </a:lnTo>
                  <a:lnTo>
                    <a:pt x="269" y="56"/>
                  </a:lnTo>
                  <a:lnTo>
                    <a:pt x="272" y="56"/>
                  </a:lnTo>
                  <a:lnTo>
                    <a:pt x="274" y="53"/>
                  </a:lnTo>
                  <a:lnTo>
                    <a:pt x="277" y="52"/>
                  </a:lnTo>
                  <a:lnTo>
                    <a:pt x="282" y="49"/>
                  </a:lnTo>
                  <a:lnTo>
                    <a:pt x="286" y="48"/>
                  </a:lnTo>
                  <a:lnTo>
                    <a:pt x="289" y="49"/>
                  </a:lnTo>
                  <a:lnTo>
                    <a:pt x="293" y="52"/>
                  </a:lnTo>
                  <a:lnTo>
                    <a:pt x="296" y="54"/>
                  </a:lnTo>
                  <a:lnTo>
                    <a:pt x="296" y="56"/>
                  </a:lnTo>
                  <a:lnTo>
                    <a:pt x="296" y="58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6" y="68"/>
                  </a:lnTo>
                  <a:lnTo>
                    <a:pt x="296" y="68"/>
                  </a:lnTo>
                  <a:lnTo>
                    <a:pt x="297" y="69"/>
                  </a:lnTo>
                  <a:lnTo>
                    <a:pt x="298" y="69"/>
                  </a:lnTo>
                  <a:lnTo>
                    <a:pt x="299" y="69"/>
                  </a:lnTo>
                  <a:lnTo>
                    <a:pt x="302" y="71"/>
                  </a:lnTo>
                  <a:lnTo>
                    <a:pt x="303" y="72"/>
                  </a:lnTo>
                  <a:lnTo>
                    <a:pt x="303" y="73"/>
                  </a:lnTo>
                  <a:lnTo>
                    <a:pt x="303" y="74"/>
                  </a:lnTo>
                  <a:lnTo>
                    <a:pt x="303" y="77"/>
                  </a:lnTo>
                  <a:lnTo>
                    <a:pt x="303" y="78"/>
                  </a:lnTo>
                  <a:lnTo>
                    <a:pt x="302" y="79"/>
                  </a:lnTo>
                  <a:lnTo>
                    <a:pt x="303" y="81"/>
                  </a:lnTo>
                  <a:lnTo>
                    <a:pt x="306" y="82"/>
                  </a:lnTo>
                  <a:lnTo>
                    <a:pt x="308" y="83"/>
                  </a:lnTo>
                  <a:lnTo>
                    <a:pt x="311" y="83"/>
                  </a:lnTo>
                  <a:lnTo>
                    <a:pt x="314" y="84"/>
                  </a:lnTo>
                  <a:lnTo>
                    <a:pt x="315" y="84"/>
                  </a:lnTo>
                  <a:lnTo>
                    <a:pt x="322" y="84"/>
                  </a:lnTo>
                  <a:lnTo>
                    <a:pt x="328" y="85"/>
                  </a:lnTo>
                  <a:lnTo>
                    <a:pt x="334" y="85"/>
                  </a:lnTo>
                  <a:lnTo>
                    <a:pt x="340" y="84"/>
                  </a:lnTo>
                  <a:lnTo>
                    <a:pt x="344" y="78"/>
                  </a:lnTo>
                  <a:lnTo>
                    <a:pt x="345" y="76"/>
                  </a:lnTo>
                  <a:lnTo>
                    <a:pt x="344" y="73"/>
                  </a:lnTo>
                  <a:lnTo>
                    <a:pt x="343" y="71"/>
                  </a:lnTo>
                  <a:lnTo>
                    <a:pt x="342" y="68"/>
                  </a:lnTo>
                  <a:lnTo>
                    <a:pt x="339" y="66"/>
                  </a:lnTo>
                  <a:lnTo>
                    <a:pt x="338" y="63"/>
                  </a:lnTo>
                  <a:lnTo>
                    <a:pt x="337" y="59"/>
                  </a:lnTo>
                  <a:lnTo>
                    <a:pt x="337" y="57"/>
                  </a:lnTo>
                  <a:lnTo>
                    <a:pt x="337" y="53"/>
                  </a:lnTo>
                  <a:lnTo>
                    <a:pt x="338" y="51"/>
                  </a:lnTo>
                  <a:lnTo>
                    <a:pt x="338" y="48"/>
                  </a:lnTo>
                  <a:lnTo>
                    <a:pt x="337" y="46"/>
                  </a:lnTo>
                  <a:lnTo>
                    <a:pt x="334" y="44"/>
                  </a:lnTo>
                  <a:lnTo>
                    <a:pt x="332" y="44"/>
                  </a:lnTo>
                  <a:lnTo>
                    <a:pt x="328" y="43"/>
                  </a:lnTo>
                  <a:lnTo>
                    <a:pt x="327" y="43"/>
                  </a:lnTo>
                  <a:lnTo>
                    <a:pt x="323" y="42"/>
                  </a:lnTo>
                  <a:lnTo>
                    <a:pt x="320" y="41"/>
                  </a:lnTo>
                  <a:lnTo>
                    <a:pt x="320" y="38"/>
                  </a:lnTo>
                  <a:lnTo>
                    <a:pt x="320" y="36"/>
                  </a:lnTo>
                  <a:lnTo>
                    <a:pt x="322" y="32"/>
                  </a:lnTo>
                  <a:lnTo>
                    <a:pt x="324" y="30"/>
                  </a:lnTo>
                  <a:lnTo>
                    <a:pt x="325" y="27"/>
                  </a:lnTo>
                  <a:lnTo>
                    <a:pt x="329" y="25"/>
                  </a:lnTo>
                  <a:lnTo>
                    <a:pt x="338" y="21"/>
                  </a:lnTo>
                  <a:lnTo>
                    <a:pt x="344" y="16"/>
                  </a:lnTo>
                  <a:lnTo>
                    <a:pt x="349" y="8"/>
                  </a:lnTo>
                  <a:lnTo>
                    <a:pt x="350" y="7"/>
                  </a:lnTo>
                  <a:lnTo>
                    <a:pt x="350" y="5"/>
                  </a:lnTo>
                  <a:lnTo>
                    <a:pt x="352" y="3"/>
                  </a:lnTo>
                  <a:lnTo>
                    <a:pt x="354" y="1"/>
                  </a:lnTo>
                  <a:lnTo>
                    <a:pt x="357" y="0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5256" y="92"/>
              <a:ext cx="639" cy="430"/>
            </a:xfrm>
            <a:custGeom>
              <a:avLst/>
              <a:gdLst>
                <a:gd name="T0" fmla="*/ 395 w 1919"/>
                <a:gd name="T1" fmla="*/ 472 h 1291"/>
                <a:gd name="T2" fmla="*/ 393 w 1919"/>
                <a:gd name="T3" fmla="*/ 396 h 1291"/>
                <a:gd name="T4" fmla="*/ 132 w 1919"/>
                <a:gd name="T5" fmla="*/ 405 h 1291"/>
                <a:gd name="T6" fmla="*/ 56 w 1919"/>
                <a:gd name="T7" fmla="*/ 482 h 1291"/>
                <a:gd name="T8" fmla="*/ 37 w 1919"/>
                <a:gd name="T9" fmla="*/ 449 h 1291"/>
                <a:gd name="T10" fmla="*/ 408 w 1919"/>
                <a:gd name="T11" fmla="*/ 256 h 1291"/>
                <a:gd name="T12" fmla="*/ 392 w 1919"/>
                <a:gd name="T13" fmla="*/ 294 h 1291"/>
                <a:gd name="T14" fmla="*/ 344 w 1919"/>
                <a:gd name="T15" fmla="*/ 245 h 1291"/>
                <a:gd name="T16" fmla="*/ 1501 w 1919"/>
                <a:gd name="T17" fmla="*/ 7 h 1291"/>
                <a:gd name="T18" fmla="*/ 1518 w 1919"/>
                <a:gd name="T19" fmla="*/ 51 h 1291"/>
                <a:gd name="T20" fmla="*/ 1629 w 1919"/>
                <a:gd name="T21" fmla="*/ 89 h 1291"/>
                <a:gd name="T22" fmla="*/ 1660 w 1919"/>
                <a:gd name="T23" fmla="*/ 141 h 1291"/>
                <a:gd name="T24" fmla="*/ 1593 w 1919"/>
                <a:gd name="T25" fmla="*/ 141 h 1291"/>
                <a:gd name="T26" fmla="*/ 1679 w 1919"/>
                <a:gd name="T27" fmla="*/ 160 h 1291"/>
                <a:gd name="T28" fmla="*/ 1729 w 1919"/>
                <a:gd name="T29" fmla="*/ 215 h 1291"/>
                <a:gd name="T30" fmla="*/ 1760 w 1919"/>
                <a:gd name="T31" fmla="*/ 204 h 1291"/>
                <a:gd name="T32" fmla="*/ 1784 w 1919"/>
                <a:gd name="T33" fmla="*/ 192 h 1291"/>
                <a:gd name="T34" fmla="*/ 1820 w 1919"/>
                <a:gd name="T35" fmla="*/ 276 h 1291"/>
                <a:gd name="T36" fmla="*/ 1794 w 1919"/>
                <a:gd name="T37" fmla="*/ 276 h 1291"/>
                <a:gd name="T38" fmla="*/ 1816 w 1919"/>
                <a:gd name="T39" fmla="*/ 312 h 1291"/>
                <a:gd name="T40" fmla="*/ 1810 w 1919"/>
                <a:gd name="T41" fmla="*/ 372 h 1291"/>
                <a:gd name="T42" fmla="*/ 1846 w 1919"/>
                <a:gd name="T43" fmla="*/ 460 h 1291"/>
                <a:gd name="T44" fmla="*/ 1870 w 1919"/>
                <a:gd name="T45" fmla="*/ 512 h 1291"/>
                <a:gd name="T46" fmla="*/ 1862 w 1919"/>
                <a:gd name="T47" fmla="*/ 539 h 1291"/>
                <a:gd name="T48" fmla="*/ 1866 w 1919"/>
                <a:gd name="T49" fmla="*/ 592 h 1291"/>
                <a:gd name="T50" fmla="*/ 1868 w 1919"/>
                <a:gd name="T51" fmla="*/ 641 h 1291"/>
                <a:gd name="T52" fmla="*/ 1836 w 1919"/>
                <a:gd name="T53" fmla="*/ 681 h 1291"/>
                <a:gd name="T54" fmla="*/ 1907 w 1919"/>
                <a:gd name="T55" fmla="*/ 801 h 1291"/>
                <a:gd name="T56" fmla="*/ 1837 w 1919"/>
                <a:gd name="T57" fmla="*/ 773 h 1291"/>
                <a:gd name="T58" fmla="*/ 1842 w 1919"/>
                <a:gd name="T59" fmla="*/ 803 h 1291"/>
                <a:gd name="T60" fmla="*/ 1896 w 1919"/>
                <a:gd name="T61" fmla="*/ 852 h 1291"/>
                <a:gd name="T62" fmla="*/ 1802 w 1919"/>
                <a:gd name="T63" fmla="*/ 935 h 1291"/>
                <a:gd name="T64" fmla="*/ 1741 w 1919"/>
                <a:gd name="T65" fmla="*/ 1019 h 1291"/>
                <a:gd name="T66" fmla="*/ 1686 w 1919"/>
                <a:gd name="T67" fmla="*/ 1031 h 1291"/>
                <a:gd name="T68" fmla="*/ 1666 w 1919"/>
                <a:gd name="T69" fmla="*/ 1087 h 1291"/>
                <a:gd name="T70" fmla="*/ 1640 w 1919"/>
                <a:gd name="T71" fmla="*/ 1243 h 1291"/>
                <a:gd name="T72" fmla="*/ 1573 w 1919"/>
                <a:gd name="T73" fmla="*/ 1245 h 1291"/>
                <a:gd name="T74" fmla="*/ 1480 w 1919"/>
                <a:gd name="T75" fmla="*/ 1064 h 1291"/>
                <a:gd name="T76" fmla="*/ 1405 w 1919"/>
                <a:gd name="T77" fmla="*/ 926 h 1291"/>
                <a:gd name="T78" fmla="*/ 1460 w 1919"/>
                <a:gd name="T79" fmla="*/ 883 h 1291"/>
                <a:gd name="T80" fmla="*/ 1424 w 1919"/>
                <a:gd name="T81" fmla="*/ 778 h 1291"/>
                <a:gd name="T82" fmla="*/ 1370 w 1919"/>
                <a:gd name="T83" fmla="*/ 761 h 1291"/>
                <a:gd name="T84" fmla="*/ 1391 w 1919"/>
                <a:gd name="T85" fmla="*/ 697 h 1291"/>
                <a:gd name="T86" fmla="*/ 1341 w 1919"/>
                <a:gd name="T87" fmla="*/ 638 h 1291"/>
                <a:gd name="T88" fmla="*/ 1304 w 1919"/>
                <a:gd name="T89" fmla="*/ 533 h 1291"/>
                <a:gd name="T90" fmla="*/ 1146 w 1919"/>
                <a:gd name="T91" fmla="*/ 405 h 1291"/>
                <a:gd name="T92" fmla="*/ 1022 w 1919"/>
                <a:gd name="T93" fmla="*/ 393 h 1291"/>
                <a:gd name="T94" fmla="*/ 1010 w 1919"/>
                <a:gd name="T95" fmla="*/ 333 h 1291"/>
                <a:gd name="T96" fmla="*/ 1042 w 1919"/>
                <a:gd name="T97" fmla="*/ 314 h 1291"/>
                <a:gd name="T98" fmla="*/ 1003 w 1919"/>
                <a:gd name="T99" fmla="*/ 237 h 1291"/>
                <a:gd name="T100" fmla="*/ 1076 w 1919"/>
                <a:gd name="T101" fmla="*/ 185 h 1291"/>
                <a:gd name="T102" fmla="*/ 1034 w 1919"/>
                <a:gd name="T103" fmla="*/ 153 h 1291"/>
                <a:gd name="T104" fmla="*/ 1127 w 1919"/>
                <a:gd name="T105" fmla="*/ 107 h 1291"/>
                <a:gd name="T106" fmla="*/ 1184 w 1919"/>
                <a:gd name="T107" fmla="*/ 83 h 1291"/>
                <a:gd name="T108" fmla="*/ 1240 w 1919"/>
                <a:gd name="T109" fmla="*/ 87 h 1291"/>
                <a:gd name="T110" fmla="*/ 1268 w 1919"/>
                <a:gd name="T111" fmla="*/ 78 h 1291"/>
                <a:gd name="T112" fmla="*/ 1263 w 1919"/>
                <a:gd name="T113" fmla="*/ 42 h 1291"/>
                <a:gd name="T114" fmla="*/ 1361 w 1919"/>
                <a:gd name="T115" fmla="*/ 69 h 1291"/>
                <a:gd name="T116" fmla="*/ 1406 w 1919"/>
                <a:gd name="T117" fmla="*/ 46 h 1291"/>
                <a:gd name="T118" fmla="*/ 1339 w 1919"/>
                <a:gd name="T119" fmla="*/ 13 h 1291"/>
                <a:gd name="T120" fmla="*/ 1384 w 1919"/>
                <a:gd name="T121" fmla="*/ 11 h 1291"/>
                <a:gd name="T122" fmla="*/ 1444 w 1919"/>
                <a:gd name="T123" fmla="*/ 28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9" h="1291">
                  <a:moveTo>
                    <a:pt x="413" y="375"/>
                  </a:moveTo>
                  <a:lnTo>
                    <a:pt x="424" y="375"/>
                  </a:lnTo>
                  <a:lnTo>
                    <a:pt x="428" y="375"/>
                  </a:lnTo>
                  <a:lnTo>
                    <a:pt x="432" y="376"/>
                  </a:lnTo>
                  <a:lnTo>
                    <a:pt x="434" y="376"/>
                  </a:lnTo>
                  <a:lnTo>
                    <a:pt x="437" y="378"/>
                  </a:lnTo>
                  <a:lnTo>
                    <a:pt x="441" y="378"/>
                  </a:lnTo>
                  <a:lnTo>
                    <a:pt x="444" y="379"/>
                  </a:lnTo>
                  <a:lnTo>
                    <a:pt x="448" y="380"/>
                  </a:lnTo>
                  <a:lnTo>
                    <a:pt x="452" y="381"/>
                  </a:lnTo>
                  <a:lnTo>
                    <a:pt x="454" y="383"/>
                  </a:lnTo>
                  <a:lnTo>
                    <a:pt x="459" y="389"/>
                  </a:lnTo>
                  <a:lnTo>
                    <a:pt x="461" y="396"/>
                  </a:lnTo>
                  <a:lnTo>
                    <a:pt x="459" y="404"/>
                  </a:lnTo>
                  <a:lnTo>
                    <a:pt x="459" y="411"/>
                  </a:lnTo>
                  <a:lnTo>
                    <a:pt x="459" y="419"/>
                  </a:lnTo>
                  <a:lnTo>
                    <a:pt x="462" y="424"/>
                  </a:lnTo>
                  <a:lnTo>
                    <a:pt x="466" y="429"/>
                  </a:lnTo>
                  <a:lnTo>
                    <a:pt x="471" y="435"/>
                  </a:lnTo>
                  <a:lnTo>
                    <a:pt x="471" y="437"/>
                  </a:lnTo>
                  <a:lnTo>
                    <a:pt x="469" y="440"/>
                  </a:lnTo>
                  <a:lnTo>
                    <a:pt x="468" y="441"/>
                  </a:lnTo>
                  <a:lnTo>
                    <a:pt x="466" y="441"/>
                  </a:lnTo>
                  <a:lnTo>
                    <a:pt x="464" y="442"/>
                  </a:lnTo>
                  <a:lnTo>
                    <a:pt x="461" y="442"/>
                  </a:lnTo>
                  <a:lnTo>
                    <a:pt x="458" y="444"/>
                  </a:lnTo>
                  <a:lnTo>
                    <a:pt x="456" y="445"/>
                  </a:lnTo>
                  <a:lnTo>
                    <a:pt x="454" y="446"/>
                  </a:lnTo>
                  <a:lnTo>
                    <a:pt x="451" y="450"/>
                  </a:lnTo>
                  <a:lnTo>
                    <a:pt x="449" y="454"/>
                  </a:lnTo>
                  <a:lnTo>
                    <a:pt x="447" y="457"/>
                  </a:lnTo>
                  <a:lnTo>
                    <a:pt x="446" y="459"/>
                  </a:lnTo>
                  <a:lnTo>
                    <a:pt x="443" y="462"/>
                  </a:lnTo>
                  <a:lnTo>
                    <a:pt x="441" y="465"/>
                  </a:lnTo>
                  <a:lnTo>
                    <a:pt x="437" y="467"/>
                  </a:lnTo>
                  <a:lnTo>
                    <a:pt x="434" y="470"/>
                  </a:lnTo>
                  <a:lnTo>
                    <a:pt x="428" y="475"/>
                  </a:lnTo>
                  <a:lnTo>
                    <a:pt x="418" y="478"/>
                  </a:lnTo>
                  <a:lnTo>
                    <a:pt x="410" y="480"/>
                  </a:lnTo>
                  <a:lnTo>
                    <a:pt x="400" y="477"/>
                  </a:lnTo>
                  <a:lnTo>
                    <a:pt x="397" y="475"/>
                  </a:lnTo>
                  <a:lnTo>
                    <a:pt x="395" y="472"/>
                  </a:lnTo>
                  <a:lnTo>
                    <a:pt x="392" y="470"/>
                  </a:lnTo>
                  <a:lnTo>
                    <a:pt x="390" y="467"/>
                  </a:lnTo>
                  <a:lnTo>
                    <a:pt x="388" y="465"/>
                  </a:lnTo>
                  <a:lnTo>
                    <a:pt x="387" y="462"/>
                  </a:lnTo>
                  <a:lnTo>
                    <a:pt x="388" y="460"/>
                  </a:lnTo>
                  <a:lnTo>
                    <a:pt x="390" y="456"/>
                  </a:lnTo>
                  <a:lnTo>
                    <a:pt x="393" y="454"/>
                  </a:lnTo>
                  <a:lnTo>
                    <a:pt x="398" y="450"/>
                  </a:lnTo>
                  <a:lnTo>
                    <a:pt x="406" y="446"/>
                  </a:lnTo>
                  <a:lnTo>
                    <a:pt x="410" y="442"/>
                  </a:lnTo>
                  <a:lnTo>
                    <a:pt x="411" y="439"/>
                  </a:lnTo>
                  <a:lnTo>
                    <a:pt x="407" y="437"/>
                  </a:lnTo>
                  <a:lnTo>
                    <a:pt x="400" y="440"/>
                  </a:lnTo>
                  <a:lnTo>
                    <a:pt x="392" y="442"/>
                  </a:lnTo>
                  <a:lnTo>
                    <a:pt x="387" y="444"/>
                  </a:lnTo>
                  <a:lnTo>
                    <a:pt x="382" y="446"/>
                  </a:lnTo>
                  <a:lnTo>
                    <a:pt x="376" y="450"/>
                  </a:lnTo>
                  <a:lnTo>
                    <a:pt x="370" y="451"/>
                  </a:lnTo>
                  <a:lnTo>
                    <a:pt x="365" y="451"/>
                  </a:lnTo>
                  <a:lnTo>
                    <a:pt x="362" y="449"/>
                  </a:lnTo>
                  <a:lnTo>
                    <a:pt x="362" y="442"/>
                  </a:lnTo>
                  <a:lnTo>
                    <a:pt x="363" y="434"/>
                  </a:lnTo>
                  <a:lnTo>
                    <a:pt x="367" y="427"/>
                  </a:lnTo>
                  <a:lnTo>
                    <a:pt x="373" y="422"/>
                  </a:lnTo>
                  <a:lnTo>
                    <a:pt x="381" y="420"/>
                  </a:lnTo>
                  <a:lnTo>
                    <a:pt x="387" y="416"/>
                  </a:lnTo>
                  <a:lnTo>
                    <a:pt x="390" y="411"/>
                  </a:lnTo>
                  <a:lnTo>
                    <a:pt x="388" y="411"/>
                  </a:lnTo>
                  <a:lnTo>
                    <a:pt x="387" y="410"/>
                  </a:lnTo>
                  <a:lnTo>
                    <a:pt x="385" y="409"/>
                  </a:lnTo>
                  <a:lnTo>
                    <a:pt x="382" y="409"/>
                  </a:lnTo>
                  <a:lnTo>
                    <a:pt x="380" y="408"/>
                  </a:lnTo>
                  <a:lnTo>
                    <a:pt x="378" y="406"/>
                  </a:lnTo>
                  <a:lnTo>
                    <a:pt x="377" y="405"/>
                  </a:lnTo>
                  <a:lnTo>
                    <a:pt x="377" y="403"/>
                  </a:lnTo>
                  <a:lnTo>
                    <a:pt x="378" y="401"/>
                  </a:lnTo>
                  <a:lnTo>
                    <a:pt x="381" y="399"/>
                  </a:lnTo>
                  <a:lnTo>
                    <a:pt x="382" y="399"/>
                  </a:lnTo>
                  <a:lnTo>
                    <a:pt x="383" y="399"/>
                  </a:lnTo>
                  <a:lnTo>
                    <a:pt x="387" y="398"/>
                  </a:lnTo>
                  <a:lnTo>
                    <a:pt x="391" y="396"/>
                  </a:lnTo>
                  <a:lnTo>
                    <a:pt x="393" y="396"/>
                  </a:lnTo>
                  <a:lnTo>
                    <a:pt x="397" y="395"/>
                  </a:lnTo>
                  <a:lnTo>
                    <a:pt x="401" y="394"/>
                  </a:lnTo>
                  <a:lnTo>
                    <a:pt x="402" y="393"/>
                  </a:lnTo>
                  <a:lnTo>
                    <a:pt x="403" y="391"/>
                  </a:lnTo>
                  <a:lnTo>
                    <a:pt x="402" y="390"/>
                  </a:lnTo>
                  <a:lnTo>
                    <a:pt x="400" y="388"/>
                  </a:lnTo>
                  <a:lnTo>
                    <a:pt x="398" y="388"/>
                  </a:lnTo>
                  <a:lnTo>
                    <a:pt x="396" y="388"/>
                  </a:lnTo>
                  <a:lnTo>
                    <a:pt x="393" y="388"/>
                  </a:lnTo>
                  <a:lnTo>
                    <a:pt x="390" y="388"/>
                  </a:lnTo>
                  <a:lnTo>
                    <a:pt x="387" y="388"/>
                  </a:lnTo>
                  <a:lnTo>
                    <a:pt x="386" y="386"/>
                  </a:lnTo>
                  <a:lnTo>
                    <a:pt x="385" y="385"/>
                  </a:lnTo>
                  <a:lnTo>
                    <a:pt x="385" y="384"/>
                  </a:lnTo>
                  <a:lnTo>
                    <a:pt x="386" y="383"/>
                  </a:lnTo>
                  <a:lnTo>
                    <a:pt x="390" y="380"/>
                  </a:lnTo>
                  <a:lnTo>
                    <a:pt x="401" y="375"/>
                  </a:lnTo>
                  <a:lnTo>
                    <a:pt x="413" y="375"/>
                  </a:lnTo>
                  <a:close/>
                  <a:moveTo>
                    <a:pt x="148" y="373"/>
                  </a:moveTo>
                  <a:lnTo>
                    <a:pt x="149" y="373"/>
                  </a:lnTo>
                  <a:lnTo>
                    <a:pt x="149" y="374"/>
                  </a:lnTo>
                  <a:lnTo>
                    <a:pt x="148" y="375"/>
                  </a:lnTo>
                  <a:lnTo>
                    <a:pt x="147" y="378"/>
                  </a:lnTo>
                  <a:lnTo>
                    <a:pt x="145" y="379"/>
                  </a:lnTo>
                  <a:lnTo>
                    <a:pt x="144" y="381"/>
                  </a:lnTo>
                  <a:lnTo>
                    <a:pt x="143" y="381"/>
                  </a:lnTo>
                  <a:lnTo>
                    <a:pt x="142" y="383"/>
                  </a:lnTo>
                  <a:lnTo>
                    <a:pt x="140" y="384"/>
                  </a:lnTo>
                  <a:lnTo>
                    <a:pt x="140" y="385"/>
                  </a:lnTo>
                  <a:lnTo>
                    <a:pt x="140" y="386"/>
                  </a:lnTo>
                  <a:lnTo>
                    <a:pt x="140" y="388"/>
                  </a:lnTo>
                  <a:lnTo>
                    <a:pt x="142" y="388"/>
                  </a:lnTo>
                  <a:lnTo>
                    <a:pt x="142" y="389"/>
                  </a:lnTo>
                  <a:lnTo>
                    <a:pt x="142" y="390"/>
                  </a:lnTo>
                  <a:lnTo>
                    <a:pt x="144" y="391"/>
                  </a:lnTo>
                  <a:lnTo>
                    <a:pt x="145" y="394"/>
                  </a:lnTo>
                  <a:lnTo>
                    <a:pt x="144" y="395"/>
                  </a:lnTo>
                  <a:lnTo>
                    <a:pt x="143" y="396"/>
                  </a:lnTo>
                  <a:lnTo>
                    <a:pt x="140" y="398"/>
                  </a:lnTo>
                  <a:lnTo>
                    <a:pt x="137" y="400"/>
                  </a:lnTo>
                  <a:lnTo>
                    <a:pt x="134" y="403"/>
                  </a:lnTo>
                  <a:lnTo>
                    <a:pt x="132" y="405"/>
                  </a:lnTo>
                  <a:lnTo>
                    <a:pt x="132" y="408"/>
                  </a:lnTo>
                  <a:lnTo>
                    <a:pt x="132" y="410"/>
                  </a:lnTo>
                  <a:lnTo>
                    <a:pt x="132" y="413"/>
                  </a:lnTo>
                  <a:lnTo>
                    <a:pt x="132" y="415"/>
                  </a:lnTo>
                  <a:lnTo>
                    <a:pt x="132" y="418"/>
                  </a:lnTo>
                  <a:lnTo>
                    <a:pt x="131" y="421"/>
                  </a:lnTo>
                  <a:lnTo>
                    <a:pt x="129" y="425"/>
                  </a:lnTo>
                  <a:lnTo>
                    <a:pt x="127" y="427"/>
                  </a:lnTo>
                  <a:lnTo>
                    <a:pt x="124" y="430"/>
                  </a:lnTo>
                  <a:lnTo>
                    <a:pt x="118" y="435"/>
                  </a:lnTo>
                  <a:lnTo>
                    <a:pt x="114" y="440"/>
                  </a:lnTo>
                  <a:lnTo>
                    <a:pt x="111" y="445"/>
                  </a:lnTo>
                  <a:lnTo>
                    <a:pt x="108" y="447"/>
                  </a:lnTo>
                  <a:lnTo>
                    <a:pt x="107" y="451"/>
                  </a:lnTo>
                  <a:lnTo>
                    <a:pt x="103" y="455"/>
                  </a:lnTo>
                  <a:lnTo>
                    <a:pt x="101" y="456"/>
                  </a:lnTo>
                  <a:lnTo>
                    <a:pt x="99" y="459"/>
                  </a:lnTo>
                  <a:lnTo>
                    <a:pt x="97" y="459"/>
                  </a:lnTo>
                  <a:lnTo>
                    <a:pt x="96" y="459"/>
                  </a:lnTo>
                  <a:lnTo>
                    <a:pt x="94" y="456"/>
                  </a:lnTo>
                  <a:lnTo>
                    <a:pt x="92" y="454"/>
                  </a:lnTo>
                  <a:lnTo>
                    <a:pt x="91" y="451"/>
                  </a:lnTo>
                  <a:lnTo>
                    <a:pt x="91" y="449"/>
                  </a:lnTo>
                  <a:lnTo>
                    <a:pt x="89" y="447"/>
                  </a:lnTo>
                  <a:lnTo>
                    <a:pt x="89" y="445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4" y="445"/>
                  </a:lnTo>
                  <a:lnTo>
                    <a:pt x="82" y="446"/>
                  </a:lnTo>
                  <a:lnTo>
                    <a:pt x="79" y="447"/>
                  </a:lnTo>
                  <a:lnTo>
                    <a:pt x="77" y="449"/>
                  </a:lnTo>
                  <a:lnTo>
                    <a:pt x="76" y="451"/>
                  </a:lnTo>
                  <a:lnTo>
                    <a:pt x="74" y="451"/>
                  </a:lnTo>
                  <a:lnTo>
                    <a:pt x="71" y="455"/>
                  </a:lnTo>
                  <a:lnTo>
                    <a:pt x="69" y="459"/>
                  </a:lnTo>
                  <a:lnTo>
                    <a:pt x="68" y="461"/>
                  </a:lnTo>
                  <a:lnTo>
                    <a:pt x="67" y="465"/>
                  </a:lnTo>
                  <a:lnTo>
                    <a:pt x="66" y="469"/>
                  </a:lnTo>
                  <a:lnTo>
                    <a:pt x="63" y="471"/>
                  </a:lnTo>
                  <a:lnTo>
                    <a:pt x="62" y="475"/>
                  </a:lnTo>
                  <a:lnTo>
                    <a:pt x="60" y="478"/>
                  </a:lnTo>
                  <a:lnTo>
                    <a:pt x="56" y="482"/>
                  </a:lnTo>
                  <a:lnTo>
                    <a:pt x="53" y="486"/>
                  </a:lnTo>
                  <a:lnTo>
                    <a:pt x="50" y="490"/>
                  </a:lnTo>
                  <a:lnTo>
                    <a:pt x="46" y="491"/>
                  </a:lnTo>
                  <a:lnTo>
                    <a:pt x="43" y="492"/>
                  </a:lnTo>
                  <a:lnTo>
                    <a:pt x="41" y="491"/>
                  </a:lnTo>
                  <a:lnTo>
                    <a:pt x="40" y="490"/>
                  </a:lnTo>
                  <a:lnTo>
                    <a:pt x="37" y="488"/>
                  </a:lnTo>
                  <a:lnTo>
                    <a:pt x="36" y="487"/>
                  </a:lnTo>
                  <a:lnTo>
                    <a:pt x="35" y="486"/>
                  </a:lnTo>
                  <a:lnTo>
                    <a:pt x="32" y="485"/>
                  </a:lnTo>
                  <a:lnTo>
                    <a:pt x="30" y="486"/>
                  </a:lnTo>
                  <a:lnTo>
                    <a:pt x="27" y="486"/>
                  </a:lnTo>
                  <a:lnTo>
                    <a:pt x="26" y="488"/>
                  </a:lnTo>
                  <a:lnTo>
                    <a:pt x="23" y="490"/>
                  </a:lnTo>
                  <a:lnTo>
                    <a:pt x="21" y="492"/>
                  </a:lnTo>
                  <a:lnTo>
                    <a:pt x="20" y="493"/>
                  </a:lnTo>
                  <a:lnTo>
                    <a:pt x="16" y="493"/>
                  </a:lnTo>
                  <a:lnTo>
                    <a:pt x="15" y="491"/>
                  </a:lnTo>
                  <a:lnTo>
                    <a:pt x="13" y="490"/>
                  </a:lnTo>
                  <a:lnTo>
                    <a:pt x="11" y="490"/>
                  </a:lnTo>
                  <a:lnTo>
                    <a:pt x="7" y="491"/>
                  </a:lnTo>
                  <a:lnTo>
                    <a:pt x="5" y="492"/>
                  </a:lnTo>
                  <a:lnTo>
                    <a:pt x="1" y="493"/>
                  </a:lnTo>
                  <a:lnTo>
                    <a:pt x="0" y="493"/>
                  </a:lnTo>
                  <a:lnTo>
                    <a:pt x="0" y="492"/>
                  </a:lnTo>
                  <a:lnTo>
                    <a:pt x="1" y="491"/>
                  </a:lnTo>
                  <a:lnTo>
                    <a:pt x="1" y="488"/>
                  </a:lnTo>
                  <a:lnTo>
                    <a:pt x="2" y="487"/>
                  </a:lnTo>
                  <a:lnTo>
                    <a:pt x="3" y="485"/>
                  </a:lnTo>
                  <a:lnTo>
                    <a:pt x="3" y="483"/>
                  </a:lnTo>
                  <a:lnTo>
                    <a:pt x="5" y="481"/>
                  </a:lnTo>
                  <a:lnTo>
                    <a:pt x="6" y="480"/>
                  </a:lnTo>
                  <a:lnTo>
                    <a:pt x="6" y="478"/>
                  </a:lnTo>
                  <a:lnTo>
                    <a:pt x="5" y="476"/>
                  </a:lnTo>
                  <a:lnTo>
                    <a:pt x="3" y="473"/>
                  </a:lnTo>
                  <a:lnTo>
                    <a:pt x="3" y="471"/>
                  </a:lnTo>
                  <a:lnTo>
                    <a:pt x="7" y="467"/>
                  </a:lnTo>
                  <a:lnTo>
                    <a:pt x="12" y="464"/>
                  </a:lnTo>
                  <a:lnTo>
                    <a:pt x="20" y="461"/>
                  </a:lnTo>
                  <a:lnTo>
                    <a:pt x="25" y="459"/>
                  </a:lnTo>
                  <a:lnTo>
                    <a:pt x="31" y="454"/>
                  </a:lnTo>
                  <a:lnTo>
                    <a:pt x="37" y="449"/>
                  </a:lnTo>
                  <a:lnTo>
                    <a:pt x="40" y="445"/>
                  </a:lnTo>
                  <a:lnTo>
                    <a:pt x="47" y="436"/>
                  </a:lnTo>
                  <a:lnTo>
                    <a:pt x="55" y="429"/>
                  </a:lnTo>
                  <a:lnTo>
                    <a:pt x="63" y="422"/>
                  </a:lnTo>
                  <a:lnTo>
                    <a:pt x="77" y="413"/>
                  </a:lnTo>
                  <a:lnTo>
                    <a:pt x="89" y="403"/>
                  </a:lnTo>
                  <a:lnTo>
                    <a:pt x="98" y="399"/>
                  </a:lnTo>
                  <a:lnTo>
                    <a:pt x="107" y="396"/>
                  </a:lnTo>
                  <a:lnTo>
                    <a:pt x="116" y="393"/>
                  </a:lnTo>
                  <a:lnTo>
                    <a:pt x="122" y="389"/>
                  </a:lnTo>
                  <a:lnTo>
                    <a:pt x="127" y="385"/>
                  </a:lnTo>
                  <a:lnTo>
                    <a:pt x="132" y="383"/>
                  </a:lnTo>
                  <a:lnTo>
                    <a:pt x="134" y="380"/>
                  </a:lnTo>
                  <a:lnTo>
                    <a:pt x="137" y="378"/>
                  </a:lnTo>
                  <a:lnTo>
                    <a:pt x="140" y="375"/>
                  </a:lnTo>
                  <a:lnTo>
                    <a:pt x="144" y="373"/>
                  </a:lnTo>
                  <a:lnTo>
                    <a:pt x="148" y="373"/>
                  </a:lnTo>
                  <a:close/>
                  <a:moveTo>
                    <a:pt x="370" y="231"/>
                  </a:moveTo>
                  <a:lnTo>
                    <a:pt x="372" y="232"/>
                  </a:lnTo>
                  <a:lnTo>
                    <a:pt x="375" y="232"/>
                  </a:lnTo>
                  <a:lnTo>
                    <a:pt x="377" y="233"/>
                  </a:lnTo>
                  <a:lnTo>
                    <a:pt x="380" y="235"/>
                  </a:lnTo>
                  <a:lnTo>
                    <a:pt x="382" y="236"/>
                  </a:lnTo>
                  <a:lnTo>
                    <a:pt x="383" y="240"/>
                  </a:lnTo>
                  <a:lnTo>
                    <a:pt x="385" y="243"/>
                  </a:lnTo>
                  <a:lnTo>
                    <a:pt x="385" y="247"/>
                  </a:lnTo>
                  <a:lnTo>
                    <a:pt x="385" y="250"/>
                  </a:lnTo>
                  <a:lnTo>
                    <a:pt x="387" y="251"/>
                  </a:lnTo>
                  <a:lnTo>
                    <a:pt x="388" y="252"/>
                  </a:lnTo>
                  <a:lnTo>
                    <a:pt x="391" y="253"/>
                  </a:lnTo>
                  <a:lnTo>
                    <a:pt x="393" y="252"/>
                  </a:lnTo>
                  <a:lnTo>
                    <a:pt x="395" y="250"/>
                  </a:lnTo>
                  <a:lnTo>
                    <a:pt x="396" y="250"/>
                  </a:lnTo>
                  <a:lnTo>
                    <a:pt x="398" y="248"/>
                  </a:lnTo>
                  <a:lnTo>
                    <a:pt x="400" y="247"/>
                  </a:lnTo>
                  <a:lnTo>
                    <a:pt x="401" y="247"/>
                  </a:lnTo>
                  <a:lnTo>
                    <a:pt x="402" y="247"/>
                  </a:lnTo>
                  <a:lnTo>
                    <a:pt x="406" y="248"/>
                  </a:lnTo>
                  <a:lnTo>
                    <a:pt x="407" y="250"/>
                  </a:lnTo>
                  <a:lnTo>
                    <a:pt x="408" y="252"/>
                  </a:lnTo>
                  <a:lnTo>
                    <a:pt x="408" y="255"/>
                  </a:lnTo>
                  <a:lnTo>
                    <a:pt x="408" y="256"/>
                  </a:lnTo>
                  <a:lnTo>
                    <a:pt x="410" y="258"/>
                  </a:lnTo>
                  <a:lnTo>
                    <a:pt x="410" y="261"/>
                  </a:lnTo>
                  <a:lnTo>
                    <a:pt x="412" y="263"/>
                  </a:lnTo>
                  <a:lnTo>
                    <a:pt x="416" y="266"/>
                  </a:lnTo>
                  <a:lnTo>
                    <a:pt x="420" y="267"/>
                  </a:lnTo>
                  <a:lnTo>
                    <a:pt x="422" y="270"/>
                  </a:lnTo>
                  <a:lnTo>
                    <a:pt x="424" y="272"/>
                  </a:lnTo>
                  <a:lnTo>
                    <a:pt x="427" y="275"/>
                  </a:lnTo>
                  <a:lnTo>
                    <a:pt x="427" y="278"/>
                  </a:lnTo>
                  <a:lnTo>
                    <a:pt x="427" y="282"/>
                  </a:lnTo>
                  <a:lnTo>
                    <a:pt x="427" y="284"/>
                  </a:lnTo>
                  <a:lnTo>
                    <a:pt x="427" y="288"/>
                  </a:lnTo>
                  <a:lnTo>
                    <a:pt x="427" y="291"/>
                  </a:lnTo>
                  <a:lnTo>
                    <a:pt x="429" y="294"/>
                  </a:lnTo>
                  <a:lnTo>
                    <a:pt x="431" y="294"/>
                  </a:lnTo>
                  <a:lnTo>
                    <a:pt x="432" y="296"/>
                  </a:lnTo>
                  <a:lnTo>
                    <a:pt x="433" y="297"/>
                  </a:lnTo>
                  <a:lnTo>
                    <a:pt x="434" y="299"/>
                  </a:lnTo>
                  <a:lnTo>
                    <a:pt x="436" y="302"/>
                  </a:lnTo>
                  <a:lnTo>
                    <a:pt x="437" y="306"/>
                  </a:lnTo>
                  <a:lnTo>
                    <a:pt x="438" y="308"/>
                  </a:lnTo>
                  <a:lnTo>
                    <a:pt x="437" y="312"/>
                  </a:lnTo>
                  <a:lnTo>
                    <a:pt x="436" y="314"/>
                  </a:lnTo>
                  <a:lnTo>
                    <a:pt x="433" y="316"/>
                  </a:lnTo>
                  <a:lnTo>
                    <a:pt x="429" y="317"/>
                  </a:lnTo>
                  <a:lnTo>
                    <a:pt x="424" y="318"/>
                  </a:lnTo>
                  <a:lnTo>
                    <a:pt x="421" y="317"/>
                  </a:lnTo>
                  <a:lnTo>
                    <a:pt x="417" y="316"/>
                  </a:lnTo>
                  <a:lnTo>
                    <a:pt x="416" y="314"/>
                  </a:lnTo>
                  <a:lnTo>
                    <a:pt x="413" y="312"/>
                  </a:lnTo>
                  <a:lnTo>
                    <a:pt x="413" y="308"/>
                  </a:lnTo>
                  <a:lnTo>
                    <a:pt x="412" y="306"/>
                  </a:lnTo>
                  <a:lnTo>
                    <a:pt x="412" y="302"/>
                  </a:lnTo>
                  <a:lnTo>
                    <a:pt x="412" y="299"/>
                  </a:lnTo>
                  <a:lnTo>
                    <a:pt x="412" y="298"/>
                  </a:lnTo>
                  <a:lnTo>
                    <a:pt x="411" y="297"/>
                  </a:lnTo>
                  <a:lnTo>
                    <a:pt x="408" y="297"/>
                  </a:lnTo>
                  <a:lnTo>
                    <a:pt x="406" y="297"/>
                  </a:lnTo>
                  <a:lnTo>
                    <a:pt x="402" y="297"/>
                  </a:lnTo>
                  <a:lnTo>
                    <a:pt x="398" y="297"/>
                  </a:lnTo>
                  <a:lnTo>
                    <a:pt x="395" y="296"/>
                  </a:lnTo>
                  <a:lnTo>
                    <a:pt x="392" y="294"/>
                  </a:lnTo>
                  <a:lnTo>
                    <a:pt x="390" y="293"/>
                  </a:lnTo>
                  <a:lnTo>
                    <a:pt x="387" y="292"/>
                  </a:lnTo>
                  <a:lnTo>
                    <a:pt x="385" y="293"/>
                  </a:lnTo>
                  <a:lnTo>
                    <a:pt x="382" y="294"/>
                  </a:lnTo>
                  <a:lnTo>
                    <a:pt x="381" y="296"/>
                  </a:lnTo>
                  <a:lnTo>
                    <a:pt x="381" y="298"/>
                  </a:lnTo>
                  <a:lnTo>
                    <a:pt x="380" y="299"/>
                  </a:lnTo>
                  <a:lnTo>
                    <a:pt x="378" y="302"/>
                  </a:lnTo>
                  <a:lnTo>
                    <a:pt x="377" y="302"/>
                  </a:lnTo>
                  <a:lnTo>
                    <a:pt x="370" y="304"/>
                  </a:lnTo>
                  <a:lnTo>
                    <a:pt x="361" y="303"/>
                  </a:lnTo>
                  <a:lnTo>
                    <a:pt x="352" y="299"/>
                  </a:lnTo>
                  <a:lnTo>
                    <a:pt x="346" y="294"/>
                  </a:lnTo>
                  <a:lnTo>
                    <a:pt x="342" y="289"/>
                  </a:lnTo>
                  <a:lnTo>
                    <a:pt x="344" y="287"/>
                  </a:lnTo>
                  <a:lnTo>
                    <a:pt x="346" y="284"/>
                  </a:lnTo>
                  <a:lnTo>
                    <a:pt x="349" y="283"/>
                  </a:lnTo>
                  <a:lnTo>
                    <a:pt x="352" y="281"/>
                  </a:lnTo>
                  <a:lnTo>
                    <a:pt x="355" y="281"/>
                  </a:lnTo>
                  <a:lnTo>
                    <a:pt x="357" y="281"/>
                  </a:lnTo>
                  <a:lnTo>
                    <a:pt x="361" y="279"/>
                  </a:lnTo>
                  <a:lnTo>
                    <a:pt x="362" y="278"/>
                  </a:lnTo>
                  <a:lnTo>
                    <a:pt x="366" y="277"/>
                  </a:lnTo>
                  <a:lnTo>
                    <a:pt x="367" y="275"/>
                  </a:lnTo>
                  <a:lnTo>
                    <a:pt x="367" y="273"/>
                  </a:lnTo>
                  <a:lnTo>
                    <a:pt x="366" y="271"/>
                  </a:lnTo>
                  <a:lnTo>
                    <a:pt x="365" y="268"/>
                  </a:lnTo>
                  <a:lnTo>
                    <a:pt x="362" y="266"/>
                  </a:lnTo>
                  <a:lnTo>
                    <a:pt x="360" y="265"/>
                  </a:lnTo>
                  <a:lnTo>
                    <a:pt x="357" y="263"/>
                  </a:lnTo>
                  <a:lnTo>
                    <a:pt x="355" y="261"/>
                  </a:lnTo>
                  <a:lnTo>
                    <a:pt x="352" y="261"/>
                  </a:lnTo>
                  <a:lnTo>
                    <a:pt x="351" y="260"/>
                  </a:lnTo>
                  <a:lnTo>
                    <a:pt x="349" y="260"/>
                  </a:lnTo>
                  <a:lnTo>
                    <a:pt x="346" y="260"/>
                  </a:lnTo>
                  <a:lnTo>
                    <a:pt x="345" y="260"/>
                  </a:lnTo>
                  <a:lnTo>
                    <a:pt x="344" y="258"/>
                  </a:lnTo>
                  <a:lnTo>
                    <a:pt x="341" y="258"/>
                  </a:lnTo>
                  <a:lnTo>
                    <a:pt x="341" y="256"/>
                  </a:lnTo>
                  <a:lnTo>
                    <a:pt x="340" y="252"/>
                  </a:lnTo>
                  <a:lnTo>
                    <a:pt x="342" y="248"/>
                  </a:lnTo>
                  <a:lnTo>
                    <a:pt x="344" y="245"/>
                  </a:lnTo>
                  <a:lnTo>
                    <a:pt x="346" y="241"/>
                  </a:lnTo>
                  <a:lnTo>
                    <a:pt x="350" y="237"/>
                  </a:lnTo>
                  <a:lnTo>
                    <a:pt x="355" y="235"/>
                  </a:lnTo>
                  <a:lnTo>
                    <a:pt x="358" y="233"/>
                  </a:lnTo>
                  <a:lnTo>
                    <a:pt x="362" y="232"/>
                  </a:lnTo>
                  <a:lnTo>
                    <a:pt x="366" y="231"/>
                  </a:lnTo>
                  <a:lnTo>
                    <a:pt x="370" y="231"/>
                  </a:lnTo>
                  <a:close/>
                  <a:moveTo>
                    <a:pt x="1432" y="0"/>
                  </a:moveTo>
                  <a:lnTo>
                    <a:pt x="1435" y="0"/>
                  </a:lnTo>
                  <a:lnTo>
                    <a:pt x="1437" y="1"/>
                  </a:lnTo>
                  <a:lnTo>
                    <a:pt x="1441" y="3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5" y="7"/>
                  </a:lnTo>
                  <a:lnTo>
                    <a:pt x="1447" y="8"/>
                  </a:lnTo>
                  <a:lnTo>
                    <a:pt x="1448" y="10"/>
                  </a:lnTo>
                  <a:lnTo>
                    <a:pt x="1451" y="11"/>
                  </a:lnTo>
                  <a:lnTo>
                    <a:pt x="1452" y="12"/>
                  </a:lnTo>
                  <a:lnTo>
                    <a:pt x="1453" y="12"/>
                  </a:lnTo>
                  <a:lnTo>
                    <a:pt x="1455" y="11"/>
                  </a:lnTo>
                  <a:lnTo>
                    <a:pt x="1453" y="10"/>
                  </a:lnTo>
                  <a:lnTo>
                    <a:pt x="1452" y="7"/>
                  </a:lnTo>
                  <a:lnTo>
                    <a:pt x="1451" y="5"/>
                  </a:lnTo>
                  <a:lnTo>
                    <a:pt x="1450" y="2"/>
                  </a:lnTo>
                  <a:lnTo>
                    <a:pt x="1450" y="1"/>
                  </a:lnTo>
                  <a:lnTo>
                    <a:pt x="1448" y="1"/>
                  </a:lnTo>
                  <a:lnTo>
                    <a:pt x="1451" y="1"/>
                  </a:lnTo>
                  <a:lnTo>
                    <a:pt x="1453" y="1"/>
                  </a:lnTo>
                  <a:lnTo>
                    <a:pt x="1457" y="2"/>
                  </a:lnTo>
                  <a:lnTo>
                    <a:pt x="1460" y="2"/>
                  </a:lnTo>
                  <a:lnTo>
                    <a:pt x="1462" y="3"/>
                  </a:lnTo>
                  <a:lnTo>
                    <a:pt x="1465" y="2"/>
                  </a:lnTo>
                  <a:lnTo>
                    <a:pt x="1466" y="2"/>
                  </a:lnTo>
                  <a:lnTo>
                    <a:pt x="1468" y="1"/>
                  </a:lnTo>
                  <a:lnTo>
                    <a:pt x="1470" y="1"/>
                  </a:lnTo>
                  <a:lnTo>
                    <a:pt x="1472" y="1"/>
                  </a:lnTo>
                  <a:lnTo>
                    <a:pt x="1480" y="3"/>
                  </a:lnTo>
                  <a:lnTo>
                    <a:pt x="1486" y="7"/>
                  </a:lnTo>
                  <a:lnTo>
                    <a:pt x="1493" y="8"/>
                  </a:lnTo>
                  <a:lnTo>
                    <a:pt x="1496" y="7"/>
                  </a:lnTo>
                  <a:lnTo>
                    <a:pt x="1497" y="6"/>
                  </a:lnTo>
                  <a:lnTo>
                    <a:pt x="1501" y="7"/>
                  </a:lnTo>
                  <a:lnTo>
                    <a:pt x="1503" y="8"/>
                  </a:lnTo>
                  <a:lnTo>
                    <a:pt x="1508" y="10"/>
                  </a:lnTo>
                  <a:lnTo>
                    <a:pt x="1513" y="11"/>
                  </a:lnTo>
                  <a:lnTo>
                    <a:pt x="1518" y="12"/>
                  </a:lnTo>
                  <a:lnTo>
                    <a:pt x="1522" y="13"/>
                  </a:lnTo>
                  <a:lnTo>
                    <a:pt x="1538" y="17"/>
                  </a:lnTo>
                  <a:lnTo>
                    <a:pt x="1553" y="23"/>
                  </a:lnTo>
                  <a:lnTo>
                    <a:pt x="1556" y="26"/>
                  </a:lnTo>
                  <a:lnTo>
                    <a:pt x="1558" y="28"/>
                  </a:lnTo>
                  <a:lnTo>
                    <a:pt x="1559" y="31"/>
                  </a:lnTo>
                  <a:lnTo>
                    <a:pt x="1561" y="32"/>
                  </a:lnTo>
                  <a:lnTo>
                    <a:pt x="1564" y="34"/>
                  </a:lnTo>
                  <a:lnTo>
                    <a:pt x="1574" y="34"/>
                  </a:lnTo>
                  <a:lnTo>
                    <a:pt x="1583" y="37"/>
                  </a:lnTo>
                  <a:lnTo>
                    <a:pt x="1591" y="42"/>
                  </a:lnTo>
                  <a:lnTo>
                    <a:pt x="1598" y="44"/>
                  </a:lnTo>
                  <a:lnTo>
                    <a:pt x="1602" y="47"/>
                  </a:lnTo>
                  <a:lnTo>
                    <a:pt x="1605" y="49"/>
                  </a:lnTo>
                  <a:lnTo>
                    <a:pt x="1607" y="52"/>
                  </a:lnTo>
                  <a:lnTo>
                    <a:pt x="1607" y="54"/>
                  </a:lnTo>
                  <a:lnTo>
                    <a:pt x="1605" y="56"/>
                  </a:lnTo>
                  <a:lnTo>
                    <a:pt x="1603" y="58"/>
                  </a:lnTo>
                  <a:lnTo>
                    <a:pt x="1595" y="58"/>
                  </a:lnTo>
                  <a:lnTo>
                    <a:pt x="1593" y="58"/>
                  </a:lnTo>
                  <a:lnTo>
                    <a:pt x="1592" y="58"/>
                  </a:lnTo>
                  <a:lnTo>
                    <a:pt x="1591" y="59"/>
                  </a:lnTo>
                  <a:lnTo>
                    <a:pt x="1588" y="58"/>
                  </a:lnTo>
                  <a:lnTo>
                    <a:pt x="1584" y="58"/>
                  </a:lnTo>
                  <a:lnTo>
                    <a:pt x="1546" y="49"/>
                  </a:lnTo>
                  <a:lnTo>
                    <a:pt x="1543" y="49"/>
                  </a:lnTo>
                  <a:lnTo>
                    <a:pt x="1542" y="48"/>
                  </a:lnTo>
                  <a:lnTo>
                    <a:pt x="1541" y="49"/>
                  </a:lnTo>
                  <a:lnTo>
                    <a:pt x="1539" y="49"/>
                  </a:lnTo>
                  <a:lnTo>
                    <a:pt x="1539" y="49"/>
                  </a:lnTo>
                  <a:lnTo>
                    <a:pt x="1538" y="49"/>
                  </a:lnTo>
                  <a:lnTo>
                    <a:pt x="1534" y="51"/>
                  </a:lnTo>
                  <a:lnTo>
                    <a:pt x="1531" y="51"/>
                  </a:lnTo>
                  <a:lnTo>
                    <a:pt x="1527" y="51"/>
                  </a:lnTo>
                  <a:lnTo>
                    <a:pt x="1524" y="49"/>
                  </a:lnTo>
                  <a:lnTo>
                    <a:pt x="1522" y="49"/>
                  </a:lnTo>
                  <a:lnTo>
                    <a:pt x="1519" y="51"/>
                  </a:lnTo>
                  <a:lnTo>
                    <a:pt x="1518" y="51"/>
                  </a:lnTo>
                  <a:lnTo>
                    <a:pt x="1516" y="51"/>
                  </a:lnTo>
                  <a:lnTo>
                    <a:pt x="1512" y="51"/>
                  </a:lnTo>
                  <a:lnTo>
                    <a:pt x="1510" y="49"/>
                  </a:lnTo>
                  <a:lnTo>
                    <a:pt x="1498" y="49"/>
                  </a:lnTo>
                  <a:lnTo>
                    <a:pt x="1496" y="49"/>
                  </a:lnTo>
                  <a:lnTo>
                    <a:pt x="1493" y="49"/>
                  </a:lnTo>
                  <a:lnTo>
                    <a:pt x="1491" y="51"/>
                  </a:lnTo>
                  <a:lnTo>
                    <a:pt x="1488" y="51"/>
                  </a:lnTo>
                  <a:lnTo>
                    <a:pt x="1486" y="51"/>
                  </a:lnTo>
                  <a:lnTo>
                    <a:pt x="1485" y="52"/>
                  </a:lnTo>
                  <a:lnTo>
                    <a:pt x="1486" y="52"/>
                  </a:lnTo>
                  <a:lnTo>
                    <a:pt x="1490" y="53"/>
                  </a:lnTo>
                  <a:lnTo>
                    <a:pt x="1493" y="53"/>
                  </a:lnTo>
                  <a:lnTo>
                    <a:pt x="1496" y="53"/>
                  </a:lnTo>
                  <a:lnTo>
                    <a:pt x="1498" y="52"/>
                  </a:lnTo>
                  <a:lnTo>
                    <a:pt x="1507" y="52"/>
                  </a:lnTo>
                  <a:lnTo>
                    <a:pt x="1516" y="54"/>
                  </a:lnTo>
                  <a:lnTo>
                    <a:pt x="1524" y="56"/>
                  </a:lnTo>
                  <a:lnTo>
                    <a:pt x="1546" y="56"/>
                  </a:lnTo>
                  <a:lnTo>
                    <a:pt x="1554" y="54"/>
                  </a:lnTo>
                  <a:lnTo>
                    <a:pt x="1564" y="56"/>
                  </a:lnTo>
                  <a:lnTo>
                    <a:pt x="1574" y="61"/>
                  </a:lnTo>
                  <a:lnTo>
                    <a:pt x="1582" y="63"/>
                  </a:lnTo>
                  <a:lnTo>
                    <a:pt x="1591" y="66"/>
                  </a:lnTo>
                  <a:lnTo>
                    <a:pt x="1598" y="68"/>
                  </a:lnTo>
                  <a:lnTo>
                    <a:pt x="1600" y="67"/>
                  </a:lnTo>
                  <a:lnTo>
                    <a:pt x="1603" y="66"/>
                  </a:lnTo>
                  <a:lnTo>
                    <a:pt x="1605" y="66"/>
                  </a:lnTo>
                  <a:lnTo>
                    <a:pt x="1609" y="66"/>
                  </a:lnTo>
                  <a:lnTo>
                    <a:pt x="1614" y="67"/>
                  </a:lnTo>
                  <a:lnTo>
                    <a:pt x="1619" y="68"/>
                  </a:lnTo>
                  <a:lnTo>
                    <a:pt x="1622" y="68"/>
                  </a:lnTo>
                  <a:lnTo>
                    <a:pt x="1624" y="71"/>
                  </a:lnTo>
                  <a:lnTo>
                    <a:pt x="1625" y="72"/>
                  </a:lnTo>
                  <a:lnTo>
                    <a:pt x="1628" y="74"/>
                  </a:lnTo>
                  <a:lnTo>
                    <a:pt x="1629" y="76"/>
                  </a:lnTo>
                  <a:lnTo>
                    <a:pt x="1630" y="78"/>
                  </a:lnTo>
                  <a:lnTo>
                    <a:pt x="1629" y="80"/>
                  </a:lnTo>
                  <a:lnTo>
                    <a:pt x="1629" y="82"/>
                  </a:lnTo>
                  <a:lnTo>
                    <a:pt x="1629" y="84"/>
                  </a:lnTo>
                  <a:lnTo>
                    <a:pt x="1628" y="87"/>
                  </a:lnTo>
                  <a:lnTo>
                    <a:pt x="1629" y="89"/>
                  </a:lnTo>
                  <a:lnTo>
                    <a:pt x="1629" y="90"/>
                  </a:lnTo>
                  <a:lnTo>
                    <a:pt x="1632" y="92"/>
                  </a:lnTo>
                  <a:lnTo>
                    <a:pt x="1633" y="93"/>
                  </a:lnTo>
                  <a:lnTo>
                    <a:pt x="1635" y="93"/>
                  </a:lnTo>
                  <a:lnTo>
                    <a:pt x="1638" y="93"/>
                  </a:lnTo>
                  <a:lnTo>
                    <a:pt x="1640" y="93"/>
                  </a:lnTo>
                  <a:lnTo>
                    <a:pt x="1643" y="92"/>
                  </a:lnTo>
                  <a:lnTo>
                    <a:pt x="1643" y="90"/>
                  </a:lnTo>
                  <a:lnTo>
                    <a:pt x="1644" y="89"/>
                  </a:lnTo>
                  <a:lnTo>
                    <a:pt x="1645" y="90"/>
                  </a:lnTo>
                  <a:lnTo>
                    <a:pt x="1647" y="90"/>
                  </a:lnTo>
                  <a:lnTo>
                    <a:pt x="1649" y="92"/>
                  </a:lnTo>
                  <a:lnTo>
                    <a:pt x="1653" y="94"/>
                  </a:lnTo>
                  <a:lnTo>
                    <a:pt x="1655" y="98"/>
                  </a:lnTo>
                  <a:lnTo>
                    <a:pt x="1658" y="100"/>
                  </a:lnTo>
                  <a:lnTo>
                    <a:pt x="1662" y="102"/>
                  </a:lnTo>
                  <a:lnTo>
                    <a:pt x="1665" y="102"/>
                  </a:lnTo>
                  <a:lnTo>
                    <a:pt x="1669" y="104"/>
                  </a:lnTo>
                  <a:lnTo>
                    <a:pt x="1673" y="107"/>
                  </a:lnTo>
                  <a:lnTo>
                    <a:pt x="1676" y="110"/>
                  </a:lnTo>
                  <a:lnTo>
                    <a:pt x="1679" y="113"/>
                  </a:lnTo>
                  <a:lnTo>
                    <a:pt x="1680" y="115"/>
                  </a:lnTo>
                  <a:lnTo>
                    <a:pt x="1683" y="118"/>
                  </a:lnTo>
                  <a:lnTo>
                    <a:pt x="1685" y="120"/>
                  </a:lnTo>
                  <a:lnTo>
                    <a:pt x="1688" y="122"/>
                  </a:lnTo>
                  <a:lnTo>
                    <a:pt x="1689" y="124"/>
                  </a:lnTo>
                  <a:lnTo>
                    <a:pt x="1689" y="125"/>
                  </a:lnTo>
                  <a:lnTo>
                    <a:pt x="1689" y="127"/>
                  </a:lnTo>
                  <a:lnTo>
                    <a:pt x="1688" y="128"/>
                  </a:lnTo>
                  <a:lnTo>
                    <a:pt x="1686" y="129"/>
                  </a:lnTo>
                  <a:lnTo>
                    <a:pt x="1686" y="130"/>
                  </a:lnTo>
                  <a:lnTo>
                    <a:pt x="1684" y="131"/>
                  </a:lnTo>
                  <a:lnTo>
                    <a:pt x="1683" y="133"/>
                  </a:lnTo>
                  <a:lnTo>
                    <a:pt x="1681" y="135"/>
                  </a:lnTo>
                  <a:lnTo>
                    <a:pt x="1680" y="138"/>
                  </a:lnTo>
                  <a:lnTo>
                    <a:pt x="1679" y="138"/>
                  </a:lnTo>
                  <a:lnTo>
                    <a:pt x="1678" y="138"/>
                  </a:lnTo>
                  <a:lnTo>
                    <a:pt x="1676" y="138"/>
                  </a:lnTo>
                  <a:lnTo>
                    <a:pt x="1668" y="138"/>
                  </a:lnTo>
                  <a:lnTo>
                    <a:pt x="1665" y="139"/>
                  </a:lnTo>
                  <a:lnTo>
                    <a:pt x="1663" y="140"/>
                  </a:lnTo>
                  <a:lnTo>
                    <a:pt x="1660" y="141"/>
                  </a:lnTo>
                  <a:lnTo>
                    <a:pt x="1658" y="141"/>
                  </a:lnTo>
                  <a:lnTo>
                    <a:pt x="1655" y="141"/>
                  </a:lnTo>
                  <a:lnTo>
                    <a:pt x="1647" y="140"/>
                  </a:lnTo>
                  <a:lnTo>
                    <a:pt x="1638" y="139"/>
                  </a:lnTo>
                  <a:lnTo>
                    <a:pt x="1627" y="135"/>
                  </a:lnTo>
                  <a:lnTo>
                    <a:pt x="1622" y="134"/>
                  </a:lnTo>
                  <a:lnTo>
                    <a:pt x="1618" y="133"/>
                  </a:lnTo>
                  <a:lnTo>
                    <a:pt x="1613" y="131"/>
                  </a:lnTo>
                  <a:lnTo>
                    <a:pt x="1608" y="130"/>
                  </a:lnTo>
                  <a:lnTo>
                    <a:pt x="1595" y="130"/>
                  </a:lnTo>
                  <a:lnTo>
                    <a:pt x="1588" y="129"/>
                  </a:lnTo>
                  <a:lnTo>
                    <a:pt x="1583" y="129"/>
                  </a:lnTo>
                  <a:lnTo>
                    <a:pt x="1578" y="130"/>
                  </a:lnTo>
                  <a:lnTo>
                    <a:pt x="1572" y="130"/>
                  </a:lnTo>
                  <a:lnTo>
                    <a:pt x="1558" y="130"/>
                  </a:lnTo>
                  <a:lnTo>
                    <a:pt x="1556" y="130"/>
                  </a:lnTo>
                  <a:lnTo>
                    <a:pt x="1553" y="130"/>
                  </a:lnTo>
                  <a:lnTo>
                    <a:pt x="1551" y="131"/>
                  </a:lnTo>
                  <a:lnTo>
                    <a:pt x="1548" y="131"/>
                  </a:lnTo>
                  <a:lnTo>
                    <a:pt x="1548" y="133"/>
                  </a:lnTo>
                  <a:lnTo>
                    <a:pt x="1548" y="134"/>
                  </a:lnTo>
                  <a:lnTo>
                    <a:pt x="1548" y="136"/>
                  </a:lnTo>
                  <a:lnTo>
                    <a:pt x="1549" y="139"/>
                  </a:lnTo>
                  <a:lnTo>
                    <a:pt x="1549" y="141"/>
                  </a:lnTo>
                  <a:lnTo>
                    <a:pt x="1551" y="144"/>
                  </a:lnTo>
                  <a:lnTo>
                    <a:pt x="1553" y="146"/>
                  </a:lnTo>
                  <a:lnTo>
                    <a:pt x="1557" y="148"/>
                  </a:lnTo>
                  <a:lnTo>
                    <a:pt x="1559" y="148"/>
                  </a:lnTo>
                  <a:lnTo>
                    <a:pt x="1561" y="146"/>
                  </a:lnTo>
                  <a:lnTo>
                    <a:pt x="1562" y="145"/>
                  </a:lnTo>
                  <a:lnTo>
                    <a:pt x="1563" y="144"/>
                  </a:lnTo>
                  <a:lnTo>
                    <a:pt x="1563" y="143"/>
                  </a:lnTo>
                  <a:lnTo>
                    <a:pt x="1564" y="141"/>
                  </a:lnTo>
                  <a:lnTo>
                    <a:pt x="1566" y="140"/>
                  </a:lnTo>
                  <a:lnTo>
                    <a:pt x="1569" y="140"/>
                  </a:lnTo>
                  <a:lnTo>
                    <a:pt x="1573" y="140"/>
                  </a:lnTo>
                  <a:lnTo>
                    <a:pt x="1576" y="140"/>
                  </a:lnTo>
                  <a:lnTo>
                    <a:pt x="1579" y="141"/>
                  </a:lnTo>
                  <a:lnTo>
                    <a:pt x="1583" y="143"/>
                  </a:lnTo>
                  <a:lnTo>
                    <a:pt x="1587" y="143"/>
                  </a:lnTo>
                  <a:lnTo>
                    <a:pt x="1591" y="143"/>
                  </a:lnTo>
                  <a:lnTo>
                    <a:pt x="1593" y="141"/>
                  </a:lnTo>
                  <a:lnTo>
                    <a:pt x="1600" y="139"/>
                  </a:lnTo>
                  <a:lnTo>
                    <a:pt x="1608" y="139"/>
                  </a:lnTo>
                  <a:lnTo>
                    <a:pt x="1619" y="141"/>
                  </a:lnTo>
                  <a:lnTo>
                    <a:pt x="1633" y="148"/>
                  </a:lnTo>
                  <a:lnTo>
                    <a:pt x="1648" y="151"/>
                  </a:lnTo>
                  <a:lnTo>
                    <a:pt x="1653" y="154"/>
                  </a:lnTo>
                  <a:lnTo>
                    <a:pt x="1657" y="156"/>
                  </a:lnTo>
                  <a:lnTo>
                    <a:pt x="1659" y="159"/>
                  </a:lnTo>
                  <a:lnTo>
                    <a:pt x="1660" y="164"/>
                  </a:lnTo>
                  <a:lnTo>
                    <a:pt x="1662" y="166"/>
                  </a:lnTo>
                  <a:lnTo>
                    <a:pt x="1660" y="169"/>
                  </a:lnTo>
                  <a:lnTo>
                    <a:pt x="1659" y="170"/>
                  </a:lnTo>
                  <a:lnTo>
                    <a:pt x="1658" y="170"/>
                  </a:lnTo>
                  <a:lnTo>
                    <a:pt x="1655" y="170"/>
                  </a:lnTo>
                  <a:lnTo>
                    <a:pt x="1653" y="171"/>
                  </a:lnTo>
                  <a:lnTo>
                    <a:pt x="1650" y="171"/>
                  </a:lnTo>
                  <a:lnTo>
                    <a:pt x="1648" y="173"/>
                  </a:lnTo>
                  <a:lnTo>
                    <a:pt x="1645" y="173"/>
                  </a:lnTo>
                  <a:lnTo>
                    <a:pt x="1644" y="174"/>
                  </a:lnTo>
                  <a:lnTo>
                    <a:pt x="1642" y="175"/>
                  </a:lnTo>
                  <a:lnTo>
                    <a:pt x="1640" y="178"/>
                  </a:lnTo>
                  <a:lnTo>
                    <a:pt x="1639" y="180"/>
                  </a:lnTo>
                  <a:lnTo>
                    <a:pt x="1639" y="182"/>
                  </a:lnTo>
                  <a:lnTo>
                    <a:pt x="1642" y="184"/>
                  </a:lnTo>
                  <a:lnTo>
                    <a:pt x="1645" y="184"/>
                  </a:lnTo>
                  <a:lnTo>
                    <a:pt x="1648" y="184"/>
                  </a:lnTo>
                  <a:lnTo>
                    <a:pt x="1650" y="182"/>
                  </a:lnTo>
                  <a:lnTo>
                    <a:pt x="1653" y="181"/>
                  </a:lnTo>
                  <a:lnTo>
                    <a:pt x="1655" y="180"/>
                  </a:lnTo>
                  <a:lnTo>
                    <a:pt x="1655" y="180"/>
                  </a:lnTo>
                  <a:lnTo>
                    <a:pt x="1662" y="179"/>
                  </a:lnTo>
                  <a:lnTo>
                    <a:pt x="1669" y="179"/>
                  </a:lnTo>
                  <a:lnTo>
                    <a:pt x="1676" y="178"/>
                  </a:lnTo>
                  <a:lnTo>
                    <a:pt x="1679" y="176"/>
                  </a:lnTo>
                  <a:lnTo>
                    <a:pt x="1679" y="175"/>
                  </a:lnTo>
                  <a:lnTo>
                    <a:pt x="1680" y="173"/>
                  </a:lnTo>
                  <a:lnTo>
                    <a:pt x="1679" y="170"/>
                  </a:lnTo>
                  <a:lnTo>
                    <a:pt x="1679" y="169"/>
                  </a:lnTo>
                  <a:lnTo>
                    <a:pt x="1679" y="166"/>
                  </a:lnTo>
                  <a:lnTo>
                    <a:pt x="1678" y="164"/>
                  </a:lnTo>
                  <a:lnTo>
                    <a:pt x="1679" y="161"/>
                  </a:lnTo>
                  <a:lnTo>
                    <a:pt x="1679" y="160"/>
                  </a:lnTo>
                  <a:lnTo>
                    <a:pt x="1681" y="159"/>
                  </a:lnTo>
                  <a:lnTo>
                    <a:pt x="1684" y="158"/>
                  </a:lnTo>
                  <a:lnTo>
                    <a:pt x="1686" y="158"/>
                  </a:lnTo>
                  <a:lnTo>
                    <a:pt x="1690" y="159"/>
                  </a:lnTo>
                  <a:lnTo>
                    <a:pt x="1694" y="160"/>
                  </a:lnTo>
                  <a:lnTo>
                    <a:pt x="1696" y="161"/>
                  </a:lnTo>
                  <a:lnTo>
                    <a:pt x="1700" y="165"/>
                  </a:lnTo>
                  <a:lnTo>
                    <a:pt x="1703" y="169"/>
                  </a:lnTo>
                  <a:lnTo>
                    <a:pt x="1704" y="173"/>
                  </a:lnTo>
                  <a:lnTo>
                    <a:pt x="1705" y="175"/>
                  </a:lnTo>
                  <a:lnTo>
                    <a:pt x="1705" y="178"/>
                  </a:lnTo>
                  <a:lnTo>
                    <a:pt x="1709" y="190"/>
                  </a:lnTo>
                  <a:lnTo>
                    <a:pt x="1715" y="204"/>
                  </a:lnTo>
                  <a:lnTo>
                    <a:pt x="1715" y="214"/>
                  </a:lnTo>
                  <a:lnTo>
                    <a:pt x="1714" y="216"/>
                  </a:lnTo>
                  <a:lnTo>
                    <a:pt x="1714" y="217"/>
                  </a:lnTo>
                  <a:lnTo>
                    <a:pt x="1715" y="220"/>
                  </a:lnTo>
                  <a:lnTo>
                    <a:pt x="1715" y="221"/>
                  </a:lnTo>
                  <a:lnTo>
                    <a:pt x="1715" y="226"/>
                  </a:lnTo>
                  <a:lnTo>
                    <a:pt x="1715" y="230"/>
                  </a:lnTo>
                  <a:lnTo>
                    <a:pt x="1713" y="232"/>
                  </a:lnTo>
                  <a:lnTo>
                    <a:pt x="1711" y="235"/>
                  </a:lnTo>
                  <a:lnTo>
                    <a:pt x="1710" y="237"/>
                  </a:lnTo>
                  <a:lnTo>
                    <a:pt x="1710" y="240"/>
                  </a:lnTo>
                  <a:lnTo>
                    <a:pt x="1710" y="242"/>
                  </a:lnTo>
                  <a:lnTo>
                    <a:pt x="1713" y="247"/>
                  </a:lnTo>
                  <a:lnTo>
                    <a:pt x="1715" y="247"/>
                  </a:lnTo>
                  <a:lnTo>
                    <a:pt x="1716" y="245"/>
                  </a:lnTo>
                  <a:lnTo>
                    <a:pt x="1719" y="243"/>
                  </a:lnTo>
                  <a:lnTo>
                    <a:pt x="1720" y="242"/>
                  </a:lnTo>
                  <a:lnTo>
                    <a:pt x="1720" y="241"/>
                  </a:lnTo>
                  <a:lnTo>
                    <a:pt x="1721" y="238"/>
                  </a:lnTo>
                  <a:lnTo>
                    <a:pt x="1721" y="236"/>
                  </a:lnTo>
                  <a:lnTo>
                    <a:pt x="1721" y="235"/>
                  </a:lnTo>
                  <a:lnTo>
                    <a:pt x="1723" y="235"/>
                  </a:lnTo>
                  <a:lnTo>
                    <a:pt x="1725" y="233"/>
                  </a:lnTo>
                  <a:lnTo>
                    <a:pt x="1726" y="232"/>
                  </a:lnTo>
                  <a:lnTo>
                    <a:pt x="1728" y="231"/>
                  </a:lnTo>
                  <a:lnTo>
                    <a:pt x="1729" y="230"/>
                  </a:lnTo>
                  <a:lnTo>
                    <a:pt x="1729" y="219"/>
                  </a:lnTo>
                  <a:lnTo>
                    <a:pt x="1729" y="216"/>
                  </a:lnTo>
                  <a:lnTo>
                    <a:pt x="1729" y="215"/>
                  </a:lnTo>
                  <a:lnTo>
                    <a:pt x="1730" y="212"/>
                  </a:lnTo>
                  <a:lnTo>
                    <a:pt x="1731" y="211"/>
                  </a:lnTo>
                  <a:lnTo>
                    <a:pt x="1731" y="209"/>
                  </a:lnTo>
                  <a:lnTo>
                    <a:pt x="1733" y="206"/>
                  </a:lnTo>
                  <a:lnTo>
                    <a:pt x="1733" y="205"/>
                  </a:lnTo>
                  <a:lnTo>
                    <a:pt x="1734" y="202"/>
                  </a:lnTo>
                  <a:lnTo>
                    <a:pt x="1734" y="201"/>
                  </a:lnTo>
                  <a:lnTo>
                    <a:pt x="1733" y="199"/>
                  </a:lnTo>
                  <a:lnTo>
                    <a:pt x="1731" y="196"/>
                  </a:lnTo>
                  <a:lnTo>
                    <a:pt x="1729" y="192"/>
                  </a:lnTo>
                  <a:lnTo>
                    <a:pt x="1728" y="191"/>
                  </a:lnTo>
                  <a:lnTo>
                    <a:pt x="1726" y="190"/>
                  </a:lnTo>
                  <a:lnTo>
                    <a:pt x="1728" y="190"/>
                  </a:lnTo>
                  <a:lnTo>
                    <a:pt x="1728" y="190"/>
                  </a:lnTo>
                  <a:lnTo>
                    <a:pt x="1730" y="190"/>
                  </a:lnTo>
                  <a:lnTo>
                    <a:pt x="1731" y="191"/>
                  </a:lnTo>
                  <a:lnTo>
                    <a:pt x="1733" y="192"/>
                  </a:lnTo>
                  <a:lnTo>
                    <a:pt x="1734" y="192"/>
                  </a:lnTo>
                  <a:lnTo>
                    <a:pt x="1741" y="201"/>
                  </a:lnTo>
                  <a:lnTo>
                    <a:pt x="1744" y="202"/>
                  </a:lnTo>
                  <a:lnTo>
                    <a:pt x="1745" y="205"/>
                  </a:lnTo>
                  <a:lnTo>
                    <a:pt x="1746" y="205"/>
                  </a:lnTo>
                  <a:lnTo>
                    <a:pt x="1747" y="206"/>
                  </a:lnTo>
                  <a:lnTo>
                    <a:pt x="1750" y="206"/>
                  </a:lnTo>
                  <a:lnTo>
                    <a:pt x="1752" y="206"/>
                  </a:lnTo>
                  <a:lnTo>
                    <a:pt x="1752" y="206"/>
                  </a:lnTo>
                  <a:lnTo>
                    <a:pt x="1754" y="207"/>
                  </a:lnTo>
                  <a:lnTo>
                    <a:pt x="1755" y="209"/>
                  </a:lnTo>
                  <a:lnTo>
                    <a:pt x="1756" y="211"/>
                  </a:lnTo>
                  <a:lnTo>
                    <a:pt x="1759" y="212"/>
                  </a:lnTo>
                  <a:lnTo>
                    <a:pt x="1760" y="214"/>
                  </a:lnTo>
                  <a:lnTo>
                    <a:pt x="1762" y="215"/>
                  </a:lnTo>
                  <a:lnTo>
                    <a:pt x="1765" y="216"/>
                  </a:lnTo>
                  <a:lnTo>
                    <a:pt x="1767" y="217"/>
                  </a:lnTo>
                  <a:lnTo>
                    <a:pt x="1770" y="217"/>
                  </a:lnTo>
                  <a:lnTo>
                    <a:pt x="1771" y="217"/>
                  </a:lnTo>
                  <a:lnTo>
                    <a:pt x="1772" y="216"/>
                  </a:lnTo>
                  <a:lnTo>
                    <a:pt x="1771" y="214"/>
                  </a:lnTo>
                  <a:lnTo>
                    <a:pt x="1770" y="211"/>
                  </a:lnTo>
                  <a:lnTo>
                    <a:pt x="1767" y="209"/>
                  </a:lnTo>
                  <a:lnTo>
                    <a:pt x="1764" y="206"/>
                  </a:lnTo>
                  <a:lnTo>
                    <a:pt x="1760" y="204"/>
                  </a:lnTo>
                  <a:lnTo>
                    <a:pt x="1756" y="200"/>
                  </a:lnTo>
                  <a:lnTo>
                    <a:pt x="1754" y="197"/>
                  </a:lnTo>
                  <a:lnTo>
                    <a:pt x="1751" y="195"/>
                  </a:lnTo>
                  <a:lnTo>
                    <a:pt x="1749" y="192"/>
                  </a:lnTo>
                  <a:lnTo>
                    <a:pt x="1747" y="191"/>
                  </a:lnTo>
                  <a:lnTo>
                    <a:pt x="1746" y="191"/>
                  </a:lnTo>
                  <a:lnTo>
                    <a:pt x="1745" y="190"/>
                  </a:lnTo>
                  <a:lnTo>
                    <a:pt x="1742" y="189"/>
                  </a:lnTo>
                  <a:lnTo>
                    <a:pt x="1742" y="189"/>
                  </a:lnTo>
                  <a:lnTo>
                    <a:pt x="1742" y="187"/>
                  </a:lnTo>
                  <a:lnTo>
                    <a:pt x="1744" y="187"/>
                  </a:lnTo>
                  <a:lnTo>
                    <a:pt x="1745" y="186"/>
                  </a:lnTo>
                  <a:lnTo>
                    <a:pt x="1745" y="186"/>
                  </a:lnTo>
                  <a:lnTo>
                    <a:pt x="1747" y="187"/>
                  </a:lnTo>
                  <a:lnTo>
                    <a:pt x="1749" y="187"/>
                  </a:lnTo>
                  <a:lnTo>
                    <a:pt x="1750" y="189"/>
                  </a:lnTo>
                  <a:lnTo>
                    <a:pt x="1752" y="190"/>
                  </a:lnTo>
                  <a:lnTo>
                    <a:pt x="1752" y="191"/>
                  </a:lnTo>
                  <a:lnTo>
                    <a:pt x="1755" y="194"/>
                  </a:lnTo>
                  <a:lnTo>
                    <a:pt x="1757" y="195"/>
                  </a:lnTo>
                  <a:lnTo>
                    <a:pt x="1760" y="197"/>
                  </a:lnTo>
                  <a:lnTo>
                    <a:pt x="1762" y="200"/>
                  </a:lnTo>
                  <a:lnTo>
                    <a:pt x="1765" y="202"/>
                  </a:lnTo>
                  <a:lnTo>
                    <a:pt x="1766" y="204"/>
                  </a:lnTo>
                  <a:lnTo>
                    <a:pt x="1769" y="206"/>
                  </a:lnTo>
                  <a:lnTo>
                    <a:pt x="1770" y="206"/>
                  </a:lnTo>
                  <a:lnTo>
                    <a:pt x="1770" y="206"/>
                  </a:lnTo>
                  <a:lnTo>
                    <a:pt x="1770" y="204"/>
                  </a:lnTo>
                  <a:lnTo>
                    <a:pt x="1770" y="201"/>
                  </a:lnTo>
                  <a:lnTo>
                    <a:pt x="1767" y="199"/>
                  </a:lnTo>
                  <a:lnTo>
                    <a:pt x="1769" y="196"/>
                  </a:lnTo>
                  <a:lnTo>
                    <a:pt x="1769" y="196"/>
                  </a:lnTo>
                  <a:lnTo>
                    <a:pt x="1771" y="195"/>
                  </a:lnTo>
                  <a:lnTo>
                    <a:pt x="1772" y="195"/>
                  </a:lnTo>
                  <a:lnTo>
                    <a:pt x="1775" y="195"/>
                  </a:lnTo>
                  <a:lnTo>
                    <a:pt x="1776" y="195"/>
                  </a:lnTo>
                  <a:lnTo>
                    <a:pt x="1777" y="195"/>
                  </a:lnTo>
                  <a:lnTo>
                    <a:pt x="1777" y="195"/>
                  </a:lnTo>
                  <a:lnTo>
                    <a:pt x="1780" y="195"/>
                  </a:lnTo>
                  <a:lnTo>
                    <a:pt x="1781" y="194"/>
                  </a:lnTo>
                  <a:lnTo>
                    <a:pt x="1781" y="194"/>
                  </a:lnTo>
                  <a:lnTo>
                    <a:pt x="1784" y="192"/>
                  </a:lnTo>
                  <a:lnTo>
                    <a:pt x="1785" y="192"/>
                  </a:lnTo>
                  <a:lnTo>
                    <a:pt x="1787" y="194"/>
                  </a:lnTo>
                  <a:lnTo>
                    <a:pt x="1790" y="194"/>
                  </a:lnTo>
                  <a:lnTo>
                    <a:pt x="1794" y="195"/>
                  </a:lnTo>
                  <a:lnTo>
                    <a:pt x="1797" y="197"/>
                  </a:lnTo>
                  <a:lnTo>
                    <a:pt x="1801" y="201"/>
                  </a:lnTo>
                  <a:lnTo>
                    <a:pt x="1805" y="204"/>
                  </a:lnTo>
                  <a:lnTo>
                    <a:pt x="1807" y="206"/>
                  </a:lnTo>
                  <a:lnTo>
                    <a:pt x="1812" y="210"/>
                  </a:lnTo>
                  <a:lnTo>
                    <a:pt x="1817" y="215"/>
                  </a:lnTo>
                  <a:lnTo>
                    <a:pt x="1822" y="219"/>
                  </a:lnTo>
                  <a:lnTo>
                    <a:pt x="1830" y="224"/>
                  </a:lnTo>
                  <a:lnTo>
                    <a:pt x="1836" y="230"/>
                  </a:lnTo>
                  <a:lnTo>
                    <a:pt x="1841" y="235"/>
                  </a:lnTo>
                  <a:lnTo>
                    <a:pt x="1841" y="240"/>
                  </a:lnTo>
                  <a:lnTo>
                    <a:pt x="1840" y="242"/>
                  </a:lnTo>
                  <a:lnTo>
                    <a:pt x="1838" y="245"/>
                  </a:lnTo>
                  <a:lnTo>
                    <a:pt x="1837" y="247"/>
                  </a:lnTo>
                  <a:lnTo>
                    <a:pt x="1835" y="248"/>
                  </a:lnTo>
                  <a:lnTo>
                    <a:pt x="1833" y="252"/>
                  </a:lnTo>
                  <a:lnTo>
                    <a:pt x="1833" y="256"/>
                  </a:lnTo>
                  <a:lnTo>
                    <a:pt x="1832" y="257"/>
                  </a:lnTo>
                  <a:lnTo>
                    <a:pt x="1831" y="257"/>
                  </a:lnTo>
                  <a:lnTo>
                    <a:pt x="1830" y="257"/>
                  </a:lnTo>
                  <a:lnTo>
                    <a:pt x="1827" y="256"/>
                  </a:lnTo>
                  <a:lnTo>
                    <a:pt x="1826" y="256"/>
                  </a:lnTo>
                  <a:lnTo>
                    <a:pt x="1823" y="256"/>
                  </a:lnTo>
                  <a:lnTo>
                    <a:pt x="1822" y="256"/>
                  </a:lnTo>
                  <a:lnTo>
                    <a:pt x="1822" y="258"/>
                  </a:lnTo>
                  <a:lnTo>
                    <a:pt x="1823" y="261"/>
                  </a:lnTo>
                  <a:lnTo>
                    <a:pt x="1825" y="262"/>
                  </a:lnTo>
                  <a:lnTo>
                    <a:pt x="1826" y="265"/>
                  </a:lnTo>
                  <a:lnTo>
                    <a:pt x="1827" y="266"/>
                  </a:lnTo>
                  <a:lnTo>
                    <a:pt x="1828" y="268"/>
                  </a:lnTo>
                  <a:lnTo>
                    <a:pt x="1827" y="271"/>
                  </a:lnTo>
                  <a:lnTo>
                    <a:pt x="1822" y="271"/>
                  </a:lnTo>
                  <a:lnTo>
                    <a:pt x="1821" y="271"/>
                  </a:lnTo>
                  <a:lnTo>
                    <a:pt x="1821" y="272"/>
                  </a:lnTo>
                  <a:lnTo>
                    <a:pt x="1821" y="273"/>
                  </a:lnTo>
                  <a:lnTo>
                    <a:pt x="1821" y="275"/>
                  </a:lnTo>
                  <a:lnTo>
                    <a:pt x="1821" y="276"/>
                  </a:lnTo>
                  <a:lnTo>
                    <a:pt x="1820" y="276"/>
                  </a:lnTo>
                  <a:lnTo>
                    <a:pt x="1818" y="277"/>
                  </a:lnTo>
                  <a:lnTo>
                    <a:pt x="1816" y="277"/>
                  </a:lnTo>
                  <a:lnTo>
                    <a:pt x="1815" y="276"/>
                  </a:lnTo>
                  <a:lnTo>
                    <a:pt x="1812" y="275"/>
                  </a:lnTo>
                  <a:lnTo>
                    <a:pt x="1811" y="275"/>
                  </a:lnTo>
                  <a:lnTo>
                    <a:pt x="1810" y="273"/>
                  </a:lnTo>
                  <a:lnTo>
                    <a:pt x="1807" y="272"/>
                  </a:lnTo>
                  <a:lnTo>
                    <a:pt x="1804" y="271"/>
                  </a:lnTo>
                  <a:lnTo>
                    <a:pt x="1801" y="270"/>
                  </a:lnTo>
                  <a:lnTo>
                    <a:pt x="1799" y="268"/>
                  </a:lnTo>
                  <a:lnTo>
                    <a:pt x="1795" y="266"/>
                  </a:lnTo>
                  <a:lnTo>
                    <a:pt x="1790" y="263"/>
                  </a:lnTo>
                  <a:lnTo>
                    <a:pt x="1786" y="261"/>
                  </a:lnTo>
                  <a:lnTo>
                    <a:pt x="1785" y="261"/>
                  </a:lnTo>
                  <a:lnTo>
                    <a:pt x="1785" y="262"/>
                  </a:lnTo>
                  <a:lnTo>
                    <a:pt x="1786" y="263"/>
                  </a:lnTo>
                  <a:lnTo>
                    <a:pt x="1787" y="266"/>
                  </a:lnTo>
                  <a:lnTo>
                    <a:pt x="1787" y="267"/>
                  </a:lnTo>
                  <a:lnTo>
                    <a:pt x="1787" y="270"/>
                  </a:lnTo>
                  <a:lnTo>
                    <a:pt x="1787" y="271"/>
                  </a:lnTo>
                  <a:lnTo>
                    <a:pt x="1786" y="271"/>
                  </a:lnTo>
                  <a:lnTo>
                    <a:pt x="1785" y="271"/>
                  </a:lnTo>
                  <a:lnTo>
                    <a:pt x="1784" y="271"/>
                  </a:lnTo>
                  <a:lnTo>
                    <a:pt x="1781" y="270"/>
                  </a:lnTo>
                  <a:lnTo>
                    <a:pt x="1780" y="268"/>
                  </a:lnTo>
                  <a:lnTo>
                    <a:pt x="1777" y="268"/>
                  </a:lnTo>
                  <a:lnTo>
                    <a:pt x="1776" y="267"/>
                  </a:lnTo>
                  <a:lnTo>
                    <a:pt x="1775" y="267"/>
                  </a:lnTo>
                  <a:lnTo>
                    <a:pt x="1774" y="268"/>
                  </a:lnTo>
                  <a:lnTo>
                    <a:pt x="1775" y="270"/>
                  </a:lnTo>
                  <a:lnTo>
                    <a:pt x="1775" y="271"/>
                  </a:lnTo>
                  <a:lnTo>
                    <a:pt x="1779" y="273"/>
                  </a:lnTo>
                  <a:lnTo>
                    <a:pt x="1781" y="276"/>
                  </a:lnTo>
                  <a:lnTo>
                    <a:pt x="1782" y="276"/>
                  </a:lnTo>
                  <a:lnTo>
                    <a:pt x="1784" y="277"/>
                  </a:lnTo>
                  <a:lnTo>
                    <a:pt x="1786" y="278"/>
                  </a:lnTo>
                  <a:lnTo>
                    <a:pt x="1789" y="278"/>
                  </a:lnTo>
                  <a:lnTo>
                    <a:pt x="1790" y="277"/>
                  </a:lnTo>
                  <a:lnTo>
                    <a:pt x="1791" y="277"/>
                  </a:lnTo>
                  <a:lnTo>
                    <a:pt x="1791" y="276"/>
                  </a:lnTo>
                  <a:lnTo>
                    <a:pt x="1792" y="276"/>
                  </a:lnTo>
                  <a:lnTo>
                    <a:pt x="1794" y="276"/>
                  </a:lnTo>
                  <a:lnTo>
                    <a:pt x="1801" y="278"/>
                  </a:lnTo>
                  <a:lnTo>
                    <a:pt x="1809" y="282"/>
                  </a:lnTo>
                  <a:lnTo>
                    <a:pt x="1817" y="287"/>
                  </a:lnTo>
                  <a:lnTo>
                    <a:pt x="1822" y="294"/>
                  </a:lnTo>
                  <a:lnTo>
                    <a:pt x="1823" y="298"/>
                  </a:lnTo>
                  <a:lnTo>
                    <a:pt x="1822" y="302"/>
                  </a:lnTo>
                  <a:lnTo>
                    <a:pt x="1821" y="304"/>
                  </a:lnTo>
                  <a:lnTo>
                    <a:pt x="1817" y="307"/>
                  </a:lnTo>
                  <a:lnTo>
                    <a:pt x="1813" y="307"/>
                  </a:lnTo>
                  <a:lnTo>
                    <a:pt x="1807" y="304"/>
                  </a:lnTo>
                  <a:lnTo>
                    <a:pt x="1800" y="301"/>
                  </a:lnTo>
                  <a:lnTo>
                    <a:pt x="1794" y="297"/>
                  </a:lnTo>
                  <a:lnTo>
                    <a:pt x="1789" y="294"/>
                  </a:lnTo>
                  <a:lnTo>
                    <a:pt x="1785" y="293"/>
                  </a:lnTo>
                  <a:lnTo>
                    <a:pt x="1781" y="292"/>
                  </a:lnTo>
                  <a:lnTo>
                    <a:pt x="1779" y="293"/>
                  </a:lnTo>
                  <a:lnTo>
                    <a:pt x="1777" y="293"/>
                  </a:lnTo>
                  <a:lnTo>
                    <a:pt x="1777" y="296"/>
                  </a:lnTo>
                  <a:lnTo>
                    <a:pt x="1777" y="297"/>
                  </a:lnTo>
                  <a:lnTo>
                    <a:pt x="1777" y="299"/>
                  </a:lnTo>
                  <a:lnTo>
                    <a:pt x="1779" y="304"/>
                  </a:lnTo>
                  <a:lnTo>
                    <a:pt x="1780" y="311"/>
                  </a:lnTo>
                  <a:lnTo>
                    <a:pt x="1784" y="317"/>
                  </a:lnTo>
                  <a:lnTo>
                    <a:pt x="1789" y="321"/>
                  </a:lnTo>
                  <a:lnTo>
                    <a:pt x="1790" y="322"/>
                  </a:lnTo>
                  <a:lnTo>
                    <a:pt x="1792" y="322"/>
                  </a:lnTo>
                  <a:lnTo>
                    <a:pt x="1792" y="321"/>
                  </a:lnTo>
                  <a:lnTo>
                    <a:pt x="1792" y="319"/>
                  </a:lnTo>
                  <a:lnTo>
                    <a:pt x="1792" y="317"/>
                  </a:lnTo>
                  <a:lnTo>
                    <a:pt x="1792" y="314"/>
                  </a:lnTo>
                  <a:lnTo>
                    <a:pt x="1792" y="312"/>
                  </a:lnTo>
                  <a:lnTo>
                    <a:pt x="1791" y="311"/>
                  </a:lnTo>
                  <a:lnTo>
                    <a:pt x="1791" y="308"/>
                  </a:lnTo>
                  <a:lnTo>
                    <a:pt x="1791" y="307"/>
                  </a:lnTo>
                  <a:lnTo>
                    <a:pt x="1791" y="307"/>
                  </a:lnTo>
                  <a:lnTo>
                    <a:pt x="1792" y="307"/>
                  </a:lnTo>
                  <a:lnTo>
                    <a:pt x="1794" y="307"/>
                  </a:lnTo>
                  <a:lnTo>
                    <a:pt x="1796" y="308"/>
                  </a:lnTo>
                  <a:lnTo>
                    <a:pt x="1797" y="308"/>
                  </a:lnTo>
                  <a:lnTo>
                    <a:pt x="1799" y="309"/>
                  </a:lnTo>
                  <a:lnTo>
                    <a:pt x="1812" y="309"/>
                  </a:lnTo>
                  <a:lnTo>
                    <a:pt x="1816" y="312"/>
                  </a:lnTo>
                  <a:lnTo>
                    <a:pt x="1817" y="314"/>
                  </a:lnTo>
                  <a:lnTo>
                    <a:pt x="1818" y="318"/>
                  </a:lnTo>
                  <a:lnTo>
                    <a:pt x="1818" y="321"/>
                  </a:lnTo>
                  <a:lnTo>
                    <a:pt x="1818" y="323"/>
                  </a:lnTo>
                  <a:lnTo>
                    <a:pt x="1817" y="325"/>
                  </a:lnTo>
                  <a:lnTo>
                    <a:pt x="1817" y="328"/>
                  </a:lnTo>
                  <a:lnTo>
                    <a:pt x="1817" y="329"/>
                  </a:lnTo>
                  <a:lnTo>
                    <a:pt x="1817" y="330"/>
                  </a:lnTo>
                  <a:lnTo>
                    <a:pt x="1817" y="332"/>
                  </a:lnTo>
                  <a:lnTo>
                    <a:pt x="1816" y="333"/>
                  </a:lnTo>
                  <a:lnTo>
                    <a:pt x="1816" y="334"/>
                  </a:lnTo>
                  <a:lnTo>
                    <a:pt x="1815" y="333"/>
                  </a:lnTo>
                  <a:lnTo>
                    <a:pt x="1811" y="333"/>
                  </a:lnTo>
                  <a:lnTo>
                    <a:pt x="1809" y="332"/>
                  </a:lnTo>
                  <a:lnTo>
                    <a:pt x="1806" y="332"/>
                  </a:lnTo>
                  <a:lnTo>
                    <a:pt x="1804" y="330"/>
                  </a:lnTo>
                  <a:lnTo>
                    <a:pt x="1802" y="330"/>
                  </a:lnTo>
                  <a:lnTo>
                    <a:pt x="1801" y="332"/>
                  </a:lnTo>
                  <a:lnTo>
                    <a:pt x="1800" y="333"/>
                  </a:lnTo>
                  <a:lnTo>
                    <a:pt x="1800" y="335"/>
                  </a:lnTo>
                  <a:lnTo>
                    <a:pt x="1801" y="338"/>
                  </a:lnTo>
                  <a:lnTo>
                    <a:pt x="1801" y="342"/>
                  </a:lnTo>
                  <a:lnTo>
                    <a:pt x="1802" y="344"/>
                  </a:lnTo>
                  <a:lnTo>
                    <a:pt x="1804" y="347"/>
                  </a:lnTo>
                  <a:lnTo>
                    <a:pt x="1804" y="349"/>
                  </a:lnTo>
                  <a:lnTo>
                    <a:pt x="1807" y="352"/>
                  </a:lnTo>
                  <a:lnTo>
                    <a:pt x="1810" y="353"/>
                  </a:lnTo>
                  <a:lnTo>
                    <a:pt x="1812" y="354"/>
                  </a:lnTo>
                  <a:lnTo>
                    <a:pt x="1812" y="355"/>
                  </a:lnTo>
                  <a:lnTo>
                    <a:pt x="1813" y="357"/>
                  </a:lnTo>
                  <a:lnTo>
                    <a:pt x="1815" y="358"/>
                  </a:lnTo>
                  <a:lnTo>
                    <a:pt x="1817" y="359"/>
                  </a:lnTo>
                  <a:lnTo>
                    <a:pt x="1818" y="362"/>
                  </a:lnTo>
                  <a:lnTo>
                    <a:pt x="1818" y="364"/>
                  </a:lnTo>
                  <a:lnTo>
                    <a:pt x="1817" y="365"/>
                  </a:lnTo>
                  <a:lnTo>
                    <a:pt x="1816" y="365"/>
                  </a:lnTo>
                  <a:lnTo>
                    <a:pt x="1815" y="368"/>
                  </a:lnTo>
                  <a:lnTo>
                    <a:pt x="1812" y="368"/>
                  </a:lnTo>
                  <a:lnTo>
                    <a:pt x="1811" y="368"/>
                  </a:lnTo>
                  <a:lnTo>
                    <a:pt x="1810" y="368"/>
                  </a:lnTo>
                  <a:lnTo>
                    <a:pt x="1810" y="370"/>
                  </a:lnTo>
                  <a:lnTo>
                    <a:pt x="1810" y="372"/>
                  </a:lnTo>
                  <a:lnTo>
                    <a:pt x="1811" y="375"/>
                  </a:lnTo>
                  <a:lnTo>
                    <a:pt x="1811" y="378"/>
                  </a:lnTo>
                  <a:lnTo>
                    <a:pt x="1812" y="380"/>
                  </a:lnTo>
                  <a:lnTo>
                    <a:pt x="1813" y="381"/>
                  </a:lnTo>
                  <a:lnTo>
                    <a:pt x="1812" y="383"/>
                  </a:lnTo>
                  <a:lnTo>
                    <a:pt x="1811" y="383"/>
                  </a:lnTo>
                  <a:lnTo>
                    <a:pt x="1810" y="383"/>
                  </a:lnTo>
                  <a:lnTo>
                    <a:pt x="1807" y="383"/>
                  </a:lnTo>
                  <a:lnTo>
                    <a:pt x="1805" y="383"/>
                  </a:lnTo>
                  <a:lnTo>
                    <a:pt x="1802" y="384"/>
                  </a:lnTo>
                  <a:lnTo>
                    <a:pt x="1802" y="385"/>
                  </a:lnTo>
                  <a:lnTo>
                    <a:pt x="1801" y="388"/>
                  </a:lnTo>
                  <a:lnTo>
                    <a:pt x="1801" y="390"/>
                  </a:lnTo>
                  <a:lnTo>
                    <a:pt x="1805" y="403"/>
                  </a:lnTo>
                  <a:lnTo>
                    <a:pt x="1810" y="416"/>
                  </a:lnTo>
                  <a:lnTo>
                    <a:pt x="1810" y="420"/>
                  </a:lnTo>
                  <a:lnTo>
                    <a:pt x="1811" y="422"/>
                  </a:lnTo>
                  <a:lnTo>
                    <a:pt x="1810" y="424"/>
                  </a:lnTo>
                  <a:lnTo>
                    <a:pt x="1810" y="426"/>
                  </a:lnTo>
                  <a:lnTo>
                    <a:pt x="1810" y="430"/>
                  </a:lnTo>
                  <a:lnTo>
                    <a:pt x="1810" y="432"/>
                  </a:lnTo>
                  <a:lnTo>
                    <a:pt x="1810" y="435"/>
                  </a:lnTo>
                  <a:lnTo>
                    <a:pt x="1811" y="437"/>
                  </a:lnTo>
                  <a:lnTo>
                    <a:pt x="1812" y="440"/>
                  </a:lnTo>
                  <a:lnTo>
                    <a:pt x="1813" y="442"/>
                  </a:lnTo>
                  <a:lnTo>
                    <a:pt x="1816" y="444"/>
                  </a:lnTo>
                  <a:lnTo>
                    <a:pt x="1817" y="442"/>
                  </a:lnTo>
                  <a:lnTo>
                    <a:pt x="1817" y="442"/>
                  </a:lnTo>
                  <a:lnTo>
                    <a:pt x="1818" y="440"/>
                  </a:lnTo>
                  <a:lnTo>
                    <a:pt x="1818" y="439"/>
                  </a:lnTo>
                  <a:lnTo>
                    <a:pt x="1820" y="436"/>
                  </a:lnTo>
                  <a:lnTo>
                    <a:pt x="1820" y="435"/>
                  </a:lnTo>
                  <a:lnTo>
                    <a:pt x="1821" y="435"/>
                  </a:lnTo>
                  <a:lnTo>
                    <a:pt x="1822" y="435"/>
                  </a:lnTo>
                  <a:lnTo>
                    <a:pt x="1825" y="437"/>
                  </a:lnTo>
                  <a:lnTo>
                    <a:pt x="1827" y="440"/>
                  </a:lnTo>
                  <a:lnTo>
                    <a:pt x="1830" y="442"/>
                  </a:lnTo>
                  <a:lnTo>
                    <a:pt x="1832" y="446"/>
                  </a:lnTo>
                  <a:lnTo>
                    <a:pt x="1836" y="447"/>
                  </a:lnTo>
                  <a:lnTo>
                    <a:pt x="1843" y="456"/>
                  </a:lnTo>
                  <a:lnTo>
                    <a:pt x="1845" y="459"/>
                  </a:lnTo>
                  <a:lnTo>
                    <a:pt x="1846" y="460"/>
                  </a:lnTo>
                  <a:lnTo>
                    <a:pt x="1845" y="461"/>
                  </a:lnTo>
                  <a:lnTo>
                    <a:pt x="1843" y="461"/>
                  </a:lnTo>
                  <a:lnTo>
                    <a:pt x="1842" y="461"/>
                  </a:lnTo>
                  <a:lnTo>
                    <a:pt x="1840" y="461"/>
                  </a:lnTo>
                  <a:lnTo>
                    <a:pt x="1837" y="461"/>
                  </a:lnTo>
                  <a:lnTo>
                    <a:pt x="1835" y="461"/>
                  </a:lnTo>
                  <a:lnTo>
                    <a:pt x="1833" y="461"/>
                  </a:lnTo>
                  <a:lnTo>
                    <a:pt x="1831" y="462"/>
                  </a:lnTo>
                  <a:lnTo>
                    <a:pt x="1830" y="464"/>
                  </a:lnTo>
                  <a:lnTo>
                    <a:pt x="1831" y="465"/>
                  </a:lnTo>
                  <a:lnTo>
                    <a:pt x="1832" y="467"/>
                  </a:lnTo>
                  <a:lnTo>
                    <a:pt x="1835" y="469"/>
                  </a:lnTo>
                  <a:lnTo>
                    <a:pt x="1837" y="471"/>
                  </a:lnTo>
                  <a:lnTo>
                    <a:pt x="1838" y="472"/>
                  </a:lnTo>
                  <a:lnTo>
                    <a:pt x="1841" y="473"/>
                  </a:lnTo>
                  <a:lnTo>
                    <a:pt x="1843" y="475"/>
                  </a:lnTo>
                  <a:lnTo>
                    <a:pt x="1846" y="476"/>
                  </a:lnTo>
                  <a:lnTo>
                    <a:pt x="1848" y="476"/>
                  </a:lnTo>
                  <a:lnTo>
                    <a:pt x="1850" y="478"/>
                  </a:lnTo>
                  <a:lnTo>
                    <a:pt x="1851" y="480"/>
                  </a:lnTo>
                  <a:lnTo>
                    <a:pt x="1852" y="481"/>
                  </a:lnTo>
                  <a:lnTo>
                    <a:pt x="1853" y="482"/>
                  </a:lnTo>
                  <a:lnTo>
                    <a:pt x="1856" y="482"/>
                  </a:lnTo>
                  <a:lnTo>
                    <a:pt x="1857" y="483"/>
                  </a:lnTo>
                  <a:lnTo>
                    <a:pt x="1858" y="483"/>
                  </a:lnTo>
                  <a:lnTo>
                    <a:pt x="1861" y="483"/>
                  </a:lnTo>
                  <a:lnTo>
                    <a:pt x="1862" y="485"/>
                  </a:lnTo>
                  <a:lnTo>
                    <a:pt x="1865" y="487"/>
                  </a:lnTo>
                  <a:lnTo>
                    <a:pt x="1867" y="490"/>
                  </a:lnTo>
                  <a:lnTo>
                    <a:pt x="1871" y="492"/>
                  </a:lnTo>
                  <a:lnTo>
                    <a:pt x="1872" y="496"/>
                  </a:lnTo>
                  <a:lnTo>
                    <a:pt x="1875" y="500"/>
                  </a:lnTo>
                  <a:lnTo>
                    <a:pt x="1875" y="502"/>
                  </a:lnTo>
                  <a:lnTo>
                    <a:pt x="1876" y="503"/>
                  </a:lnTo>
                  <a:lnTo>
                    <a:pt x="1876" y="506"/>
                  </a:lnTo>
                  <a:lnTo>
                    <a:pt x="1876" y="508"/>
                  </a:lnTo>
                  <a:lnTo>
                    <a:pt x="1876" y="511"/>
                  </a:lnTo>
                  <a:lnTo>
                    <a:pt x="1875" y="513"/>
                  </a:lnTo>
                  <a:lnTo>
                    <a:pt x="1875" y="513"/>
                  </a:lnTo>
                  <a:lnTo>
                    <a:pt x="1873" y="513"/>
                  </a:lnTo>
                  <a:lnTo>
                    <a:pt x="1872" y="513"/>
                  </a:lnTo>
                  <a:lnTo>
                    <a:pt x="1870" y="512"/>
                  </a:lnTo>
                  <a:lnTo>
                    <a:pt x="1868" y="512"/>
                  </a:lnTo>
                  <a:lnTo>
                    <a:pt x="1867" y="511"/>
                  </a:lnTo>
                  <a:lnTo>
                    <a:pt x="1863" y="510"/>
                  </a:lnTo>
                  <a:lnTo>
                    <a:pt x="1860" y="508"/>
                  </a:lnTo>
                  <a:lnTo>
                    <a:pt x="1856" y="506"/>
                  </a:lnTo>
                  <a:lnTo>
                    <a:pt x="1853" y="502"/>
                  </a:lnTo>
                  <a:lnTo>
                    <a:pt x="1850" y="500"/>
                  </a:lnTo>
                  <a:lnTo>
                    <a:pt x="1846" y="498"/>
                  </a:lnTo>
                  <a:lnTo>
                    <a:pt x="1843" y="497"/>
                  </a:lnTo>
                  <a:lnTo>
                    <a:pt x="1841" y="497"/>
                  </a:lnTo>
                  <a:lnTo>
                    <a:pt x="1840" y="498"/>
                  </a:lnTo>
                  <a:lnTo>
                    <a:pt x="1840" y="501"/>
                  </a:lnTo>
                  <a:lnTo>
                    <a:pt x="1841" y="502"/>
                  </a:lnTo>
                  <a:lnTo>
                    <a:pt x="1841" y="505"/>
                  </a:lnTo>
                  <a:lnTo>
                    <a:pt x="1841" y="506"/>
                  </a:lnTo>
                  <a:lnTo>
                    <a:pt x="1841" y="507"/>
                  </a:lnTo>
                  <a:lnTo>
                    <a:pt x="1838" y="508"/>
                  </a:lnTo>
                  <a:lnTo>
                    <a:pt x="1836" y="508"/>
                  </a:lnTo>
                  <a:lnTo>
                    <a:pt x="1833" y="507"/>
                  </a:lnTo>
                  <a:lnTo>
                    <a:pt x="1830" y="505"/>
                  </a:lnTo>
                  <a:lnTo>
                    <a:pt x="1827" y="503"/>
                  </a:lnTo>
                  <a:lnTo>
                    <a:pt x="1826" y="503"/>
                  </a:lnTo>
                  <a:lnTo>
                    <a:pt x="1825" y="503"/>
                  </a:lnTo>
                  <a:lnTo>
                    <a:pt x="1823" y="505"/>
                  </a:lnTo>
                  <a:lnTo>
                    <a:pt x="1825" y="506"/>
                  </a:lnTo>
                  <a:lnTo>
                    <a:pt x="1826" y="508"/>
                  </a:lnTo>
                  <a:lnTo>
                    <a:pt x="1827" y="511"/>
                  </a:lnTo>
                  <a:lnTo>
                    <a:pt x="1828" y="513"/>
                  </a:lnTo>
                  <a:lnTo>
                    <a:pt x="1828" y="515"/>
                  </a:lnTo>
                  <a:lnTo>
                    <a:pt x="1831" y="516"/>
                  </a:lnTo>
                  <a:lnTo>
                    <a:pt x="1832" y="517"/>
                  </a:lnTo>
                  <a:lnTo>
                    <a:pt x="1836" y="518"/>
                  </a:lnTo>
                  <a:lnTo>
                    <a:pt x="1837" y="518"/>
                  </a:lnTo>
                  <a:lnTo>
                    <a:pt x="1838" y="520"/>
                  </a:lnTo>
                  <a:lnTo>
                    <a:pt x="1840" y="521"/>
                  </a:lnTo>
                  <a:lnTo>
                    <a:pt x="1840" y="523"/>
                  </a:lnTo>
                  <a:lnTo>
                    <a:pt x="1840" y="524"/>
                  </a:lnTo>
                  <a:lnTo>
                    <a:pt x="1841" y="526"/>
                  </a:lnTo>
                  <a:lnTo>
                    <a:pt x="1846" y="529"/>
                  </a:lnTo>
                  <a:lnTo>
                    <a:pt x="1851" y="532"/>
                  </a:lnTo>
                  <a:lnTo>
                    <a:pt x="1856" y="533"/>
                  </a:lnTo>
                  <a:lnTo>
                    <a:pt x="1862" y="539"/>
                  </a:lnTo>
                  <a:lnTo>
                    <a:pt x="1863" y="542"/>
                  </a:lnTo>
                  <a:lnTo>
                    <a:pt x="1865" y="544"/>
                  </a:lnTo>
                  <a:lnTo>
                    <a:pt x="1866" y="546"/>
                  </a:lnTo>
                  <a:lnTo>
                    <a:pt x="1867" y="548"/>
                  </a:lnTo>
                  <a:lnTo>
                    <a:pt x="1867" y="549"/>
                  </a:lnTo>
                  <a:lnTo>
                    <a:pt x="1867" y="549"/>
                  </a:lnTo>
                  <a:lnTo>
                    <a:pt x="1866" y="551"/>
                  </a:lnTo>
                  <a:lnTo>
                    <a:pt x="1865" y="552"/>
                  </a:lnTo>
                  <a:lnTo>
                    <a:pt x="1863" y="552"/>
                  </a:lnTo>
                  <a:lnTo>
                    <a:pt x="1862" y="553"/>
                  </a:lnTo>
                  <a:lnTo>
                    <a:pt x="1862" y="554"/>
                  </a:lnTo>
                  <a:lnTo>
                    <a:pt x="1862" y="557"/>
                  </a:lnTo>
                  <a:lnTo>
                    <a:pt x="1865" y="559"/>
                  </a:lnTo>
                  <a:lnTo>
                    <a:pt x="1867" y="561"/>
                  </a:lnTo>
                  <a:lnTo>
                    <a:pt x="1871" y="563"/>
                  </a:lnTo>
                  <a:lnTo>
                    <a:pt x="1875" y="566"/>
                  </a:lnTo>
                  <a:lnTo>
                    <a:pt x="1877" y="568"/>
                  </a:lnTo>
                  <a:lnTo>
                    <a:pt x="1880" y="579"/>
                  </a:lnTo>
                  <a:lnTo>
                    <a:pt x="1882" y="588"/>
                  </a:lnTo>
                  <a:lnTo>
                    <a:pt x="1882" y="590"/>
                  </a:lnTo>
                  <a:lnTo>
                    <a:pt x="1883" y="592"/>
                  </a:lnTo>
                  <a:lnTo>
                    <a:pt x="1883" y="594"/>
                  </a:lnTo>
                  <a:lnTo>
                    <a:pt x="1883" y="597"/>
                  </a:lnTo>
                  <a:lnTo>
                    <a:pt x="1884" y="598"/>
                  </a:lnTo>
                  <a:lnTo>
                    <a:pt x="1884" y="600"/>
                  </a:lnTo>
                  <a:lnTo>
                    <a:pt x="1884" y="600"/>
                  </a:lnTo>
                  <a:lnTo>
                    <a:pt x="1883" y="602"/>
                  </a:lnTo>
                  <a:lnTo>
                    <a:pt x="1882" y="600"/>
                  </a:lnTo>
                  <a:lnTo>
                    <a:pt x="1880" y="599"/>
                  </a:lnTo>
                  <a:lnTo>
                    <a:pt x="1875" y="595"/>
                  </a:lnTo>
                  <a:lnTo>
                    <a:pt x="1870" y="590"/>
                  </a:lnTo>
                  <a:lnTo>
                    <a:pt x="1867" y="585"/>
                  </a:lnTo>
                  <a:lnTo>
                    <a:pt x="1866" y="585"/>
                  </a:lnTo>
                  <a:lnTo>
                    <a:pt x="1865" y="585"/>
                  </a:lnTo>
                  <a:lnTo>
                    <a:pt x="1862" y="584"/>
                  </a:lnTo>
                  <a:lnTo>
                    <a:pt x="1861" y="584"/>
                  </a:lnTo>
                  <a:lnTo>
                    <a:pt x="1860" y="583"/>
                  </a:lnTo>
                  <a:lnTo>
                    <a:pt x="1858" y="583"/>
                  </a:lnTo>
                  <a:lnTo>
                    <a:pt x="1858" y="584"/>
                  </a:lnTo>
                  <a:lnTo>
                    <a:pt x="1858" y="585"/>
                  </a:lnTo>
                  <a:lnTo>
                    <a:pt x="1862" y="589"/>
                  </a:lnTo>
                  <a:lnTo>
                    <a:pt x="1866" y="592"/>
                  </a:lnTo>
                  <a:lnTo>
                    <a:pt x="1870" y="593"/>
                  </a:lnTo>
                  <a:lnTo>
                    <a:pt x="1872" y="595"/>
                  </a:lnTo>
                  <a:lnTo>
                    <a:pt x="1875" y="598"/>
                  </a:lnTo>
                  <a:lnTo>
                    <a:pt x="1877" y="602"/>
                  </a:lnTo>
                  <a:lnTo>
                    <a:pt x="1878" y="603"/>
                  </a:lnTo>
                  <a:lnTo>
                    <a:pt x="1880" y="605"/>
                  </a:lnTo>
                  <a:lnTo>
                    <a:pt x="1878" y="605"/>
                  </a:lnTo>
                  <a:lnTo>
                    <a:pt x="1877" y="605"/>
                  </a:lnTo>
                  <a:lnTo>
                    <a:pt x="1876" y="605"/>
                  </a:lnTo>
                  <a:lnTo>
                    <a:pt x="1875" y="605"/>
                  </a:lnTo>
                  <a:lnTo>
                    <a:pt x="1873" y="605"/>
                  </a:lnTo>
                  <a:lnTo>
                    <a:pt x="1872" y="605"/>
                  </a:lnTo>
                  <a:lnTo>
                    <a:pt x="1871" y="607"/>
                  </a:lnTo>
                  <a:lnTo>
                    <a:pt x="1871" y="607"/>
                  </a:lnTo>
                  <a:lnTo>
                    <a:pt x="1871" y="609"/>
                  </a:lnTo>
                  <a:lnTo>
                    <a:pt x="1872" y="612"/>
                  </a:lnTo>
                  <a:lnTo>
                    <a:pt x="1873" y="615"/>
                  </a:lnTo>
                  <a:lnTo>
                    <a:pt x="1875" y="618"/>
                  </a:lnTo>
                  <a:lnTo>
                    <a:pt x="1876" y="621"/>
                  </a:lnTo>
                  <a:lnTo>
                    <a:pt x="1877" y="625"/>
                  </a:lnTo>
                  <a:lnTo>
                    <a:pt x="1880" y="628"/>
                  </a:lnTo>
                  <a:lnTo>
                    <a:pt x="1882" y="629"/>
                  </a:lnTo>
                  <a:lnTo>
                    <a:pt x="1884" y="629"/>
                  </a:lnTo>
                  <a:lnTo>
                    <a:pt x="1887" y="630"/>
                  </a:lnTo>
                  <a:lnTo>
                    <a:pt x="1891" y="630"/>
                  </a:lnTo>
                  <a:lnTo>
                    <a:pt x="1894" y="634"/>
                  </a:lnTo>
                  <a:lnTo>
                    <a:pt x="1898" y="639"/>
                  </a:lnTo>
                  <a:lnTo>
                    <a:pt x="1901" y="645"/>
                  </a:lnTo>
                  <a:lnTo>
                    <a:pt x="1901" y="650"/>
                  </a:lnTo>
                  <a:lnTo>
                    <a:pt x="1901" y="651"/>
                  </a:lnTo>
                  <a:lnTo>
                    <a:pt x="1899" y="651"/>
                  </a:lnTo>
                  <a:lnTo>
                    <a:pt x="1897" y="651"/>
                  </a:lnTo>
                  <a:lnTo>
                    <a:pt x="1896" y="650"/>
                  </a:lnTo>
                  <a:lnTo>
                    <a:pt x="1893" y="649"/>
                  </a:lnTo>
                  <a:lnTo>
                    <a:pt x="1891" y="648"/>
                  </a:lnTo>
                  <a:lnTo>
                    <a:pt x="1886" y="645"/>
                  </a:lnTo>
                  <a:lnTo>
                    <a:pt x="1882" y="643"/>
                  </a:lnTo>
                  <a:lnTo>
                    <a:pt x="1877" y="640"/>
                  </a:lnTo>
                  <a:lnTo>
                    <a:pt x="1875" y="640"/>
                  </a:lnTo>
                  <a:lnTo>
                    <a:pt x="1872" y="640"/>
                  </a:lnTo>
                  <a:lnTo>
                    <a:pt x="1870" y="641"/>
                  </a:lnTo>
                  <a:lnTo>
                    <a:pt x="1868" y="641"/>
                  </a:lnTo>
                  <a:lnTo>
                    <a:pt x="1867" y="644"/>
                  </a:lnTo>
                  <a:lnTo>
                    <a:pt x="1867" y="645"/>
                  </a:lnTo>
                  <a:lnTo>
                    <a:pt x="1867" y="648"/>
                  </a:lnTo>
                  <a:lnTo>
                    <a:pt x="1867" y="650"/>
                  </a:lnTo>
                  <a:lnTo>
                    <a:pt x="1868" y="654"/>
                  </a:lnTo>
                  <a:lnTo>
                    <a:pt x="1870" y="656"/>
                  </a:lnTo>
                  <a:lnTo>
                    <a:pt x="1872" y="659"/>
                  </a:lnTo>
                  <a:lnTo>
                    <a:pt x="1875" y="661"/>
                  </a:lnTo>
                  <a:lnTo>
                    <a:pt x="1878" y="663"/>
                  </a:lnTo>
                  <a:lnTo>
                    <a:pt x="1882" y="665"/>
                  </a:lnTo>
                  <a:lnTo>
                    <a:pt x="1884" y="666"/>
                  </a:lnTo>
                  <a:lnTo>
                    <a:pt x="1887" y="669"/>
                  </a:lnTo>
                  <a:lnTo>
                    <a:pt x="1891" y="671"/>
                  </a:lnTo>
                  <a:lnTo>
                    <a:pt x="1893" y="675"/>
                  </a:lnTo>
                  <a:lnTo>
                    <a:pt x="1896" y="676"/>
                  </a:lnTo>
                  <a:lnTo>
                    <a:pt x="1897" y="680"/>
                  </a:lnTo>
                  <a:lnTo>
                    <a:pt x="1897" y="682"/>
                  </a:lnTo>
                  <a:lnTo>
                    <a:pt x="1896" y="685"/>
                  </a:lnTo>
                  <a:lnTo>
                    <a:pt x="1896" y="687"/>
                  </a:lnTo>
                  <a:lnTo>
                    <a:pt x="1894" y="689"/>
                  </a:lnTo>
                  <a:lnTo>
                    <a:pt x="1893" y="690"/>
                  </a:lnTo>
                  <a:lnTo>
                    <a:pt x="1892" y="692"/>
                  </a:lnTo>
                  <a:lnTo>
                    <a:pt x="1891" y="695"/>
                  </a:lnTo>
                  <a:lnTo>
                    <a:pt x="1889" y="697"/>
                  </a:lnTo>
                  <a:lnTo>
                    <a:pt x="1888" y="700"/>
                  </a:lnTo>
                  <a:lnTo>
                    <a:pt x="1882" y="701"/>
                  </a:lnTo>
                  <a:lnTo>
                    <a:pt x="1876" y="699"/>
                  </a:lnTo>
                  <a:lnTo>
                    <a:pt x="1868" y="695"/>
                  </a:lnTo>
                  <a:lnTo>
                    <a:pt x="1862" y="690"/>
                  </a:lnTo>
                  <a:lnTo>
                    <a:pt x="1856" y="685"/>
                  </a:lnTo>
                  <a:lnTo>
                    <a:pt x="1850" y="679"/>
                  </a:lnTo>
                  <a:lnTo>
                    <a:pt x="1843" y="674"/>
                  </a:lnTo>
                  <a:lnTo>
                    <a:pt x="1842" y="674"/>
                  </a:lnTo>
                  <a:lnTo>
                    <a:pt x="1841" y="674"/>
                  </a:lnTo>
                  <a:lnTo>
                    <a:pt x="1840" y="674"/>
                  </a:lnTo>
                  <a:lnTo>
                    <a:pt x="1840" y="675"/>
                  </a:lnTo>
                  <a:lnTo>
                    <a:pt x="1841" y="676"/>
                  </a:lnTo>
                  <a:lnTo>
                    <a:pt x="1841" y="677"/>
                  </a:lnTo>
                  <a:lnTo>
                    <a:pt x="1841" y="679"/>
                  </a:lnTo>
                  <a:lnTo>
                    <a:pt x="1840" y="680"/>
                  </a:lnTo>
                  <a:lnTo>
                    <a:pt x="1837" y="681"/>
                  </a:lnTo>
                  <a:lnTo>
                    <a:pt x="1836" y="681"/>
                  </a:lnTo>
                  <a:lnTo>
                    <a:pt x="1833" y="682"/>
                  </a:lnTo>
                  <a:lnTo>
                    <a:pt x="1832" y="684"/>
                  </a:lnTo>
                  <a:lnTo>
                    <a:pt x="1831" y="685"/>
                  </a:lnTo>
                  <a:lnTo>
                    <a:pt x="1830" y="687"/>
                  </a:lnTo>
                  <a:lnTo>
                    <a:pt x="1830" y="690"/>
                  </a:lnTo>
                  <a:lnTo>
                    <a:pt x="1832" y="691"/>
                  </a:lnTo>
                  <a:lnTo>
                    <a:pt x="1835" y="694"/>
                  </a:lnTo>
                  <a:lnTo>
                    <a:pt x="1837" y="696"/>
                  </a:lnTo>
                  <a:lnTo>
                    <a:pt x="1841" y="697"/>
                  </a:lnTo>
                  <a:lnTo>
                    <a:pt x="1843" y="700"/>
                  </a:lnTo>
                  <a:lnTo>
                    <a:pt x="1845" y="701"/>
                  </a:lnTo>
                  <a:lnTo>
                    <a:pt x="1845" y="704"/>
                  </a:lnTo>
                  <a:lnTo>
                    <a:pt x="1843" y="705"/>
                  </a:lnTo>
                  <a:lnTo>
                    <a:pt x="1843" y="706"/>
                  </a:lnTo>
                  <a:lnTo>
                    <a:pt x="1841" y="707"/>
                  </a:lnTo>
                  <a:lnTo>
                    <a:pt x="1840" y="707"/>
                  </a:lnTo>
                  <a:lnTo>
                    <a:pt x="1837" y="707"/>
                  </a:lnTo>
                  <a:lnTo>
                    <a:pt x="1836" y="709"/>
                  </a:lnTo>
                  <a:lnTo>
                    <a:pt x="1835" y="710"/>
                  </a:lnTo>
                  <a:lnTo>
                    <a:pt x="1833" y="711"/>
                  </a:lnTo>
                  <a:lnTo>
                    <a:pt x="1833" y="712"/>
                  </a:lnTo>
                  <a:lnTo>
                    <a:pt x="1835" y="715"/>
                  </a:lnTo>
                  <a:lnTo>
                    <a:pt x="1836" y="715"/>
                  </a:lnTo>
                  <a:lnTo>
                    <a:pt x="1838" y="716"/>
                  </a:lnTo>
                  <a:lnTo>
                    <a:pt x="1841" y="717"/>
                  </a:lnTo>
                  <a:lnTo>
                    <a:pt x="1845" y="718"/>
                  </a:lnTo>
                  <a:lnTo>
                    <a:pt x="1847" y="720"/>
                  </a:lnTo>
                  <a:lnTo>
                    <a:pt x="1850" y="721"/>
                  </a:lnTo>
                  <a:lnTo>
                    <a:pt x="1851" y="723"/>
                  </a:lnTo>
                  <a:lnTo>
                    <a:pt x="1852" y="728"/>
                  </a:lnTo>
                  <a:lnTo>
                    <a:pt x="1853" y="733"/>
                  </a:lnTo>
                  <a:lnTo>
                    <a:pt x="1856" y="737"/>
                  </a:lnTo>
                  <a:lnTo>
                    <a:pt x="1860" y="740"/>
                  </a:lnTo>
                  <a:lnTo>
                    <a:pt x="1863" y="743"/>
                  </a:lnTo>
                  <a:lnTo>
                    <a:pt x="1867" y="746"/>
                  </a:lnTo>
                  <a:lnTo>
                    <a:pt x="1870" y="750"/>
                  </a:lnTo>
                  <a:lnTo>
                    <a:pt x="1884" y="766"/>
                  </a:lnTo>
                  <a:lnTo>
                    <a:pt x="1892" y="772"/>
                  </a:lnTo>
                  <a:lnTo>
                    <a:pt x="1898" y="778"/>
                  </a:lnTo>
                  <a:lnTo>
                    <a:pt x="1903" y="787"/>
                  </a:lnTo>
                  <a:lnTo>
                    <a:pt x="1906" y="797"/>
                  </a:lnTo>
                  <a:lnTo>
                    <a:pt x="1907" y="801"/>
                  </a:lnTo>
                  <a:lnTo>
                    <a:pt x="1908" y="804"/>
                  </a:lnTo>
                  <a:lnTo>
                    <a:pt x="1911" y="808"/>
                  </a:lnTo>
                  <a:lnTo>
                    <a:pt x="1911" y="812"/>
                  </a:lnTo>
                  <a:lnTo>
                    <a:pt x="1913" y="818"/>
                  </a:lnTo>
                  <a:lnTo>
                    <a:pt x="1913" y="822"/>
                  </a:lnTo>
                  <a:lnTo>
                    <a:pt x="1914" y="827"/>
                  </a:lnTo>
                  <a:lnTo>
                    <a:pt x="1914" y="830"/>
                  </a:lnTo>
                  <a:lnTo>
                    <a:pt x="1917" y="842"/>
                  </a:lnTo>
                  <a:lnTo>
                    <a:pt x="1919" y="854"/>
                  </a:lnTo>
                  <a:lnTo>
                    <a:pt x="1919" y="854"/>
                  </a:lnTo>
                  <a:lnTo>
                    <a:pt x="1918" y="854"/>
                  </a:lnTo>
                  <a:lnTo>
                    <a:pt x="1917" y="853"/>
                  </a:lnTo>
                  <a:lnTo>
                    <a:pt x="1916" y="852"/>
                  </a:lnTo>
                  <a:lnTo>
                    <a:pt x="1914" y="850"/>
                  </a:lnTo>
                  <a:lnTo>
                    <a:pt x="1914" y="849"/>
                  </a:lnTo>
                  <a:lnTo>
                    <a:pt x="1914" y="848"/>
                  </a:lnTo>
                  <a:lnTo>
                    <a:pt x="1912" y="845"/>
                  </a:lnTo>
                  <a:lnTo>
                    <a:pt x="1911" y="843"/>
                  </a:lnTo>
                  <a:lnTo>
                    <a:pt x="1908" y="840"/>
                  </a:lnTo>
                  <a:lnTo>
                    <a:pt x="1907" y="838"/>
                  </a:lnTo>
                  <a:lnTo>
                    <a:pt x="1906" y="837"/>
                  </a:lnTo>
                  <a:lnTo>
                    <a:pt x="1904" y="837"/>
                  </a:lnTo>
                  <a:lnTo>
                    <a:pt x="1903" y="838"/>
                  </a:lnTo>
                  <a:lnTo>
                    <a:pt x="1902" y="839"/>
                  </a:lnTo>
                  <a:lnTo>
                    <a:pt x="1902" y="842"/>
                  </a:lnTo>
                  <a:lnTo>
                    <a:pt x="1901" y="843"/>
                  </a:lnTo>
                  <a:lnTo>
                    <a:pt x="1898" y="845"/>
                  </a:lnTo>
                  <a:lnTo>
                    <a:pt x="1893" y="843"/>
                  </a:lnTo>
                  <a:lnTo>
                    <a:pt x="1888" y="837"/>
                  </a:lnTo>
                  <a:lnTo>
                    <a:pt x="1882" y="829"/>
                  </a:lnTo>
                  <a:lnTo>
                    <a:pt x="1877" y="823"/>
                  </a:lnTo>
                  <a:lnTo>
                    <a:pt x="1875" y="817"/>
                  </a:lnTo>
                  <a:lnTo>
                    <a:pt x="1872" y="809"/>
                  </a:lnTo>
                  <a:lnTo>
                    <a:pt x="1870" y="801"/>
                  </a:lnTo>
                  <a:lnTo>
                    <a:pt x="1866" y="792"/>
                  </a:lnTo>
                  <a:lnTo>
                    <a:pt x="1858" y="786"/>
                  </a:lnTo>
                  <a:lnTo>
                    <a:pt x="1855" y="784"/>
                  </a:lnTo>
                  <a:lnTo>
                    <a:pt x="1851" y="783"/>
                  </a:lnTo>
                  <a:lnTo>
                    <a:pt x="1847" y="781"/>
                  </a:lnTo>
                  <a:lnTo>
                    <a:pt x="1843" y="778"/>
                  </a:lnTo>
                  <a:lnTo>
                    <a:pt x="1841" y="776"/>
                  </a:lnTo>
                  <a:lnTo>
                    <a:pt x="1837" y="773"/>
                  </a:lnTo>
                  <a:lnTo>
                    <a:pt x="1835" y="769"/>
                  </a:lnTo>
                  <a:lnTo>
                    <a:pt x="1830" y="766"/>
                  </a:lnTo>
                  <a:lnTo>
                    <a:pt x="1825" y="761"/>
                  </a:lnTo>
                  <a:lnTo>
                    <a:pt x="1820" y="757"/>
                  </a:lnTo>
                  <a:lnTo>
                    <a:pt x="1815" y="755"/>
                  </a:lnTo>
                  <a:lnTo>
                    <a:pt x="1812" y="753"/>
                  </a:lnTo>
                  <a:lnTo>
                    <a:pt x="1811" y="752"/>
                  </a:lnTo>
                  <a:lnTo>
                    <a:pt x="1810" y="751"/>
                  </a:lnTo>
                  <a:lnTo>
                    <a:pt x="1810" y="750"/>
                  </a:lnTo>
                  <a:lnTo>
                    <a:pt x="1807" y="747"/>
                  </a:lnTo>
                  <a:lnTo>
                    <a:pt x="1804" y="745"/>
                  </a:lnTo>
                  <a:lnTo>
                    <a:pt x="1801" y="745"/>
                  </a:lnTo>
                  <a:lnTo>
                    <a:pt x="1802" y="748"/>
                  </a:lnTo>
                  <a:lnTo>
                    <a:pt x="1805" y="752"/>
                  </a:lnTo>
                  <a:lnTo>
                    <a:pt x="1807" y="756"/>
                  </a:lnTo>
                  <a:lnTo>
                    <a:pt x="1811" y="758"/>
                  </a:lnTo>
                  <a:lnTo>
                    <a:pt x="1816" y="761"/>
                  </a:lnTo>
                  <a:lnTo>
                    <a:pt x="1820" y="762"/>
                  </a:lnTo>
                  <a:lnTo>
                    <a:pt x="1823" y="767"/>
                  </a:lnTo>
                  <a:lnTo>
                    <a:pt x="1828" y="772"/>
                  </a:lnTo>
                  <a:lnTo>
                    <a:pt x="1832" y="777"/>
                  </a:lnTo>
                  <a:lnTo>
                    <a:pt x="1838" y="781"/>
                  </a:lnTo>
                  <a:lnTo>
                    <a:pt x="1841" y="782"/>
                  </a:lnTo>
                  <a:lnTo>
                    <a:pt x="1843" y="783"/>
                  </a:lnTo>
                  <a:lnTo>
                    <a:pt x="1847" y="784"/>
                  </a:lnTo>
                  <a:lnTo>
                    <a:pt x="1851" y="786"/>
                  </a:lnTo>
                  <a:lnTo>
                    <a:pt x="1853" y="788"/>
                  </a:lnTo>
                  <a:lnTo>
                    <a:pt x="1856" y="791"/>
                  </a:lnTo>
                  <a:lnTo>
                    <a:pt x="1857" y="793"/>
                  </a:lnTo>
                  <a:lnTo>
                    <a:pt x="1858" y="796"/>
                  </a:lnTo>
                  <a:lnTo>
                    <a:pt x="1857" y="797"/>
                  </a:lnTo>
                  <a:lnTo>
                    <a:pt x="1857" y="798"/>
                  </a:lnTo>
                  <a:lnTo>
                    <a:pt x="1856" y="799"/>
                  </a:lnTo>
                  <a:lnTo>
                    <a:pt x="1853" y="799"/>
                  </a:lnTo>
                  <a:lnTo>
                    <a:pt x="1852" y="801"/>
                  </a:lnTo>
                  <a:lnTo>
                    <a:pt x="1851" y="802"/>
                  </a:lnTo>
                  <a:lnTo>
                    <a:pt x="1850" y="803"/>
                  </a:lnTo>
                  <a:lnTo>
                    <a:pt x="1848" y="804"/>
                  </a:lnTo>
                  <a:lnTo>
                    <a:pt x="1846" y="804"/>
                  </a:lnTo>
                  <a:lnTo>
                    <a:pt x="1843" y="804"/>
                  </a:lnTo>
                  <a:lnTo>
                    <a:pt x="1843" y="804"/>
                  </a:lnTo>
                  <a:lnTo>
                    <a:pt x="1842" y="803"/>
                  </a:lnTo>
                  <a:lnTo>
                    <a:pt x="1840" y="802"/>
                  </a:lnTo>
                  <a:lnTo>
                    <a:pt x="1838" y="802"/>
                  </a:lnTo>
                  <a:lnTo>
                    <a:pt x="1837" y="801"/>
                  </a:lnTo>
                  <a:lnTo>
                    <a:pt x="1836" y="801"/>
                  </a:lnTo>
                  <a:lnTo>
                    <a:pt x="1836" y="802"/>
                  </a:lnTo>
                  <a:lnTo>
                    <a:pt x="1837" y="804"/>
                  </a:lnTo>
                  <a:lnTo>
                    <a:pt x="1840" y="807"/>
                  </a:lnTo>
                  <a:lnTo>
                    <a:pt x="1843" y="809"/>
                  </a:lnTo>
                  <a:lnTo>
                    <a:pt x="1846" y="812"/>
                  </a:lnTo>
                  <a:lnTo>
                    <a:pt x="1850" y="813"/>
                  </a:lnTo>
                  <a:lnTo>
                    <a:pt x="1851" y="814"/>
                  </a:lnTo>
                  <a:lnTo>
                    <a:pt x="1853" y="817"/>
                  </a:lnTo>
                  <a:lnTo>
                    <a:pt x="1855" y="818"/>
                  </a:lnTo>
                  <a:lnTo>
                    <a:pt x="1855" y="819"/>
                  </a:lnTo>
                  <a:lnTo>
                    <a:pt x="1855" y="819"/>
                  </a:lnTo>
                  <a:lnTo>
                    <a:pt x="1853" y="820"/>
                  </a:lnTo>
                  <a:lnTo>
                    <a:pt x="1852" y="820"/>
                  </a:lnTo>
                  <a:lnTo>
                    <a:pt x="1850" y="820"/>
                  </a:lnTo>
                  <a:lnTo>
                    <a:pt x="1848" y="820"/>
                  </a:lnTo>
                  <a:lnTo>
                    <a:pt x="1847" y="819"/>
                  </a:lnTo>
                  <a:lnTo>
                    <a:pt x="1846" y="819"/>
                  </a:lnTo>
                  <a:lnTo>
                    <a:pt x="1846" y="822"/>
                  </a:lnTo>
                  <a:lnTo>
                    <a:pt x="1846" y="823"/>
                  </a:lnTo>
                  <a:lnTo>
                    <a:pt x="1847" y="824"/>
                  </a:lnTo>
                  <a:lnTo>
                    <a:pt x="1850" y="827"/>
                  </a:lnTo>
                  <a:lnTo>
                    <a:pt x="1851" y="827"/>
                  </a:lnTo>
                  <a:lnTo>
                    <a:pt x="1851" y="828"/>
                  </a:lnTo>
                  <a:lnTo>
                    <a:pt x="1853" y="830"/>
                  </a:lnTo>
                  <a:lnTo>
                    <a:pt x="1855" y="833"/>
                  </a:lnTo>
                  <a:lnTo>
                    <a:pt x="1856" y="835"/>
                  </a:lnTo>
                  <a:lnTo>
                    <a:pt x="1860" y="838"/>
                  </a:lnTo>
                  <a:lnTo>
                    <a:pt x="1862" y="839"/>
                  </a:lnTo>
                  <a:lnTo>
                    <a:pt x="1865" y="839"/>
                  </a:lnTo>
                  <a:lnTo>
                    <a:pt x="1868" y="838"/>
                  </a:lnTo>
                  <a:lnTo>
                    <a:pt x="1870" y="838"/>
                  </a:lnTo>
                  <a:lnTo>
                    <a:pt x="1872" y="838"/>
                  </a:lnTo>
                  <a:lnTo>
                    <a:pt x="1875" y="838"/>
                  </a:lnTo>
                  <a:lnTo>
                    <a:pt x="1880" y="842"/>
                  </a:lnTo>
                  <a:lnTo>
                    <a:pt x="1884" y="845"/>
                  </a:lnTo>
                  <a:lnTo>
                    <a:pt x="1891" y="848"/>
                  </a:lnTo>
                  <a:lnTo>
                    <a:pt x="1893" y="849"/>
                  </a:lnTo>
                  <a:lnTo>
                    <a:pt x="1896" y="852"/>
                  </a:lnTo>
                  <a:lnTo>
                    <a:pt x="1901" y="854"/>
                  </a:lnTo>
                  <a:lnTo>
                    <a:pt x="1903" y="857"/>
                  </a:lnTo>
                  <a:lnTo>
                    <a:pt x="1907" y="858"/>
                  </a:lnTo>
                  <a:lnTo>
                    <a:pt x="1909" y="860"/>
                  </a:lnTo>
                  <a:lnTo>
                    <a:pt x="1912" y="863"/>
                  </a:lnTo>
                  <a:lnTo>
                    <a:pt x="1913" y="865"/>
                  </a:lnTo>
                  <a:lnTo>
                    <a:pt x="1914" y="869"/>
                  </a:lnTo>
                  <a:lnTo>
                    <a:pt x="1913" y="871"/>
                  </a:lnTo>
                  <a:lnTo>
                    <a:pt x="1912" y="874"/>
                  </a:lnTo>
                  <a:lnTo>
                    <a:pt x="1909" y="876"/>
                  </a:lnTo>
                  <a:lnTo>
                    <a:pt x="1907" y="878"/>
                  </a:lnTo>
                  <a:lnTo>
                    <a:pt x="1903" y="880"/>
                  </a:lnTo>
                  <a:lnTo>
                    <a:pt x="1901" y="881"/>
                  </a:lnTo>
                  <a:lnTo>
                    <a:pt x="1899" y="883"/>
                  </a:lnTo>
                  <a:lnTo>
                    <a:pt x="1898" y="885"/>
                  </a:lnTo>
                  <a:lnTo>
                    <a:pt x="1897" y="889"/>
                  </a:lnTo>
                  <a:lnTo>
                    <a:pt x="1896" y="893"/>
                  </a:lnTo>
                  <a:lnTo>
                    <a:pt x="1893" y="895"/>
                  </a:lnTo>
                  <a:lnTo>
                    <a:pt x="1892" y="895"/>
                  </a:lnTo>
                  <a:lnTo>
                    <a:pt x="1889" y="896"/>
                  </a:lnTo>
                  <a:lnTo>
                    <a:pt x="1887" y="896"/>
                  </a:lnTo>
                  <a:lnTo>
                    <a:pt x="1884" y="896"/>
                  </a:lnTo>
                  <a:lnTo>
                    <a:pt x="1882" y="898"/>
                  </a:lnTo>
                  <a:lnTo>
                    <a:pt x="1878" y="904"/>
                  </a:lnTo>
                  <a:lnTo>
                    <a:pt x="1875" y="911"/>
                  </a:lnTo>
                  <a:lnTo>
                    <a:pt x="1871" y="917"/>
                  </a:lnTo>
                  <a:lnTo>
                    <a:pt x="1866" y="922"/>
                  </a:lnTo>
                  <a:lnTo>
                    <a:pt x="1858" y="924"/>
                  </a:lnTo>
                  <a:lnTo>
                    <a:pt x="1851" y="922"/>
                  </a:lnTo>
                  <a:lnTo>
                    <a:pt x="1841" y="924"/>
                  </a:lnTo>
                  <a:lnTo>
                    <a:pt x="1833" y="926"/>
                  </a:lnTo>
                  <a:lnTo>
                    <a:pt x="1831" y="926"/>
                  </a:lnTo>
                  <a:lnTo>
                    <a:pt x="1827" y="926"/>
                  </a:lnTo>
                  <a:lnTo>
                    <a:pt x="1825" y="927"/>
                  </a:lnTo>
                  <a:lnTo>
                    <a:pt x="1822" y="929"/>
                  </a:lnTo>
                  <a:lnTo>
                    <a:pt x="1820" y="930"/>
                  </a:lnTo>
                  <a:lnTo>
                    <a:pt x="1817" y="931"/>
                  </a:lnTo>
                  <a:lnTo>
                    <a:pt x="1815" y="934"/>
                  </a:lnTo>
                  <a:lnTo>
                    <a:pt x="1812" y="935"/>
                  </a:lnTo>
                  <a:lnTo>
                    <a:pt x="1809" y="936"/>
                  </a:lnTo>
                  <a:lnTo>
                    <a:pt x="1806" y="936"/>
                  </a:lnTo>
                  <a:lnTo>
                    <a:pt x="1802" y="935"/>
                  </a:lnTo>
                  <a:lnTo>
                    <a:pt x="1799" y="932"/>
                  </a:lnTo>
                  <a:lnTo>
                    <a:pt x="1796" y="929"/>
                  </a:lnTo>
                  <a:lnTo>
                    <a:pt x="1792" y="925"/>
                  </a:lnTo>
                  <a:lnTo>
                    <a:pt x="1790" y="921"/>
                  </a:lnTo>
                  <a:lnTo>
                    <a:pt x="1786" y="919"/>
                  </a:lnTo>
                  <a:lnTo>
                    <a:pt x="1784" y="916"/>
                  </a:lnTo>
                  <a:lnTo>
                    <a:pt x="1782" y="920"/>
                  </a:lnTo>
                  <a:lnTo>
                    <a:pt x="1782" y="924"/>
                  </a:lnTo>
                  <a:lnTo>
                    <a:pt x="1784" y="926"/>
                  </a:lnTo>
                  <a:lnTo>
                    <a:pt x="1785" y="929"/>
                  </a:lnTo>
                  <a:lnTo>
                    <a:pt x="1786" y="931"/>
                  </a:lnTo>
                  <a:lnTo>
                    <a:pt x="1789" y="935"/>
                  </a:lnTo>
                  <a:lnTo>
                    <a:pt x="1789" y="937"/>
                  </a:lnTo>
                  <a:lnTo>
                    <a:pt x="1790" y="939"/>
                  </a:lnTo>
                  <a:lnTo>
                    <a:pt x="1789" y="941"/>
                  </a:lnTo>
                  <a:lnTo>
                    <a:pt x="1786" y="942"/>
                  </a:lnTo>
                  <a:lnTo>
                    <a:pt x="1784" y="945"/>
                  </a:lnTo>
                  <a:lnTo>
                    <a:pt x="1780" y="947"/>
                  </a:lnTo>
                  <a:lnTo>
                    <a:pt x="1775" y="949"/>
                  </a:lnTo>
                  <a:lnTo>
                    <a:pt x="1770" y="950"/>
                  </a:lnTo>
                  <a:lnTo>
                    <a:pt x="1767" y="951"/>
                  </a:lnTo>
                  <a:lnTo>
                    <a:pt x="1765" y="952"/>
                  </a:lnTo>
                  <a:lnTo>
                    <a:pt x="1765" y="955"/>
                  </a:lnTo>
                  <a:lnTo>
                    <a:pt x="1765" y="956"/>
                  </a:lnTo>
                  <a:lnTo>
                    <a:pt x="1765" y="960"/>
                  </a:lnTo>
                  <a:lnTo>
                    <a:pt x="1765" y="962"/>
                  </a:lnTo>
                  <a:lnTo>
                    <a:pt x="1765" y="973"/>
                  </a:lnTo>
                  <a:lnTo>
                    <a:pt x="1764" y="983"/>
                  </a:lnTo>
                  <a:lnTo>
                    <a:pt x="1762" y="991"/>
                  </a:lnTo>
                  <a:lnTo>
                    <a:pt x="1762" y="995"/>
                  </a:lnTo>
                  <a:lnTo>
                    <a:pt x="1761" y="997"/>
                  </a:lnTo>
                  <a:lnTo>
                    <a:pt x="1760" y="998"/>
                  </a:lnTo>
                  <a:lnTo>
                    <a:pt x="1757" y="1000"/>
                  </a:lnTo>
                  <a:lnTo>
                    <a:pt x="1756" y="1001"/>
                  </a:lnTo>
                  <a:lnTo>
                    <a:pt x="1755" y="1002"/>
                  </a:lnTo>
                  <a:lnTo>
                    <a:pt x="1751" y="1003"/>
                  </a:lnTo>
                  <a:lnTo>
                    <a:pt x="1750" y="1006"/>
                  </a:lnTo>
                  <a:lnTo>
                    <a:pt x="1747" y="1008"/>
                  </a:lnTo>
                  <a:lnTo>
                    <a:pt x="1747" y="1011"/>
                  </a:lnTo>
                  <a:lnTo>
                    <a:pt x="1746" y="1014"/>
                  </a:lnTo>
                  <a:lnTo>
                    <a:pt x="1744" y="1017"/>
                  </a:lnTo>
                  <a:lnTo>
                    <a:pt x="1741" y="1019"/>
                  </a:lnTo>
                  <a:lnTo>
                    <a:pt x="1736" y="1023"/>
                  </a:lnTo>
                  <a:lnTo>
                    <a:pt x="1735" y="1023"/>
                  </a:lnTo>
                  <a:lnTo>
                    <a:pt x="1733" y="1022"/>
                  </a:lnTo>
                  <a:lnTo>
                    <a:pt x="1731" y="1022"/>
                  </a:lnTo>
                  <a:lnTo>
                    <a:pt x="1729" y="1021"/>
                  </a:lnTo>
                  <a:lnTo>
                    <a:pt x="1728" y="1019"/>
                  </a:lnTo>
                  <a:lnTo>
                    <a:pt x="1726" y="1019"/>
                  </a:lnTo>
                  <a:lnTo>
                    <a:pt x="1724" y="1022"/>
                  </a:lnTo>
                  <a:lnTo>
                    <a:pt x="1723" y="1023"/>
                  </a:lnTo>
                  <a:lnTo>
                    <a:pt x="1723" y="1024"/>
                  </a:lnTo>
                  <a:lnTo>
                    <a:pt x="1721" y="1027"/>
                  </a:lnTo>
                  <a:lnTo>
                    <a:pt x="1721" y="1028"/>
                  </a:lnTo>
                  <a:lnTo>
                    <a:pt x="1720" y="1028"/>
                  </a:lnTo>
                  <a:lnTo>
                    <a:pt x="1718" y="1028"/>
                  </a:lnTo>
                  <a:lnTo>
                    <a:pt x="1715" y="1027"/>
                  </a:lnTo>
                  <a:lnTo>
                    <a:pt x="1713" y="1026"/>
                  </a:lnTo>
                  <a:lnTo>
                    <a:pt x="1710" y="1024"/>
                  </a:lnTo>
                  <a:lnTo>
                    <a:pt x="1708" y="1022"/>
                  </a:lnTo>
                  <a:lnTo>
                    <a:pt x="1706" y="1019"/>
                  </a:lnTo>
                  <a:lnTo>
                    <a:pt x="1708" y="1017"/>
                  </a:lnTo>
                  <a:lnTo>
                    <a:pt x="1708" y="1016"/>
                  </a:lnTo>
                  <a:lnTo>
                    <a:pt x="1709" y="1013"/>
                  </a:lnTo>
                  <a:lnTo>
                    <a:pt x="1710" y="1011"/>
                  </a:lnTo>
                  <a:lnTo>
                    <a:pt x="1710" y="1007"/>
                  </a:lnTo>
                  <a:lnTo>
                    <a:pt x="1710" y="1006"/>
                  </a:lnTo>
                  <a:lnTo>
                    <a:pt x="1709" y="1005"/>
                  </a:lnTo>
                  <a:lnTo>
                    <a:pt x="1708" y="1005"/>
                  </a:lnTo>
                  <a:lnTo>
                    <a:pt x="1705" y="1005"/>
                  </a:lnTo>
                  <a:lnTo>
                    <a:pt x="1704" y="1005"/>
                  </a:lnTo>
                  <a:lnTo>
                    <a:pt x="1703" y="1006"/>
                  </a:lnTo>
                  <a:lnTo>
                    <a:pt x="1703" y="1007"/>
                  </a:lnTo>
                  <a:lnTo>
                    <a:pt x="1701" y="1011"/>
                  </a:lnTo>
                  <a:lnTo>
                    <a:pt x="1701" y="1014"/>
                  </a:lnTo>
                  <a:lnTo>
                    <a:pt x="1701" y="1018"/>
                  </a:lnTo>
                  <a:lnTo>
                    <a:pt x="1701" y="1021"/>
                  </a:lnTo>
                  <a:lnTo>
                    <a:pt x="1700" y="1022"/>
                  </a:lnTo>
                  <a:lnTo>
                    <a:pt x="1698" y="1024"/>
                  </a:lnTo>
                  <a:lnTo>
                    <a:pt x="1694" y="1026"/>
                  </a:lnTo>
                  <a:lnTo>
                    <a:pt x="1693" y="1026"/>
                  </a:lnTo>
                  <a:lnTo>
                    <a:pt x="1690" y="1028"/>
                  </a:lnTo>
                  <a:lnTo>
                    <a:pt x="1689" y="1029"/>
                  </a:lnTo>
                  <a:lnTo>
                    <a:pt x="1686" y="1031"/>
                  </a:lnTo>
                  <a:lnTo>
                    <a:pt x="1684" y="1031"/>
                  </a:lnTo>
                  <a:lnTo>
                    <a:pt x="1680" y="1031"/>
                  </a:lnTo>
                  <a:lnTo>
                    <a:pt x="1678" y="1032"/>
                  </a:lnTo>
                  <a:lnTo>
                    <a:pt x="1675" y="1033"/>
                  </a:lnTo>
                  <a:lnTo>
                    <a:pt x="1674" y="1036"/>
                  </a:lnTo>
                  <a:lnTo>
                    <a:pt x="1673" y="1038"/>
                  </a:lnTo>
                  <a:lnTo>
                    <a:pt x="1673" y="1039"/>
                  </a:lnTo>
                  <a:lnTo>
                    <a:pt x="1673" y="1042"/>
                  </a:lnTo>
                  <a:lnTo>
                    <a:pt x="1671" y="1044"/>
                  </a:lnTo>
                  <a:lnTo>
                    <a:pt x="1671" y="1046"/>
                  </a:lnTo>
                  <a:lnTo>
                    <a:pt x="1670" y="1047"/>
                  </a:lnTo>
                  <a:lnTo>
                    <a:pt x="1669" y="1048"/>
                  </a:lnTo>
                  <a:lnTo>
                    <a:pt x="1668" y="1048"/>
                  </a:lnTo>
                  <a:lnTo>
                    <a:pt x="1666" y="1049"/>
                  </a:lnTo>
                  <a:lnTo>
                    <a:pt x="1665" y="1051"/>
                  </a:lnTo>
                  <a:lnTo>
                    <a:pt x="1665" y="1052"/>
                  </a:lnTo>
                  <a:lnTo>
                    <a:pt x="1668" y="1052"/>
                  </a:lnTo>
                  <a:lnTo>
                    <a:pt x="1669" y="1053"/>
                  </a:lnTo>
                  <a:lnTo>
                    <a:pt x="1671" y="1056"/>
                  </a:lnTo>
                  <a:lnTo>
                    <a:pt x="1673" y="1057"/>
                  </a:lnTo>
                  <a:lnTo>
                    <a:pt x="1674" y="1059"/>
                  </a:lnTo>
                  <a:lnTo>
                    <a:pt x="1671" y="1060"/>
                  </a:lnTo>
                  <a:lnTo>
                    <a:pt x="1669" y="1060"/>
                  </a:lnTo>
                  <a:lnTo>
                    <a:pt x="1666" y="1059"/>
                  </a:lnTo>
                  <a:lnTo>
                    <a:pt x="1665" y="1059"/>
                  </a:lnTo>
                  <a:lnTo>
                    <a:pt x="1663" y="1059"/>
                  </a:lnTo>
                  <a:lnTo>
                    <a:pt x="1662" y="1059"/>
                  </a:lnTo>
                  <a:lnTo>
                    <a:pt x="1659" y="1060"/>
                  </a:lnTo>
                  <a:lnTo>
                    <a:pt x="1657" y="1062"/>
                  </a:lnTo>
                  <a:lnTo>
                    <a:pt x="1654" y="1063"/>
                  </a:lnTo>
                  <a:lnTo>
                    <a:pt x="1654" y="1065"/>
                  </a:lnTo>
                  <a:lnTo>
                    <a:pt x="1654" y="1068"/>
                  </a:lnTo>
                  <a:lnTo>
                    <a:pt x="1655" y="1070"/>
                  </a:lnTo>
                  <a:lnTo>
                    <a:pt x="1658" y="1074"/>
                  </a:lnTo>
                  <a:lnTo>
                    <a:pt x="1660" y="1075"/>
                  </a:lnTo>
                  <a:lnTo>
                    <a:pt x="1663" y="1077"/>
                  </a:lnTo>
                  <a:lnTo>
                    <a:pt x="1664" y="1079"/>
                  </a:lnTo>
                  <a:lnTo>
                    <a:pt x="1666" y="1080"/>
                  </a:lnTo>
                  <a:lnTo>
                    <a:pt x="1668" y="1082"/>
                  </a:lnTo>
                  <a:lnTo>
                    <a:pt x="1669" y="1084"/>
                  </a:lnTo>
                  <a:lnTo>
                    <a:pt x="1668" y="1085"/>
                  </a:lnTo>
                  <a:lnTo>
                    <a:pt x="1666" y="1087"/>
                  </a:lnTo>
                  <a:lnTo>
                    <a:pt x="1663" y="1088"/>
                  </a:lnTo>
                  <a:lnTo>
                    <a:pt x="1662" y="1089"/>
                  </a:lnTo>
                  <a:lnTo>
                    <a:pt x="1660" y="1092"/>
                  </a:lnTo>
                  <a:lnTo>
                    <a:pt x="1660" y="1094"/>
                  </a:lnTo>
                  <a:lnTo>
                    <a:pt x="1660" y="1098"/>
                  </a:lnTo>
                  <a:lnTo>
                    <a:pt x="1662" y="1100"/>
                  </a:lnTo>
                  <a:lnTo>
                    <a:pt x="1663" y="1103"/>
                  </a:lnTo>
                  <a:lnTo>
                    <a:pt x="1668" y="1109"/>
                  </a:lnTo>
                  <a:lnTo>
                    <a:pt x="1669" y="1116"/>
                  </a:lnTo>
                  <a:lnTo>
                    <a:pt x="1668" y="1124"/>
                  </a:lnTo>
                  <a:lnTo>
                    <a:pt x="1666" y="1129"/>
                  </a:lnTo>
                  <a:lnTo>
                    <a:pt x="1664" y="1134"/>
                  </a:lnTo>
                  <a:lnTo>
                    <a:pt x="1662" y="1138"/>
                  </a:lnTo>
                  <a:lnTo>
                    <a:pt x="1658" y="1140"/>
                  </a:lnTo>
                  <a:lnTo>
                    <a:pt x="1657" y="1141"/>
                  </a:lnTo>
                  <a:lnTo>
                    <a:pt x="1655" y="1145"/>
                  </a:lnTo>
                  <a:lnTo>
                    <a:pt x="1655" y="1149"/>
                  </a:lnTo>
                  <a:lnTo>
                    <a:pt x="1655" y="1154"/>
                  </a:lnTo>
                  <a:lnTo>
                    <a:pt x="1655" y="1157"/>
                  </a:lnTo>
                  <a:lnTo>
                    <a:pt x="1655" y="1160"/>
                  </a:lnTo>
                  <a:lnTo>
                    <a:pt x="1655" y="1162"/>
                  </a:lnTo>
                  <a:lnTo>
                    <a:pt x="1654" y="1164"/>
                  </a:lnTo>
                  <a:lnTo>
                    <a:pt x="1652" y="1164"/>
                  </a:lnTo>
                  <a:lnTo>
                    <a:pt x="1649" y="1164"/>
                  </a:lnTo>
                  <a:lnTo>
                    <a:pt x="1647" y="1164"/>
                  </a:lnTo>
                  <a:lnTo>
                    <a:pt x="1644" y="1165"/>
                  </a:lnTo>
                  <a:lnTo>
                    <a:pt x="1643" y="1165"/>
                  </a:lnTo>
                  <a:lnTo>
                    <a:pt x="1640" y="1166"/>
                  </a:lnTo>
                  <a:lnTo>
                    <a:pt x="1639" y="1169"/>
                  </a:lnTo>
                  <a:lnTo>
                    <a:pt x="1640" y="1175"/>
                  </a:lnTo>
                  <a:lnTo>
                    <a:pt x="1643" y="1182"/>
                  </a:lnTo>
                  <a:lnTo>
                    <a:pt x="1645" y="1189"/>
                  </a:lnTo>
                  <a:lnTo>
                    <a:pt x="1648" y="1201"/>
                  </a:lnTo>
                  <a:lnTo>
                    <a:pt x="1650" y="1212"/>
                  </a:lnTo>
                  <a:lnTo>
                    <a:pt x="1650" y="1216"/>
                  </a:lnTo>
                  <a:lnTo>
                    <a:pt x="1650" y="1218"/>
                  </a:lnTo>
                  <a:lnTo>
                    <a:pt x="1649" y="1222"/>
                  </a:lnTo>
                  <a:lnTo>
                    <a:pt x="1648" y="1225"/>
                  </a:lnTo>
                  <a:lnTo>
                    <a:pt x="1647" y="1227"/>
                  </a:lnTo>
                  <a:lnTo>
                    <a:pt x="1645" y="1231"/>
                  </a:lnTo>
                  <a:lnTo>
                    <a:pt x="1642" y="1237"/>
                  </a:lnTo>
                  <a:lnTo>
                    <a:pt x="1640" y="1243"/>
                  </a:lnTo>
                  <a:lnTo>
                    <a:pt x="1639" y="1252"/>
                  </a:lnTo>
                  <a:lnTo>
                    <a:pt x="1640" y="1257"/>
                  </a:lnTo>
                  <a:lnTo>
                    <a:pt x="1640" y="1264"/>
                  </a:lnTo>
                  <a:lnTo>
                    <a:pt x="1640" y="1272"/>
                  </a:lnTo>
                  <a:lnTo>
                    <a:pt x="1640" y="1279"/>
                  </a:lnTo>
                  <a:lnTo>
                    <a:pt x="1639" y="1286"/>
                  </a:lnTo>
                  <a:lnTo>
                    <a:pt x="1637" y="1288"/>
                  </a:lnTo>
                  <a:lnTo>
                    <a:pt x="1632" y="1286"/>
                  </a:lnTo>
                  <a:lnTo>
                    <a:pt x="1629" y="1283"/>
                  </a:lnTo>
                  <a:lnTo>
                    <a:pt x="1625" y="1281"/>
                  </a:lnTo>
                  <a:lnTo>
                    <a:pt x="1623" y="1279"/>
                  </a:lnTo>
                  <a:lnTo>
                    <a:pt x="1619" y="1281"/>
                  </a:lnTo>
                  <a:lnTo>
                    <a:pt x="1617" y="1283"/>
                  </a:lnTo>
                  <a:lnTo>
                    <a:pt x="1615" y="1284"/>
                  </a:lnTo>
                  <a:lnTo>
                    <a:pt x="1614" y="1286"/>
                  </a:lnTo>
                  <a:lnTo>
                    <a:pt x="1613" y="1288"/>
                  </a:lnTo>
                  <a:lnTo>
                    <a:pt x="1612" y="1289"/>
                  </a:lnTo>
                  <a:lnTo>
                    <a:pt x="1610" y="1291"/>
                  </a:lnTo>
                  <a:lnTo>
                    <a:pt x="1609" y="1291"/>
                  </a:lnTo>
                  <a:lnTo>
                    <a:pt x="1608" y="1291"/>
                  </a:lnTo>
                  <a:lnTo>
                    <a:pt x="1605" y="1288"/>
                  </a:lnTo>
                  <a:lnTo>
                    <a:pt x="1603" y="1286"/>
                  </a:lnTo>
                  <a:lnTo>
                    <a:pt x="1602" y="1283"/>
                  </a:lnTo>
                  <a:lnTo>
                    <a:pt x="1600" y="1279"/>
                  </a:lnTo>
                  <a:lnTo>
                    <a:pt x="1602" y="1277"/>
                  </a:lnTo>
                  <a:lnTo>
                    <a:pt x="1602" y="1273"/>
                  </a:lnTo>
                  <a:lnTo>
                    <a:pt x="1600" y="1269"/>
                  </a:lnTo>
                  <a:lnTo>
                    <a:pt x="1599" y="1268"/>
                  </a:lnTo>
                  <a:lnTo>
                    <a:pt x="1598" y="1267"/>
                  </a:lnTo>
                  <a:lnTo>
                    <a:pt x="1595" y="1266"/>
                  </a:lnTo>
                  <a:lnTo>
                    <a:pt x="1593" y="1264"/>
                  </a:lnTo>
                  <a:lnTo>
                    <a:pt x="1591" y="1263"/>
                  </a:lnTo>
                  <a:lnTo>
                    <a:pt x="1589" y="1263"/>
                  </a:lnTo>
                  <a:lnTo>
                    <a:pt x="1587" y="1262"/>
                  </a:lnTo>
                  <a:lnTo>
                    <a:pt x="1584" y="1261"/>
                  </a:lnTo>
                  <a:lnTo>
                    <a:pt x="1583" y="1258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79" y="1250"/>
                  </a:lnTo>
                  <a:lnTo>
                    <a:pt x="1578" y="1247"/>
                  </a:lnTo>
                  <a:lnTo>
                    <a:pt x="1576" y="1246"/>
                  </a:lnTo>
                  <a:lnTo>
                    <a:pt x="1573" y="1245"/>
                  </a:lnTo>
                  <a:lnTo>
                    <a:pt x="1569" y="1245"/>
                  </a:lnTo>
                  <a:lnTo>
                    <a:pt x="1567" y="1243"/>
                  </a:lnTo>
                  <a:lnTo>
                    <a:pt x="1564" y="1243"/>
                  </a:lnTo>
                  <a:lnTo>
                    <a:pt x="1561" y="1243"/>
                  </a:lnTo>
                  <a:lnTo>
                    <a:pt x="1558" y="1243"/>
                  </a:lnTo>
                  <a:lnTo>
                    <a:pt x="1557" y="1245"/>
                  </a:lnTo>
                  <a:lnTo>
                    <a:pt x="1556" y="1246"/>
                  </a:lnTo>
                  <a:lnTo>
                    <a:pt x="1554" y="1248"/>
                  </a:lnTo>
                  <a:lnTo>
                    <a:pt x="1553" y="1250"/>
                  </a:lnTo>
                  <a:lnTo>
                    <a:pt x="1552" y="1252"/>
                  </a:lnTo>
                  <a:lnTo>
                    <a:pt x="1551" y="1254"/>
                  </a:lnTo>
                  <a:lnTo>
                    <a:pt x="1549" y="1254"/>
                  </a:lnTo>
                  <a:lnTo>
                    <a:pt x="1549" y="1254"/>
                  </a:lnTo>
                  <a:lnTo>
                    <a:pt x="1549" y="1252"/>
                  </a:lnTo>
                  <a:lnTo>
                    <a:pt x="1548" y="1250"/>
                  </a:lnTo>
                  <a:lnTo>
                    <a:pt x="1548" y="1247"/>
                  </a:lnTo>
                  <a:lnTo>
                    <a:pt x="1548" y="1243"/>
                  </a:lnTo>
                  <a:lnTo>
                    <a:pt x="1548" y="1242"/>
                  </a:lnTo>
                  <a:lnTo>
                    <a:pt x="1548" y="1241"/>
                  </a:lnTo>
                  <a:lnTo>
                    <a:pt x="1548" y="1237"/>
                  </a:lnTo>
                  <a:lnTo>
                    <a:pt x="1546" y="1235"/>
                  </a:lnTo>
                  <a:lnTo>
                    <a:pt x="1543" y="1232"/>
                  </a:lnTo>
                  <a:lnTo>
                    <a:pt x="1541" y="1231"/>
                  </a:lnTo>
                  <a:lnTo>
                    <a:pt x="1538" y="1230"/>
                  </a:lnTo>
                  <a:lnTo>
                    <a:pt x="1536" y="1228"/>
                  </a:lnTo>
                  <a:lnTo>
                    <a:pt x="1529" y="1225"/>
                  </a:lnTo>
                  <a:lnTo>
                    <a:pt x="1526" y="1220"/>
                  </a:lnTo>
                  <a:lnTo>
                    <a:pt x="1522" y="1215"/>
                  </a:lnTo>
                  <a:lnTo>
                    <a:pt x="1517" y="1204"/>
                  </a:lnTo>
                  <a:lnTo>
                    <a:pt x="1511" y="1194"/>
                  </a:lnTo>
                  <a:lnTo>
                    <a:pt x="1503" y="1181"/>
                  </a:lnTo>
                  <a:lnTo>
                    <a:pt x="1500" y="1167"/>
                  </a:lnTo>
                  <a:lnTo>
                    <a:pt x="1496" y="1154"/>
                  </a:lnTo>
                  <a:lnTo>
                    <a:pt x="1491" y="1143"/>
                  </a:lnTo>
                  <a:lnTo>
                    <a:pt x="1483" y="1129"/>
                  </a:lnTo>
                  <a:lnTo>
                    <a:pt x="1476" y="1118"/>
                  </a:lnTo>
                  <a:lnTo>
                    <a:pt x="1471" y="1104"/>
                  </a:lnTo>
                  <a:lnTo>
                    <a:pt x="1470" y="1090"/>
                  </a:lnTo>
                  <a:lnTo>
                    <a:pt x="1471" y="1085"/>
                  </a:lnTo>
                  <a:lnTo>
                    <a:pt x="1475" y="1079"/>
                  </a:lnTo>
                  <a:lnTo>
                    <a:pt x="1477" y="1072"/>
                  </a:lnTo>
                  <a:lnTo>
                    <a:pt x="1480" y="1064"/>
                  </a:lnTo>
                  <a:lnTo>
                    <a:pt x="1480" y="1059"/>
                  </a:lnTo>
                  <a:lnTo>
                    <a:pt x="1475" y="1057"/>
                  </a:lnTo>
                  <a:lnTo>
                    <a:pt x="1471" y="1057"/>
                  </a:lnTo>
                  <a:lnTo>
                    <a:pt x="1468" y="1059"/>
                  </a:lnTo>
                  <a:lnTo>
                    <a:pt x="1467" y="1060"/>
                  </a:lnTo>
                  <a:lnTo>
                    <a:pt x="1465" y="1064"/>
                  </a:lnTo>
                  <a:lnTo>
                    <a:pt x="1463" y="1067"/>
                  </a:lnTo>
                  <a:lnTo>
                    <a:pt x="1462" y="1069"/>
                  </a:lnTo>
                  <a:lnTo>
                    <a:pt x="1461" y="1070"/>
                  </a:lnTo>
                  <a:lnTo>
                    <a:pt x="1460" y="1073"/>
                  </a:lnTo>
                  <a:lnTo>
                    <a:pt x="1458" y="1074"/>
                  </a:lnTo>
                  <a:lnTo>
                    <a:pt x="1457" y="1075"/>
                  </a:lnTo>
                  <a:lnTo>
                    <a:pt x="1456" y="1077"/>
                  </a:lnTo>
                  <a:lnTo>
                    <a:pt x="1453" y="1077"/>
                  </a:lnTo>
                  <a:lnTo>
                    <a:pt x="1451" y="1074"/>
                  </a:lnTo>
                  <a:lnTo>
                    <a:pt x="1451" y="1063"/>
                  </a:lnTo>
                  <a:lnTo>
                    <a:pt x="1451" y="1052"/>
                  </a:lnTo>
                  <a:lnTo>
                    <a:pt x="1447" y="1036"/>
                  </a:lnTo>
                  <a:lnTo>
                    <a:pt x="1444" y="1023"/>
                  </a:lnTo>
                  <a:lnTo>
                    <a:pt x="1441" y="1013"/>
                  </a:lnTo>
                  <a:lnTo>
                    <a:pt x="1439" y="1007"/>
                  </a:lnTo>
                  <a:lnTo>
                    <a:pt x="1434" y="1000"/>
                  </a:lnTo>
                  <a:lnTo>
                    <a:pt x="1417" y="976"/>
                  </a:lnTo>
                  <a:lnTo>
                    <a:pt x="1415" y="968"/>
                  </a:lnTo>
                  <a:lnTo>
                    <a:pt x="1415" y="962"/>
                  </a:lnTo>
                  <a:lnTo>
                    <a:pt x="1417" y="955"/>
                  </a:lnTo>
                  <a:lnTo>
                    <a:pt x="1419" y="952"/>
                  </a:lnTo>
                  <a:lnTo>
                    <a:pt x="1420" y="950"/>
                  </a:lnTo>
                  <a:lnTo>
                    <a:pt x="1421" y="947"/>
                  </a:lnTo>
                  <a:lnTo>
                    <a:pt x="1422" y="945"/>
                  </a:lnTo>
                  <a:lnTo>
                    <a:pt x="1422" y="942"/>
                  </a:lnTo>
                  <a:lnTo>
                    <a:pt x="1417" y="941"/>
                  </a:lnTo>
                  <a:lnTo>
                    <a:pt x="1411" y="939"/>
                  </a:lnTo>
                  <a:lnTo>
                    <a:pt x="1407" y="935"/>
                  </a:lnTo>
                  <a:lnTo>
                    <a:pt x="1405" y="931"/>
                  </a:lnTo>
                  <a:lnTo>
                    <a:pt x="1404" y="930"/>
                  </a:lnTo>
                  <a:lnTo>
                    <a:pt x="1402" y="929"/>
                  </a:lnTo>
                  <a:lnTo>
                    <a:pt x="1401" y="927"/>
                  </a:lnTo>
                  <a:lnTo>
                    <a:pt x="1401" y="926"/>
                  </a:lnTo>
                  <a:lnTo>
                    <a:pt x="1401" y="926"/>
                  </a:lnTo>
                  <a:lnTo>
                    <a:pt x="1402" y="926"/>
                  </a:lnTo>
                  <a:lnTo>
                    <a:pt x="1405" y="926"/>
                  </a:lnTo>
                  <a:lnTo>
                    <a:pt x="1407" y="926"/>
                  </a:lnTo>
                  <a:lnTo>
                    <a:pt x="1410" y="925"/>
                  </a:lnTo>
                  <a:lnTo>
                    <a:pt x="1411" y="924"/>
                  </a:lnTo>
                  <a:lnTo>
                    <a:pt x="1411" y="921"/>
                  </a:lnTo>
                  <a:lnTo>
                    <a:pt x="1410" y="919"/>
                  </a:lnTo>
                  <a:lnTo>
                    <a:pt x="1407" y="915"/>
                  </a:lnTo>
                  <a:lnTo>
                    <a:pt x="1406" y="912"/>
                  </a:lnTo>
                  <a:lnTo>
                    <a:pt x="1406" y="909"/>
                  </a:lnTo>
                  <a:lnTo>
                    <a:pt x="1406" y="906"/>
                  </a:lnTo>
                  <a:lnTo>
                    <a:pt x="1405" y="903"/>
                  </a:lnTo>
                  <a:lnTo>
                    <a:pt x="1402" y="901"/>
                  </a:lnTo>
                  <a:lnTo>
                    <a:pt x="1400" y="900"/>
                  </a:lnTo>
                  <a:lnTo>
                    <a:pt x="1399" y="898"/>
                  </a:lnTo>
                  <a:lnTo>
                    <a:pt x="1397" y="895"/>
                  </a:lnTo>
                  <a:lnTo>
                    <a:pt x="1397" y="894"/>
                  </a:lnTo>
                  <a:lnTo>
                    <a:pt x="1397" y="891"/>
                  </a:lnTo>
                  <a:lnTo>
                    <a:pt x="1399" y="890"/>
                  </a:lnTo>
                  <a:lnTo>
                    <a:pt x="1404" y="886"/>
                  </a:lnTo>
                  <a:lnTo>
                    <a:pt x="1407" y="885"/>
                  </a:lnTo>
                  <a:lnTo>
                    <a:pt x="1410" y="884"/>
                  </a:lnTo>
                  <a:lnTo>
                    <a:pt x="1412" y="883"/>
                  </a:lnTo>
                  <a:lnTo>
                    <a:pt x="1415" y="880"/>
                  </a:lnTo>
                  <a:lnTo>
                    <a:pt x="1417" y="878"/>
                  </a:lnTo>
                  <a:lnTo>
                    <a:pt x="1421" y="878"/>
                  </a:lnTo>
                  <a:lnTo>
                    <a:pt x="1424" y="879"/>
                  </a:lnTo>
                  <a:lnTo>
                    <a:pt x="1429" y="880"/>
                  </a:lnTo>
                  <a:lnTo>
                    <a:pt x="1434" y="883"/>
                  </a:lnTo>
                  <a:lnTo>
                    <a:pt x="1441" y="883"/>
                  </a:lnTo>
                  <a:lnTo>
                    <a:pt x="1448" y="883"/>
                  </a:lnTo>
                  <a:lnTo>
                    <a:pt x="1451" y="884"/>
                  </a:lnTo>
                  <a:lnTo>
                    <a:pt x="1453" y="886"/>
                  </a:lnTo>
                  <a:lnTo>
                    <a:pt x="1456" y="889"/>
                  </a:lnTo>
                  <a:lnTo>
                    <a:pt x="1457" y="890"/>
                  </a:lnTo>
                  <a:lnTo>
                    <a:pt x="1460" y="893"/>
                  </a:lnTo>
                  <a:lnTo>
                    <a:pt x="1462" y="893"/>
                  </a:lnTo>
                  <a:lnTo>
                    <a:pt x="1463" y="893"/>
                  </a:lnTo>
                  <a:lnTo>
                    <a:pt x="1465" y="891"/>
                  </a:lnTo>
                  <a:lnTo>
                    <a:pt x="1465" y="890"/>
                  </a:lnTo>
                  <a:lnTo>
                    <a:pt x="1465" y="889"/>
                  </a:lnTo>
                  <a:lnTo>
                    <a:pt x="1463" y="888"/>
                  </a:lnTo>
                  <a:lnTo>
                    <a:pt x="1462" y="885"/>
                  </a:lnTo>
                  <a:lnTo>
                    <a:pt x="1460" y="883"/>
                  </a:lnTo>
                  <a:lnTo>
                    <a:pt x="1457" y="881"/>
                  </a:lnTo>
                  <a:lnTo>
                    <a:pt x="1455" y="880"/>
                  </a:lnTo>
                  <a:lnTo>
                    <a:pt x="1452" y="878"/>
                  </a:lnTo>
                  <a:lnTo>
                    <a:pt x="1451" y="875"/>
                  </a:lnTo>
                  <a:lnTo>
                    <a:pt x="1450" y="873"/>
                  </a:lnTo>
                  <a:lnTo>
                    <a:pt x="1450" y="870"/>
                  </a:lnTo>
                  <a:lnTo>
                    <a:pt x="1448" y="868"/>
                  </a:lnTo>
                  <a:lnTo>
                    <a:pt x="1446" y="866"/>
                  </a:lnTo>
                  <a:lnTo>
                    <a:pt x="1440" y="866"/>
                  </a:lnTo>
                  <a:lnTo>
                    <a:pt x="1432" y="869"/>
                  </a:lnTo>
                  <a:lnTo>
                    <a:pt x="1425" y="870"/>
                  </a:lnTo>
                  <a:lnTo>
                    <a:pt x="1420" y="869"/>
                  </a:lnTo>
                  <a:lnTo>
                    <a:pt x="1419" y="866"/>
                  </a:lnTo>
                  <a:lnTo>
                    <a:pt x="1419" y="864"/>
                  </a:lnTo>
                  <a:lnTo>
                    <a:pt x="1419" y="862"/>
                  </a:lnTo>
                  <a:lnTo>
                    <a:pt x="1421" y="860"/>
                  </a:lnTo>
                  <a:lnTo>
                    <a:pt x="1424" y="859"/>
                  </a:lnTo>
                  <a:lnTo>
                    <a:pt x="1426" y="858"/>
                  </a:lnTo>
                  <a:lnTo>
                    <a:pt x="1429" y="857"/>
                  </a:lnTo>
                  <a:lnTo>
                    <a:pt x="1431" y="857"/>
                  </a:lnTo>
                  <a:lnTo>
                    <a:pt x="1434" y="857"/>
                  </a:lnTo>
                  <a:lnTo>
                    <a:pt x="1436" y="857"/>
                  </a:lnTo>
                  <a:lnTo>
                    <a:pt x="1441" y="855"/>
                  </a:lnTo>
                  <a:lnTo>
                    <a:pt x="1442" y="852"/>
                  </a:lnTo>
                  <a:lnTo>
                    <a:pt x="1442" y="847"/>
                  </a:lnTo>
                  <a:lnTo>
                    <a:pt x="1441" y="842"/>
                  </a:lnTo>
                  <a:lnTo>
                    <a:pt x="1441" y="838"/>
                  </a:lnTo>
                  <a:lnTo>
                    <a:pt x="1444" y="835"/>
                  </a:lnTo>
                  <a:lnTo>
                    <a:pt x="1446" y="833"/>
                  </a:lnTo>
                  <a:lnTo>
                    <a:pt x="1447" y="830"/>
                  </a:lnTo>
                  <a:lnTo>
                    <a:pt x="1448" y="827"/>
                  </a:lnTo>
                  <a:lnTo>
                    <a:pt x="1448" y="824"/>
                  </a:lnTo>
                  <a:lnTo>
                    <a:pt x="1448" y="820"/>
                  </a:lnTo>
                  <a:lnTo>
                    <a:pt x="1448" y="817"/>
                  </a:lnTo>
                  <a:lnTo>
                    <a:pt x="1452" y="808"/>
                  </a:lnTo>
                  <a:lnTo>
                    <a:pt x="1451" y="797"/>
                  </a:lnTo>
                  <a:lnTo>
                    <a:pt x="1450" y="788"/>
                  </a:lnTo>
                  <a:lnTo>
                    <a:pt x="1445" y="782"/>
                  </a:lnTo>
                  <a:lnTo>
                    <a:pt x="1437" y="777"/>
                  </a:lnTo>
                  <a:lnTo>
                    <a:pt x="1429" y="778"/>
                  </a:lnTo>
                  <a:lnTo>
                    <a:pt x="1426" y="778"/>
                  </a:lnTo>
                  <a:lnTo>
                    <a:pt x="1424" y="778"/>
                  </a:lnTo>
                  <a:lnTo>
                    <a:pt x="1421" y="778"/>
                  </a:lnTo>
                  <a:lnTo>
                    <a:pt x="1419" y="778"/>
                  </a:lnTo>
                  <a:lnTo>
                    <a:pt x="1416" y="778"/>
                  </a:lnTo>
                  <a:lnTo>
                    <a:pt x="1414" y="778"/>
                  </a:lnTo>
                  <a:lnTo>
                    <a:pt x="1411" y="779"/>
                  </a:lnTo>
                  <a:lnTo>
                    <a:pt x="1410" y="781"/>
                  </a:lnTo>
                  <a:lnTo>
                    <a:pt x="1410" y="782"/>
                  </a:lnTo>
                  <a:lnTo>
                    <a:pt x="1410" y="783"/>
                  </a:lnTo>
                  <a:lnTo>
                    <a:pt x="1412" y="786"/>
                  </a:lnTo>
                  <a:lnTo>
                    <a:pt x="1415" y="788"/>
                  </a:lnTo>
                  <a:lnTo>
                    <a:pt x="1420" y="794"/>
                  </a:lnTo>
                  <a:lnTo>
                    <a:pt x="1424" y="799"/>
                  </a:lnTo>
                  <a:lnTo>
                    <a:pt x="1426" y="804"/>
                  </a:lnTo>
                  <a:lnTo>
                    <a:pt x="1424" y="809"/>
                  </a:lnTo>
                  <a:lnTo>
                    <a:pt x="1417" y="812"/>
                  </a:lnTo>
                  <a:lnTo>
                    <a:pt x="1399" y="812"/>
                  </a:lnTo>
                  <a:lnTo>
                    <a:pt x="1396" y="813"/>
                  </a:lnTo>
                  <a:lnTo>
                    <a:pt x="1392" y="814"/>
                  </a:lnTo>
                  <a:lnTo>
                    <a:pt x="1390" y="814"/>
                  </a:lnTo>
                  <a:lnTo>
                    <a:pt x="1389" y="814"/>
                  </a:lnTo>
                  <a:lnTo>
                    <a:pt x="1386" y="813"/>
                  </a:lnTo>
                  <a:lnTo>
                    <a:pt x="1384" y="809"/>
                  </a:lnTo>
                  <a:lnTo>
                    <a:pt x="1382" y="808"/>
                  </a:lnTo>
                  <a:lnTo>
                    <a:pt x="1381" y="806"/>
                  </a:lnTo>
                  <a:lnTo>
                    <a:pt x="1381" y="803"/>
                  </a:lnTo>
                  <a:lnTo>
                    <a:pt x="1381" y="802"/>
                  </a:lnTo>
                  <a:lnTo>
                    <a:pt x="1381" y="801"/>
                  </a:lnTo>
                  <a:lnTo>
                    <a:pt x="1381" y="799"/>
                  </a:lnTo>
                  <a:lnTo>
                    <a:pt x="1379" y="797"/>
                  </a:lnTo>
                  <a:lnTo>
                    <a:pt x="1376" y="797"/>
                  </a:lnTo>
                  <a:lnTo>
                    <a:pt x="1373" y="796"/>
                  </a:lnTo>
                  <a:lnTo>
                    <a:pt x="1370" y="794"/>
                  </a:lnTo>
                  <a:lnTo>
                    <a:pt x="1369" y="792"/>
                  </a:lnTo>
                  <a:lnTo>
                    <a:pt x="1368" y="789"/>
                  </a:lnTo>
                  <a:lnTo>
                    <a:pt x="1366" y="786"/>
                  </a:lnTo>
                  <a:lnTo>
                    <a:pt x="1365" y="783"/>
                  </a:lnTo>
                  <a:lnTo>
                    <a:pt x="1365" y="781"/>
                  </a:lnTo>
                  <a:lnTo>
                    <a:pt x="1365" y="777"/>
                  </a:lnTo>
                  <a:lnTo>
                    <a:pt x="1365" y="772"/>
                  </a:lnTo>
                  <a:lnTo>
                    <a:pt x="1366" y="767"/>
                  </a:lnTo>
                  <a:lnTo>
                    <a:pt x="1368" y="762"/>
                  </a:lnTo>
                  <a:lnTo>
                    <a:pt x="1370" y="761"/>
                  </a:lnTo>
                  <a:lnTo>
                    <a:pt x="1371" y="760"/>
                  </a:lnTo>
                  <a:lnTo>
                    <a:pt x="1374" y="757"/>
                  </a:lnTo>
                  <a:lnTo>
                    <a:pt x="1375" y="755"/>
                  </a:lnTo>
                  <a:lnTo>
                    <a:pt x="1376" y="752"/>
                  </a:lnTo>
                  <a:lnTo>
                    <a:pt x="1375" y="747"/>
                  </a:lnTo>
                  <a:lnTo>
                    <a:pt x="1373" y="741"/>
                  </a:lnTo>
                  <a:lnTo>
                    <a:pt x="1370" y="733"/>
                  </a:lnTo>
                  <a:lnTo>
                    <a:pt x="1369" y="728"/>
                  </a:lnTo>
                  <a:lnTo>
                    <a:pt x="1370" y="725"/>
                  </a:lnTo>
                  <a:lnTo>
                    <a:pt x="1376" y="723"/>
                  </a:lnTo>
                  <a:lnTo>
                    <a:pt x="1380" y="725"/>
                  </a:lnTo>
                  <a:lnTo>
                    <a:pt x="1384" y="726"/>
                  </a:lnTo>
                  <a:lnTo>
                    <a:pt x="1387" y="728"/>
                  </a:lnTo>
                  <a:lnTo>
                    <a:pt x="1391" y="731"/>
                  </a:lnTo>
                  <a:lnTo>
                    <a:pt x="1399" y="735"/>
                  </a:lnTo>
                  <a:lnTo>
                    <a:pt x="1405" y="737"/>
                  </a:lnTo>
                  <a:lnTo>
                    <a:pt x="1412" y="740"/>
                  </a:lnTo>
                  <a:lnTo>
                    <a:pt x="1417" y="741"/>
                  </a:lnTo>
                  <a:lnTo>
                    <a:pt x="1424" y="743"/>
                  </a:lnTo>
                  <a:lnTo>
                    <a:pt x="1429" y="746"/>
                  </a:lnTo>
                  <a:lnTo>
                    <a:pt x="1432" y="746"/>
                  </a:lnTo>
                  <a:lnTo>
                    <a:pt x="1435" y="743"/>
                  </a:lnTo>
                  <a:lnTo>
                    <a:pt x="1434" y="737"/>
                  </a:lnTo>
                  <a:lnTo>
                    <a:pt x="1431" y="731"/>
                  </a:lnTo>
                  <a:lnTo>
                    <a:pt x="1429" y="727"/>
                  </a:lnTo>
                  <a:lnTo>
                    <a:pt x="1426" y="723"/>
                  </a:lnTo>
                  <a:lnTo>
                    <a:pt x="1422" y="721"/>
                  </a:lnTo>
                  <a:lnTo>
                    <a:pt x="1417" y="718"/>
                  </a:lnTo>
                  <a:lnTo>
                    <a:pt x="1415" y="717"/>
                  </a:lnTo>
                  <a:lnTo>
                    <a:pt x="1412" y="714"/>
                  </a:lnTo>
                  <a:lnTo>
                    <a:pt x="1410" y="711"/>
                  </a:lnTo>
                  <a:lnTo>
                    <a:pt x="1410" y="709"/>
                  </a:lnTo>
                  <a:lnTo>
                    <a:pt x="1410" y="705"/>
                  </a:lnTo>
                  <a:lnTo>
                    <a:pt x="1409" y="704"/>
                  </a:lnTo>
                  <a:lnTo>
                    <a:pt x="1407" y="701"/>
                  </a:lnTo>
                  <a:lnTo>
                    <a:pt x="1405" y="699"/>
                  </a:lnTo>
                  <a:lnTo>
                    <a:pt x="1402" y="697"/>
                  </a:lnTo>
                  <a:lnTo>
                    <a:pt x="1400" y="697"/>
                  </a:lnTo>
                  <a:lnTo>
                    <a:pt x="1399" y="697"/>
                  </a:lnTo>
                  <a:lnTo>
                    <a:pt x="1396" y="699"/>
                  </a:lnTo>
                  <a:lnTo>
                    <a:pt x="1394" y="699"/>
                  </a:lnTo>
                  <a:lnTo>
                    <a:pt x="1391" y="697"/>
                  </a:lnTo>
                  <a:lnTo>
                    <a:pt x="1390" y="696"/>
                  </a:lnTo>
                  <a:lnTo>
                    <a:pt x="1389" y="695"/>
                  </a:lnTo>
                  <a:lnTo>
                    <a:pt x="1389" y="692"/>
                  </a:lnTo>
                  <a:lnTo>
                    <a:pt x="1389" y="691"/>
                  </a:lnTo>
                  <a:lnTo>
                    <a:pt x="1389" y="689"/>
                  </a:lnTo>
                  <a:lnTo>
                    <a:pt x="1390" y="686"/>
                  </a:lnTo>
                  <a:lnTo>
                    <a:pt x="1390" y="684"/>
                  </a:lnTo>
                  <a:lnTo>
                    <a:pt x="1390" y="682"/>
                  </a:lnTo>
                  <a:lnTo>
                    <a:pt x="1389" y="680"/>
                  </a:lnTo>
                  <a:lnTo>
                    <a:pt x="1386" y="679"/>
                  </a:lnTo>
                  <a:lnTo>
                    <a:pt x="1382" y="677"/>
                  </a:lnTo>
                  <a:lnTo>
                    <a:pt x="1379" y="677"/>
                  </a:lnTo>
                  <a:lnTo>
                    <a:pt x="1376" y="677"/>
                  </a:lnTo>
                  <a:lnTo>
                    <a:pt x="1373" y="677"/>
                  </a:lnTo>
                  <a:lnTo>
                    <a:pt x="1370" y="679"/>
                  </a:lnTo>
                  <a:lnTo>
                    <a:pt x="1369" y="680"/>
                  </a:lnTo>
                  <a:lnTo>
                    <a:pt x="1368" y="681"/>
                  </a:lnTo>
                  <a:lnTo>
                    <a:pt x="1368" y="682"/>
                  </a:lnTo>
                  <a:lnTo>
                    <a:pt x="1368" y="685"/>
                  </a:lnTo>
                  <a:lnTo>
                    <a:pt x="1368" y="687"/>
                  </a:lnTo>
                  <a:lnTo>
                    <a:pt x="1368" y="690"/>
                  </a:lnTo>
                  <a:lnTo>
                    <a:pt x="1366" y="696"/>
                  </a:lnTo>
                  <a:lnTo>
                    <a:pt x="1361" y="697"/>
                  </a:lnTo>
                  <a:lnTo>
                    <a:pt x="1355" y="696"/>
                  </a:lnTo>
                  <a:lnTo>
                    <a:pt x="1348" y="690"/>
                  </a:lnTo>
                  <a:lnTo>
                    <a:pt x="1344" y="687"/>
                  </a:lnTo>
                  <a:lnTo>
                    <a:pt x="1343" y="685"/>
                  </a:lnTo>
                  <a:lnTo>
                    <a:pt x="1343" y="682"/>
                  </a:lnTo>
                  <a:lnTo>
                    <a:pt x="1343" y="679"/>
                  </a:lnTo>
                  <a:lnTo>
                    <a:pt x="1343" y="676"/>
                  </a:lnTo>
                  <a:lnTo>
                    <a:pt x="1341" y="674"/>
                  </a:lnTo>
                  <a:lnTo>
                    <a:pt x="1341" y="670"/>
                  </a:lnTo>
                  <a:lnTo>
                    <a:pt x="1340" y="667"/>
                  </a:lnTo>
                  <a:lnTo>
                    <a:pt x="1339" y="665"/>
                  </a:lnTo>
                  <a:lnTo>
                    <a:pt x="1338" y="663"/>
                  </a:lnTo>
                  <a:lnTo>
                    <a:pt x="1338" y="661"/>
                  </a:lnTo>
                  <a:lnTo>
                    <a:pt x="1336" y="659"/>
                  </a:lnTo>
                  <a:lnTo>
                    <a:pt x="1335" y="653"/>
                  </a:lnTo>
                  <a:lnTo>
                    <a:pt x="1338" y="649"/>
                  </a:lnTo>
                  <a:lnTo>
                    <a:pt x="1341" y="646"/>
                  </a:lnTo>
                  <a:lnTo>
                    <a:pt x="1343" y="643"/>
                  </a:lnTo>
                  <a:lnTo>
                    <a:pt x="1341" y="638"/>
                  </a:lnTo>
                  <a:lnTo>
                    <a:pt x="1340" y="636"/>
                  </a:lnTo>
                  <a:lnTo>
                    <a:pt x="1338" y="634"/>
                  </a:lnTo>
                  <a:lnTo>
                    <a:pt x="1335" y="631"/>
                  </a:lnTo>
                  <a:lnTo>
                    <a:pt x="1334" y="629"/>
                  </a:lnTo>
                  <a:lnTo>
                    <a:pt x="1331" y="626"/>
                  </a:lnTo>
                  <a:lnTo>
                    <a:pt x="1331" y="625"/>
                  </a:lnTo>
                  <a:lnTo>
                    <a:pt x="1333" y="623"/>
                  </a:lnTo>
                  <a:lnTo>
                    <a:pt x="1335" y="620"/>
                  </a:lnTo>
                  <a:lnTo>
                    <a:pt x="1338" y="619"/>
                  </a:lnTo>
                  <a:lnTo>
                    <a:pt x="1340" y="618"/>
                  </a:lnTo>
                  <a:lnTo>
                    <a:pt x="1341" y="617"/>
                  </a:lnTo>
                  <a:lnTo>
                    <a:pt x="1344" y="613"/>
                  </a:lnTo>
                  <a:lnTo>
                    <a:pt x="1345" y="610"/>
                  </a:lnTo>
                  <a:lnTo>
                    <a:pt x="1344" y="608"/>
                  </a:lnTo>
                  <a:lnTo>
                    <a:pt x="1343" y="607"/>
                  </a:lnTo>
                  <a:lnTo>
                    <a:pt x="1340" y="605"/>
                  </a:lnTo>
                  <a:lnTo>
                    <a:pt x="1336" y="604"/>
                  </a:lnTo>
                  <a:lnTo>
                    <a:pt x="1333" y="603"/>
                  </a:lnTo>
                  <a:lnTo>
                    <a:pt x="1330" y="602"/>
                  </a:lnTo>
                  <a:lnTo>
                    <a:pt x="1329" y="600"/>
                  </a:lnTo>
                  <a:lnTo>
                    <a:pt x="1328" y="598"/>
                  </a:lnTo>
                  <a:lnTo>
                    <a:pt x="1328" y="595"/>
                  </a:lnTo>
                  <a:lnTo>
                    <a:pt x="1328" y="594"/>
                  </a:lnTo>
                  <a:lnTo>
                    <a:pt x="1329" y="592"/>
                  </a:lnTo>
                  <a:lnTo>
                    <a:pt x="1329" y="589"/>
                  </a:lnTo>
                  <a:lnTo>
                    <a:pt x="1329" y="588"/>
                  </a:lnTo>
                  <a:lnTo>
                    <a:pt x="1329" y="585"/>
                  </a:lnTo>
                  <a:lnTo>
                    <a:pt x="1326" y="582"/>
                  </a:lnTo>
                  <a:lnTo>
                    <a:pt x="1324" y="578"/>
                  </a:lnTo>
                  <a:lnTo>
                    <a:pt x="1320" y="574"/>
                  </a:lnTo>
                  <a:lnTo>
                    <a:pt x="1316" y="572"/>
                  </a:lnTo>
                  <a:lnTo>
                    <a:pt x="1313" y="570"/>
                  </a:lnTo>
                  <a:lnTo>
                    <a:pt x="1309" y="569"/>
                  </a:lnTo>
                  <a:lnTo>
                    <a:pt x="1308" y="568"/>
                  </a:lnTo>
                  <a:lnTo>
                    <a:pt x="1306" y="567"/>
                  </a:lnTo>
                  <a:lnTo>
                    <a:pt x="1306" y="566"/>
                  </a:lnTo>
                  <a:lnTo>
                    <a:pt x="1308" y="563"/>
                  </a:lnTo>
                  <a:lnTo>
                    <a:pt x="1308" y="562"/>
                  </a:lnTo>
                  <a:lnTo>
                    <a:pt x="1308" y="559"/>
                  </a:lnTo>
                  <a:lnTo>
                    <a:pt x="1309" y="548"/>
                  </a:lnTo>
                  <a:lnTo>
                    <a:pt x="1305" y="539"/>
                  </a:lnTo>
                  <a:lnTo>
                    <a:pt x="1304" y="533"/>
                  </a:lnTo>
                  <a:lnTo>
                    <a:pt x="1303" y="528"/>
                  </a:lnTo>
                  <a:lnTo>
                    <a:pt x="1300" y="524"/>
                  </a:lnTo>
                  <a:lnTo>
                    <a:pt x="1298" y="521"/>
                  </a:lnTo>
                  <a:lnTo>
                    <a:pt x="1297" y="517"/>
                  </a:lnTo>
                  <a:lnTo>
                    <a:pt x="1295" y="515"/>
                  </a:lnTo>
                  <a:lnTo>
                    <a:pt x="1292" y="512"/>
                  </a:lnTo>
                  <a:lnTo>
                    <a:pt x="1287" y="511"/>
                  </a:lnTo>
                  <a:lnTo>
                    <a:pt x="1285" y="508"/>
                  </a:lnTo>
                  <a:lnTo>
                    <a:pt x="1283" y="506"/>
                  </a:lnTo>
                  <a:lnTo>
                    <a:pt x="1280" y="502"/>
                  </a:lnTo>
                  <a:lnTo>
                    <a:pt x="1278" y="500"/>
                  </a:lnTo>
                  <a:lnTo>
                    <a:pt x="1277" y="497"/>
                  </a:lnTo>
                  <a:lnTo>
                    <a:pt x="1274" y="493"/>
                  </a:lnTo>
                  <a:lnTo>
                    <a:pt x="1269" y="490"/>
                  </a:lnTo>
                  <a:lnTo>
                    <a:pt x="1265" y="486"/>
                  </a:lnTo>
                  <a:lnTo>
                    <a:pt x="1260" y="482"/>
                  </a:lnTo>
                  <a:lnTo>
                    <a:pt x="1258" y="476"/>
                  </a:lnTo>
                  <a:lnTo>
                    <a:pt x="1257" y="471"/>
                  </a:lnTo>
                  <a:lnTo>
                    <a:pt x="1255" y="466"/>
                  </a:lnTo>
                  <a:lnTo>
                    <a:pt x="1252" y="457"/>
                  </a:lnTo>
                  <a:lnTo>
                    <a:pt x="1245" y="449"/>
                  </a:lnTo>
                  <a:lnTo>
                    <a:pt x="1238" y="440"/>
                  </a:lnTo>
                  <a:lnTo>
                    <a:pt x="1229" y="435"/>
                  </a:lnTo>
                  <a:lnTo>
                    <a:pt x="1216" y="427"/>
                  </a:lnTo>
                  <a:lnTo>
                    <a:pt x="1201" y="421"/>
                  </a:lnTo>
                  <a:lnTo>
                    <a:pt x="1194" y="418"/>
                  </a:lnTo>
                  <a:lnTo>
                    <a:pt x="1188" y="416"/>
                  </a:lnTo>
                  <a:lnTo>
                    <a:pt x="1179" y="414"/>
                  </a:lnTo>
                  <a:lnTo>
                    <a:pt x="1176" y="411"/>
                  </a:lnTo>
                  <a:lnTo>
                    <a:pt x="1171" y="409"/>
                  </a:lnTo>
                  <a:lnTo>
                    <a:pt x="1166" y="406"/>
                  </a:lnTo>
                  <a:lnTo>
                    <a:pt x="1162" y="404"/>
                  </a:lnTo>
                  <a:lnTo>
                    <a:pt x="1158" y="403"/>
                  </a:lnTo>
                  <a:lnTo>
                    <a:pt x="1156" y="403"/>
                  </a:lnTo>
                  <a:lnTo>
                    <a:pt x="1152" y="401"/>
                  </a:lnTo>
                  <a:lnTo>
                    <a:pt x="1148" y="400"/>
                  </a:lnTo>
                  <a:lnTo>
                    <a:pt x="1146" y="399"/>
                  </a:lnTo>
                  <a:lnTo>
                    <a:pt x="1143" y="399"/>
                  </a:lnTo>
                  <a:lnTo>
                    <a:pt x="1142" y="400"/>
                  </a:lnTo>
                  <a:lnTo>
                    <a:pt x="1143" y="401"/>
                  </a:lnTo>
                  <a:lnTo>
                    <a:pt x="1145" y="404"/>
                  </a:lnTo>
                  <a:lnTo>
                    <a:pt x="1146" y="405"/>
                  </a:lnTo>
                  <a:lnTo>
                    <a:pt x="1147" y="408"/>
                  </a:lnTo>
                  <a:lnTo>
                    <a:pt x="1148" y="409"/>
                  </a:lnTo>
                  <a:lnTo>
                    <a:pt x="1148" y="410"/>
                  </a:lnTo>
                  <a:lnTo>
                    <a:pt x="1147" y="411"/>
                  </a:lnTo>
                  <a:lnTo>
                    <a:pt x="1145" y="411"/>
                  </a:lnTo>
                  <a:lnTo>
                    <a:pt x="1142" y="411"/>
                  </a:lnTo>
                  <a:lnTo>
                    <a:pt x="1140" y="410"/>
                  </a:lnTo>
                  <a:lnTo>
                    <a:pt x="1137" y="410"/>
                  </a:lnTo>
                  <a:lnTo>
                    <a:pt x="1135" y="409"/>
                  </a:lnTo>
                  <a:lnTo>
                    <a:pt x="1133" y="409"/>
                  </a:lnTo>
                  <a:lnTo>
                    <a:pt x="1123" y="405"/>
                  </a:lnTo>
                  <a:lnTo>
                    <a:pt x="1116" y="404"/>
                  </a:lnTo>
                  <a:lnTo>
                    <a:pt x="1111" y="406"/>
                  </a:lnTo>
                  <a:lnTo>
                    <a:pt x="1110" y="411"/>
                  </a:lnTo>
                  <a:lnTo>
                    <a:pt x="1106" y="410"/>
                  </a:lnTo>
                  <a:lnTo>
                    <a:pt x="1102" y="409"/>
                  </a:lnTo>
                  <a:lnTo>
                    <a:pt x="1097" y="406"/>
                  </a:lnTo>
                  <a:lnTo>
                    <a:pt x="1093" y="404"/>
                  </a:lnTo>
                  <a:lnTo>
                    <a:pt x="1091" y="404"/>
                  </a:lnTo>
                  <a:lnTo>
                    <a:pt x="1090" y="404"/>
                  </a:lnTo>
                  <a:lnTo>
                    <a:pt x="1088" y="406"/>
                  </a:lnTo>
                  <a:lnTo>
                    <a:pt x="1088" y="408"/>
                  </a:lnTo>
                  <a:lnTo>
                    <a:pt x="1088" y="410"/>
                  </a:lnTo>
                  <a:lnTo>
                    <a:pt x="1088" y="413"/>
                  </a:lnTo>
                  <a:lnTo>
                    <a:pt x="1088" y="415"/>
                  </a:lnTo>
                  <a:lnTo>
                    <a:pt x="1088" y="416"/>
                  </a:lnTo>
                  <a:lnTo>
                    <a:pt x="1081" y="415"/>
                  </a:lnTo>
                  <a:lnTo>
                    <a:pt x="1075" y="413"/>
                  </a:lnTo>
                  <a:lnTo>
                    <a:pt x="1067" y="411"/>
                  </a:lnTo>
                  <a:lnTo>
                    <a:pt x="1064" y="410"/>
                  </a:lnTo>
                  <a:lnTo>
                    <a:pt x="1059" y="409"/>
                  </a:lnTo>
                  <a:lnTo>
                    <a:pt x="1054" y="408"/>
                  </a:lnTo>
                  <a:lnTo>
                    <a:pt x="1050" y="406"/>
                  </a:lnTo>
                  <a:lnTo>
                    <a:pt x="1046" y="405"/>
                  </a:lnTo>
                  <a:lnTo>
                    <a:pt x="1044" y="403"/>
                  </a:lnTo>
                  <a:lnTo>
                    <a:pt x="1042" y="401"/>
                  </a:lnTo>
                  <a:lnTo>
                    <a:pt x="1040" y="399"/>
                  </a:lnTo>
                  <a:lnTo>
                    <a:pt x="1039" y="398"/>
                  </a:lnTo>
                  <a:lnTo>
                    <a:pt x="1036" y="396"/>
                  </a:lnTo>
                  <a:lnTo>
                    <a:pt x="1032" y="394"/>
                  </a:lnTo>
                  <a:lnTo>
                    <a:pt x="1027" y="393"/>
                  </a:lnTo>
                  <a:lnTo>
                    <a:pt x="1022" y="393"/>
                  </a:lnTo>
                  <a:lnTo>
                    <a:pt x="1017" y="390"/>
                  </a:lnTo>
                  <a:lnTo>
                    <a:pt x="1015" y="390"/>
                  </a:lnTo>
                  <a:lnTo>
                    <a:pt x="1014" y="389"/>
                  </a:lnTo>
                  <a:lnTo>
                    <a:pt x="1014" y="388"/>
                  </a:lnTo>
                  <a:lnTo>
                    <a:pt x="1015" y="386"/>
                  </a:lnTo>
                  <a:lnTo>
                    <a:pt x="1016" y="385"/>
                  </a:lnTo>
                  <a:lnTo>
                    <a:pt x="1019" y="384"/>
                  </a:lnTo>
                  <a:lnTo>
                    <a:pt x="1021" y="383"/>
                  </a:lnTo>
                  <a:lnTo>
                    <a:pt x="1024" y="381"/>
                  </a:lnTo>
                  <a:lnTo>
                    <a:pt x="1026" y="381"/>
                  </a:lnTo>
                  <a:lnTo>
                    <a:pt x="1029" y="380"/>
                  </a:lnTo>
                  <a:lnTo>
                    <a:pt x="1034" y="380"/>
                  </a:lnTo>
                  <a:lnTo>
                    <a:pt x="1041" y="380"/>
                  </a:lnTo>
                  <a:lnTo>
                    <a:pt x="1046" y="379"/>
                  </a:lnTo>
                  <a:lnTo>
                    <a:pt x="1050" y="376"/>
                  </a:lnTo>
                  <a:lnTo>
                    <a:pt x="1050" y="373"/>
                  </a:lnTo>
                  <a:lnTo>
                    <a:pt x="1047" y="370"/>
                  </a:lnTo>
                  <a:lnTo>
                    <a:pt x="1045" y="369"/>
                  </a:lnTo>
                  <a:lnTo>
                    <a:pt x="1042" y="368"/>
                  </a:lnTo>
                  <a:lnTo>
                    <a:pt x="1039" y="368"/>
                  </a:lnTo>
                  <a:lnTo>
                    <a:pt x="1035" y="368"/>
                  </a:lnTo>
                  <a:lnTo>
                    <a:pt x="1032" y="369"/>
                  </a:lnTo>
                  <a:lnTo>
                    <a:pt x="1031" y="370"/>
                  </a:lnTo>
                  <a:lnTo>
                    <a:pt x="1026" y="369"/>
                  </a:lnTo>
                  <a:lnTo>
                    <a:pt x="1022" y="368"/>
                  </a:lnTo>
                  <a:lnTo>
                    <a:pt x="1019" y="365"/>
                  </a:lnTo>
                  <a:lnTo>
                    <a:pt x="1016" y="364"/>
                  </a:lnTo>
                  <a:lnTo>
                    <a:pt x="1012" y="362"/>
                  </a:lnTo>
                  <a:lnTo>
                    <a:pt x="1004" y="359"/>
                  </a:lnTo>
                  <a:lnTo>
                    <a:pt x="995" y="358"/>
                  </a:lnTo>
                  <a:lnTo>
                    <a:pt x="986" y="354"/>
                  </a:lnTo>
                  <a:lnTo>
                    <a:pt x="984" y="352"/>
                  </a:lnTo>
                  <a:lnTo>
                    <a:pt x="983" y="349"/>
                  </a:lnTo>
                  <a:lnTo>
                    <a:pt x="983" y="345"/>
                  </a:lnTo>
                  <a:lnTo>
                    <a:pt x="985" y="343"/>
                  </a:lnTo>
                  <a:lnTo>
                    <a:pt x="988" y="339"/>
                  </a:lnTo>
                  <a:lnTo>
                    <a:pt x="990" y="338"/>
                  </a:lnTo>
                  <a:lnTo>
                    <a:pt x="995" y="335"/>
                  </a:lnTo>
                  <a:lnTo>
                    <a:pt x="999" y="334"/>
                  </a:lnTo>
                  <a:lnTo>
                    <a:pt x="1003" y="334"/>
                  </a:lnTo>
                  <a:lnTo>
                    <a:pt x="1006" y="334"/>
                  </a:lnTo>
                  <a:lnTo>
                    <a:pt x="1010" y="333"/>
                  </a:lnTo>
                  <a:lnTo>
                    <a:pt x="1012" y="333"/>
                  </a:lnTo>
                  <a:lnTo>
                    <a:pt x="1014" y="333"/>
                  </a:lnTo>
                  <a:lnTo>
                    <a:pt x="1016" y="334"/>
                  </a:lnTo>
                  <a:lnTo>
                    <a:pt x="1019" y="335"/>
                  </a:lnTo>
                  <a:lnTo>
                    <a:pt x="1021" y="337"/>
                  </a:lnTo>
                  <a:lnTo>
                    <a:pt x="1024" y="338"/>
                  </a:lnTo>
                  <a:lnTo>
                    <a:pt x="1030" y="338"/>
                  </a:lnTo>
                  <a:lnTo>
                    <a:pt x="1035" y="335"/>
                  </a:lnTo>
                  <a:lnTo>
                    <a:pt x="1039" y="332"/>
                  </a:lnTo>
                  <a:lnTo>
                    <a:pt x="1044" y="330"/>
                  </a:lnTo>
                  <a:lnTo>
                    <a:pt x="1049" y="330"/>
                  </a:lnTo>
                  <a:lnTo>
                    <a:pt x="1055" y="332"/>
                  </a:lnTo>
                  <a:lnTo>
                    <a:pt x="1061" y="334"/>
                  </a:lnTo>
                  <a:lnTo>
                    <a:pt x="1067" y="334"/>
                  </a:lnTo>
                  <a:lnTo>
                    <a:pt x="1072" y="334"/>
                  </a:lnTo>
                  <a:lnTo>
                    <a:pt x="1072" y="330"/>
                  </a:lnTo>
                  <a:lnTo>
                    <a:pt x="1074" y="329"/>
                  </a:lnTo>
                  <a:lnTo>
                    <a:pt x="1075" y="328"/>
                  </a:lnTo>
                  <a:lnTo>
                    <a:pt x="1076" y="328"/>
                  </a:lnTo>
                  <a:lnTo>
                    <a:pt x="1079" y="328"/>
                  </a:lnTo>
                  <a:lnTo>
                    <a:pt x="1080" y="328"/>
                  </a:lnTo>
                  <a:lnTo>
                    <a:pt x="1082" y="328"/>
                  </a:lnTo>
                  <a:lnTo>
                    <a:pt x="1085" y="328"/>
                  </a:lnTo>
                  <a:lnTo>
                    <a:pt x="1086" y="327"/>
                  </a:lnTo>
                  <a:lnTo>
                    <a:pt x="1087" y="327"/>
                  </a:lnTo>
                  <a:lnTo>
                    <a:pt x="1087" y="325"/>
                  </a:lnTo>
                  <a:lnTo>
                    <a:pt x="1087" y="323"/>
                  </a:lnTo>
                  <a:lnTo>
                    <a:pt x="1086" y="321"/>
                  </a:lnTo>
                  <a:lnTo>
                    <a:pt x="1082" y="316"/>
                  </a:lnTo>
                  <a:lnTo>
                    <a:pt x="1075" y="312"/>
                  </a:lnTo>
                  <a:lnTo>
                    <a:pt x="1069" y="308"/>
                  </a:lnTo>
                  <a:lnTo>
                    <a:pt x="1062" y="309"/>
                  </a:lnTo>
                  <a:lnTo>
                    <a:pt x="1061" y="312"/>
                  </a:lnTo>
                  <a:lnTo>
                    <a:pt x="1061" y="313"/>
                  </a:lnTo>
                  <a:lnTo>
                    <a:pt x="1060" y="314"/>
                  </a:lnTo>
                  <a:lnTo>
                    <a:pt x="1059" y="317"/>
                  </a:lnTo>
                  <a:lnTo>
                    <a:pt x="1057" y="318"/>
                  </a:lnTo>
                  <a:lnTo>
                    <a:pt x="1055" y="318"/>
                  </a:lnTo>
                  <a:lnTo>
                    <a:pt x="1052" y="318"/>
                  </a:lnTo>
                  <a:lnTo>
                    <a:pt x="1050" y="316"/>
                  </a:lnTo>
                  <a:lnTo>
                    <a:pt x="1046" y="314"/>
                  </a:lnTo>
                  <a:lnTo>
                    <a:pt x="1042" y="314"/>
                  </a:lnTo>
                  <a:lnTo>
                    <a:pt x="1039" y="316"/>
                  </a:lnTo>
                  <a:lnTo>
                    <a:pt x="1036" y="316"/>
                  </a:lnTo>
                  <a:lnTo>
                    <a:pt x="1035" y="318"/>
                  </a:lnTo>
                  <a:lnTo>
                    <a:pt x="1034" y="321"/>
                  </a:lnTo>
                  <a:lnTo>
                    <a:pt x="1031" y="322"/>
                  </a:lnTo>
                  <a:lnTo>
                    <a:pt x="1029" y="323"/>
                  </a:lnTo>
                  <a:lnTo>
                    <a:pt x="1025" y="323"/>
                  </a:lnTo>
                  <a:lnTo>
                    <a:pt x="1021" y="323"/>
                  </a:lnTo>
                  <a:lnTo>
                    <a:pt x="1019" y="322"/>
                  </a:lnTo>
                  <a:lnTo>
                    <a:pt x="1015" y="322"/>
                  </a:lnTo>
                  <a:lnTo>
                    <a:pt x="1012" y="321"/>
                  </a:lnTo>
                  <a:lnTo>
                    <a:pt x="1010" y="319"/>
                  </a:lnTo>
                  <a:lnTo>
                    <a:pt x="1008" y="318"/>
                  </a:lnTo>
                  <a:lnTo>
                    <a:pt x="1005" y="317"/>
                  </a:lnTo>
                  <a:lnTo>
                    <a:pt x="1005" y="316"/>
                  </a:lnTo>
                  <a:lnTo>
                    <a:pt x="1006" y="313"/>
                  </a:lnTo>
                  <a:lnTo>
                    <a:pt x="1008" y="309"/>
                  </a:lnTo>
                  <a:lnTo>
                    <a:pt x="1008" y="307"/>
                  </a:lnTo>
                  <a:lnTo>
                    <a:pt x="1001" y="302"/>
                  </a:lnTo>
                  <a:lnTo>
                    <a:pt x="993" y="299"/>
                  </a:lnTo>
                  <a:lnTo>
                    <a:pt x="983" y="298"/>
                  </a:lnTo>
                  <a:lnTo>
                    <a:pt x="974" y="297"/>
                  </a:lnTo>
                  <a:lnTo>
                    <a:pt x="964" y="292"/>
                  </a:lnTo>
                  <a:lnTo>
                    <a:pt x="958" y="286"/>
                  </a:lnTo>
                  <a:lnTo>
                    <a:pt x="953" y="278"/>
                  </a:lnTo>
                  <a:lnTo>
                    <a:pt x="950" y="276"/>
                  </a:lnTo>
                  <a:lnTo>
                    <a:pt x="949" y="272"/>
                  </a:lnTo>
                  <a:lnTo>
                    <a:pt x="948" y="270"/>
                  </a:lnTo>
                  <a:lnTo>
                    <a:pt x="948" y="266"/>
                  </a:lnTo>
                  <a:lnTo>
                    <a:pt x="948" y="265"/>
                  </a:lnTo>
                  <a:lnTo>
                    <a:pt x="948" y="262"/>
                  </a:lnTo>
                  <a:lnTo>
                    <a:pt x="948" y="260"/>
                  </a:lnTo>
                  <a:lnTo>
                    <a:pt x="948" y="257"/>
                  </a:lnTo>
                  <a:lnTo>
                    <a:pt x="949" y="256"/>
                  </a:lnTo>
                  <a:lnTo>
                    <a:pt x="950" y="256"/>
                  </a:lnTo>
                  <a:lnTo>
                    <a:pt x="961" y="250"/>
                  </a:lnTo>
                  <a:lnTo>
                    <a:pt x="973" y="246"/>
                  </a:lnTo>
                  <a:lnTo>
                    <a:pt x="984" y="242"/>
                  </a:lnTo>
                  <a:lnTo>
                    <a:pt x="989" y="242"/>
                  </a:lnTo>
                  <a:lnTo>
                    <a:pt x="994" y="241"/>
                  </a:lnTo>
                  <a:lnTo>
                    <a:pt x="998" y="238"/>
                  </a:lnTo>
                  <a:lnTo>
                    <a:pt x="1003" y="237"/>
                  </a:lnTo>
                  <a:lnTo>
                    <a:pt x="1005" y="236"/>
                  </a:lnTo>
                  <a:lnTo>
                    <a:pt x="1009" y="235"/>
                  </a:lnTo>
                  <a:lnTo>
                    <a:pt x="1012" y="232"/>
                  </a:lnTo>
                  <a:lnTo>
                    <a:pt x="1015" y="231"/>
                  </a:lnTo>
                  <a:lnTo>
                    <a:pt x="1016" y="230"/>
                  </a:lnTo>
                  <a:lnTo>
                    <a:pt x="1016" y="227"/>
                  </a:lnTo>
                  <a:lnTo>
                    <a:pt x="1017" y="226"/>
                  </a:lnTo>
                  <a:lnTo>
                    <a:pt x="1019" y="225"/>
                  </a:lnTo>
                  <a:lnTo>
                    <a:pt x="1020" y="225"/>
                  </a:lnTo>
                  <a:lnTo>
                    <a:pt x="1024" y="224"/>
                  </a:lnTo>
                  <a:lnTo>
                    <a:pt x="1026" y="225"/>
                  </a:lnTo>
                  <a:lnTo>
                    <a:pt x="1029" y="225"/>
                  </a:lnTo>
                  <a:lnTo>
                    <a:pt x="1032" y="225"/>
                  </a:lnTo>
                  <a:lnTo>
                    <a:pt x="1035" y="225"/>
                  </a:lnTo>
                  <a:lnTo>
                    <a:pt x="1037" y="225"/>
                  </a:lnTo>
                  <a:lnTo>
                    <a:pt x="1039" y="224"/>
                  </a:lnTo>
                  <a:lnTo>
                    <a:pt x="1041" y="224"/>
                  </a:lnTo>
                  <a:lnTo>
                    <a:pt x="1044" y="222"/>
                  </a:lnTo>
                  <a:lnTo>
                    <a:pt x="1046" y="221"/>
                  </a:lnTo>
                  <a:lnTo>
                    <a:pt x="1049" y="221"/>
                  </a:lnTo>
                  <a:lnTo>
                    <a:pt x="1050" y="222"/>
                  </a:lnTo>
                  <a:lnTo>
                    <a:pt x="1050" y="222"/>
                  </a:lnTo>
                  <a:lnTo>
                    <a:pt x="1052" y="224"/>
                  </a:lnTo>
                  <a:lnTo>
                    <a:pt x="1060" y="224"/>
                  </a:lnTo>
                  <a:lnTo>
                    <a:pt x="1066" y="222"/>
                  </a:lnTo>
                  <a:lnTo>
                    <a:pt x="1070" y="219"/>
                  </a:lnTo>
                  <a:lnTo>
                    <a:pt x="1075" y="215"/>
                  </a:lnTo>
                  <a:lnTo>
                    <a:pt x="1080" y="211"/>
                  </a:lnTo>
                  <a:lnTo>
                    <a:pt x="1083" y="210"/>
                  </a:lnTo>
                  <a:lnTo>
                    <a:pt x="1086" y="207"/>
                  </a:lnTo>
                  <a:lnTo>
                    <a:pt x="1088" y="206"/>
                  </a:lnTo>
                  <a:lnTo>
                    <a:pt x="1090" y="204"/>
                  </a:lnTo>
                  <a:lnTo>
                    <a:pt x="1090" y="200"/>
                  </a:lnTo>
                  <a:lnTo>
                    <a:pt x="1088" y="197"/>
                  </a:lnTo>
                  <a:lnTo>
                    <a:pt x="1086" y="195"/>
                  </a:lnTo>
                  <a:lnTo>
                    <a:pt x="1085" y="194"/>
                  </a:lnTo>
                  <a:lnTo>
                    <a:pt x="1082" y="192"/>
                  </a:lnTo>
                  <a:lnTo>
                    <a:pt x="1080" y="190"/>
                  </a:lnTo>
                  <a:lnTo>
                    <a:pt x="1079" y="189"/>
                  </a:lnTo>
                  <a:lnTo>
                    <a:pt x="1077" y="187"/>
                  </a:lnTo>
                  <a:lnTo>
                    <a:pt x="1076" y="186"/>
                  </a:lnTo>
                  <a:lnTo>
                    <a:pt x="1076" y="185"/>
                  </a:lnTo>
                  <a:lnTo>
                    <a:pt x="1077" y="184"/>
                  </a:lnTo>
                  <a:lnTo>
                    <a:pt x="1080" y="182"/>
                  </a:lnTo>
                  <a:lnTo>
                    <a:pt x="1082" y="182"/>
                  </a:lnTo>
                  <a:lnTo>
                    <a:pt x="1085" y="182"/>
                  </a:lnTo>
                  <a:lnTo>
                    <a:pt x="1087" y="182"/>
                  </a:lnTo>
                  <a:lnTo>
                    <a:pt x="1088" y="181"/>
                  </a:lnTo>
                  <a:lnTo>
                    <a:pt x="1088" y="181"/>
                  </a:lnTo>
                  <a:lnTo>
                    <a:pt x="1090" y="180"/>
                  </a:lnTo>
                  <a:lnTo>
                    <a:pt x="1088" y="179"/>
                  </a:lnTo>
                  <a:lnTo>
                    <a:pt x="1086" y="178"/>
                  </a:lnTo>
                  <a:lnTo>
                    <a:pt x="1083" y="178"/>
                  </a:lnTo>
                  <a:lnTo>
                    <a:pt x="1082" y="176"/>
                  </a:lnTo>
                  <a:lnTo>
                    <a:pt x="1081" y="175"/>
                  </a:lnTo>
                  <a:lnTo>
                    <a:pt x="1080" y="175"/>
                  </a:lnTo>
                  <a:lnTo>
                    <a:pt x="1082" y="175"/>
                  </a:lnTo>
                  <a:lnTo>
                    <a:pt x="1083" y="174"/>
                  </a:lnTo>
                  <a:lnTo>
                    <a:pt x="1085" y="173"/>
                  </a:lnTo>
                  <a:lnTo>
                    <a:pt x="1085" y="173"/>
                  </a:lnTo>
                  <a:lnTo>
                    <a:pt x="1083" y="173"/>
                  </a:lnTo>
                  <a:lnTo>
                    <a:pt x="1080" y="170"/>
                  </a:lnTo>
                  <a:lnTo>
                    <a:pt x="1077" y="170"/>
                  </a:lnTo>
                  <a:lnTo>
                    <a:pt x="1075" y="170"/>
                  </a:lnTo>
                  <a:lnTo>
                    <a:pt x="1070" y="170"/>
                  </a:lnTo>
                  <a:lnTo>
                    <a:pt x="1070" y="170"/>
                  </a:lnTo>
                  <a:lnTo>
                    <a:pt x="1069" y="170"/>
                  </a:lnTo>
                  <a:lnTo>
                    <a:pt x="1069" y="171"/>
                  </a:lnTo>
                  <a:lnTo>
                    <a:pt x="1069" y="171"/>
                  </a:lnTo>
                  <a:lnTo>
                    <a:pt x="1067" y="173"/>
                  </a:lnTo>
                  <a:lnTo>
                    <a:pt x="1062" y="171"/>
                  </a:lnTo>
                  <a:lnTo>
                    <a:pt x="1057" y="169"/>
                  </a:lnTo>
                  <a:lnTo>
                    <a:pt x="1052" y="166"/>
                  </a:lnTo>
                  <a:lnTo>
                    <a:pt x="1049" y="166"/>
                  </a:lnTo>
                  <a:lnTo>
                    <a:pt x="1046" y="165"/>
                  </a:lnTo>
                  <a:lnTo>
                    <a:pt x="1044" y="165"/>
                  </a:lnTo>
                  <a:lnTo>
                    <a:pt x="1040" y="165"/>
                  </a:lnTo>
                  <a:lnTo>
                    <a:pt x="1037" y="165"/>
                  </a:lnTo>
                  <a:lnTo>
                    <a:pt x="1036" y="164"/>
                  </a:lnTo>
                  <a:lnTo>
                    <a:pt x="1035" y="161"/>
                  </a:lnTo>
                  <a:lnTo>
                    <a:pt x="1034" y="158"/>
                  </a:lnTo>
                  <a:lnTo>
                    <a:pt x="1034" y="156"/>
                  </a:lnTo>
                  <a:lnTo>
                    <a:pt x="1034" y="154"/>
                  </a:lnTo>
                  <a:lnTo>
                    <a:pt x="1034" y="153"/>
                  </a:lnTo>
                  <a:lnTo>
                    <a:pt x="1034" y="150"/>
                  </a:lnTo>
                  <a:lnTo>
                    <a:pt x="1035" y="148"/>
                  </a:lnTo>
                  <a:lnTo>
                    <a:pt x="1036" y="145"/>
                  </a:lnTo>
                  <a:lnTo>
                    <a:pt x="1039" y="144"/>
                  </a:lnTo>
                  <a:lnTo>
                    <a:pt x="1040" y="141"/>
                  </a:lnTo>
                  <a:lnTo>
                    <a:pt x="1041" y="140"/>
                  </a:lnTo>
                  <a:lnTo>
                    <a:pt x="1044" y="139"/>
                  </a:lnTo>
                  <a:lnTo>
                    <a:pt x="1046" y="138"/>
                  </a:lnTo>
                  <a:lnTo>
                    <a:pt x="1046" y="135"/>
                  </a:lnTo>
                  <a:lnTo>
                    <a:pt x="1046" y="135"/>
                  </a:lnTo>
                  <a:lnTo>
                    <a:pt x="1046" y="134"/>
                  </a:lnTo>
                  <a:lnTo>
                    <a:pt x="1046" y="131"/>
                  </a:lnTo>
                  <a:lnTo>
                    <a:pt x="1046" y="130"/>
                  </a:lnTo>
                  <a:lnTo>
                    <a:pt x="1046" y="128"/>
                  </a:lnTo>
                  <a:lnTo>
                    <a:pt x="1046" y="128"/>
                  </a:lnTo>
                  <a:lnTo>
                    <a:pt x="1046" y="128"/>
                  </a:lnTo>
                  <a:lnTo>
                    <a:pt x="1050" y="128"/>
                  </a:lnTo>
                  <a:lnTo>
                    <a:pt x="1052" y="129"/>
                  </a:lnTo>
                  <a:lnTo>
                    <a:pt x="1055" y="130"/>
                  </a:lnTo>
                  <a:lnTo>
                    <a:pt x="1057" y="130"/>
                  </a:lnTo>
                  <a:lnTo>
                    <a:pt x="1061" y="129"/>
                  </a:lnTo>
                  <a:lnTo>
                    <a:pt x="1064" y="128"/>
                  </a:lnTo>
                  <a:lnTo>
                    <a:pt x="1065" y="125"/>
                  </a:lnTo>
                  <a:lnTo>
                    <a:pt x="1066" y="123"/>
                  </a:lnTo>
                  <a:lnTo>
                    <a:pt x="1067" y="120"/>
                  </a:lnTo>
                  <a:lnTo>
                    <a:pt x="1069" y="118"/>
                  </a:lnTo>
                  <a:lnTo>
                    <a:pt x="1070" y="115"/>
                  </a:lnTo>
                  <a:lnTo>
                    <a:pt x="1072" y="112"/>
                  </a:lnTo>
                  <a:lnTo>
                    <a:pt x="1075" y="110"/>
                  </a:lnTo>
                  <a:lnTo>
                    <a:pt x="1077" y="109"/>
                  </a:lnTo>
                  <a:lnTo>
                    <a:pt x="1080" y="107"/>
                  </a:lnTo>
                  <a:lnTo>
                    <a:pt x="1083" y="104"/>
                  </a:lnTo>
                  <a:lnTo>
                    <a:pt x="1086" y="103"/>
                  </a:lnTo>
                  <a:lnTo>
                    <a:pt x="1088" y="102"/>
                  </a:lnTo>
                  <a:lnTo>
                    <a:pt x="1097" y="102"/>
                  </a:lnTo>
                  <a:lnTo>
                    <a:pt x="1105" y="105"/>
                  </a:lnTo>
                  <a:lnTo>
                    <a:pt x="1112" y="108"/>
                  </a:lnTo>
                  <a:lnTo>
                    <a:pt x="1120" y="109"/>
                  </a:lnTo>
                  <a:lnTo>
                    <a:pt x="1123" y="110"/>
                  </a:lnTo>
                  <a:lnTo>
                    <a:pt x="1126" y="109"/>
                  </a:lnTo>
                  <a:lnTo>
                    <a:pt x="1127" y="108"/>
                  </a:lnTo>
                  <a:lnTo>
                    <a:pt x="1127" y="107"/>
                  </a:lnTo>
                  <a:lnTo>
                    <a:pt x="1127" y="105"/>
                  </a:lnTo>
                  <a:lnTo>
                    <a:pt x="1127" y="103"/>
                  </a:lnTo>
                  <a:lnTo>
                    <a:pt x="1127" y="100"/>
                  </a:lnTo>
                  <a:lnTo>
                    <a:pt x="1127" y="98"/>
                  </a:lnTo>
                  <a:lnTo>
                    <a:pt x="1127" y="95"/>
                  </a:lnTo>
                  <a:lnTo>
                    <a:pt x="1128" y="94"/>
                  </a:lnTo>
                  <a:lnTo>
                    <a:pt x="1130" y="92"/>
                  </a:lnTo>
                  <a:lnTo>
                    <a:pt x="1130" y="89"/>
                  </a:lnTo>
                  <a:lnTo>
                    <a:pt x="1131" y="87"/>
                  </a:lnTo>
                  <a:lnTo>
                    <a:pt x="1130" y="84"/>
                  </a:lnTo>
                  <a:lnTo>
                    <a:pt x="1128" y="80"/>
                  </a:lnTo>
                  <a:lnTo>
                    <a:pt x="1125" y="78"/>
                  </a:lnTo>
                  <a:lnTo>
                    <a:pt x="1122" y="76"/>
                  </a:lnTo>
                  <a:lnTo>
                    <a:pt x="1120" y="73"/>
                  </a:lnTo>
                  <a:lnTo>
                    <a:pt x="1117" y="71"/>
                  </a:lnTo>
                  <a:lnTo>
                    <a:pt x="1115" y="68"/>
                  </a:lnTo>
                  <a:lnTo>
                    <a:pt x="1113" y="66"/>
                  </a:lnTo>
                  <a:lnTo>
                    <a:pt x="1113" y="63"/>
                  </a:lnTo>
                  <a:lnTo>
                    <a:pt x="1115" y="61"/>
                  </a:lnTo>
                  <a:lnTo>
                    <a:pt x="1125" y="57"/>
                  </a:lnTo>
                  <a:lnTo>
                    <a:pt x="1136" y="58"/>
                  </a:lnTo>
                  <a:lnTo>
                    <a:pt x="1141" y="62"/>
                  </a:lnTo>
                  <a:lnTo>
                    <a:pt x="1146" y="67"/>
                  </a:lnTo>
                  <a:lnTo>
                    <a:pt x="1151" y="71"/>
                  </a:lnTo>
                  <a:lnTo>
                    <a:pt x="1159" y="73"/>
                  </a:lnTo>
                  <a:lnTo>
                    <a:pt x="1163" y="76"/>
                  </a:lnTo>
                  <a:lnTo>
                    <a:pt x="1167" y="78"/>
                  </a:lnTo>
                  <a:lnTo>
                    <a:pt x="1172" y="80"/>
                  </a:lnTo>
                  <a:lnTo>
                    <a:pt x="1176" y="83"/>
                  </a:lnTo>
                  <a:lnTo>
                    <a:pt x="1178" y="87"/>
                  </a:lnTo>
                  <a:lnTo>
                    <a:pt x="1182" y="89"/>
                  </a:lnTo>
                  <a:lnTo>
                    <a:pt x="1186" y="92"/>
                  </a:lnTo>
                  <a:lnTo>
                    <a:pt x="1187" y="93"/>
                  </a:lnTo>
                  <a:lnTo>
                    <a:pt x="1189" y="93"/>
                  </a:lnTo>
                  <a:lnTo>
                    <a:pt x="1192" y="94"/>
                  </a:lnTo>
                  <a:lnTo>
                    <a:pt x="1193" y="94"/>
                  </a:lnTo>
                  <a:lnTo>
                    <a:pt x="1193" y="94"/>
                  </a:lnTo>
                  <a:lnTo>
                    <a:pt x="1193" y="93"/>
                  </a:lnTo>
                  <a:lnTo>
                    <a:pt x="1193" y="92"/>
                  </a:lnTo>
                  <a:lnTo>
                    <a:pt x="1191" y="88"/>
                  </a:lnTo>
                  <a:lnTo>
                    <a:pt x="1187" y="85"/>
                  </a:lnTo>
                  <a:lnTo>
                    <a:pt x="1184" y="83"/>
                  </a:lnTo>
                  <a:lnTo>
                    <a:pt x="1179" y="80"/>
                  </a:lnTo>
                  <a:lnTo>
                    <a:pt x="1164" y="72"/>
                  </a:lnTo>
                  <a:lnTo>
                    <a:pt x="1151" y="63"/>
                  </a:lnTo>
                  <a:lnTo>
                    <a:pt x="1150" y="62"/>
                  </a:lnTo>
                  <a:lnTo>
                    <a:pt x="1147" y="59"/>
                  </a:lnTo>
                  <a:lnTo>
                    <a:pt x="1146" y="58"/>
                  </a:lnTo>
                  <a:lnTo>
                    <a:pt x="1143" y="56"/>
                  </a:lnTo>
                  <a:lnTo>
                    <a:pt x="1143" y="54"/>
                  </a:lnTo>
                  <a:lnTo>
                    <a:pt x="1143" y="52"/>
                  </a:lnTo>
                  <a:lnTo>
                    <a:pt x="1159" y="52"/>
                  </a:lnTo>
                  <a:lnTo>
                    <a:pt x="1163" y="52"/>
                  </a:lnTo>
                  <a:lnTo>
                    <a:pt x="1168" y="52"/>
                  </a:lnTo>
                  <a:lnTo>
                    <a:pt x="1173" y="52"/>
                  </a:lnTo>
                  <a:lnTo>
                    <a:pt x="1177" y="49"/>
                  </a:lnTo>
                  <a:lnTo>
                    <a:pt x="1179" y="49"/>
                  </a:lnTo>
                  <a:lnTo>
                    <a:pt x="1182" y="48"/>
                  </a:lnTo>
                  <a:lnTo>
                    <a:pt x="1184" y="48"/>
                  </a:lnTo>
                  <a:lnTo>
                    <a:pt x="1188" y="47"/>
                  </a:lnTo>
                  <a:lnTo>
                    <a:pt x="1193" y="47"/>
                  </a:lnTo>
                  <a:lnTo>
                    <a:pt x="1197" y="47"/>
                  </a:lnTo>
                  <a:lnTo>
                    <a:pt x="1199" y="46"/>
                  </a:lnTo>
                  <a:lnTo>
                    <a:pt x="1201" y="44"/>
                  </a:lnTo>
                  <a:lnTo>
                    <a:pt x="1203" y="44"/>
                  </a:lnTo>
                  <a:lnTo>
                    <a:pt x="1206" y="43"/>
                  </a:lnTo>
                  <a:lnTo>
                    <a:pt x="1208" y="42"/>
                  </a:lnTo>
                  <a:lnTo>
                    <a:pt x="1212" y="42"/>
                  </a:lnTo>
                  <a:lnTo>
                    <a:pt x="1216" y="42"/>
                  </a:lnTo>
                  <a:lnTo>
                    <a:pt x="1218" y="43"/>
                  </a:lnTo>
                  <a:lnTo>
                    <a:pt x="1221" y="44"/>
                  </a:lnTo>
                  <a:lnTo>
                    <a:pt x="1223" y="46"/>
                  </a:lnTo>
                  <a:lnTo>
                    <a:pt x="1224" y="47"/>
                  </a:lnTo>
                  <a:lnTo>
                    <a:pt x="1226" y="48"/>
                  </a:lnTo>
                  <a:lnTo>
                    <a:pt x="1227" y="51"/>
                  </a:lnTo>
                  <a:lnTo>
                    <a:pt x="1229" y="52"/>
                  </a:lnTo>
                  <a:lnTo>
                    <a:pt x="1232" y="53"/>
                  </a:lnTo>
                  <a:lnTo>
                    <a:pt x="1233" y="54"/>
                  </a:lnTo>
                  <a:lnTo>
                    <a:pt x="1235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8" y="66"/>
                  </a:lnTo>
                  <a:lnTo>
                    <a:pt x="1239" y="76"/>
                  </a:lnTo>
                  <a:lnTo>
                    <a:pt x="1240" y="87"/>
                  </a:lnTo>
                  <a:lnTo>
                    <a:pt x="1240" y="87"/>
                  </a:lnTo>
                  <a:lnTo>
                    <a:pt x="1240" y="88"/>
                  </a:lnTo>
                  <a:lnTo>
                    <a:pt x="1240" y="90"/>
                  </a:lnTo>
                  <a:lnTo>
                    <a:pt x="1240" y="92"/>
                  </a:lnTo>
                  <a:lnTo>
                    <a:pt x="1242" y="93"/>
                  </a:lnTo>
                  <a:lnTo>
                    <a:pt x="1243" y="94"/>
                  </a:lnTo>
                  <a:lnTo>
                    <a:pt x="1244" y="93"/>
                  </a:lnTo>
                  <a:lnTo>
                    <a:pt x="1245" y="92"/>
                  </a:lnTo>
                  <a:lnTo>
                    <a:pt x="1247" y="90"/>
                  </a:lnTo>
                  <a:lnTo>
                    <a:pt x="1248" y="89"/>
                  </a:lnTo>
                  <a:lnTo>
                    <a:pt x="1248" y="89"/>
                  </a:lnTo>
                  <a:lnTo>
                    <a:pt x="1248" y="84"/>
                  </a:lnTo>
                  <a:lnTo>
                    <a:pt x="1247" y="78"/>
                  </a:lnTo>
                  <a:lnTo>
                    <a:pt x="1245" y="73"/>
                  </a:lnTo>
                  <a:lnTo>
                    <a:pt x="1245" y="68"/>
                  </a:lnTo>
                  <a:lnTo>
                    <a:pt x="1247" y="67"/>
                  </a:lnTo>
                  <a:lnTo>
                    <a:pt x="1248" y="66"/>
                  </a:lnTo>
                  <a:lnTo>
                    <a:pt x="1248" y="66"/>
                  </a:lnTo>
                  <a:lnTo>
                    <a:pt x="1248" y="64"/>
                  </a:lnTo>
                  <a:lnTo>
                    <a:pt x="1247" y="62"/>
                  </a:lnTo>
                  <a:lnTo>
                    <a:pt x="1245" y="61"/>
                  </a:lnTo>
                  <a:lnTo>
                    <a:pt x="1243" y="58"/>
                  </a:lnTo>
                  <a:lnTo>
                    <a:pt x="1240" y="56"/>
                  </a:lnTo>
                  <a:lnTo>
                    <a:pt x="1240" y="52"/>
                  </a:lnTo>
                  <a:lnTo>
                    <a:pt x="1239" y="51"/>
                  </a:lnTo>
                  <a:lnTo>
                    <a:pt x="1240" y="49"/>
                  </a:lnTo>
                  <a:lnTo>
                    <a:pt x="1240" y="49"/>
                  </a:lnTo>
                  <a:lnTo>
                    <a:pt x="1243" y="49"/>
                  </a:lnTo>
                  <a:lnTo>
                    <a:pt x="1244" y="51"/>
                  </a:lnTo>
                  <a:lnTo>
                    <a:pt x="1245" y="52"/>
                  </a:lnTo>
                  <a:lnTo>
                    <a:pt x="1248" y="54"/>
                  </a:lnTo>
                  <a:lnTo>
                    <a:pt x="1249" y="56"/>
                  </a:lnTo>
                  <a:lnTo>
                    <a:pt x="1250" y="58"/>
                  </a:lnTo>
                  <a:lnTo>
                    <a:pt x="1253" y="61"/>
                  </a:lnTo>
                  <a:lnTo>
                    <a:pt x="1257" y="63"/>
                  </a:lnTo>
                  <a:lnTo>
                    <a:pt x="1260" y="66"/>
                  </a:lnTo>
                  <a:lnTo>
                    <a:pt x="1264" y="67"/>
                  </a:lnTo>
                  <a:lnTo>
                    <a:pt x="1265" y="69"/>
                  </a:lnTo>
                  <a:lnTo>
                    <a:pt x="1267" y="71"/>
                  </a:lnTo>
                  <a:lnTo>
                    <a:pt x="1267" y="71"/>
                  </a:lnTo>
                  <a:lnTo>
                    <a:pt x="1267" y="74"/>
                  </a:lnTo>
                  <a:lnTo>
                    <a:pt x="1268" y="78"/>
                  </a:lnTo>
                  <a:lnTo>
                    <a:pt x="1270" y="82"/>
                  </a:lnTo>
                  <a:lnTo>
                    <a:pt x="1274" y="84"/>
                  </a:lnTo>
                  <a:lnTo>
                    <a:pt x="1277" y="85"/>
                  </a:lnTo>
                  <a:lnTo>
                    <a:pt x="1279" y="87"/>
                  </a:lnTo>
                  <a:lnTo>
                    <a:pt x="1282" y="88"/>
                  </a:lnTo>
                  <a:lnTo>
                    <a:pt x="1284" y="89"/>
                  </a:lnTo>
                  <a:lnTo>
                    <a:pt x="1287" y="89"/>
                  </a:lnTo>
                  <a:lnTo>
                    <a:pt x="1287" y="88"/>
                  </a:lnTo>
                  <a:lnTo>
                    <a:pt x="1287" y="87"/>
                  </a:lnTo>
                  <a:lnTo>
                    <a:pt x="1285" y="87"/>
                  </a:lnTo>
                  <a:lnTo>
                    <a:pt x="1285" y="85"/>
                  </a:lnTo>
                  <a:lnTo>
                    <a:pt x="1284" y="84"/>
                  </a:lnTo>
                  <a:lnTo>
                    <a:pt x="1282" y="82"/>
                  </a:lnTo>
                  <a:lnTo>
                    <a:pt x="1280" y="80"/>
                  </a:lnTo>
                  <a:lnTo>
                    <a:pt x="1280" y="80"/>
                  </a:lnTo>
                  <a:lnTo>
                    <a:pt x="1282" y="79"/>
                  </a:lnTo>
                  <a:lnTo>
                    <a:pt x="1284" y="79"/>
                  </a:lnTo>
                  <a:lnTo>
                    <a:pt x="1287" y="79"/>
                  </a:lnTo>
                  <a:lnTo>
                    <a:pt x="1289" y="79"/>
                  </a:lnTo>
                  <a:lnTo>
                    <a:pt x="1292" y="80"/>
                  </a:lnTo>
                  <a:lnTo>
                    <a:pt x="1295" y="80"/>
                  </a:lnTo>
                  <a:lnTo>
                    <a:pt x="1298" y="82"/>
                  </a:lnTo>
                  <a:lnTo>
                    <a:pt x="1300" y="83"/>
                  </a:lnTo>
                  <a:lnTo>
                    <a:pt x="1301" y="83"/>
                  </a:lnTo>
                  <a:lnTo>
                    <a:pt x="1303" y="83"/>
                  </a:lnTo>
                  <a:lnTo>
                    <a:pt x="1304" y="82"/>
                  </a:lnTo>
                  <a:lnTo>
                    <a:pt x="1303" y="80"/>
                  </a:lnTo>
                  <a:lnTo>
                    <a:pt x="1303" y="79"/>
                  </a:lnTo>
                  <a:lnTo>
                    <a:pt x="1300" y="77"/>
                  </a:lnTo>
                  <a:lnTo>
                    <a:pt x="1299" y="77"/>
                  </a:lnTo>
                  <a:lnTo>
                    <a:pt x="1297" y="76"/>
                  </a:lnTo>
                  <a:lnTo>
                    <a:pt x="1294" y="74"/>
                  </a:lnTo>
                  <a:lnTo>
                    <a:pt x="1293" y="73"/>
                  </a:lnTo>
                  <a:lnTo>
                    <a:pt x="1283" y="67"/>
                  </a:lnTo>
                  <a:lnTo>
                    <a:pt x="1277" y="59"/>
                  </a:lnTo>
                  <a:lnTo>
                    <a:pt x="1272" y="52"/>
                  </a:lnTo>
                  <a:lnTo>
                    <a:pt x="1270" y="51"/>
                  </a:lnTo>
                  <a:lnTo>
                    <a:pt x="1269" y="49"/>
                  </a:lnTo>
                  <a:lnTo>
                    <a:pt x="1267" y="47"/>
                  </a:lnTo>
                  <a:lnTo>
                    <a:pt x="1265" y="46"/>
                  </a:lnTo>
                  <a:lnTo>
                    <a:pt x="1264" y="44"/>
                  </a:lnTo>
                  <a:lnTo>
                    <a:pt x="1263" y="42"/>
                  </a:lnTo>
                  <a:lnTo>
                    <a:pt x="1263" y="41"/>
                  </a:lnTo>
                  <a:lnTo>
                    <a:pt x="1264" y="41"/>
                  </a:lnTo>
                  <a:lnTo>
                    <a:pt x="1265" y="39"/>
                  </a:lnTo>
                  <a:lnTo>
                    <a:pt x="1269" y="39"/>
                  </a:lnTo>
                  <a:lnTo>
                    <a:pt x="1277" y="41"/>
                  </a:lnTo>
                  <a:lnTo>
                    <a:pt x="1285" y="42"/>
                  </a:lnTo>
                  <a:lnTo>
                    <a:pt x="1293" y="44"/>
                  </a:lnTo>
                  <a:lnTo>
                    <a:pt x="1295" y="47"/>
                  </a:lnTo>
                  <a:lnTo>
                    <a:pt x="1299" y="49"/>
                  </a:lnTo>
                  <a:lnTo>
                    <a:pt x="1301" y="53"/>
                  </a:lnTo>
                  <a:lnTo>
                    <a:pt x="1305" y="56"/>
                  </a:lnTo>
                  <a:lnTo>
                    <a:pt x="1321" y="63"/>
                  </a:lnTo>
                  <a:lnTo>
                    <a:pt x="1336" y="72"/>
                  </a:lnTo>
                  <a:lnTo>
                    <a:pt x="1353" y="80"/>
                  </a:lnTo>
                  <a:lnTo>
                    <a:pt x="1355" y="84"/>
                  </a:lnTo>
                  <a:lnTo>
                    <a:pt x="1356" y="87"/>
                  </a:lnTo>
                  <a:lnTo>
                    <a:pt x="1359" y="89"/>
                  </a:lnTo>
                  <a:lnTo>
                    <a:pt x="1360" y="92"/>
                  </a:lnTo>
                  <a:lnTo>
                    <a:pt x="1363" y="94"/>
                  </a:lnTo>
                  <a:lnTo>
                    <a:pt x="1366" y="97"/>
                  </a:lnTo>
                  <a:lnTo>
                    <a:pt x="1371" y="99"/>
                  </a:lnTo>
                  <a:lnTo>
                    <a:pt x="1376" y="102"/>
                  </a:lnTo>
                  <a:lnTo>
                    <a:pt x="1377" y="103"/>
                  </a:lnTo>
                  <a:lnTo>
                    <a:pt x="1379" y="103"/>
                  </a:lnTo>
                  <a:lnTo>
                    <a:pt x="1379" y="103"/>
                  </a:lnTo>
                  <a:lnTo>
                    <a:pt x="1379" y="102"/>
                  </a:lnTo>
                  <a:lnTo>
                    <a:pt x="1379" y="100"/>
                  </a:lnTo>
                  <a:lnTo>
                    <a:pt x="1379" y="99"/>
                  </a:lnTo>
                  <a:lnTo>
                    <a:pt x="1376" y="97"/>
                  </a:lnTo>
                  <a:lnTo>
                    <a:pt x="1374" y="95"/>
                  </a:lnTo>
                  <a:lnTo>
                    <a:pt x="1370" y="94"/>
                  </a:lnTo>
                  <a:lnTo>
                    <a:pt x="1369" y="90"/>
                  </a:lnTo>
                  <a:lnTo>
                    <a:pt x="1368" y="88"/>
                  </a:lnTo>
                  <a:lnTo>
                    <a:pt x="1366" y="85"/>
                  </a:lnTo>
                  <a:lnTo>
                    <a:pt x="1366" y="83"/>
                  </a:lnTo>
                  <a:lnTo>
                    <a:pt x="1365" y="80"/>
                  </a:lnTo>
                  <a:lnTo>
                    <a:pt x="1365" y="78"/>
                  </a:lnTo>
                  <a:lnTo>
                    <a:pt x="1365" y="77"/>
                  </a:lnTo>
                  <a:lnTo>
                    <a:pt x="1365" y="76"/>
                  </a:lnTo>
                  <a:lnTo>
                    <a:pt x="1364" y="73"/>
                  </a:lnTo>
                  <a:lnTo>
                    <a:pt x="1363" y="71"/>
                  </a:lnTo>
                  <a:lnTo>
                    <a:pt x="1361" y="69"/>
                  </a:lnTo>
                  <a:lnTo>
                    <a:pt x="1361" y="68"/>
                  </a:lnTo>
                  <a:lnTo>
                    <a:pt x="1363" y="68"/>
                  </a:lnTo>
                  <a:lnTo>
                    <a:pt x="1364" y="68"/>
                  </a:lnTo>
                  <a:lnTo>
                    <a:pt x="1365" y="68"/>
                  </a:lnTo>
                  <a:lnTo>
                    <a:pt x="1369" y="69"/>
                  </a:lnTo>
                  <a:lnTo>
                    <a:pt x="1371" y="71"/>
                  </a:lnTo>
                  <a:lnTo>
                    <a:pt x="1373" y="69"/>
                  </a:lnTo>
                  <a:lnTo>
                    <a:pt x="1374" y="68"/>
                  </a:lnTo>
                  <a:lnTo>
                    <a:pt x="1373" y="64"/>
                  </a:lnTo>
                  <a:lnTo>
                    <a:pt x="1370" y="61"/>
                  </a:lnTo>
                  <a:lnTo>
                    <a:pt x="1368" y="58"/>
                  </a:lnTo>
                  <a:lnTo>
                    <a:pt x="1363" y="56"/>
                  </a:lnTo>
                  <a:lnTo>
                    <a:pt x="1359" y="52"/>
                  </a:lnTo>
                  <a:lnTo>
                    <a:pt x="1355" y="49"/>
                  </a:lnTo>
                  <a:lnTo>
                    <a:pt x="1354" y="47"/>
                  </a:lnTo>
                  <a:lnTo>
                    <a:pt x="1351" y="44"/>
                  </a:lnTo>
                  <a:lnTo>
                    <a:pt x="1349" y="42"/>
                  </a:lnTo>
                  <a:lnTo>
                    <a:pt x="1346" y="39"/>
                  </a:lnTo>
                  <a:lnTo>
                    <a:pt x="1344" y="37"/>
                  </a:lnTo>
                  <a:lnTo>
                    <a:pt x="1343" y="36"/>
                  </a:lnTo>
                  <a:lnTo>
                    <a:pt x="1341" y="34"/>
                  </a:lnTo>
                  <a:lnTo>
                    <a:pt x="1350" y="36"/>
                  </a:lnTo>
                  <a:lnTo>
                    <a:pt x="1360" y="38"/>
                  </a:lnTo>
                  <a:lnTo>
                    <a:pt x="1368" y="39"/>
                  </a:lnTo>
                  <a:lnTo>
                    <a:pt x="1376" y="39"/>
                  </a:lnTo>
                  <a:lnTo>
                    <a:pt x="1385" y="43"/>
                  </a:lnTo>
                  <a:lnTo>
                    <a:pt x="1391" y="47"/>
                  </a:lnTo>
                  <a:lnTo>
                    <a:pt x="1402" y="52"/>
                  </a:lnTo>
                  <a:lnTo>
                    <a:pt x="1412" y="58"/>
                  </a:lnTo>
                  <a:lnTo>
                    <a:pt x="1416" y="59"/>
                  </a:lnTo>
                  <a:lnTo>
                    <a:pt x="1419" y="62"/>
                  </a:lnTo>
                  <a:lnTo>
                    <a:pt x="1422" y="66"/>
                  </a:lnTo>
                  <a:lnTo>
                    <a:pt x="1425" y="67"/>
                  </a:lnTo>
                  <a:lnTo>
                    <a:pt x="1429" y="68"/>
                  </a:lnTo>
                  <a:lnTo>
                    <a:pt x="1429" y="66"/>
                  </a:lnTo>
                  <a:lnTo>
                    <a:pt x="1427" y="62"/>
                  </a:lnTo>
                  <a:lnTo>
                    <a:pt x="1427" y="61"/>
                  </a:lnTo>
                  <a:lnTo>
                    <a:pt x="1426" y="58"/>
                  </a:lnTo>
                  <a:lnTo>
                    <a:pt x="1425" y="56"/>
                  </a:lnTo>
                  <a:lnTo>
                    <a:pt x="1421" y="53"/>
                  </a:lnTo>
                  <a:lnTo>
                    <a:pt x="1417" y="49"/>
                  </a:lnTo>
                  <a:lnTo>
                    <a:pt x="1406" y="46"/>
                  </a:lnTo>
                  <a:lnTo>
                    <a:pt x="1396" y="42"/>
                  </a:lnTo>
                  <a:lnTo>
                    <a:pt x="1386" y="38"/>
                  </a:lnTo>
                  <a:lnTo>
                    <a:pt x="1376" y="34"/>
                  </a:lnTo>
                  <a:lnTo>
                    <a:pt x="1363" y="33"/>
                  </a:lnTo>
                  <a:lnTo>
                    <a:pt x="1350" y="32"/>
                  </a:lnTo>
                  <a:lnTo>
                    <a:pt x="1346" y="30"/>
                  </a:lnTo>
                  <a:lnTo>
                    <a:pt x="1343" y="28"/>
                  </a:lnTo>
                  <a:lnTo>
                    <a:pt x="1340" y="27"/>
                  </a:lnTo>
                  <a:lnTo>
                    <a:pt x="1336" y="27"/>
                  </a:lnTo>
                  <a:lnTo>
                    <a:pt x="1335" y="27"/>
                  </a:lnTo>
                  <a:lnTo>
                    <a:pt x="1333" y="27"/>
                  </a:lnTo>
                  <a:lnTo>
                    <a:pt x="1330" y="27"/>
                  </a:lnTo>
                  <a:lnTo>
                    <a:pt x="1328" y="27"/>
                  </a:lnTo>
                  <a:lnTo>
                    <a:pt x="1325" y="26"/>
                  </a:lnTo>
                  <a:lnTo>
                    <a:pt x="1324" y="23"/>
                  </a:lnTo>
                  <a:lnTo>
                    <a:pt x="1323" y="23"/>
                  </a:lnTo>
                  <a:lnTo>
                    <a:pt x="1323" y="22"/>
                  </a:lnTo>
                  <a:lnTo>
                    <a:pt x="1324" y="21"/>
                  </a:lnTo>
                  <a:lnTo>
                    <a:pt x="1325" y="21"/>
                  </a:lnTo>
                  <a:lnTo>
                    <a:pt x="1325" y="20"/>
                  </a:lnTo>
                  <a:lnTo>
                    <a:pt x="1326" y="18"/>
                  </a:lnTo>
                  <a:lnTo>
                    <a:pt x="1325" y="17"/>
                  </a:lnTo>
                  <a:lnTo>
                    <a:pt x="1324" y="16"/>
                  </a:lnTo>
                  <a:lnTo>
                    <a:pt x="1321" y="13"/>
                  </a:lnTo>
                  <a:lnTo>
                    <a:pt x="1319" y="12"/>
                  </a:lnTo>
                  <a:lnTo>
                    <a:pt x="1319" y="11"/>
                  </a:lnTo>
                  <a:lnTo>
                    <a:pt x="1318" y="10"/>
                  </a:lnTo>
                  <a:lnTo>
                    <a:pt x="1319" y="8"/>
                  </a:lnTo>
                  <a:lnTo>
                    <a:pt x="1320" y="8"/>
                  </a:lnTo>
                  <a:lnTo>
                    <a:pt x="1323" y="10"/>
                  </a:lnTo>
                  <a:lnTo>
                    <a:pt x="1326" y="11"/>
                  </a:lnTo>
                  <a:lnTo>
                    <a:pt x="1328" y="11"/>
                  </a:lnTo>
                  <a:lnTo>
                    <a:pt x="1329" y="13"/>
                  </a:lnTo>
                  <a:lnTo>
                    <a:pt x="1331" y="15"/>
                  </a:lnTo>
                  <a:lnTo>
                    <a:pt x="1334" y="17"/>
                  </a:lnTo>
                  <a:lnTo>
                    <a:pt x="1335" y="18"/>
                  </a:lnTo>
                  <a:lnTo>
                    <a:pt x="1336" y="18"/>
                  </a:lnTo>
                  <a:lnTo>
                    <a:pt x="1339" y="18"/>
                  </a:lnTo>
                  <a:lnTo>
                    <a:pt x="1340" y="17"/>
                  </a:lnTo>
                  <a:lnTo>
                    <a:pt x="1341" y="16"/>
                  </a:lnTo>
                  <a:lnTo>
                    <a:pt x="1340" y="15"/>
                  </a:lnTo>
                  <a:lnTo>
                    <a:pt x="1339" y="13"/>
                  </a:lnTo>
                  <a:lnTo>
                    <a:pt x="1338" y="12"/>
                  </a:lnTo>
                  <a:lnTo>
                    <a:pt x="1336" y="11"/>
                  </a:lnTo>
                  <a:lnTo>
                    <a:pt x="1334" y="8"/>
                  </a:lnTo>
                  <a:lnTo>
                    <a:pt x="1336" y="8"/>
                  </a:lnTo>
                  <a:lnTo>
                    <a:pt x="1343" y="10"/>
                  </a:lnTo>
                  <a:lnTo>
                    <a:pt x="1349" y="11"/>
                  </a:lnTo>
                  <a:lnTo>
                    <a:pt x="1354" y="12"/>
                  </a:lnTo>
                  <a:lnTo>
                    <a:pt x="1358" y="13"/>
                  </a:lnTo>
                  <a:lnTo>
                    <a:pt x="1359" y="13"/>
                  </a:lnTo>
                  <a:lnTo>
                    <a:pt x="1361" y="15"/>
                  </a:lnTo>
                  <a:lnTo>
                    <a:pt x="1364" y="15"/>
                  </a:lnTo>
                  <a:lnTo>
                    <a:pt x="1365" y="15"/>
                  </a:lnTo>
                  <a:lnTo>
                    <a:pt x="1365" y="13"/>
                  </a:lnTo>
                  <a:lnTo>
                    <a:pt x="1364" y="13"/>
                  </a:lnTo>
                  <a:lnTo>
                    <a:pt x="1363" y="12"/>
                  </a:lnTo>
                  <a:lnTo>
                    <a:pt x="1361" y="11"/>
                  </a:lnTo>
                  <a:lnTo>
                    <a:pt x="1360" y="11"/>
                  </a:lnTo>
                  <a:lnTo>
                    <a:pt x="1360" y="10"/>
                  </a:lnTo>
                  <a:lnTo>
                    <a:pt x="1359" y="8"/>
                  </a:lnTo>
                  <a:lnTo>
                    <a:pt x="1358" y="8"/>
                  </a:lnTo>
                  <a:lnTo>
                    <a:pt x="1358" y="8"/>
                  </a:lnTo>
                  <a:lnTo>
                    <a:pt x="1358" y="7"/>
                  </a:lnTo>
                  <a:lnTo>
                    <a:pt x="1358" y="7"/>
                  </a:lnTo>
                  <a:lnTo>
                    <a:pt x="1360" y="8"/>
                  </a:lnTo>
                  <a:lnTo>
                    <a:pt x="1361" y="8"/>
                  </a:lnTo>
                  <a:lnTo>
                    <a:pt x="1364" y="10"/>
                  </a:lnTo>
                  <a:lnTo>
                    <a:pt x="1366" y="10"/>
                  </a:lnTo>
                  <a:lnTo>
                    <a:pt x="1368" y="11"/>
                  </a:lnTo>
                  <a:lnTo>
                    <a:pt x="1368" y="11"/>
                  </a:lnTo>
                  <a:lnTo>
                    <a:pt x="1369" y="11"/>
                  </a:lnTo>
                  <a:lnTo>
                    <a:pt x="1369" y="10"/>
                  </a:lnTo>
                  <a:lnTo>
                    <a:pt x="1369" y="8"/>
                  </a:lnTo>
                  <a:lnTo>
                    <a:pt x="1368" y="7"/>
                  </a:lnTo>
                  <a:lnTo>
                    <a:pt x="1366" y="6"/>
                  </a:lnTo>
                  <a:lnTo>
                    <a:pt x="1365" y="6"/>
                  </a:lnTo>
                  <a:lnTo>
                    <a:pt x="1366" y="5"/>
                  </a:lnTo>
                  <a:lnTo>
                    <a:pt x="1368" y="3"/>
                  </a:lnTo>
                  <a:lnTo>
                    <a:pt x="1370" y="3"/>
                  </a:lnTo>
                  <a:lnTo>
                    <a:pt x="1374" y="3"/>
                  </a:lnTo>
                  <a:lnTo>
                    <a:pt x="1377" y="6"/>
                  </a:lnTo>
                  <a:lnTo>
                    <a:pt x="1381" y="8"/>
                  </a:lnTo>
                  <a:lnTo>
                    <a:pt x="1384" y="11"/>
                  </a:lnTo>
                  <a:lnTo>
                    <a:pt x="1385" y="12"/>
                  </a:lnTo>
                  <a:lnTo>
                    <a:pt x="1386" y="15"/>
                  </a:lnTo>
                  <a:lnTo>
                    <a:pt x="1387" y="16"/>
                  </a:lnTo>
                  <a:lnTo>
                    <a:pt x="1389" y="18"/>
                  </a:lnTo>
                  <a:lnTo>
                    <a:pt x="1391" y="21"/>
                  </a:lnTo>
                  <a:lnTo>
                    <a:pt x="1407" y="30"/>
                  </a:lnTo>
                  <a:lnTo>
                    <a:pt x="1415" y="33"/>
                  </a:lnTo>
                  <a:lnTo>
                    <a:pt x="1422" y="36"/>
                  </a:lnTo>
                  <a:lnTo>
                    <a:pt x="1429" y="39"/>
                  </a:lnTo>
                  <a:lnTo>
                    <a:pt x="1431" y="42"/>
                  </a:lnTo>
                  <a:lnTo>
                    <a:pt x="1434" y="43"/>
                  </a:lnTo>
                  <a:lnTo>
                    <a:pt x="1435" y="46"/>
                  </a:lnTo>
                  <a:lnTo>
                    <a:pt x="1439" y="47"/>
                  </a:lnTo>
                  <a:lnTo>
                    <a:pt x="1440" y="48"/>
                  </a:lnTo>
                  <a:lnTo>
                    <a:pt x="1441" y="48"/>
                  </a:lnTo>
                  <a:lnTo>
                    <a:pt x="1441" y="47"/>
                  </a:lnTo>
                  <a:lnTo>
                    <a:pt x="1440" y="46"/>
                  </a:lnTo>
                  <a:lnTo>
                    <a:pt x="1439" y="44"/>
                  </a:lnTo>
                  <a:lnTo>
                    <a:pt x="1437" y="43"/>
                  </a:lnTo>
                  <a:lnTo>
                    <a:pt x="1436" y="42"/>
                  </a:lnTo>
                  <a:lnTo>
                    <a:pt x="1435" y="42"/>
                  </a:lnTo>
                  <a:lnTo>
                    <a:pt x="1434" y="41"/>
                  </a:lnTo>
                  <a:lnTo>
                    <a:pt x="1432" y="39"/>
                  </a:lnTo>
                  <a:lnTo>
                    <a:pt x="1431" y="37"/>
                  </a:lnTo>
                  <a:lnTo>
                    <a:pt x="1430" y="36"/>
                  </a:lnTo>
                  <a:lnTo>
                    <a:pt x="1431" y="34"/>
                  </a:lnTo>
                  <a:lnTo>
                    <a:pt x="1432" y="34"/>
                  </a:lnTo>
                  <a:lnTo>
                    <a:pt x="1435" y="34"/>
                  </a:lnTo>
                  <a:lnTo>
                    <a:pt x="1436" y="36"/>
                  </a:lnTo>
                  <a:lnTo>
                    <a:pt x="1439" y="36"/>
                  </a:lnTo>
                  <a:lnTo>
                    <a:pt x="1441" y="36"/>
                  </a:lnTo>
                  <a:lnTo>
                    <a:pt x="1442" y="36"/>
                  </a:lnTo>
                  <a:lnTo>
                    <a:pt x="1442" y="36"/>
                  </a:lnTo>
                  <a:lnTo>
                    <a:pt x="1442" y="34"/>
                  </a:lnTo>
                  <a:lnTo>
                    <a:pt x="1441" y="33"/>
                  </a:lnTo>
                  <a:lnTo>
                    <a:pt x="1439" y="32"/>
                  </a:lnTo>
                  <a:lnTo>
                    <a:pt x="1437" y="30"/>
                  </a:lnTo>
                  <a:lnTo>
                    <a:pt x="1437" y="28"/>
                  </a:lnTo>
                  <a:lnTo>
                    <a:pt x="1437" y="28"/>
                  </a:lnTo>
                  <a:lnTo>
                    <a:pt x="1440" y="28"/>
                  </a:lnTo>
                  <a:lnTo>
                    <a:pt x="1441" y="28"/>
                  </a:lnTo>
                  <a:lnTo>
                    <a:pt x="1444" y="28"/>
                  </a:lnTo>
                  <a:lnTo>
                    <a:pt x="1446" y="28"/>
                  </a:lnTo>
                  <a:lnTo>
                    <a:pt x="1447" y="27"/>
                  </a:lnTo>
                  <a:lnTo>
                    <a:pt x="1447" y="27"/>
                  </a:lnTo>
                  <a:lnTo>
                    <a:pt x="1447" y="26"/>
                  </a:lnTo>
                  <a:lnTo>
                    <a:pt x="1446" y="23"/>
                  </a:lnTo>
                  <a:lnTo>
                    <a:pt x="1442" y="21"/>
                  </a:lnTo>
                  <a:lnTo>
                    <a:pt x="1439" y="20"/>
                  </a:lnTo>
                  <a:lnTo>
                    <a:pt x="1435" y="17"/>
                  </a:lnTo>
                  <a:lnTo>
                    <a:pt x="1431" y="16"/>
                  </a:lnTo>
                  <a:lnTo>
                    <a:pt x="1429" y="15"/>
                  </a:lnTo>
                  <a:lnTo>
                    <a:pt x="1426" y="12"/>
                  </a:lnTo>
                  <a:lnTo>
                    <a:pt x="1424" y="10"/>
                  </a:lnTo>
                  <a:lnTo>
                    <a:pt x="1422" y="8"/>
                  </a:lnTo>
                  <a:lnTo>
                    <a:pt x="1421" y="6"/>
                  </a:lnTo>
                  <a:lnTo>
                    <a:pt x="1421" y="5"/>
                  </a:lnTo>
                  <a:lnTo>
                    <a:pt x="1422" y="3"/>
                  </a:lnTo>
                  <a:lnTo>
                    <a:pt x="1424" y="2"/>
                  </a:lnTo>
                  <a:lnTo>
                    <a:pt x="1426" y="2"/>
                  </a:lnTo>
                  <a:lnTo>
                    <a:pt x="1427" y="2"/>
                  </a:lnTo>
                  <a:lnTo>
                    <a:pt x="1430" y="1"/>
                  </a:lnTo>
                  <a:lnTo>
                    <a:pt x="1431" y="1"/>
                  </a:lnTo>
                  <a:lnTo>
                    <a:pt x="143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4935" y="-89"/>
              <a:ext cx="1358" cy="1356"/>
            </a:xfrm>
            <a:custGeom>
              <a:avLst/>
              <a:gdLst>
                <a:gd name="T0" fmla="*/ 1951 w 4074"/>
                <a:gd name="T1" fmla="*/ 536 h 4067"/>
                <a:gd name="T2" fmla="*/ 1999 w 4074"/>
                <a:gd name="T3" fmla="*/ 520 h 4067"/>
                <a:gd name="T4" fmla="*/ 2052 w 4074"/>
                <a:gd name="T5" fmla="*/ 554 h 4067"/>
                <a:gd name="T6" fmla="*/ 2052 w 4074"/>
                <a:gd name="T7" fmla="*/ 591 h 4067"/>
                <a:gd name="T8" fmla="*/ 1974 w 4074"/>
                <a:gd name="T9" fmla="*/ 612 h 4067"/>
                <a:gd name="T10" fmla="*/ 1955 w 4074"/>
                <a:gd name="T11" fmla="*/ 670 h 4067"/>
                <a:gd name="T12" fmla="*/ 1928 w 4074"/>
                <a:gd name="T13" fmla="*/ 708 h 4067"/>
                <a:gd name="T14" fmla="*/ 1832 w 4074"/>
                <a:gd name="T15" fmla="*/ 743 h 4067"/>
                <a:gd name="T16" fmla="*/ 1852 w 4074"/>
                <a:gd name="T17" fmla="*/ 767 h 4067"/>
                <a:gd name="T18" fmla="*/ 1834 w 4074"/>
                <a:gd name="T19" fmla="*/ 827 h 4067"/>
                <a:gd name="T20" fmla="*/ 1747 w 4074"/>
                <a:gd name="T21" fmla="*/ 870 h 4067"/>
                <a:gd name="T22" fmla="*/ 1754 w 4074"/>
                <a:gd name="T23" fmla="*/ 933 h 4067"/>
                <a:gd name="T24" fmla="*/ 1690 w 4074"/>
                <a:gd name="T25" fmla="*/ 916 h 4067"/>
                <a:gd name="T26" fmla="*/ 1582 w 4074"/>
                <a:gd name="T27" fmla="*/ 932 h 4067"/>
                <a:gd name="T28" fmla="*/ 1593 w 4074"/>
                <a:gd name="T29" fmla="*/ 975 h 4067"/>
                <a:gd name="T30" fmla="*/ 1771 w 4074"/>
                <a:gd name="T31" fmla="*/ 968 h 4067"/>
                <a:gd name="T32" fmla="*/ 1708 w 4074"/>
                <a:gd name="T33" fmla="*/ 1016 h 4067"/>
                <a:gd name="T34" fmla="*/ 1551 w 4074"/>
                <a:gd name="T35" fmla="*/ 1034 h 4067"/>
                <a:gd name="T36" fmla="*/ 1470 w 4074"/>
                <a:gd name="T37" fmla="*/ 942 h 4067"/>
                <a:gd name="T38" fmla="*/ 1494 w 4074"/>
                <a:gd name="T39" fmla="*/ 897 h 4067"/>
                <a:gd name="T40" fmla="*/ 1580 w 4074"/>
                <a:gd name="T41" fmla="*/ 901 h 4067"/>
                <a:gd name="T42" fmla="*/ 1651 w 4074"/>
                <a:gd name="T43" fmla="*/ 845 h 4067"/>
                <a:gd name="T44" fmla="*/ 1674 w 4074"/>
                <a:gd name="T45" fmla="*/ 814 h 4067"/>
                <a:gd name="T46" fmla="*/ 1631 w 4074"/>
                <a:gd name="T47" fmla="*/ 783 h 4067"/>
                <a:gd name="T48" fmla="*/ 1677 w 4074"/>
                <a:gd name="T49" fmla="*/ 769 h 4067"/>
                <a:gd name="T50" fmla="*/ 1624 w 4074"/>
                <a:gd name="T51" fmla="*/ 767 h 4067"/>
                <a:gd name="T52" fmla="*/ 1578 w 4074"/>
                <a:gd name="T53" fmla="*/ 810 h 4067"/>
                <a:gd name="T54" fmla="*/ 1531 w 4074"/>
                <a:gd name="T55" fmla="*/ 795 h 4067"/>
                <a:gd name="T56" fmla="*/ 1547 w 4074"/>
                <a:gd name="T57" fmla="*/ 745 h 4067"/>
                <a:gd name="T58" fmla="*/ 1480 w 4074"/>
                <a:gd name="T59" fmla="*/ 729 h 4067"/>
                <a:gd name="T60" fmla="*/ 1487 w 4074"/>
                <a:gd name="T61" fmla="*/ 687 h 4067"/>
                <a:gd name="T62" fmla="*/ 1524 w 4074"/>
                <a:gd name="T63" fmla="*/ 650 h 4067"/>
                <a:gd name="T64" fmla="*/ 1557 w 4074"/>
                <a:gd name="T65" fmla="*/ 631 h 4067"/>
                <a:gd name="T66" fmla="*/ 1603 w 4074"/>
                <a:gd name="T67" fmla="*/ 686 h 4067"/>
                <a:gd name="T68" fmla="*/ 1631 w 4074"/>
                <a:gd name="T69" fmla="*/ 698 h 4067"/>
                <a:gd name="T70" fmla="*/ 1648 w 4074"/>
                <a:gd name="T71" fmla="*/ 711 h 4067"/>
                <a:gd name="T72" fmla="*/ 1744 w 4074"/>
                <a:gd name="T73" fmla="*/ 725 h 4067"/>
                <a:gd name="T74" fmla="*/ 1751 w 4074"/>
                <a:gd name="T75" fmla="*/ 671 h 4067"/>
                <a:gd name="T76" fmla="*/ 1803 w 4074"/>
                <a:gd name="T77" fmla="*/ 616 h 4067"/>
                <a:gd name="T78" fmla="*/ 1703 w 4074"/>
                <a:gd name="T79" fmla="*/ 665 h 4067"/>
                <a:gd name="T80" fmla="*/ 1707 w 4074"/>
                <a:gd name="T81" fmla="*/ 635 h 4067"/>
                <a:gd name="T82" fmla="*/ 1678 w 4074"/>
                <a:gd name="T83" fmla="*/ 623 h 4067"/>
                <a:gd name="T84" fmla="*/ 1597 w 4074"/>
                <a:gd name="T85" fmla="*/ 623 h 4067"/>
                <a:gd name="T86" fmla="*/ 1586 w 4074"/>
                <a:gd name="T87" fmla="*/ 604 h 4067"/>
                <a:gd name="T88" fmla="*/ 1619 w 4074"/>
                <a:gd name="T89" fmla="*/ 571 h 4067"/>
                <a:gd name="T90" fmla="*/ 1649 w 4074"/>
                <a:gd name="T91" fmla="*/ 560 h 4067"/>
                <a:gd name="T92" fmla="*/ 1710 w 4074"/>
                <a:gd name="T93" fmla="*/ 563 h 4067"/>
                <a:gd name="T94" fmla="*/ 1713 w 4074"/>
                <a:gd name="T95" fmla="*/ 533 h 4067"/>
                <a:gd name="T96" fmla="*/ 1744 w 4074"/>
                <a:gd name="T97" fmla="*/ 523 h 4067"/>
                <a:gd name="T98" fmla="*/ 1816 w 4074"/>
                <a:gd name="T99" fmla="*/ 538 h 4067"/>
                <a:gd name="T100" fmla="*/ 1803 w 4074"/>
                <a:gd name="T101" fmla="*/ 508 h 4067"/>
                <a:gd name="T102" fmla="*/ 1894 w 4074"/>
                <a:gd name="T103" fmla="*/ 500 h 4067"/>
                <a:gd name="T104" fmla="*/ 4013 w 4074"/>
                <a:gd name="T105" fmla="*/ 2526 h 4067"/>
                <a:gd name="T106" fmla="*/ 3549 w 4074"/>
                <a:gd name="T107" fmla="*/ 896 h 4067"/>
                <a:gd name="T108" fmla="*/ 2545 w 4074"/>
                <a:gd name="T109" fmla="*/ 212 h 4067"/>
                <a:gd name="T110" fmla="*/ 1759 w 4074"/>
                <a:gd name="T111" fmla="*/ 162 h 4067"/>
                <a:gd name="T112" fmla="*/ 810 w 4074"/>
                <a:gd name="T113" fmla="*/ 592 h 4067"/>
                <a:gd name="T114" fmla="*/ 448 w 4074"/>
                <a:gd name="T115" fmla="*/ 3065 h 4067"/>
                <a:gd name="T116" fmla="*/ 1320 w 4074"/>
                <a:gd name="T117" fmla="*/ 3786 h 4067"/>
                <a:gd name="T118" fmla="*/ 3017 w 4074"/>
                <a:gd name="T119" fmla="*/ 3652 h 4067"/>
                <a:gd name="T120" fmla="*/ 172 w 4074"/>
                <a:gd name="T121" fmla="*/ 2852 h 4067"/>
                <a:gd name="T122" fmla="*/ 1790 w 4074"/>
                <a:gd name="T123" fmla="*/ 15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74" h="4067">
                  <a:moveTo>
                    <a:pt x="1894" y="500"/>
                  </a:moveTo>
                  <a:lnTo>
                    <a:pt x="1900" y="500"/>
                  </a:lnTo>
                  <a:lnTo>
                    <a:pt x="1906" y="503"/>
                  </a:lnTo>
                  <a:lnTo>
                    <a:pt x="1911" y="505"/>
                  </a:lnTo>
                  <a:lnTo>
                    <a:pt x="1915" y="508"/>
                  </a:lnTo>
                  <a:lnTo>
                    <a:pt x="1920" y="509"/>
                  </a:lnTo>
                  <a:lnTo>
                    <a:pt x="1927" y="509"/>
                  </a:lnTo>
                  <a:lnTo>
                    <a:pt x="1935" y="510"/>
                  </a:lnTo>
                  <a:lnTo>
                    <a:pt x="1938" y="510"/>
                  </a:lnTo>
                  <a:lnTo>
                    <a:pt x="1942" y="512"/>
                  </a:lnTo>
                  <a:lnTo>
                    <a:pt x="1945" y="512"/>
                  </a:lnTo>
                  <a:lnTo>
                    <a:pt x="1948" y="513"/>
                  </a:lnTo>
                  <a:lnTo>
                    <a:pt x="1960" y="514"/>
                  </a:lnTo>
                  <a:lnTo>
                    <a:pt x="1970" y="518"/>
                  </a:lnTo>
                  <a:lnTo>
                    <a:pt x="1972" y="519"/>
                  </a:lnTo>
                  <a:lnTo>
                    <a:pt x="1973" y="520"/>
                  </a:lnTo>
                  <a:lnTo>
                    <a:pt x="1972" y="522"/>
                  </a:lnTo>
                  <a:lnTo>
                    <a:pt x="1971" y="523"/>
                  </a:lnTo>
                  <a:lnTo>
                    <a:pt x="1968" y="524"/>
                  </a:lnTo>
                  <a:lnTo>
                    <a:pt x="1966" y="525"/>
                  </a:lnTo>
                  <a:lnTo>
                    <a:pt x="1963" y="526"/>
                  </a:lnTo>
                  <a:lnTo>
                    <a:pt x="1961" y="528"/>
                  </a:lnTo>
                  <a:lnTo>
                    <a:pt x="1960" y="529"/>
                  </a:lnTo>
                  <a:lnTo>
                    <a:pt x="1958" y="530"/>
                  </a:lnTo>
                  <a:lnTo>
                    <a:pt x="1957" y="531"/>
                  </a:lnTo>
                  <a:lnTo>
                    <a:pt x="1956" y="533"/>
                  </a:lnTo>
                  <a:lnTo>
                    <a:pt x="1953" y="534"/>
                  </a:lnTo>
                  <a:lnTo>
                    <a:pt x="1952" y="534"/>
                  </a:lnTo>
                  <a:lnTo>
                    <a:pt x="1951" y="534"/>
                  </a:lnTo>
                  <a:lnTo>
                    <a:pt x="1950" y="534"/>
                  </a:lnTo>
                  <a:lnTo>
                    <a:pt x="1950" y="535"/>
                  </a:lnTo>
                  <a:lnTo>
                    <a:pt x="1951" y="536"/>
                  </a:lnTo>
                  <a:lnTo>
                    <a:pt x="1952" y="538"/>
                  </a:lnTo>
                  <a:lnTo>
                    <a:pt x="1955" y="536"/>
                  </a:lnTo>
                  <a:lnTo>
                    <a:pt x="1957" y="536"/>
                  </a:lnTo>
                  <a:lnTo>
                    <a:pt x="1958" y="536"/>
                  </a:lnTo>
                  <a:lnTo>
                    <a:pt x="1961" y="536"/>
                  </a:lnTo>
                  <a:lnTo>
                    <a:pt x="1962" y="536"/>
                  </a:lnTo>
                  <a:lnTo>
                    <a:pt x="1962" y="536"/>
                  </a:lnTo>
                  <a:lnTo>
                    <a:pt x="1962" y="536"/>
                  </a:lnTo>
                  <a:lnTo>
                    <a:pt x="1963" y="536"/>
                  </a:lnTo>
                  <a:lnTo>
                    <a:pt x="1966" y="534"/>
                  </a:lnTo>
                  <a:lnTo>
                    <a:pt x="1967" y="533"/>
                  </a:lnTo>
                  <a:lnTo>
                    <a:pt x="1970" y="533"/>
                  </a:lnTo>
                  <a:lnTo>
                    <a:pt x="1973" y="531"/>
                  </a:lnTo>
                  <a:lnTo>
                    <a:pt x="1976" y="531"/>
                  </a:lnTo>
                  <a:lnTo>
                    <a:pt x="1978" y="530"/>
                  </a:lnTo>
                  <a:lnTo>
                    <a:pt x="1979" y="528"/>
                  </a:lnTo>
                  <a:lnTo>
                    <a:pt x="1981" y="525"/>
                  </a:lnTo>
                  <a:lnTo>
                    <a:pt x="1983" y="524"/>
                  </a:lnTo>
                  <a:lnTo>
                    <a:pt x="1987" y="524"/>
                  </a:lnTo>
                  <a:lnTo>
                    <a:pt x="1991" y="525"/>
                  </a:lnTo>
                  <a:lnTo>
                    <a:pt x="1994" y="528"/>
                  </a:lnTo>
                  <a:lnTo>
                    <a:pt x="1997" y="529"/>
                  </a:lnTo>
                  <a:lnTo>
                    <a:pt x="1998" y="530"/>
                  </a:lnTo>
                  <a:lnTo>
                    <a:pt x="1999" y="529"/>
                  </a:lnTo>
                  <a:lnTo>
                    <a:pt x="1999" y="529"/>
                  </a:lnTo>
                  <a:lnTo>
                    <a:pt x="1999" y="528"/>
                  </a:lnTo>
                  <a:lnTo>
                    <a:pt x="1998" y="525"/>
                  </a:lnTo>
                  <a:lnTo>
                    <a:pt x="1998" y="524"/>
                  </a:lnTo>
                  <a:lnTo>
                    <a:pt x="1998" y="523"/>
                  </a:lnTo>
                  <a:lnTo>
                    <a:pt x="1997" y="522"/>
                  </a:lnTo>
                  <a:lnTo>
                    <a:pt x="1998" y="520"/>
                  </a:lnTo>
                  <a:lnTo>
                    <a:pt x="1999" y="520"/>
                  </a:lnTo>
                  <a:lnTo>
                    <a:pt x="2002" y="520"/>
                  </a:lnTo>
                  <a:lnTo>
                    <a:pt x="2004" y="522"/>
                  </a:lnTo>
                  <a:lnTo>
                    <a:pt x="2007" y="523"/>
                  </a:lnTo>
                  <a:lnTo>
                    <a:pt x="2009" y="524"/>
                  </a:lnTo>
                  <a:lnTo>
                    <a:pt x="2011" y="525"/>
                  </a:lnTo>
                  <a:lnTo>
                    <a:pt x="2011" y="526"/>
                  </a:lnTo>
                  <a:lnTo>
                    <a:pt x="2012" y="528"/>
                  </a:lnTo>
                  <a:lnTo>
                    <a:pt x="2013" y="529"/>
                  </a:lnTo>
                  <a:lnTo>
                    <a:pt x="2014" y="529"/>
                  </a:lnTo>
                  <a:lnTo>
                    <a:pt x="2016" y="528"/>
                  </a:lnTo>
                  <a:lnTo>
                    <a:pt x="2018" y="526"/>
                  </a:lnTo>
                  <a:lnTo>
                    <a:pt x="2022" y="525"/>
                  </a:lnTo>
                  <a:lnTo>
                    <a:pt x="2027" y="525"/>
                  </a:lnTo>
                  <a:lnTo>
                    <a:pt x="2029" y="526"/>
                  </a:lnTo>
                  <a:lnTo>
                    <a:pt x="2029" y="528"/>
                  </a:lnTo>
                  <a:lnTo>
                    <a:pt x="2029" y="529"/>
                  </a:lnTo>
                  <a:lnTo>
                    <a:pt x="2028" y="530"/>
                  </a:lnTo>
                  <a:lnTo>
                    <a:pt x="2027" y="531"/>
                  </a:lnTo>
                  <a:lnTo>
                    <a:pt x="2027" y="533"/>
                  </a:lnTo>
                  <a:lnTo>
                    <a:pt x="2027" y="534"/>
                  </a:lnTo>
                  <a:lnTo>
                    <a:pt x="2029" y="536"/>
                  </a:lnTo>
                  <a:lnTo>
                    <a:pt x="2032" y="538"/>
                  </a:lnTo>
                  <a:lnTo>
                    <a:pt x="2034" y="539"/>
                  </a:lnTo>
                  <a:lnTo>
                    <a:pt x="2037" y="541"/>
                  </a:lnTo>
                  <a:lnTo>
                    <a:pt x="2038" y="544"/>
                  </a:lnTo>
                  <a:lnTo>
                    <a:pt x="2039" y="546"/>
                  </a:lnTo>
                  <a:lnTo>
                    <a:pt x="2039" y="548"/>
                  </a:lnTo>
                  <a:lnTo>
                    <a:pt x="2039" y="549"/>
                  </a:lnTo>
                  <a:lnTo>
                    <a:pt x="2041" y="550"/>
                  </a:lnTo>
                  <a:lnTo>
                    <a:pt x="2042" y="551"/>
                  </a:lnTo>
                  <a:lnTo>
                    <a:pt x="2047" y="554"/>
                  </a:lnTo>
                  <a:lnTo>
                    <a:pt x="2052" y="554"/>
                  </a:lnTo>
                  <a:lnTo>
                    <a:pt x="2054" y="554"/>
                  </a:lnTo>
                  <a:lnTo>
                    <a:pt x="2058" y="555"/>
                  </a:lnTo>
                  <a:lnTo>
                    <a:pt x="2060" y="555"/>
                  </a:lnTo>
                  <a:lnTo>
                    <a:pt x="2063" y="556"/>
                  </a:lnTo>
                  <a:lnTo>
                    <a:pt x="2064" y="558"/>
                  </a:lnTo>
                  <a:lnTo>
                    <a:pt x="2065" y="559"/>
                  </a:lnTo>
                  <a:lnTo>
                    <a:pt x="2068" y="560"/>
                  </a:lnTo>
                  <a:lnTo>
                    <a:pt x="2072" y="561"/>
                  </a:lnTo>
                  <a:lnTo>
                    <a:pt x="2074" y="563"/>
                  </a:lnTo>
                  <a:lnTo>
                    <a:pt x="2077" y="565"/>
                  </a:lnTo>
                  <a:lnTo>
                    <a:pt x="2078" y="568"/>
                  </a:lnTo>
                  <a:lnTo>
                    <a:pt x="2079" y="568"/>
                  </a:lnTo>
                  <a:lnTo>
                    <a:pt x="2079" y="569"/>
                  </a:lnTo>
                  <a:lnTo>
                    <a:pt x="2080" y="570"/>
                  </a:lnTo>
                  <a:lnTo>
                    <a:pt x="2082" y="571"/>
                  </a:lnTo>
                  <a:lnTo>
                    <a:pt x="2083" y="573"/>
                  </a:lnTo>
                  <a:lnTo>
                    <a:pt x="2083" y="574"/>
                  </a:lnTo>
                  <a:lnTo>
                    <a:pt x="2083" y="575"/>
                  </a:lnTo>
                  <a:lnTo>
                    <a:pt x="2080" y="575"/>
                  </a:lnTo>
                  <a:lnTo>
                    <a:pt x="2078" y="576"/>
                  </a:lnTo>
                  <a:lnTo>
                    <a:pt x="2077" y="577"/>
                  </a:lnTo>
                  <a:lnTo>
                    <a:pt x="2075" y="579"/>
                  </a:lnTo>
                  <a:lnTo>
                    <a:pt x="2073" y="579"/>
                  </a:lnTo>
                  <a:lnTo>
                    <a:pt x="2070" y="580"/>
                  </a:lnTo>
                  <a:lnTo>
                    <a:pt x="2068" y="584"/>
                  </a:lnTo>
                  <a:lnTo>
                    <a:pt x="2065" y="585"/>
                  </a:lnTo>
                  <a:lnTo>
                    <a:pt x="2063" y="586"/>
                  </a:lnTo>
                  <a:lnTo>
                    <a:pt x="2063" y="586"/>
                  </a:lnTo>
                  <a:lnTo>
                    <a:pt x="2060" y="586"/>
                  </a:lnTo>
                  <a:lnTo>
                    <a:pt x="2058" y="587"/>
                  </a:lnTo>
                  <a:lnTo>
                    <a:pt x="2054" y="589"/>
                  </a:lnTo>
                  <a:lnTo>
                    <a:pt x="2052" y="591"/>
                  </a:lnTo>
                  <a:lnTo>
                    <a:pt x="2047" y="594"/>
                  </a:lnTo>
                  <a:lnTo>
                    <a:pt x="2042" y="596"/>
                  </a:lnTo>
                  <a:lnTo>
                    <a:pt x="2039" y="596"/>
                  </a:lnTo>
                  <a:lnTo>
                    <a:pt x="2037" y="597"/>
                  </a:lnTo>
                  <a:lnTo>
                    <a:pt x="2036" y="599"/>
                  </a:lnTo>
                  <a:lnTo>
                    <a:pt x="2034" y="600"/>
                  </a:lnTo>
                  <a:lnTo>
                    <a:pt x="2032" y="601"/>
                  </a:lnTo>
                  <a:lnTo>
                    <a:pt x="2028" y="601"/>
                  </a:lnTo>
                  <a:lnTo>
                    <a:pt x="2026" y="601"/>
                  </a:lnTo>
                  <a:lnTo>
                    <a:pt x="2023" y="601"/>
                  </a:lnTo>
                  <a:lnTo>
                    <a:pt x="2019" y="600"/>
                  </a:lnTo>
                  <a:lnTo>
                    <a:pt x="2018" y="601"/>
                  </a:lnTo>
                  <a:lnTo>
                    <a:pt x="2016" y="601"/>
                  </a:lnTo>
                  <a:lnTo>
                    <a:pt x="2016" y="607"/>
                  </a:lnTo>
                  <a:lnTo>
                    <a:pt x="2013" y="607"/>
                  </a:lnTo>
                  <a:lnTo>
                    <a:pt x="2011" y="607"/>
                  </a:lnTo>
                  <a:lnTo>
                    <a:pt x="2007" y="607"/>
                  </a:lnTo>
                  <a:lnTo>
                    <a:pt x="2003" y="607"/>
                  </a:lnTo>
                  <a:lnTo>
                    <a:pt x="2001" y="607"/>
                  </a:lnTo>
                  <a:lnTo>
                    <a:pt x="1977" y="607"/>
                  </a:lnTo>
                  <a:lnTo>
                    <a:pt x="1976" y="607"/>
                  </a:lnTo>
                  <a:lnTo>
                    <a:pt x="1973" y="607"/>
                  </a:lnTo>
                  <a:lnTo>
                    <a:pt x="1971" y="607"/>
                  </a:lnTo>
                  <a:lnTo>
                    <a:pt x="1967" y="607"/>
                  </a:lnTo>
                  <a:lnTo>
                    <a:pt x="1965" y="607"/>
                  </a:lnTo>
                  <a:lnTo>
                    <a:pt x="1962" y="609"/>
                  </a:lnTo>
                  <a:lnTo>
                    <a:pt x="1961" y="610"/>
                  </a:lnTo>
                  <a:lnTo>
                    <a:pt x="1963" y="610"/>
                  </a:lnTo>
                  <a:lnTo>
                    <a:pt x="1966" y="611"/>
                  </a:lnTo>
                  <a:lnTo>
                    <a:pt x="1970" y="611"/>
                  </a:lnTo>
                  <a:lnTo>
                    <a:pt x="1972" y="612"/>
                  </a:lnTo>
                  <a:lnTo>
                    <a:pt x="1974" y="612"/>
                  </a:lnTo>
                  <a:lnTo>
                    <a:pt x="1977" y="612"/>
                  </a:lnTo>
                  <a:lnTo>
                    <a:pt x="1979" y="612"/>
                  </a:lnTo>
                  <a:lnTo>
                    <a:pt x="1982" y="614"/>
                  </a:lnTo>
                  <a:lnTo>
                    <a:pt x="1982" y="615"/>
                  </a:lnTo>
                  <a:lnTo>
                    <a:pt x="1982" y="616"/>
                  </a:lnTo>
                  <a:lnTo>
                    <a:pt x="1981" y="617"/>
                  </a:lnTo>
                  <a:lnTo>
                    <a:pt x="1979" y="619"/>
                  </a:lnTo>
                  <a:lnTo>
                    <a:pt x="1979" y="620"/>
                  </a:lnTo>
                  <a:lnTo>
                    <a:pt x="1979" y="625"/>
                  </a:lnTo>
                  <a:lnTo>
                    <a:pt x="1994" y="623"/>
                  </a:lnTo>
                  <a:lnTo>
                    <a:pt x="2008" y="620"/>
                  </a:lnTo>
                  <a:lnTo>
                    <a:pt x="2011" y="619"/>
                  </a:lnTo>
                  <a:lnTo>
                    <a:pt x="2014" y="616"/>
                  </a:lnTo>
                  <a:lnTo>
                    <a:pt x="2018" y="614"/>
                  </a:lnTo>
                  <a:lnTo>
                    <a:pt x="2022" y="612"/>
                  </a:lnTo>
                  <a:lnTo>
                    <a:pt x="2027" y="612"/>
                  </a:lnTo>
                  <a:lnTo>
                    <a:pt x="2029" y="614"/>
                  </a:lnTo>
                  <a:lnTo>
                    <a:pt x="2032" y="614"/>
                  </a:lnTo>
                  <a:lnTo>
                    <a:pt x="2034" y="615"/>
                  </a:lnTo>
                  <a:lnTo>
                    <a:pt x="2034" y="616"/>
                  </a:lnTo>
                  <a:lnTo>
                    <a:pt x="2034" y="617"/>
                  </a:lnTo>
                  <a:lnTo>
                    <a:pt x="2034" y="620"/>
                  </a:lnTo>
                  <a:lnTo>
                    <a:pt x="2029" y="625"/>
                  </a:lnTo>
                  <a:lnTo>
                    <a:pt x="2023" y="627"/>
                  </a:lnTo>
                  <a:lnTo>
                    <a:pt x="2016" y="631"/>
                  </a:lnTo>
                  <a:lnTo>
                    <a:pt x="2002" y="641"/>
                  </a:lnTo>
                  <a:lnTo>
                    <a:pt x="1989" y="651"/>
                  </a:lnTo>
                  <a:lnTo>
                    <a:pt x="1979" y="656"/>
                  </a:lnTo>
                  <a:lnTo>
                    <a:pt x="1970" y="660"/>
                  </a:lnTo>
                  <a:lnTo>
                    <a:pt x="1961" y="665"/>
                  </a:lnTo>
                  <a:lnTo>
                    <a:pt x="1957" y="667"/>
                  </a:lnTo>
                  <a:lnTo>
                    <a:pt x="1955" y="670"/>
                  </a:lnTo>
                  <a:lnTo>
                    <a:pt x="1952" y="672"/>
                  </a:lnTo>
                  <a:lnTo>
                    <a:pt x="1951" y="674"/>
                  </a:lnTo>
                  <a:lnTo>
                    <a:pt x="1951" y="677"/>
                  </a:lnTo>
                  <a:lnTo>
                    <a:pt x="1951" y="678"/>
                  </a:lnTo>
                  <a:lnTo>
                    <a:pt x="1951" y="679"/>
                  </a:lnTo>
                  <a:lnTo>
                    <a:pt x="1951" y="682"/>
                  </a:lnTo>
                  <a:lnTo>
                    <a:pt x="1950" y="682"/>
                  </a:lnTo>
                  <a:lnTo>
                    <a:pt x="1948" y="683"/>
                  </a:lnTo>
                  <a:lnTo>
                    <a:pt x="1946" y="682"/>
                  </a:lnTo>
                  <a:lnTo>
                    <a:pt x="1943" y="681"/>
                  </a:lnTo>
                  <a:lnTo>
                    <a:pt x="1941" y="677"/>
                  </a:lnTo>
                  <a:lnTo>
                    <a:pt x="1938" y="678"/>
                  </a:lnTo>
                  <a:lnTo>
                    <a:pt x="1936" y="679"/>
                  </a:lnTo>
                  <a:lnTo>
                    <a:pt x="1933" y="681"/>
                  </a:lnTo>
                  <a:lnTo>
                    <a:pt x="1932" y="683"/>
                  </a:lnTo>
                  <a:lnTo>
                    <a:pt x="1933" y="684"/>
                  </a:lnTo>
                  <a:lnTo>
                    <a:pt x="1936" y="687"/>
                  </a:lnTo>
                  <a:lnTo>
                    <a:pt x="1940" y="688"/>
                  </a:lnTo>
                  <a:lnTo>
                    <a:pt x="1943" y="691"/>
                  </a:lnTo>
                  <a:lnTo>
                    <a:pt x="1945" y="693"/>
                  </a:lnTo>
                  <a:lnTo>
                    <a:pt x="1945" y="694"/>
                  </a:lnTo>
                  <a:lnTo>
                    <a:pt x="1943" y="696"/>
                  </a:lnTo>
                  <a:lnTo>
                    <a:pt x="1942" y="696"/>
                  </a:lnTo>
                  <a:lnTo>
                    <a:pt x="1941" y="697"/>
                  </a:lnTo>
                  <a:lnTo>
                    <a:pt x="1940" y="698"/>
                  </a:lnTo>
                  <a:lnTo>
                    <a:pt x="1937" y="698"/>
                  </a:lnTo>
                  <a:lnTo>
                    <a:pt x="1936" y="701"/>
                  </a:lnTo>
                  <a:lnTo>
                    <a:pt x="1936" y="703"/>
                  </a:lnTo>
                  <a:lnTo>
                    <a:pt x="1936" y="704"/>
                  </a:lnTo>
                  <a:lnTo>
                    <a:pt x="1935" y="707"/>
                  </a:lnTo>
                  <a:lnTo>
                    <a:pt x="1932" y="707"/>
                  </a:lnTo>
                  <a:lnTo>
                    <a:pt x="1928" y="708"/>
                  </a:lnTo>
                  <a:lnTo>
                    <a:pt x="1927" y="708"/>
                  </a:lnTo>
                  <a:lnTo>
                    <a:pt x="1925" y="709"/>
                  </a:lnTo>
                  <a:lnTo>
                    <a:pt x="1922" y="711"/>
                  </a:lnTo>
                  <a:lnTo>
                    <a:pt x="1921" y="712"/>
                  </a:lnTo>
                  <a:lnTo>
                    <a:pt x="1920" y="713"/>
                  </a:lnTo>
                  <a:lnTo>
                    <a:pt x="1920" y="714"/>
                  </a:lnTo>
                  <a:lnTo>
                    <a:pt x="1920" y="717"/>
                  </a:lnTo>
                  <a:lnTo>
                    <a:pt x="1918" y="717"/>
                  </a:lnTo>
                  <a:lnTo>
                    <a:pt x="1918" y="718"/>
                  </a:lnTo>
                  <a:lnTo>
                    <a:pt x="1918" y="721"/>
                  </a:lnTo>
                  <a:lnTo>
                    <a:pt x="1917" y="722"/>
                  </a:lnTo>
                  <a:lnTo>
                    <a:pt x="1917" y="723"/>
                  </a:lnTo>
                  <a:lnTo>
                    <a:pt x="1916" y="724"/>
                  </a:lnTo>
                  <a:lnTo>
                    <a:pt x="1915" y="724"/>
                  </a:lnTo>
                  <a:lnTo>
                    <a:pt x="1910" y="724"/>
                  </a:lnTo>
                  <a:lnTo>
                    <a:pt x="1906" y="724"/>
                  </a:lnTo>
                  <a:lnTo>
                    <a:pt x="1902" y="724"/>
                  </a:lnTo>
                  <a:lnTo>
                    <a:pt x="1898" y="724"/>
                  </a:lnTo>
                  <a:lnTo>
                    <a:pt x="1896" y="727"/>
                  </a:lnTo>
                  <a:lnTo>
                    <a:pt x="1892" y="727"/>
                  </a:lnTo>
                  <a:lnTo>
                    <a:pt x="1889" y="728"/>
                  </a:lnTo>
                  <a:lnTo>
                    <a:pt x="1881" y="729"/>
                  </a:lnTo>
                  <a:lnTo>
                    <a:pt x="1876" y="734"/>
                  </a:lnTo>
                  <a:lnTo>
                    <a:pt x="1870" y="738"/>
                  </a:lnTo>
                  <a:lnTo>
                    <a:pt x="1862" y="738"/>
                  </a:lnTo>
                  <a:lnTo>
                    <a:pt x="1855" y="737"/>
                  </a:lnTo>
                  <a:lnTo>
                    <a:pt x="1851" y="738"/>
                  </a:lnTo>
                  <a:lnTo>
                    <a:pt x="1850" y="740"/>
                  </a:lnTo>
                  <a:lnTo>
                    <a:pt x="1847" y="742"/>
                  </a:lnTo>
                  <a:lnTo>
                    <a:pt x="1841" y="743"/>
                  </a:lnTo>
                  <a:lnTo>
                    <a:pt x="1836" y="743"/>
                  </a:lnTo>
                  <a:lnTo>
                    <a:pt x="1832" y="743"/>
                  </a:lnTo>
                  <a:lnTo>
                    <a:pt x="1830" y="743"/>
                  </a:lnTo>
                  <a:lnTo>
                    <a:pt x="1826" y="743"/>
                  </a:lnTo>
                  <a:lnTo>
                    <a:pt x="1823" y="745"/>
                  </a:lnTo>
                  <a:lnTo>
                    <a:pt x="1823" y="747"/>
                  </a:lnTo>
                  <a:lnTo>
                    <a:pt x="1823" y="747"/>
                  </a:lnTo>
                  <a:lnTo>
                    <a:pt x="1824" y="748"/>
                  </a:lnTo>
                  <a:lnTo>
                    <a:pt x="1825" y="749"/>
                  </a:lnTo>
                  <a:lnTo>
                    <a:pt x="1829" y="752"/>
                  </a:lnTo>
                  <a:lnTo>
                    <a:pt x="1837" y="750"/>
                  </a:lnTo>
                  <a:lnTo>
                    <a:pt x="1847" y="749"/>
                  </a:lnTo>
                  <a:lnTo>
                    <a:pt x="1860" y="748"/>
                  </a:lnTo>
                  <a:lnTo>
                    <a:pt x="1864" y="749"/>
                  </a:lnTo>
                  <a:lnTo>
                    <a:pt x="1867" y="750"/>
                  </a:lnTo>
                  <a:lnTo>
                    <a:pt x="1869" y="753"/>
                  </a:lnTo>
                  <a:lnTo>
                    <a:pt x="1870" y="755"/>
                  </a:lnTo>
                  <a:lnTo>
                    <a:pt x="1869" y="758"/>
                  </a:lnTo>
                  <a:lnTo>
                    <a:pt x="1867" y="759"/>
                  </a:lnTo>
                  <a:lnTo>
                    <a:pt x="1864" y="762"/>
                  </a:lnTo>
                  <a:lnTo>
                    <a:pt x="1860" y="762"/>
                  </a:lnTo>
                  <a:lnTo>
                    <a:pt x="1854" y="760"/>
                  </a:lnTo>
                  <a:lnTo>
                    <a:pt x="1849" y="759"/>
                  </a:lnTo>
                  <a:lnTo>
                    <a:pt x="1844" y="757"/>
                  </a:lnTo>
                  <a:lnTo>
                    <a:pt x="1841" y="757"/>
                  </a:lnTo>
                  <a:lnTo>
                    <a:pt x="1840" y="758"/>
                  </a:lnTo>
                  <a:lnTo>
                    <a:pt x="1840" y="759"/>
                  </a:lnTo>
                  <a:lnTo>
                    <a:pt x="1841" y="760"/>
                  </a:lnTo>
                  <a:lnTo>
                    <a:pt x="1842" y="762"/>
                  </a:lnTo>
                  <a:lnTo>
                    <a:pt x="1844" y="763"/>
                  </a:lnTo>
                  <a:lnTo>
                    <a:pt x="1846" y="764"/>
                  </a:lnTo>
                  <a:lnTo>
                    <a:pt x="1849" y="764"/>
                  </a:lnTo>
                  <a:lnTo>
                    <a:pt x="1851" y="765"/>
                  </a:lnTo>
                  <a:lnTo>
                    <a:pt x="1852" y="767"/>
                  </a:lnTo>
                  <a:lnTo>
                    <a:pt x="1855" y="768"/>
                  </a:lnTo>
                  <a:lnTo>
                    <a:pt x="1857" y="769"/>
                  </a:lnTo>
                  <a:lnTo>
                    <a:pt x="1861" y="771"/>
                  </a:lnTo>
                  <a:lnTo>
                    <a:pt x="1864" y="775"/>
                  </a:lnTo>
                  <a:lnTo>
                    <a:pt x="1865" y="778"/>
                  </a:lnTo>
                  <a:lnTo>
                    <a:pt x="1865" y="779"/>
                  </a:lnTo>
                  <a:lnTo>
                    <a:pt x="1865" y="783"/>
                  </a:lnTo>
                  <a:lnTo>
                    <a:pt x="1864" y="785"/>
                  </a:lnTo>
                  <a:lnTo>
                    <a:pt x="1864" y="789"/>
                  </a:lnTo>
                  <a:lnTo>
                    <a:pt x="1862" y="791"/>
                  </a:lnTo>
                  <a:lnTo>
                    <a:pt x="1860" y="794"/>
                  </a:lnTo>
                  <a:lnTo>
                    <a:pt x="1857" y="795"/>
                  </a:lnTo>
                  <a:lnTo>
                    <a:pt x="1854" y="795"/>
                  </a:lnTo>
                  <a:lnTo>
                    <a:pt x="1854" y="796"/>
                  </a:lnTo>
                  <a:lnTo>
                    <a:pt x="1855" y="798"/>
                  </a:lnTo>
                  <a:lnTo>
                    <a:pt x="1857" y="799"/>
                  </a:lnTo>
                  <a:lnTo>
                    <a:pt x="1860" y="799"/>
                  </a:lnTo>
                  <a:lnTo>
                    <a:pt x="1862" y="800"/>
                  </a:lnTo>
                  <a:lnTo>
                    <a:pt x="1865" y="801"/>
                  </a:lnTo>
                  <a:lnTo>
                    <a:pt x="1866" y="803"/>
                  </a:lnTo>
                  <a:lnTo>
                    <a:pt x="1866" y="804"/>
                  </a:lnTo>
                  <a:lnTo>
                    <a:pt x="1865" y="806"/>
                  </a:lnTo>
                  <a:lnTo>
                    <a:pt x="1862" y="808"/>
                  </a:lnTo>
                  <a:lnTo>
                    <a:pt x="1860" y="809"/>
                  </a:lnTo>
                  <a:lnTo>
                    <a:pt x="1857" y="811"/>
                  </a:lnTo>
                  <a:lnTo>
                    <a:pt x="1857" y="813"/>
                  </a:lnTo>
                  <a:lnTo>
                    <a:pt x="1857" y="815"/>
                  </a:lnTo>
                  <a:lnTo>
                    <a:pt x="1857" y="816"/>
                  </a:lnTo>
                  <a:lnTo>
                    <a:pt x="1856" y="818"/>
                  </a:lnTo>
                  <a:lnTo>
                    <a:pt x="1854" y="819"/>
                  </a:lnTo>
                  <a:lnTo>
                    <a:pt x="1845" y="824"/>
                  </a:lnTo>
                  <a:lnTo>
                    <a:pt x="1834" y="827"/>
                  </a:lnTo>
                  <a:lnTo>
                    <a:pt x="1829" y="826"/>
                  </a:lnTo>
                  <a:lnTo>
                    <a:pt x="1824" y="825"/>
                  </a:lnTo>
                  <a:lnTo>
                    <a:pt x="1820" y="824"/>
                  </a:lnTo>
                  <a:lnTo>
                    <a:pt x="1815" y="821"/>
                  </a:lnTo>
                  <a:lnTo>
                    <a:pt x="1810" y="822"/>
                  </a:lnTo>
                  <a:lnTo>
                    <a:pt x="1805" y="822"/>
                  </a:lnTo>
                  <a:lnTo>
                    <a:pt x="1800" y="825"/>
                  </a:lnTo>
                  <a:lnTo>
                    <a:pt x="1799" y="827"/>
                  </a:lnTo>
                  <a:lnTo>
                    <a:pt x="1799" y="830"/>
                  </a:lnTo>
                  <a:lnTo>
                    <a:pt x="1800" y="832"/>
                  </a:lnTo>
                  <a:lnTo>
                    <a:pt x="1803" y="835"/>
                  </a:lnTo>
                  <a:lnTo>
                    <a:pt x="1805" y="837"/>
                  </a:lnTo>
                  <a:lnTo>
                    <a:pt x="1809" y="844"/>
                  </a:lnTo>
                  <a:lnTo>
                    <a:pt x="1809" y="851"/>
                  </a:lnTo>
                  <a:lnTo>
                    <a:pt x="1805" y="859"/>
                  </a:lnTo>
                  <a:lnTo>
                    <a:pt x="1799" y="865"/>
                  </a:lnTo>
                  <a:lnTo>
                    <a:pt x="1791" y="866"/>
                  </a:lnTo>
                  <a:lnTo>
                    <a:pt x="1783" y="866"/>
                  </a:lnTo>
                  <a:lnTo>
                    <a:pt x="1771" y="866"/>
                  </a:lnTo>
                  <a:lnTo>
                    <a:pt x="1761" y="867"/>
                  </a:lnTo>
                  <a:lnTo>
                    <a:pt x="1754" y="865"/>
                  </a:lnTo>
                  <a:lnTo>
                    <a:pt x="1745" y="864"/>
                  </a:lnTo>
                  <a:lnTo>
                    <a:pt x="1742" y="865"/>
                  </a:lnTo>
                  <a:lnTo>
                    <a:pt x="1739" y="865"/>
                  </a:lnTo>
                  <a:lnTo>
                    <a:pt x="1738" y="867"/>
                  </a:lnTo>
                  <a:lnTo>
                    <a:pt x="1737" y="868"/>
                  </a:lnTo>
                  <a:lnTo>
                    <a:pt x="1738" y="871"/>
                  </a:lnTo>
                  <a:lnTo>
                    <a:pt x="1739" y="872"/>
                  </a:lnTo>
                  <a:lnTo>
                    <a:pt x="1740" y="872"/>
                  </a:lnTo>
                  <a:lnTo>
                    <a:pt x="1743" y="872"/>
                  </a:lnTo>
                  <a:lnTo>
                    <a:pt x="1744" y="871"/>
                  </a:lnTo>
                  <a:lnTo>
                    <a:pt x="1747" y="870"/>
                  </a:lnTo>
                  <a:lnTo>
                    <a:pt x="1748" y="868"/>
                  </a:lnTo>
                  <a:lnTo>
                    <a:pt x="1761" y="868"/>
                  </a:lnTo>
                  <a:lnTo>
                    <a:pt x="1776" y="870"/>
                  </a:lnTo>
                  <a:lnTo>
                    <a:pt x="1786" y="875"/>
                  </a:lnTo>
                  <a:lnTo>
                    <a:pt x="1790" y="878"/>
                  </a:lnTo>
                  <a:lnTo>
                    <a:pt x="1790" y="885"/>
                  </a:lnTo>
                  <a:lnTo>
                    <a:pt x="1791" y="891"/>
                  </a:lnTo>
                  <a:lnTo>
                    <a:pt x="1794" y="895"/>
                  </a:lnTo>
                  <a:lnTo>
                    <a:pt x="1796" y="896"/>
                  </a:lnTo>
                  <a:lnTo>
                    <a:pt x="1798" y="895"/>
                  </a:lnTo>
                  <a:lnTo>
                    <a:pt x="1799" y="893"/>
                  </a:lnTo>
                  <a:lnTo>
                    <a:pt x="1799" y="891"/>
                  </a:lnTo>
                  <a:lnTo>
                    <a:pt x="1799" y="888"/>
                  </a:lnTo>
                  <a:lnTo>
                    <a:pt x="1800" y="886"/>
                  </a:lnTo>
                  <a:lnTo>
                    <a:pt x="1800" y="885"/>
                  </a:lnTo>
                  <a:lnTo>
                    <a:pt x="1801" y="883"/>
                  </a:lnTo>
                  <a:lnTo>
                    <a:pt x="1805" y="882"/>
                  </a:lnTo>
                  <a:lnTo>
                    <a:pt x="1809" y="882"/>
                  </a:lnTo>
                  <a:lnTo>
                    <a:pt x="1813" y="882"/>
                  </a:lnTo>
                  <a:lnTo>
                    <a:pt x="1819" y="887"/>
                  </a:lnTo>
                  <a:lnTo>
                    <a:pt x="1823" y="893"/>
                  </a:lnTo>
                  <a:lnTo>
                    <a:pt x="1821" y="901"/>
                  </a:lnTo>
                  <a:lnTo>
                    <a:pt x="1818" y="906"/>
                  </a:lnTo>
                  <a:lnTo>
                    <a:pt x="1810" y="910"/>
                  </a:lnTo>
                  <a:lnTo>
                    <a:pt x="1800" y="912"/>
                  </a:lnTo>
                  <a:lnTo>
                    <a:pt x="1789" y="916"/>
                  </a:lnTo>
                  <a:lnTo>
                    <a:pt x="1781" y="922"/>
                  </a:lnTo>
                  <a:lnTo>
                    <a:pt x="1778" y="924"/>
                  </a:lnTo>
                  <a:lnTo>
                    <a:pt x="1770" y="929"/>
                  </a:lnTo>
                  <a:lnTo>
                    <a:pt x="1763" y="934"/>
                  </a:lnTo>
                  <a:lnTo>
                    <a:pt x="1755" y="934"/>
                  </a:lnTo>
                  <a:lnTo>
                    <a:pt x="1754" y="933"/>
                  </a:lnTo>
                  <a:lnTo>
                    <a:pt x="1753" y="932"/>
                  </a:lnTo>
                  <a:lnTo>
                    <a:pt x="1753" y="931"/>
                  </a:lnTo>
                  <a:lnTo>
                    <a:pt x="1754" y="928"/>
                  </a:lnTo>
                  <a:lnTo>
                    <a:pt x="1755" y="927"/>
                  </a:lnTo>
                  <a:lnTo>
                    <a:pt x="1755" y="924"/>
                  </a:lnTo>
                  <a:lnTo>
                    <a:pt x="1756" y="923"/>
                  </a:lnTo>
                  <a:lnTo>
                    <a:pt x="1756" y="921"/>
                  </a:lnTo>
                  <a:lnTo>
                    <a:pt x="1755" y="919"/>
                  </a:lnTo>
                  <a:lnTo>
                    <a:pt x="1753" y="918"/>
                  </a:lnTo>
                  <a:lnTo>
                    <a:pt x="1748" y="918"/>
                  </a:lnTo>
                  <a:lnTo>
                    <a:pt x="1743" y="918"/>
                  </a:lnTo>
                  <a:lnTo>
                    <a:pt x="1738" y="917"/>
                  </a:lnTo>
                  <a:lnTo>
                    <a:pt x="1734" y="913"/>
                  </a:lnTo>
                  <a:lnTo>
                    <a:pt x="1733" y="912"/>
                  </a:lnTo>
                  <a:lnTo>
                    <a:pt x="1732" y="911"/>
                  </a:lnTo>
                  <a:lnTo>
                    <a:pt x="1730" y="911"/>
                  </a:lnTo>
                  <a:lnTo>
                    <a:pt x="1728" y="911"/>
                  </a:lnTo>
                  <a:lnTo>
                    <a:pt x="1727" y="912"/>
                  </a:lnTo>
                  <a:lnTo>
                    <a:pt x="1724" y="913"/>
                  </a:lnTo>
                  <a:lnTo>
                    <a:pt x="1720" y="915"/>
                  </a:lnTo>
                  <a:lnTo>
                    <a:pt x="1715" y="913"/>
                  </a:lnTo>
                  <a:lnTo>
                    <a:pt x="1710" y="912"/>
                  </a:lnTo>
                  <a:lnTo>
                    <a:pt x="1705" y="912"/>
                  </a:lnTo>
                  <a:lnTo>
                    <a:pt x="1703" y="916"/>
                  </a:lnTo>
                  <a:lnTo>
                    <a:pt x="1703" y="918"/>
                  </a:lnTo>
                  <a:lnTo>
                    <a:pt x="1702" y="921"/>
                  </a:lnTo>
                  <a:lnTo>
                    <a:pt x="1700" y="921"/>
                  </a:lnTo>
                  <a:lnTo>
                    <a:pt x="1698" y="921"/>
                  </a:lnTo>
                  <a:lnTo>
                    <a:pt x="1695" y="921"/>
                  </a:lnTo>
                  <a:lnTo>
                    <a:pt x="1694" y="919"/>
                  </a:lnTo>
                  <a:lnTo>
                    <a:pt x="1692" y="917"/>
                  </a:lnTo>
                  <a:lnTo>
                    <a:pt x="1690" y="916"/>
                  </a:lnTo>
                  <a:lnTo>
                    <a:pt x="1690" y="913"/>
                  </a:lnTo>
                  <a:lnTo>
                    <a:pt x="1690" y="911"/>
                  </a:lnTo>
                  <a:lnTo>
                    <a:pt x="1689" y="910"/>
                  </a:lnTo>
                  <a:lnTo>
                    <a:pt x="1687" y="908"/>
                  </a:lnTo>
                  <a:lnTo>
                    <a:pt x="1685" y="910"/>
                  </a:lnTo>
                  <a:lnTo>
                    <a:pt x="1683" y="910"/>
                  </a:lnTo>
                  <a:lnTo>
                    <a:pt x="1682" y="911"/>
                  </a:lnTo>
                  <a:lnTo>
                    <a:pt x="1679" y="911"/>
                  </a:lnTo>
                  <a:lnTo>
                    <a:pt x="1678" y="915"/>
                  </a:lnTo>
                  <a:lnTo>
                    <a:pt x="1677" y="917"/>
                  </a:lnTo>
                  <a:lnTo>
                    <a:pt x="1676" y="921"/>
                  </a:lnTo>
                  <a:lnTo>
                    <a:pt x="1674" y="924"/>
                  </a:lnTo>
                  <a:lnTo>
                    <a:pt x="1671" y="928"/>
                  </a:lnTo>
                  <a:lnTo>
                    <a:pt x="1664" y="929"/>
                  </a:lnTo>
                  <a:lnTo>
                    <a:pt x="1658" y="928"/>
                  </a:lnTo>
                  <a:lnTo>
                    <a:pt x="1651" y="927"/>
                  </a:lnTo>
                  <a:lnTo>
                    <a:pt x="1636" y="918"/>
                  </a:lnTo>
                  <a:lnTo>
                    <a:pt x="1632" y="919"/>
                  </a:lnTo>
                  <a:lnTo>
                    <a:pt x="1629" y="921"/>
                  </a:lnTo>
                  <a:lnTo>
                    <a:pt x="1626" y="922"/>
                  </a:lnTo>
                  <a:lnTo>
                    <a:pt x="1623" y="923"/>
                  </a:lnTo>
                  <a:lnTo>
                    <a:pt x="1621" y="923"/>
                  </a:lnTo>
                  <a:lnTo>
                    <a:pt x="1617" y="924"/>
                  </a:lnTo>
                  <a:lnTo>
                    <a:pt x="1611" y="924"/>
                  </a:lnTo>
                  <a:lnTo>
                    <a:pt x="1606" y="922"/>
                  </a:lnTo>
                  <a:lnTo>
                    <a:pt x="1602" y="919"/>
                  </a:lnTo>
                  <a:lnTo>
                    <a:pt x="1597" y="919"/>
                  </a:lnTo>
                  <a:lnTo>
                    <a:pt x="1591" y="922"/>
                  </a:lnTo>
                  <a:lnTo>
                    <a:pt x="1588" y="923"/>
                  </a:lnTo>
                  <a:lnTo>
                    <a:pt x="1586" y="926"/>
                  </a:lnTo>
                  <a:lnTo>
                    <a:pt x="1585" y="929"/>
                  </a:lnTo>
                  <a:lnTo>
                    <a:pt x="1582" y="932"/>
                  </a:lnTo>
                  <a:lnTo>
                    <a:pt x="1581" y="936"/>
                  </a:lnTo>
                  <a:lnTo>
                    <a:pt x="1578" y="938"/>
                  </a:lnTo>
                  <a:lnTo>
                    <a:pt x="1576" y="939"/>
                  </a:lnTo>
                  <a:lnTo>
                    <a:pt x="1570" y="939"/>
                  </a:lnTo>
                  <a:lnTo>
                    <a:pt x="1565" y="938"/>
                  </a:lnTo>
                  <a:lnTo>
                    <a:pt x="1558" y="938"/>
                  </a:lnTo>
                  <a:lnTo>
                    <a:pt x="1552" y="942"/>
                  </a:lnTo>
                  <a:lnTo>
                    <a:pt x="1550" y="946"/>
                  </a:lnTo>
                  <a:lnTo>
                    <a:pt x="1548" y="948"/>
                  </a:lnTo>
                  <a:lnTo>
                    <a:pt x="1548" y="951"/>
                  </a:lnTo>
                  <a:lnTo>
                    <a:pt x="1550" y="952"/>
                  </a:lnTo>
                  <a:lnTo>
                    <a:pt x="1552" y="953"/>
                  </a:lnTo>
                  <a:lnTo>
                    <a:pt x="1556" y="954"/>
                  </a:lnTo>
                  <a:lnTo>
                    <a:pt x="1560" y="956"/>
                  </a:lnTo>
                  <a:lnTo>
                    <a:pt x="1562" y="957"/>
                  </a:lnTo>
                  <a:lnTo>
                    <a:pt x="1565" y="958"/>
                  </a:lnTo>
                  <a:lnTo>
                    <a:pt x="1568" y="959"/>
                  </a:lnTo>
                  <a:lnTo>
                    <a:pt x="1572" y="961"/>
                  </a:lnTo>
                  <a:lnTo>
                    <a:pt x="1576" y="962"/>
                  </a:lnTo>
                  <a:lnTo>
                    <a:pt x="1578" y="963"/>
                  </a:lnTo>
                  <a:lnTo>
                    <a:pt x="1580" y="965"/>
                  </a:lnTo>
                  <a:lnTo>
                    <a:pt x="1580" y="967"/>
                  </a:lnTo>
                  <a:lnTo>
                    <a:pt x="1578" y="969"/>
                  </a:lnTo>
                  <a:lnTo>
                    <a:pt x="1576" y="970"/>
                  </a:lnTo>
                  <a:lnTo>
                    <a:pt x="1576" y="972"/>
                  </a:lnTo>
                  <a:lnTo>
                    <a:pt x="1576" y="973"/>
                  </a:lnTo>
                  <a:lnTo>
                    <a:pt x="1577" y="974"/>
                  </a:lnTo>
                  <a:lnTo>
                    <a:pt x="1580" y="974"/>
                  </a:lnTo>
                  <a:lnTo>
                    <a:pt x="1583" y="974"/>
                  </a:lnTo>
                  <a:lnTo>
                    <a:pt x="1587" y="974"/>
                  </a:lnTo>
                  <a:lnTo>
                    <a:pt x="1590" y="975"/>
                  </a:lnTo>
                  <a:lnTo>
                    <a:pt x="1593" y="975"/>
                  </a:lnTo>
                  <a:lnTo>
                    <a:pt x="1596" y="977"/>
                  </a:lnTo>
                  <a:lnTo>
                    <a:pt x="1601" y="975"/>
                  </a:lnTo>
                  <a:lnTo>
                    <a:pt x="1605" y="974"/>
                  </a:lnTo>
                  <a:lnTo>
                    <a:pt x="1608" y="972"/>
                  </a:lnTo>
                  <a:lnTo>
                    <a:pt x="1612" y="972"/>
                  </a:lnTo>
                  <a:lnTo>
                    <a:pt x="1614" y="970"/>
                  </a:lnTo>
                  <a:lnTo>
                    <a:pt x="1618" y="970"/>
                  </a:lnTo>
                  <a:lnTo>
                    <a:pt x="1621" y="972"/>
                  </a:lnTo>
                  <a:lnTo>
                    <a:pt x="1623" y="973"/>
                  </a:lnTo>
                  <a:lnTo>
                    <a:pt x="1626" y="973"/>
                  </a:lnTo>
                  <a:lnTo>
                    <a:pt x="1628" y="974"/>
                  </a:lnTo>
                  <a:lnTo>
                    <a:pt x="1629" y="977"/>
                  </a:lnTo>
                  <a:lnTo>
                    <a:pt x="1632" y="978"/>
                  </a:lnTo>
                  <a:lnTo>
                    <a:pt x="1633" y="979"/>
                  </a:lnTo>
                  <a:lnTo>
                    <a:pt x="1634" y="980"/>
                  </a:lnTo>
                  <a:lnTo>
                    <a:pt x="1637" y="980"/>
                  </a:lnTo>
                  <a:lnTo>
                    <a:pt x="1641" y="979"/>
                  </a:lnTo>
                  <a:lnTo>
                    <a:pt x="1646" y="979"/>
                  </a:lnTo>
                  <a:lnTo>
                    <a:pt x="1651" y="978"/>
                  </a:lnTo>
                  <a:lnTo>
                    <a:pt x="1654" y="975"/>
                  </a:lnTo>
                  <a:lnTo>
                    <a:pt x="1659" y="974"/>
                  </a:lnTo>
                  <a:lnTo>
                    <a:pt x="1669" y="967"/>
                  </a:lnTo>
                  <a:lnTo>
                    <a:pt x="1682" y="959"/>
                  </a:lnTo>
                  <a:lnTo>
                    <a:pt x="1695" y="953"/>
                  </a:lnTo>
                  <a:lnTo>
                    <a:pt x="1708" y="953"/>
                  </a:lnTo>
                  <a:lnTo>
                    <a:pt x="1722" y="956"/>
                  </a:lnTo>
                  <a:lnTo>
                    <a:pt x="1734" y="958"/>
                  </a:lnTo>
                  <a:lnTo>
                    <a:pt x="1744" y="958"/>
                  </a:lnTo>
                  <a:lnTo>
                    <a:pt x="1754" y="959"/>
                  </a:lnTo>
                  <a:lnTo>
                    <a:pt x="1763" y="961"/>
                  </a:lnTo>
                  <a:lnTo>
                    <a:pt x="1768" y="963"/>
                  </a:lnTo>
                  <a:lnTo>
                    <a:pt x="1771" y="968"/>
                  </a:lnTo>
                  <a:lnTo>
                    <a:pt x="1774" y="972"/>
                  </a:lnTo>
                  <a:lnTo>
                    <a:pt x="1776" y="975"/>
                  </a:lnTo>
                  <a:lnTo>
                    <a:pt x="1776" y="978"/>
                  </a:lnTo>
                  <a:lnTo>
                    <a:pt x="1776" y="982"/>
                  </a:lnTo>
                  <a:lnTo>
                    <a:pt x="1774" y="985"/>
                  </a:lnTo>
                  <a:lnTo>
                    <a:pt x="1771" y="988"/>
                  </a:lnTo>
                  <a:lnTo>
                    <a:pt x="1769" y="990"/>
                  </a:lnTo>
                  <a:lnTo>
                    <a:pt x="1768" y="992"/>
                  </a:lnTo>
                  <a:lnTo>
                    <a:pt x="1769" y="994"/>
                  </a:lnTo>
                  <a:lnTo>
                    <a:pt x="1770" y="995"/>
                  </a:lnTo>
                  <a:lnTo>
                    <a:pt x="1771" y="995"/>
                  </a:lnTo>
                  <a:lnTo>
                    <a:pt x="1774" y="995"/>
                  </a:lnTo>
                  <a:lnTo>
                    <a:pt x="1775" y="997"/>
                  </a:lnTo>
                  <a:lnTo>
                    <a:pt x="1778" y="997"/>
                  </a:lnTo>
                  <a:lnTo>
                    <a:pt x="1779" y="998"/>
                  </a:lnTo>
                  <a:lnTo>
                    <a:pt x="1780" y="999"/>
                  </a:lnTo>
                  <a:lnTo>
                    <a:pt x="1783" y="1002"/>
                  </a:lnTo>
                  <a:lnTo>
                    <a:pt x="1785" y="1004"/>
                  </a:lnTo>
                  <a:lnTo>
                    <a:pt x="1786" y="1007"/>
                  </a:lnTo>
                  <a:lnTo>
                    <a:pt x="1786" y="1008"/>
                  </a:lnTo>
                  <a:lnTo>
                    <a:pt x="1781" y="1014"/>
                  </a:lnTo>
                  <a:lnTo>
                    <a:pt x="1774" y="1019"/>
                  </a:lnTo>
                  <a:lnTo>
                    <a:pt x="1764" y="1021"/>
                  </a:lnTo>
                  <a:lnTo>
                    <a:pt x="1755" y="1024"/>
                  </a:lnTo>
                  <a:lnTo>
                    <a:pt x="1745" y="1026"/>
                  </a:lnTo>
                  <a:lnTo>
                    <a:pt x="1733" y="1029"/>
                  </a:lnTo>
                  <a:lnTo>
                    <a:pt x="1723" y="1029"/>
                  </a:lnTo>
                  <a:lnTo>
                    <a:pt x="1714" y="1024"/>
                  </a:lnTo>
                  <a:lnTo>
                    <a:pt x="1712" y="1021"/>
                  </a:lnTo>
                  <a:lnTo>
                    <a:pt x="1710" y="1020"/>
                  </a:lnTo>
                  <a:lnTo>
                    <a:pt x="1709" y="1018"/>
                  </a:lnTo>
                  <a:lnTo>
                    <a:pt x="1708" y="1016"/>
                  </a:lnTo>
                  <a:lnTo>
                    <a:pt x="1707" y="1016"/>
                  </a:lnTo>
                  <a:lnTo>
                    <a:pt x="1707" y="1018"/>
                  </a:lnTo>
                  <a:lnTo>
                    <a:pt x="1705" y="1020"/>
                  </a:lnTo>
                  <a:lnTo>
                    <a:pt x="1705" y="1024"/>
                  </a:lnTo>
                  <a:lnTo>
                    <a:pt x="1703" y="1028"/>
                  </a:lnTo>
                  <a:lnTo>
                    <a:pt x="1697" y="1030"/>
                  </a:lnTo>
                  <a:lnTo>
                    <a:pt x="1689" y="1031"/>
                  </a:lnTo>
                  <a:lnTo>
                    <a:pt x="1682" y="1031"/>
                  </a:lnTo>
                  <a:lnTo>
                    <a:pt x="1664" y="1033"/>
                  </a:lnTo>
                  <a:lnTo>
                    <a:pt x="1646" y="1034"/>
                  </a:lnTo>
                  <a:lnTo>
                    <a:pt x="1621" y="1035"/>
                  </a:lnTo>
                  <a:lnTo>
                    <a:pt x="1596" y="1034"/>
                  </a:lnTo>
                  <a:lnTo>
                    <a:pt x="1592" y="1033"/>
                  </a:lnTo>
                  <a:lnTo>
                    <a:pt x="1591" y="1033"/>
                  </a:lnTo>
                  <a:lnTo>
                    <a:pt x="1590" y="1031"/>
                  </a:lnTo>
                  <a:lnTo>
                    <a:pt x="1590" y="1030"/>
                  </a:lnTo>
                  <a:lnTo>
                    <a:pt x="1590" y="1029"/>
                  </a:lnTo>
                  <a:lnTo>
                    <a:pt x="1590" y="1028"/>
                  </a:lnTo>
                  <a:lnTo>
                    <a:pt x="1590" y="1025"/>
                  </a:lnTo>
                  <a:lnTo>
                    <a:pt x="1588" y="1024"/>
                  </a:lnTo>
                  <a:lnTo>
                    <a:pt x="1586" y="1021"/>
                  </a:lnTo>
                  <a:lnTo>
                    <a:pt x="1582" y="1020"/>
                  </a:lnTo>
                  <a:lnTo>
                    <a:pt x="1580" y="1020"/>
                  </a:lnTo>
                  <a:lnTo>
                    <a:pt x="1576" y="1020"/>
                  </a:lnTo>
                  <a:lnTo>
                    <a:pt x="1573" y="1021"/>
                  </a:lnTo>
                  <a:lnTo>
                    <a:pt x="1568" y="1023"/>
                  </a:lnTo>
                  <a:lnTo>
                    <a:pt x="1565" y="1025"/>
                  </a:lnTo>
                  <a:lnTo>
                    <a:pt x="1561" y="1028"/>
                  </a:lnTo>
                  <a:lnTo>
                    <a:pt x="1557" y="1031"/>
                  </a:lnTo>
                  <a:lnTo>
                    <a:pt x="1555" y="1034"/>
                  </a:lnTo>
                  <a:lnTo>
                    <a:pt x="1552" y="1034"/>
                  </a:lnTo>
                  <a:lnTo>
                    <a:pt x="1551" y="1034"/>
                  </a:lnTo>
                  <a:lnTo>
                    <a:pt x="1548" y="1033"/>
                  </a:lnTo>
                  <a:lnTo>
                    <a:pt x="1547" y="1031"/>
                  </a:lnTo>
                  <a:lnTo>
                    <a:pt x="1545" y="1031"/>
                  </a:lnTo>
                  <a:lnTo>
                    <a:pt x="1542" y="1030"/>
                  </a:lnTo>
                  <a:lnTo>
                    <a:pt x="1538" y="1031"/>
                  </a:lnTo>
                  <a:lnTo>
                    <a:pt x="1537" y="1031"/>
                  </a:lnTo>
                  <a:lnTo>
                    <a:pt x="1535" y="1031"/>
                  </a:lnTo>
                  <a:lnTo>
                    <a:pt x="1532" y="1030"/>
                  </a:lnTo>
                  <a:lnTo>
                    <a:pt x="1531" y="1029"/>
                  </a:lnTo>
                  <a:lnTo>
                    <a:pt x="1529" y="1024"/>
                  </a:lnTo>
                  <a:lnTo>
                    <a:pt x="1526" y="1020"/>
                  </a:lnTo>
                  <a:lnTo>
                    <a:pt x="1524" y="1015"/>
                  </a:lnTo>
                  <a:lnTo>
                    <a:pt x="1520" y="1003"/>
                  </a:lnTo>
                  <a:lnTo>
                    <a:pt x="1521" y="987"/>
                  </a:lnTo>
                  <a:lnTo>
                    <a:pt x="1524" y="978"/>
                  </a:lnTo>
                  <a:lnTo>
                    <a:pt x="1526" y="969"/>
                  </a:lnTo>
                  <a:lnTo>
                    <a:pt x="1526" y="962"/>
                  </a:lnTo>
                  <a:lnTo>
                    <a:pt x="1521" y="956"/>
                  </a:lnTo>
                  <a:lnTo>
                    <a:pt x="1517" y="953"/>
                  </a:lnTo>
                  <a:lnTo>
                    <a:pt x="1515" y="949"/>
                  </a:lnTo>
                  <a:lnTo>
                    <a:pt x="1514" y="947"/>
                  </a:lnTo>
                  <a:lnTo>
                    <a:pt x="1512" y="943"/>
                  </a:lnTo>
                  <a:lnTo>
                    <a:pt x="1511" y="939"/>
                  </a:lnTo>
                  <a:lnTo>
                    <a:pt x="1510" y="937"/>
                  </a:lnTo>
                  <a:lnTo>
                    <a:pt x="1505" y="934"/>
                  </a:lnTo>
                  <a:lnTo>
                    <a:pt x="1499" y="936"/>
                  </a:lnTo>
                  <a:lnTo>
                    <a:pt x="1491" y="939"/>
                  </a:lnTo>
                  <a:lnTo>
                    <a:pt x="1485" y="942"/>
                  </a:lnTo>
                  <a:lnTo>
                    <a:pt x="1480" y="943"/>
                  </a:lnTo>
                  <a:lnTo>
                    <a:pt x="1476" y="943"/>
                  </a:lnTo>
                  <a:lnTo>
                    <a:pt x="1472" y="943"/>
                  </a:lnTo>
                  <a:lnTo>
                    <a:pt x="1470" y="942"/>
                  </a:lnTo>
                  <a:lnTo>
                    <a:pt x="1469" y="939"/>
                  </a:lnTo>
                  <a:lnTo>
                    <a:pt x="1466" y="937"/>
                  </a:lnTo>
                  <a:lnTo>
                    <a:pt x="1464" y="936"/>
                  </a:lnTo>
                  <a:lnTo>
                    <a:pt x="1461" y="934"/>
                  </a:lnTo>
                  <a:lnTo>
                    <a:pt x="1459" y="933"/>
                  </a:lnTo>
                  <a:lnTo>
                    <a:pt x="1455" y="932"/>
                  </a:lnTo>
                  <a:lnTo>
                    <a:pt x="1453" y="931"/>
                  </a:lnTo>
                  <a:lnTo>
                    <a:pt x="1450" y="928"/>
                  </a:lnTo>
                  <a:lnTo>
                    <a:pt x="1449" y="924"/>
                  </a:lnTo>
                  <a:lnTo>
                    <a:pt x="1448" y="922"/>
                  </a:lnTo>
                  <a:lnTo>
                    <a:pt x="1446" y="919"/>
                  </a:lnTo>
                  <a:lnTo>
                    <a:pt x="1445" y="916"/>
                  </a:lnTo>
                  <a:lnTo>
                    <a:pt x="1445" y="915"/>
                  </a:lnTo>
                  <a:lnTo>
                    <a:pt x="1444" y="913"/>
                  </a:lnTo>
                  <a:lnTo>
                    <a:pt x="1441" y="912"/>
                  </a:lnTo>
                  <a:lnTo>
                    <a:pt x="1439" y="911"/>
                  </a:lnTo>
                  <a:lnTo>
                    <a:pt x="1438" y="908"/>
                  </a:lnTo>
                  <a:lnTo>
                    <a:pt x="1436" y="905"/>
                  </a:lnTo>
                  <a:lnTo>
                    <a:pt x="1438" y="901"/>
                  </a:lnTo>
                  <a:lnTo>
                    <a:pt x="1440" y="898"/>
                  </a:lnTo>
                  <a:lnTo>
                    <a:pt x="1445" y="897"/>
                  </a:lnTo>
                  <a:lnTo>
                    <a:pt x="1450" y="896"/>
                  </a:lnTo>
                  <a:lnTo>
                    <a:pt x="1455" y="895"/>
                  </a:lnTo>
                  <a:lnTo>
                    <a:pt x="1462" y="896"/>
                  </a:lnTo>
                  <a:lnTo>
                    <a:pt x="1469" y="896"/>
                  </a:lnTo>
                  <a:lnTo>
                    <a:pt x="1476" y="895"/>
                  </a:lnTo>
                  <a:lnTo>
                    <a:pt x="1480" y="895"/>
                  </a:lnTo>
                  <a:lnTo>
                    <a:pt x="1482" y="895"/>
                  </a:lnTo>
                  <a:lnTo>
                    <a:pt x="1485" y="895"/>
                  </a:lnTo>
                  <a:lnTo>
                    <a:pt x="1487" y="895"/>
                  </a:lnTo>
                  <a:lnTo>
                    <a:pt x="1490" y="895"/>
                  </a:lnTo>
                  <a:lnTo>
                    <a:pt x="1494" y="897"/>
                  </a:lnTo>
                  <a:lnTo>
                    <a:pt x="1497" y="900"/>
                  </a:lnTo>
                  <a:lnTo>
                    <a:pt x="1499" y="902"/>
                  </a:lnTo>
                  <a:lnTo>
                    <a:pt x="1500" y="905"/>
                  </a:lnTo>
                  <a:lnTo>
                    <a:pt x="1500" y="907"/>
                  </a:lnTo>
                  <a:lnTo>
                    <a:pt x="1500" y="911"/>
                  </a:lnTo>
                  <a:lnTo>
                    <a:pt x="1500" y="913"/>
                  </a:lnTo>
                  <a:lnTo>
                    <a:pt x="1500" y="916"/>
                  </a:lnTo>
                  <a:lnTo>
                    <a:pt x="1500" y="916"/>
                  </a:lnTo>
                  <a:lnTo>
                    <a:pt x="1501" y="917"/>
                  </a:lnTo>
                  <a:lnTo>
                    <a:pt x="1504" y="917"/>
                  </a:lnTo>
                  <a:lnTo>
                    <a:pt x="1505" y="917"/>
                  </a:lnTo>
                  <a:lnTo>
                    <a:pt x="1507" y="917"/>
                  </a:lnTo>
                  <a:lnTo>
                    <a:pt x="1509" y="916"/>
                  </a:lnTo>
                  <a:lnTo>
                    <a:pt x="1510" y="916"/>
                  </a:lnTo>
                  <a:lnTo>
                    <a:pt x="1522" y="913"/>
                  </a:lnTo>
                  <a:lnTo>
                    <a:pt x="1531" y="911"/>
                  </a:lnTo>
                  <a:lnTo>
                    <a:pt x="1538" y="908"/>
                  </a:lnTo>
                  <a:lnTo>
                    <a:pt x="1545" y="906"/>
                  </a:lnTo>
                  <a:lnTo>
                    <a:pt x="1552" y="906"/>
                  </a:lnTo>
                  <a:lnTo>
                    <a:pt x="1556" y="906"/>
                  </a:lnTo>
                  <a:lnTo>
                    <a:pt x="1558" y="907"/>
                  </a:lnTo>
                  <a:lnTo>
                    <a:pt x="1561" y="910"/>
                  </a:lnTo>
                  <a:lnTo>
                    <a:pt x="1562" y="911"/>
                  </a:lnTo>
                  <a:lnTo>
                    <a:pt x="1566" y="912"/>
                  </a:lnTo>
                  <a:lnTo>
                    <a:pt x="1568" y="912"/>
                  </a:lnTo>
                  <a:lnTo>
                    <a:pt x="1571" y="912"/>
                  </a:lnTo>
                  <a:lnTo>
                    <a:pt x="1573" y="911"/>
                  </a:lnTo>
                  <a:lnTo>
                    <a:pt x="1576" y="910"/>
                  </a:lnTo>
                  <a:lnTo>
                    <a:pt x="1578" y="908"/>
                  </a:lnTo>
                  <a:lnTo>
                    <a:pt x="1580" y="906"/>
                  </a:lnTo>
                  <a:lnTo>
                    <a:pt x="1580" y="903"/>
                  </a:lnTo>
                  <a:lnTo>
                    <a:pt x="1580" y="901"/>
                  </a:lnTo>
                  <a:lnTo>
                    <a:pt x="1581" y="898"/>
                  </a:lnTo>
                  <a:lnTo>
                    <a:pt x="1583" y="895"/>
                  </a:lnTo>
                  <a:lnTo>
                    <a:pt x="1585" y="895"/>
                  </a:lnTo>
                  <a:lnTo>
                    <a:pt x="1587" y="893"/>
                  </a:lnTo>
                  <a:lnTo>
                    <a:pt x="1590" y="892"/>
                  </a:lnTo>
                  <a:lnTo>
                    <a:pt x="1592" y="891"/>
                  </a:lnTo>
                  <a:lnTo>
                    <a:pt x="1595" y="890"/>
                  </a:lnTo>
                  <a:lnTo>
                    <a:pt x="1596" y="887"/>
                  </a:lnTo>
                  <a:lnTo>
                    <a:pt x="1598" y="886"/>
                  </a:lnTo>
                  <a:lnTo>
                    <a:pt x="1600" y="883"/>
                  </a:lnTo>
                  <a:lnTo>
                    <a:pt x="1601" y="881"/>
                  </a:lnTo>
                  <a:lnTo>
                    <a:pt x="1605" y="880"/>
                  </a:lnTo>
                  <a:lnTo>
                    <a:pt x="1608" y="877"/>
                  </a:lnTo>
                  <a:lnTo>
                    <a:pt x="1612" y="875"/>
                  </a:lnTo>
                  <a:lnTo>
                    <a:pt x="1614" y="872"/>
                  </a:lnTo>
                  <a:lnTo>
                    <a:pt x="1616" y="870"/>
                  </a:lnTo>
                  <a:lnTo>
                    <a:pt x="1616" y="867"/>
                  </a:lnTo>
                  <a:lnTo>
                    <a:pt x="1614" y="865"/>
                  </a:lnTo>
                  <a:lnTo>
                    <a:pt x="1612" y="861"/>
                  </a:lnTo>
                  <a:lnTo>
                    <a:pt x="1609" y="859"/>
                  </a:lnTo>
                  <a:lnTo>
                    <a:pt x="1607" y="857"/>
                  </a:lnTo>
                  <a:lnTo>
                    <a:pt x="1606" y="855"/>
                  </a:lnTo>
                  <a:lnTo>
                    <a:pt x="1603" y="852"/>
                  </a:lnTo>
                  <a:lnTo>
                    <a:pt x="1602" y="851"/>
                  </a:lnTo>
                  <a:lnTo>
                    <a:pt x="1602" y="849"/>
                  </a:lnTo>
                  <a:lnTo>
                    <a:pt x="1603" y="846"/>
                  </a:lnTo>
                  <a:lnTo>
                    <a:pt x="1607" y="842"/>
                  </a:lnTo>
                  <a:lnTo>
                    <a:pt x="1618" y="837"/>
                  </a:lnTo>
                  <a:lnTo>
                    <a:pt x="1631" y="835"/>
                  </a:lnTo>
                  <a:lnTo>
                    <a:pt x="1643" y="837"/>
                  </a:lnTo>
                  <a:lnTo>
                    <a:pt x="1647" y="841"/>
                  </a:lnTo>
                  <a:lnTo>
                    <a:pt x="1651" y="845"/>
                  </a:lnTo>
                  <a:lnTo>
                    <a:pt x="1653" y="849"/>
                  </a:lnTo>
                  <a:lnTo>
                    <a:pt x="1656" y="852"/>
                  </a:lnTo>
                  <a:lnTo>
                    <a:pt x="1659" y="856"/>
                  </a:lnTo>
                  <a:lnTo>
                    <a:pt x="1664" y="864"/>
                  </a:lnTo>
                  <a:lnTo>
                    <a:pt x="1674" y="867"/>
                  </a:lnTo>
                  <a:lnTo>
                    <a:pt x="1688" y="866"/>
                  </a:lnTo>
                  <a:lnTo>
                    <a:pt x="1689" y="865"/>
                  </a:lnTo>
                  <a:lnTo>
                    <a:pt x="1690" y="864"/>
                  </a:lnTo>
                  <a:lnTo>
                    <a:pt x="1693" y="862"/>
                  </a:lnTo>
                  <a:lnTo>
                    <a:pt x="1695" y="861"/>
                  </a:lnTo>
                  <a:lnTo>
                    <a:pt x="1697" y="859"/>
                  </a:lnTo>
                  <a:lnTo>
                    <a:pt x="1698" y="857"/>
                  </a:lnTo>
                  <a:lnTo>
                    <a:pt x="1699" y="856"/>
                  </a:lnTo>
                  <a:lnTo>
                    <a:pt x="1698" y="855"/>
                  </a:lnTo>
                  <a:lnTo>
                    <a:pt x="1695" y="854"/>
                  </a:lnTo>
                  <a:lnTo>
                    <a:pt x="1689" y="854"/>
                  </a:lnTo>
                  <a:lnTo>
                    <a:pt x="1685" y="852"/>
                  </a:lnTo>
                  <a:lnTo>
                    <a:pt x="1682" y="852"/>
                  </a:lnTo>
                  <a:lnTo>
                    <a:pt x="1679" y="851"/>
                  </a:lnTo>
                  <a:lnTo>
                    <a:pt x="1677" y="849"/>
                  </a:lnTo>
                  <a:lnTo>
                    <a:pt x="1674" y="846"/>
                  </a:lnTo>
                  <a:lnTo>
                    <a:pt x="1672" y="844"/>
                  </a:lnTo>
                  <a:lnTo>
                    <a:pt x="1669" y="842"/>
                  </a:lnTo>
                  <a:lnTo>
                    <a:pt x="1667" y="840"/>
                  </a:lnTo>
                  <a:lnTo>
                    <a:pt x="1664" y="835"/>
                  </a:lnTo>
                  <a:lnTo>
                    <a:pt x="1668" y="830"/>
                  </a:lnTo>
                  <a:lnTo>
                    <a:pt x="1673" y="825"/>
                  </a:lnTo>
                  <a:lnTo>
                    <a:pt x="1677" y="819"/>
                  </a:lnTo>
                  <a:lnTo>
                    <a:pt x="1678" y="816"/>
                  </a:lnTo>
                  <a:lnTo>
                    <a:pt x="1677" y="815"/>
                  </a:lnTo>
                  <a:lnTo>
                    <a:pt x="1676" y="814"/>
                  </a:lnTo>
                  <a:lnTo>
                    <a:pt x="1674" y="814"/>
                  </a:lnTo>
                  <a:lnTo>
                    <a:pt x="1672" y="814"/>
                  </a:lnTo>
                  <a:lnTo>
                    <a:pt x="1669" y="814"/>
                  </a:lnTo>
                  <a:lnTo>
                    <a:pt x="1666" y="814"/>
                  </a:lnTo>
                  <a:lnTo>
                    <a:pt x="1662" y="814"/>
                  </a:lnTo>
                  <a:lnTo>
                    <a:pt x="1659" y="815"/>
                  </a:lnTo>
                  <a:lnTo>
                    <a:pt x="1657" y="815"/>
                  </a:lnTo>
                  <a:lnTo>
                    <a:pt x="1656" y="815"/>
                  </a:lnTo>
                  <a:lnTo>
                    <a:pt x="1653" y="814"/>
                  </a:lnTo>
                  <a:lnTo>
                    <a:pt x="1651" y="814"/>
                  </a:lnTo>
                  <a:lnTo>
                    <a:pt x="1649" y="814"/>
                  </a:lnTo>
                  <a:lnTo>
                    <a:pt x="1648" y="814"/>
                  </a:lnTo>
                  <a:lnTo>
                    <a:pt x="1646" y="814"/>
                  </a:lnTo>
                  <a:lnTo>
                    <a:pt x="1644" y="815"/>
                  </a:lnTo>
                  <a:lnTo>
                    <a:pt x="1642" y="816"/>
                  </a:lnTo>
                  <a:lnTo>
                    <a:pt x="1641" y="816"/>
                  </a:lnTo>
                  <a:lnTo>
                    <a:pt x="1636" y="816"/>
                  </a:lnTo>
                  <a:lnTo>
                    <a:pt x="1631" y="815"/>
                  </a:lnTo>
                  <a:lnTo>
                    <a:pt x="1627" y="813"/>
                  </a:lnTo>
                  <a:lnTo>
                    <a:pt x="1624" y="809"/>
                  </a:lnTo>
                  <a:lnTo>
                    <a:pt x="1624" y="806"/>
                  </a:lnTo>
                  <a:lnTo>
                    <a:pt x="1624" y="804"/>
                  </a:lnTo>
                  <a:lnTo>
                    <a:pt x="1624" y="801"/>
                  </a:lnTo>
                  <a:lnTo>
                    <a:pt x="1624" y="799"/>
                  </a:lnTo>
                  <a:lnTo>
                    <a:pt x="1624" y="795"/>
                  </a:lnTo>
                  <a:lnTo>
                    <a:pt x="1626" y="794"/>
                  </a:lnTo>
                  <a:lnTo>
                    <a:pt x="1626" y="791"/>
                  </a:lnTo>
                  <a:lnTo>
                    <a:pt x="1624" y="789"/>
                  </a:lnTo>
                  <a:lnTo>
                    <a:pt x="1624" y="786"/>
                  </a:lnTo>
                  <a:lnTo>
                    <a:pt x="1624" y="785"/>
                  </a:lnTo>
                  <a:lnTo>
                    <a:pt x="1626" y="784"/>
                  </a:lnTo>
                  <a:lnTo>
                    <a:pt x="1628" y="783"/>
                  </a:lnTo>
                  <a:lnTo>
                    <a:pt x="1631" y="783"/>
                  </a:lnTo>
                  <a:lnTo>
                    <a:pt x="1634" y="783"/>
                  </a:lnTo>
                  <a:lnTo>
                    <a:pt x="1638" y="783"/>
                  </a:lnTo>
                  <a:lnTo>
                    <a:pt x="1641" y="783"/>
                  </a:lnTo>
                  <a:lnTo>
                    <a:pt x="1642" y="780"/>
                  </a:lnTo>
                  <a:lnTo>
                    <a:pt x="1642" y="779"/>
                  </a:lnTo>
                  <a:lnTo>
                    <a:pt x="1642" y="776"/>
                  </a:lnTo>
                  <a:lnTo>
                    <a:pt x="1642" y="775"/>
                  </a:lnTo>
                  <a:lnTo>
                    <a:pt x="1642" y="773"/>
                  </a:lnTo>
                  <a:lnTo>
                    <a:pt x="1642" y="771"/>
                  </a:lnTo>
                  <a:lnTo>
                    <a:pt x="1643" y="769"/>
                  </a:lnTo>
                  <a:lnTo>
                    <a:pt x="1646" y="768"/>
                  </a:lnTo>
                  <a:lnTo>
                    <a:pt x="1648" y="768"/>
                  </a:lnTo>
                  <a:lnTo>
                    <a:pt x="1652" y="768"/>
                  </a:lnTo>
                  <a:lnTo>
                    <a:pt x="1654" y="768"/>
                  </a:lnTo>
                  <a:lnTo>
                    <a:pt x="1657" y="769"/>
                  </a:lnTo>
                  <a:lnTo>
                    <a:pt x="1659" y="771"/>
                  </a:lnTo>
                  <a:lnTo>
                    <a:pt x="1662" y="774"/>
                  </a:lnTo>
                  <a:lnTo>
                    <a:pt x="1664" y="775"/>
                  </a:lnTo>
                  <a:lnTo>
                    <a:pt x="1676" y="776"/>
                  </a:lnTo>
                  <a:lnTo>
                    <a:pt x="1685" y="778"/>
                  </a:lnTo>
                  <a:lnTo>
                    <a:pt x="1698" y="779"/>
                  </a:lnTo>
                  <a:lnTo>
                    <a:pt x="1710" y="780"/>
                  </a:lnTo>
                  <a:lnTo>
                    <a:pt x="1714" y="779"/>
                  </a:lnTo>
                  <a:lnTo>
                    <a:pt x="1715" y="776"/>
                  </a:lnTo>
                  <a:lnTo>
                    <a:pt x="1715" y="775"/>
                  </a:lnTo>
                  <a:lnTo>
                    <a:pt x="1714" y="773"/>
                  </a:lnTo>
                  <a:lnTo>
                    <a:pt x="1712" y="771"/>
                  </a:lnTo>
                  <a:lnTo>
                    <a:pt x="1708" y="769"/>
                  </a:lnTo>
                  <a:lnTo>
                    <a:pt x="1699" y="768"/>
                  </a:lnTo>
                  <a:lnTo>
                    <a:pt x="1688" y="769"/>
                  </a:lnTo>
                  <a:lnTo>
                    <a:pt x="1677" y="769"/>
                  </a:lnTo>
                  <a:lnTo>
                    <a:pt x="1677" y="769"/>
                  </a:lnTo>
                  <a:lnTo>
                    <a:pt x="1676" y="770"/>
                  </a:lnTo>
                  <a:lnTo>
                    <a:pt x="1673" y="770"/>
                  </a:lnTo>
                  <a:lnTo>
                    <a:pt x="1672" y="770"/>
                  </a:lnTo>
                  <a:lnTo>
                    <a:pt x="1669" y="770"/>
                  </a:lnTo>
                  <a:lnTo>
                    <a:pt x="1669" y="770"/>
                  </a:lnTo>
                  <a:lnTo>
                    <a:pt x="1669" y="769"/>
                  </a:lnTo>
                  <a:lnTo>
                    <a:pt x="1671" y="765"/>
                  </a:lnTo>
                  <a:lnTo>
                    <a:pt x="1672" y="763"/>
                  </a:lnTo>
                  <a:lnTo>
                    <a:pt x="1672" y="760"/>
                  </a:lnTo>
                  <a:lnTo>
                    <a:pt x="1672" y="757"/>
                  </a:lnTo>
                  <a:lnTo>
                    <a:pt x="1668" y="757"/>
                  </a:lnTo>
                  <a:lnTo>
                    <a:pt x="1666" y="758"/>
                  </a:lnTo>
                  <a:lnTo>
                    <a:pt x="1663" y="759"/>
                  </a:lnTo>
                  <a:lnTo>
                    <a:pt x="1662" y="762"/>
                  </a:lnTo>
                  <a:lnTo>
                    <a:pt x="1659" y="763"/>
                  </a:lnTo>
                  <a:lnTo>
                    <a:pt x="1657" y="763"/>
                  </a:lnTo>
                  <a:lnTo>
                    <a:pt x="1654" y="763"/>
                  </a:lnTo>
                  <a:lnTo>
                    <a:pt x="1652" y="762"/>
                  </a:lnTo>
                  <a:lnTo>
                    <a:pt x="1648" y="762"/>
                  </a:lnTo>
                  <a:lnTo>
                    <a:pt x="1646" y="762"/>
                  </a:lnTo>
                  <a:lnTo>
                    <a:pt x="1642" y="764"/>
                  </a:lnTo>
                  <a:lnTo>
                    <a:pt x="1638" y="767"/>
                  </a:lnTo>
                  <a:lnTo>
                    <a:pt x="1637" y="769"/>
                  </a:lnTo>
                  <a:lnTo>
                    <a:pt x="1634" y="771"/>
                  </a:lnTo>
                  <a:lnTo>
                    <a:pt x="1634" y="775"/>
                  </a:lnTo>
                  <a:lnTo>
                    <a:pt x="1633" y="778"/>
                  </a:lnTo>
                  <a:lnTo>
                    <a:pt x="1631" y="775"/>
                  </a:lnTo>
                  <a:lnTo>
                    <a:pt x="1629" y="774"/>
                  </a:lnTo>
                  <a:lnTo>
                    <a:pt x="1629" y="771"/>
                  </a:lnTo>
                  <a:lnTo>
                    <a:pt x="1628" y="770"/>
                  </a:lnTo>
                  <a:lnTo>
                    <a:pt x="1627" y="768"/>
                  </a:lnTo>
                  <a:lnTo>
                    <a:pt x="1624" y="767"/>
                  </a:lnTo>
                  <a:lnTo>
                    <a:pt x="1621" y="768"/>
                  </a:lnTo>
                  <a:lnTo>
                    <a:pt x="1619" y="773"/>
                  </a:lnTo>
                  <a:lnTo>
                    <a:pt x="1618" y="779"/>
                  </a:lnTo>
                  <a:lnTo>
                    <a:pt x="1617" y="784"/>
                  </a:lnTo>
                  <a:lnTo>
                    <a:pt x="1617" y="788"/>
                  </a:lnTo>
                  <a:lnTo>
                    <a:pt x="1618" y="789"/>
                  </a:lnTo>
                  <a:lnTo>
                    <a:pt x="1618" y="791"/>
                  </a:lnTo>
                  <a:lnTo>
                    <a:pt x="1618" y="794"/>
                  </a:lnTo>
                  <a:lnTo>
                    <a:pt x="1618" y="796"/>
                  </a:lnTo>
                  <a:lnTo>
                    <a:pt x="1617" y="799"/>
                  </a:lnTo>
                  <a:lnTo>
                    <a:pt x="1614" y="801"/>
                  </a:lnTo>
                  <a:lnTo>
                    <a:pt x="1612" y="803"/>
                  </a:lnTo>
                  <a:lnTo>
                    <a:pt x="1609" y="806"/>
                  </a:lnTo>
                  <a:lnTo>
                    <a:pt x="1606" y="808"/>
                  </a:lnTo>
                  <a:lnTo>
                    <a:pt x="1602" y="809"/>
                  </a:lnTo>
                  <a:lnTo>
                    <a:pt x="1600" y="809"/>
                  </a:lnTo>
                  <a:lnTo>
                    <a:pt x="1597" y="809"/>
                  </a:lnTo>
                  <a:lnTo>
                    <a:pt x="1596" y="808"/>
                  </a:lnTo>
                  <a:lnTo>
                    <a:pt x="1595" y="806"/>
                  </a:lnTo>
                  <a:lnTo>
                    <a:pt x="1595" y="804"/>
                  </a:lnTo>
                  <a:lnTo>
                    <a:pt x="1593" y="803"/>
                  </a:lnTo>
                  <a:lnTo>
                    <a:pt x="1591" y="801"/>
                  </a:lnTo>
                  <a:lnTo>
                    <a:pt x="1588" y="801"/>
                  </a:lnTo>
                  <a:lnTo>
                    <a:pt x="1588" y="803"/>
                  </a:lnTo>
                  <a:lnTo>
                    <a:pt x="1588" y="804"/>
                  </a:lnTo>
                  <a:lnTo>
                    <a:pt x="1588" y="806"/>
                  </a:lnTo>
                  <a:lnTo>
                    <a:pt x="1590" y="808"/>
                  </a:lnTo>
                  <a:lnTo>
                    <a:pt x="1590" y="810"/>
                  </a:lnTo>
                  <a:lnTo>
                    <a:pt x="1588" y="811"/>
                  </a:lnTo>
                  <a:lnTo>
                    <a:pt x="1585" y="813"/>
                  </a:lnTo>
                  <a:lnTo>
                    <a:pt x="1582" y="811"/>
                  </a:lnTo>
                  <a:lnTo>
                    <a:pt x="1578" y="810"/>
                  </a:lnTo>
                  <a:lnTo>
                    <a:pt x="1576" y="809"/>
                  </a:lnTo>
                  <a:lnTo>
                    <a:pt x="1575" y="808"/>
                  </a:lnTo>
                  <a:lnTo>
                    <a:pt x="1573" y="806"/>
                  </a:lnTo>
                  <a:lnTo>
                    <a:pt x="1572" y="805"/>
                  </a:lnTo>
                  <a:lnTo>
                    <a:pt x="1571" y="805"/>
                  </a:lnTo>
                  <a:lnTo>
                    <a:pt x="1570" y="806"/>
                  </a:lnTo>
                  <a:lnTo>
                    <a:pt x="1568" y="808"/>
                  </a:lnTo>
                  <a:lnTo>
                    <a:pt x="1568" y="810"/>
                  </a:lnTo>
                  <a:lnTo>
                    <a:pt x="1567" y="811"/>
                  </a:lnTo>
                  <a:lnTo>
                    <a:pt x="1566" y="814"/>
                  </a:lnTo>
                  <a:lnTo>
                    <a:pt x="1565" y="816"/>
                  </a:lnTo>
                  <a:lnTo>
                    <a:pt x="1562" y="818"/>
                  </a:lnTo>
                  <a:lnTo>
                    <a:pt x="1558" y="819"/>
                  </a:lnTo>
                  <a:lnTo>
                    <a:pt x="1555" y="819"/>
                  </a:lnTo>
                  <a:lnTo>
                    <a:pt x="1548" y="819"/>
                  </a:lnTo>
                  <a:lnTo>
                    <a:pt x="1540" y="819"/>
                  </a:lnTo>
                  <a:lnTo>
                    <a:pt x="1531" y="818"/>
                  </a:lnTo>
                  <a:lnTo>
                    <a:pt x="1524" y="816"/>
                  </a:lnTo>
                  <a:lnTo>
                    <a:pt x="1520" y="813"/>
                  </a:lnTo>
                  <a:lnTo>
                    <a:pt x="1519" y="809"/>
                  </a:lnTo>
                  <a:lnTo>
                    <a:pt x="1520" y="806"/>
                  </a:lnTo>
                  <a:lnTo>
                    <a:pt x="1522" y="805"/>
                  </a:lnTo>
                  <a:lnTo>
                    <a:pt x="1526" y="804"/>
                  </a:lnTo>
                  <a:lnTo>
                    <a:pt x="1530" y="801"/>
                  </a:lnTo>
                  <a:lnTo>
                    <a:pt x="1532" y="800"/>
                  </a:lnTo>
                  <a:lnTo>
                    <a:pt x="1535" y="798"/>
                  </a:lnTo>
                  <a:lnTo>
                    <a:pt x="1536" y="795"/>
                  </a:lnTo>
                  <a:lnTo>
                    <a:pt x="1536" y="793"/>
                  </a:lnTo>
                  <a:lnTo>
                    <a:pt x="1535" y="793"/>
                  </a:lnTo>
                  <a:lnTo>
                    <a:pt x="1533" y="794"/>
                  </a:lnTo>
                  <a:lnTo>
                    <a:pt x="1532" y="795"/>
                  </a:lnTo>
                  <a:lnTo>
                    <a:pt x="1531" y="795"/>
                  </a:lnTo>
                  <a:lnTo>
                    <a:pt x="1529" y="795"/>
                  </a:lnTo>
                  <a:lnTo>
                    <a:pt x="1527" y="795"/>
                  </a:lnTo>
                  <a:lnTo>
                    <a:pt x="1526" y="795"/>
                  </a:lnTo>
                  <a:lnTo>
                    <a:pt x="1525" y="794"/>
                  </a:lnTo>
                  <a:lnTo>
                    <a:pt x="1524" y="793"/>
                  </a:lnTo>
                  <a:lnTo>
                    <a:pt x="1510" y="793"/>
                  </a:lnTo>
                  <a:lnTo>
                    <a:pt x="1509" y="791"/>
                  </a:lnTo>
                  <a:lnTo>
                    <a:pt x="1509" y="789"/>
                  </a:lnTo>
                  <a:lnTo>
                    <a:pt x="1510" y="786"/>
                  </a:lnTo>
                  <a:lnTo>
                    <a:pt x="1511" y="785"/>
                  </a:lnTo>
                  <a:lnTo>
                    <a:pt x="1512" y="783"/>
                  </a:lnTo>
                  <a:lnTo>
                    <a:pt x="1514" y="780"/>
                  </a:lnTo>
                  <a:lnTo>
                    <a:pt x="1515" y="779"/>
                  </a:lnTo>
                  <a:lnTo>
                    <a:pt x="1515" y="776"/>
                  </a:lnTo>
                  <a:lnTo>
                    <a:pt x="1514" y="775"/>
                  </a:lnTo>
                  <a:lnTo>
                    <a:pt x="1510" y="774"/>
                  </a:lnTo>
                  <a:lnTo>
                    <a:pt x="1509" y="773"/>
                  </a:lnTo>
                  <a:lnTo>
                    <a:pt x="1507" y="770"/>
                  </a:lnTo>
                  <a:lnTo>
                    <a:pt x="1509" y="769"/>
                  </a:lnTo>
                  <a:lnTo>
                    <a:pt x="1510" y="768"/>
                  </a:lnTo>
                  <a:lnTo>
                    <a:pt x="1511" y="765"/>
                  </a:lnTo>
                  <a:lnTo>
                    <a:pt x="1514" y="764"/>
                  </a:lnTo>
                  <a:lnTo>
                    <a:pt x="1516" y="762"/>
                  </a:lnTo>
                  <a:lnTo>
                    <a:pt x="1522" y="757"/>
                  </a:lnTo>
                  <a:lnTo>
                    <a:pt x="1530" y="754"/>
                  </a:lnTo>
                  <a:lnTo>
                    <a:pt x="1538" y="754"/>
                  </a:lnTo>
                  <a:lnTo>
                    <a:pt x="1543" y="753"/>
                  </a:lnTo>
                  <a:lnTo>
                    <a:pt x="1547" y="752"/>
                  </a:lnTo>
                  <a:lnTo>
                    <a:pt x="1548" y="750"/>
                  </a:lnTo>
                  <a:lnTo>
                    <a:pt x="1550" y="749"/>
                  </a:lnTo>
                  <a:lnTo>
                    <a:pt x="1548" y="747"/>
                  </a:lnTo>
                  <a:lnTo>
                    <a:pt x="1547" y="745"/>
                  </a:lnTo>
                  <a:lnTo>
                    <a:pt x="1546" y="744"/>
                  </a:lnTo>
                  <a:lnTo>
                    <a:pt x="1543" y="743"/>
                  </a:lnTo>
                  <a:lnTo>
                    <a:pt x="1541" y="742"/>
                  </a:lnTo>
                  <a:lnTo>
                    <a:pt x="1538" y="740"/>
                  </a:lnTo>
                  <a:lnTo>
                    <a:pt x="1530" y="738"/>
                  </a:lnTo>
                  <a:lnTo>
                    <a:pt x="1522" y="739"/>
                  </a:lnTo>
                  <a:lnTo>
                    <a:pt x="1514" y="742"/>
                  </a:lnTo>
                  <a:lnTo>
                    <a:pt x="1502" y="745"/>
                  </a:lnTo>
                  <a:lnTo>
                    <a:pt x="1487" y="745"/>
                  </a:lnTo>
                  <a:lnTo>
                    <a:pt x="1485" y="744"/>
                  </a:lnTo>
                  <a:lnTo>
                    <a:pt x="1484" y="744"/>
                  </a:lnTo>
                  <a:lnTo>
                    <a:pt x="1484" y="743"/>
                  </a:lnTo>
                  <a:lnTo>
                    <a:pt x="1484" y="742"/>
                  </a:lnTo>
                  <a:lnTo>
                    <a:pt x="1485" y="740"/>
                  </a:lnTo>
                  <a:lnTo>
                    <a:pt x="1486" y="739"/>
                  </a:lnTo>
                  <a:lnTo>
                    <a:pt x="1490" y="738"/>
                  </a:lnTo>
                  <a:lnTo>
                    <a:pt x="1492" y="738"/>
                  </a:lnTo>
                  <a:lnTo>
                    <a:pt x="1496" y="737"/>
                  </a:lnTo>
                  <a:lnTo>
                    <a:pt x="1500" y="735"/>
                  </a:lnTo>
                  <a:lnTo>
                    <a:pt x="1501" y="734"/>
                  </a:lnTo>
                  <a:lnTo>
                    <a:pt x="1504" y="732"/>
                  </a:lnTo>
                  <a:lnTo>
                    <a:pt x="1505" y="730"/>
                  </a:lnTo>
                  <a:lnTo>
                    <a:pt x="1506" y="729"/>
                  </a:lnTo>
                  <a:lnTo>
                    <a:pt x="1505" y="728"/>
                  </a:lnTo>
                  <a:lnTo>
                    <a:pt x="1502" y="728"/>
                  </a:lnTo>
                  <a:lnTo>
                    <a:pt x="1499" y="729"/>
                  </a:lnTo>
                  <a:lnTo>
                    <a:pt x="1496" y="729"/>
                  </a:lnTo>
                  <a:lnTo>
                    <a:pt x="1492" y="730"/>
                  </a:lnTo>
                  <a:lnTo>
                    <a:pt x="1490" y="730"/>
                  </a:lnTo>
                  <a:lnTo>
                    <a:pt x="1487" y="730"/>
                  </a:lnTo>
                  <a:lnTo>
                    <a:pt x="1484" y="729"/>
                  </a:lnTo>
                  <a:lnTo>
                    <a:pt x="1480" y="729"/>
                  </a:lnTo>
                  <a:lnTo>
                    <a:pt x="1477" y="728"/>
                  </a:lnTo>
                  <a:lnTo>
                    <a:pt x="1475" y="727"/>
                  </a:lnTo>
                  <a:lnTo>
                    <a:pt x="1474" y="724"/>
                  </a:lnTo>
                  <a:lnTo>
                    <a:pt x="1474" y="723"/>
                  </a:lnTo>
                  <a:lnTo>
                    <a:pt x="1474" y="721"/>
                  </a:lnTo>
                  <a:lnTo>
                    <a:pt x="1475" y="718"/>
                  </a:lnTo>
                  <a:lnTo>
                    <a:pt x="1477" y="717"/>
                  </a:lnTo>
                  <a:lnTo>
                    <a:pt x="1479" y="714"/>
                  </a:lnTo>
                  <a:lnTo>
                    <a:pt x="1479" y="712"/>
                  </a:lnTo>
                  <a:lnTo>
                    <a:pt x="1479" y="711"/>
                  </a:lnTo>
                  <a:lnTo>
                    <a:pt x="1479" y="708"/>
                  </a:lnTo>
                  <a:lnTo>
                    <a:pt x="1479" y="707"/>
                  </a:lnTo>
                  <a:lnTo>
                    <a:pt x="1480" y="704"/>
                  </a:lnTo>
                  <a:lnTo>
                    <a:pt x="1481" y="703"/>
                  </a:lnTo>
                  <a:lnTo>
                    <a:pt x="1485" y="701"/>
                  </a:lnTo>
                  <a:lnTo>
                    <a:pt x="1486" y="701"/>
                  </a:lnTo>
                  <a:lnTo>
                    <a:pt x="1489" y="701"/>
                  </a:lnTo>
                  <a:lnTo>
                    <a:pt x="1492" y="701"/>
                  </a:lnTo>
                  <a:lnTo>
                    <a:pt x="1495" y="701"/>
                  </a:lnTo>
                  <a:lnTo>
                    <a:pt x="1496" y="699"/>
                  </a:lnTo>
                  <a:lnTo>
                    <a:pt x="1497" y="698"/>
                  </a:lnTo>
                  <a:lnTo>
                    <a:pt x="1497" y="697"/>
                  </a:lnTo>
                  <a:lnTo>
                    <a:pt x="1497" y="696"/>
                  </a:lnTo>
                  <a:lnTo>
                    <a:pt x="1495" y="694"/>
                  </a:lnTo>
                  <a:lnTo>
                    <a:pt x="1494" y="694"/>
                  </a:lnTo>
                  <a:lnTo>
                    <a:pt x="1491" y="693"/>
                  </a:lnTo>
                  <a:lnTo>
                    <a:pt x="1490" y="693"/>
                  </a:lnTo>
                  <a:lnTo>
                    <a:pt x="1487" y="692"/>
                  </a:lnTo>
                  <a:lnTo>
                    <a:pt x="1486" y="691"/>
                  </a:lnTo>
                  <a:lnTo>
                    <a:pt x="1486" y="689"/>
                  </a:lnTo>
                  <a:lnTo>
                    <a:pt x="1486" y="688"/>
                  </a:lnTo>
                  <a:lnTo>
                    <a:pt x="1487" y="687"/>
                  </a:lnTo>
                  <a:lnTo>
                    <a:pt x="1487" y="684"/>
                  </a:lnTo>
                  <a:lnTo>
                    <a:pt x="1487" y="683"/>
                  </a:lnTo>
                  <a:lnTo>
                    <a:pt x="1486" y="682"/>
                  </a:lnTo>
                  <a:lnTo>
                    <a:pt x="1485" y="679"/>
                  </a:lnTo>
                  <a:lnTo>
                    <a:pt x="1485" y="678"/>
                  </a:lnTo>
                  <a:lnTo>
                    <a:pt x="1486" y="676"/>
                  </a:lnTo>
                  <a:lnTo>
                    <a:pt x="1487" y="674"/>
                  </a:lnTo>
                  <a:lnTo>
                    <a:pt x="1489" y="673"/>
                  </a:lnTo>
                  <a:lnTo>
                    <a:pt x="1492" y="672"/>
                  </a:lnTo>
                  <a:lnTo>
                    <a:pt x="1495" y="672"/>
                  </a:lnTo>
                  <a:lnTo>
                    <a:pt x="1497" y="673"/>
                  </a:lnTo>
                  <a:lnTo>
                    <a:pt x="1500" y="674"/>
                  </a:lnTo>
                  <a:lnTo>
                    <a:pt x="1502" y="674"/>
                  </a:lnTo>
                  <a:lnTo>
                    <a:pt x="1505" y="674"/>
                  </a:lnTo>
                  <a:lnTo>
                    <a:pt x="1506" y="674"/>
                  </a:lnTo>
                  <a:lnTo>
                    <a:pt x="1507" y="672"/>
                  </a:lnTo>
                  <a:lnTo>
                    <a:pt x="1509" y="671"/>
                  </a:lnTo>
                  <a:lnTo>
                    <a:pt x="1507" y="670"/>
                  </a:lnTo>
                  <a:lnTo>
                    <a:pt x="1506" y="668"/>
                  </a:lnTo>
                  <a:lnTo>
                    <a:pt x="1502" y="667"/>
                  </a:lnTo>
                  <a:lnTo>
                    <a:pt x="1500" y="667"/>
                  </a:lnTo>
                  <a:lnTo>
                    <a:pt x="1499" y="665"/>
                  </a:lnTo>
                  <a:lnTo>
                    <a:pt x="1497" y="662"/>
                  </a:lnTo>
                  <a:lnTo>
                    <a:pt x="1499" y="660"/>
                  </a:lnTo>
                  <a:lnTo>
                    <a:pt x="1500" y="656"/>
                  </a:lnTo>
                  <a:lnTo>
                    <a:pt x="1502" y="653"/>
                  </a:lnTo>
                  <a:lnTo>
                    <a:pt x="1506" y="651"/>
                  </a:lnTo>
                  <a:lnTo>
                    <a:pt x="1510" y="650"/>
                  </a:lnTo>
                  <a:lnTo>
                    <a:pt x="1514" y="648"/>
                  </a:lnTo>
                  <a:lnTo>
                    <a:pt x="1519" y="648"/>
                  </a:lnTo>
                  <a:lnTo>
                    <a:pt x="1521" y="650"/>
                  </a:lnTo>
                  <a:lnTo>
                    <a:pt x="1524" y="650"/>
                  </a:lnTo>
                  <a:lnTo>
                    <a:pt x="1525" y="648"/>
                  </a:lnTo>
                  <a:lnTo>
                    <a:pt x="1526" y="648"/>
                  </a:lnTo>
                  <a:lnTo>
                    <a:pt x="1526" y="647"/>
                  </a:lnTo>
                  <a:lnTo>
                    <a:pt x="1526" y="646"/>
                  </a:lnTo>
                  <a:lnTo>
                    <a:pt x="1526" y="645"/>
                  </a:lnTo>
                  <a:lnTo>
                    <a:pt x="1526" y="643"/>
                  </a:lnTo>
                  <a:lnTo>
                    <a:pt x="1529" y="642"/>
                  </a:lnTo>
                  <a:lnTo>
                    <a:pt x="1531" y="641"/>
                  </a:lnTo>
                  <a:lnTo>
                    <a:pt x="1533" y="641"/>
                  </a:lnTo>
                  <a:lnTo>
                    <a:pt x="1537" y="641"/>
                  </a:lnTo>
                  <a:lnTo>
                    <a:pt x="1538" y="641"/>
                  </a:lnTo>
                  <a:lnTo>
                    <a:pt x="1538" y="638"/>
                  </a:lnTo>
                  <a:lnTo>
                    <a:pt x="1535" y="637"/>
                  </a:lnTo>
                  <a:lnTo>
                    <a:pt x="1529" y="636"/>
                  </a:lnTo>
                  <a:lnTo>
                    <a:pt x="1521" y="636"/>
                  </a:lnTo>
                  <a:lnTo>
                    <a:pt x="1515" y="636"/>
                  </a:lnTo>
                  <a:lnTo>
                    <a:pt x="1510" y="636"/>
                  </a:lnTo>
                  <a:lnTo>
                    <a:pt x="1509" y="635"/>
                  </a:lnTo>
                  <a:lnTo>
                    <a:pt x="1507" y="635"/>
                  </a:lnTo>
                  <a:lnTo>
                    <a:pt x="1507" y="632"/>
                  </a:lnTo>
                  <a:lnTo>
                    <a:pt x="1509" y="631"/>
                  </a:lnTo>
                  <a:lnTo>
                    <a:pt x="1511" y="630"/>
                  </a:lnTo>
                  <a:lnTo>
                    <a:pt x="1514" y="627"/>
                  </a:lnTo>
                  <a:lnTo>
                    <a:pt x="1515" y="626"/>
                  </a:lnTo>
                  <a:lnTo>
                    <a:pt x="1519" y="626"/>
                  </a:lnTo>
                  <a:lnTo>
                    <a:pt x="1521" y="625"/>
                  </a:lnTo>
                  <a:lnTo>
                    <a:pt x="1525" y="625"/>
                  </a:lnTo>
                  <a:lnTo>
                    <a:pt x="1529" y="625"/>
                  </a:lnTo>
                  <a:lnTo>
                    <a:pt x="1540" y="623"/>
                  </a:lnTo>
                  <a:lnTo>
                    <a:pt x="1547" y="625"/>
                  </a:lnTo>
                  <a:lnTo>
                    <a:pt x="1555" y="627"/>
                  </a:lnTo>
                  <a:lnTo>
                    <a:pt x="1557" y="631"/>
                  </a:lnTo>
                  <a:lnTo>
                    <a:pt x="1558" y="633"/>
                  </a:lnTo>
                  <a:lnTo>
                    <a:pt x="1558" y="636"/>
                  </a:lnTo>
                  <a:lnTo>
                    <a:pt x="1558" y="640"/>
                  </a:lnTo>
                  <a:lnTo>
                    <a:pt x="1557" y="642"/>
                  </a:lnTo>
                  <a:lnTo>
                    <a:pt x="1557" y="646"/>
                  </a:lnTo>
                  <a:lnTo>
                    <a:pt x="1560" y="650"/>
                  </a:lnTo>
                  <a:lnTo>
                    <a:pt x="1562" y="652"/>
                  </a:lnTo>
                  <a:lnTo>
                    <a:pt x="1566" y="653"/>
                  </a:lnTo>
                  <a:lnTo>
                    <a:pt x="1568" y="656"/>
                  </a:lnTo>
                  <a:lnTo>
                    <a:pt x="1571" y="660"/>
                  </a:lnTo>
                  <a:lnTo>
                    <a:pt x="1571" y="661"/>
                  </a:lnTo>
                  <a:lnTo>
                    <a:pt x="1572" y="663"/>
                  </a:lnTo>
                  <a:lnTo>
                    <a:pt x="1573" y="666"/>
                  </a:lnTo>
                  <a:lnTo>
                    <a:pt x="1575" y="668"/>
                  </a:lnTo>
                  <a:lnTo>
                    <a:pt x="1576" y="671"/>
                  </a:lnTo>
                  <a:lnTo>
                    <a:pt x="1578" y="672"/>
                  </a:lnTo>
                  <a:lnTo>
                    <a:pt x="1581" y="672"/>
                  </a:lnTo>
                  <a:lnTo>
                    <a:pt x="1582" y="672"/>
                  </a:lnTo>
                  <a:lnTo>
                    <a:pt x="1585" y="672"/>
                  </a:lnTo>
                  <a:lnTo>
                    <a:pt x="1587" y="671"/>
                  </a:lnTo>
                  <a:lnTo>
                    <a:pt x="1590" y="671"/>
                  </a:lnTo>
                  <a:lnTo>
                    <a:pt x="1591" y="672"/>
                  </a:lnTo>
                  <a:lnTo>
                    <a:pt x="1602" y="672"/>
                  </a:lnTo>
                  <a:lnTo>
                    <a:pt x="1603" y="672"/>
                  </a:lnTo>
                  <a:lnTo>
                    <a:pt x="1605" y="673"/>
                  </a:lnTo>
                  <a:lnTo>
                    <a:pt x="1606" y="674"/>
                  </a:lnTo>
                  <a:lnTo>
                    <a:pt x="1607" y="676"/>
                  </a:lnTo>
                  <a:lnTo>
                    <a:pt x="1607" y="678"/>
                  </a:lnTo>
                  <a:lnTo>
                    <a:pt x="1607" y="681"/>
                  </a:lnTo>
                  <a:lnTo>
                    <a:pt x="1606" y="682"/>
                  </a:lnTo>
                  <a:lnTo>
                    <a:pt x="1605" y="683"/>
                  </a:lnTo>
                  <a:lnTo>
                    <a:pt x="1603" y="686"/>
                  </a:lnTo>
                  <a:lnTo>
                    <a:pt x="1602" y="688"/>
                  </a:lnTo>
                  <a:lnTo>
                    <a:pt x="1602" y="691"/>
                  </a:lnTo>
                  <a:lnTo>
                    <a:pt x="1602" y="693"/>
                  </a:lnTo>
                  <a:lnTo>
                    <a:pt x="1605" y="694"/>
                  </a:lnTo>
                  <a:lnTo>
                    <a:pt x="1607" y="697"/>
                  </a:lnTo>
                  <a:lnTo>
                    <a:pt x="1609" y="698"/>
                  </a:lnTo>
                  <a:lnTo>
                    <a:pt x="1612" y="701"/>
                  </a:lnTo>
                  <a:lnTo>
                    <a:pt x="1614" y="701"/>
                  </a:lnTo>
                  <a:lnTo>
                    <a:pt x="1617" y="701"/>
                  </a:lnTo>
                  <a:lnTo>
                    <a:pt x="1618" y="699"/>
                  </a:lnTo>
                  <a:lnTo>
                    <a:pt x="1618" y="698"/>
                  </a:lnTo>
                  <a:lnTo>
                    <a:pt x="1618" y="696"/>
                  </a:lnTo>
                  <a:lnTo>
                    <a:pt x="1617" y="693"/>
                  </a:lnTo>
                  <a:lnTo>
                    <a:pt x="1613" y="691"/>
                  </a:lnTo>
                  <a:lnTo>
                    <a:pt x="1612" y="688"/>
                  </a:lnTo>
                  <a:lnTo>
                    <a:pt x="1611" y="684"/>
                  </a:lnTo>
                  <a:lnTo>
                    <a:pt x="1612" y="681"/>
                  </a:lnTo>
                  <a:lnTo>
                    <a:pt x="1616" y="678"/>
                  </a:lnTo>
                  <a:lnTo>
                    <a:pt x="1619" y="677"/>
                  </a:lnTo>
                  <a:lnTo>
                    <a:pt x="1622" y="677"/>
                  </a:lnTo>
                  <a:lnTo>
                    <a:pt x="1626" y="678"/>
                  </a:lnTo>
                  <a:lnTo>
                    <a:pt x="1628" y="679"/>
                  </a:lnTo>
                  <a:lnTo>
                    <a:pt x="1629" y="682"/>
                  </a:lnTo>
                  <a:lnTo>
                    <a:pt x="1631" y="683"/>
                  </a:lnTo>
                  <a:lnTo>
                    <a:pt x="1631" y="687"/>
                  </a:lnTo>
                  <a:lnTo>
                    <a:pt x="1631" y="689"/>
                  </a:lnTo>
                  <a:lnTo>
                    <a:pt x="1631" y="692"/>
                  </a:lnTo>
                  <a:lnTo>
                    <a:pt x="1631" y="693"/>
                  </a:lnTo>
                  <a:lnTo>
                    <a:pt x="1628" y="696"/>
                  </a:lnTo>
                  <a:lnTo>
                    <a:pt x="1628" y="697"/>
                  </a:lnTo>
                  <a:lnTo>
                    <a:pt x="1629" y="698"/>
                  </a:lnTo>
                  <a:lnTo>
                    <a:pt x="1631" y="698"/>
                  </a:lnTo>
                  <a:lnTo>
                    <a:pt x="1632" y="699"/>
                  </a:lnTo>
                  <a:lnTo>
                    <a:pt x="1632" y="701"/>
                  </a:lnTo>
                  <a:lnTo>
                    <a:pt x="1633" y="701"/>
                  </a:lnTo>
                  <a:lnTo>
                    <a:pt x="1632" y="706"/>
                  </a:lnTo>
                  <a:lnTo>
                    <a:pt x="1632" y="712"/>
                  </a:lnTo>
                  <a:lnTo>
                    <a:pt x="1631" y="718"/>
                  </a:lnTo>
                  <a:lnTo>
                    <a:pt x="1632" y="723"/>
                  </a:lnTo>
                  <a:lnTo>
                    <a:pt x="1636" y="724"/>
                  </a:lnTo>
                  <a:lnTo>
                    <a:pt x="1644" y="725"/>
                  </a:lnTo>
                  <a:lnTo>
                    <a:pt x="1653" y="727"/>
                  </a:lnTo>
                  <a:lnTo>
                    <a:pt x="1662" y="728"/>
                  </a:lnTo>
                  <a:lnTo>
                    <a:pt x="1663" y="728"/>
                  </a:lnTo>
                  <a:lnTo>
                    <a:pt x="1664" y="729"/>
                  </a:lnTo>
                  <a:lnTo>
                    <a:pt x="1667" y="730"/>
                  </a:lnTo>
                  <a:lnTo>
                    <a:pt x="1668" y="730"/>
                  </a:lnTo>
                  <a:lnTo>
                    <a:pt x="1671" y="732"/>
                  </a:lnTo>
                  <a:lnTo>
                    <a:pt x="1672" y="732"/>
                  </a:lnTo>
                  <a:lnTo>
                    <a:pt x="1673" y="732"/>
                  </a:lnTo>
                  <a:lnTo>
                    <a:pt x="1674" y="732"/>
                  </a:lnTo>
                  <a:lnTo>
                    <a:pt x="1673" y="732"/>
                  </a:lnTo>
                  <a:lnTo>
                    <a:pt x="1672" y="730"/>
                  </a:lnTo>
                  <a:lnTo>
                    <a:pt x="1669" y="728"/>
                  </a:lnTo>
                  <a:lnTo>
                    <a:pt x="1667" y="727"/>
                  </a:lnTo>
                  <a:lnTo>
                    <a:pt x="1666" y="724"/>
                  </a:lnTo>
                  <a:lnTo>
                    <a:pt x="1664" y="722"/>
                  </a:lnTo>
                  <a:lnTo>
                    <a:pt x="1663" y="721"/>
                  </a:lnTo>
                  <a:lnTo>
                    <a:pt x="1661" y="718"/>
                  </a:lnTo>
                  <a:lnTo>
                    <a:pt x="1659" y="717"/>
                  </a:lnTo>
                  <a:lnTo>
                    <a:pt x="1657" y="714"/>
                  </a:lnTo>
                  <a:lnTo>
                    <a:pt x="1653" y="714"/>
                  </a:lnTo>
                  <a:lnTo>
                    <a:pt x="1649" y="713"/>
                  </a:lnTo>
                  <a:lnTo>
                    <a:pt x="1648" y="711"/>
                  </a:lnTo>
                  <a:lnTo>
                    <a:pt x="1646" y="708"/>
                  </a:lnTo>
                  <a:lnTo>
                    <a:pt x="1646" y="706"/>
                  </a:lnTo>
                  <a:lnTo>
                    <a:pt x="1646" y="703"/>
                  </a:lnTo>
                  <a:lnTo>
                    <a:pt x="1646" y="701"/>
                  </a:lnTo>
                  <a:lnTo>
                    <a:pt x="1646" y="698"/>
                  </a:lnTo>
                  <a:lnTo>
                    <a:pt x="1646" y="697"/>
                  </a:lnTo>
                  <a:lnTo>
                    <a:pt x="1646" y="696"/>
                  </a:lnTo>
                  <a:lnTo>
                    <a:pt x="1646" y="693"/>
                  </a:lnTo>
                  <a:lnTo>
                    <a:pt x="1646" y="691"/>
                  </a:lnTo>
                  <a:lnTo>
                    <a:pt x="1646" y="687"/>
                  </a:lnTo>
                  <a:lnTo>
                    <a:pt x="1647" y="686"/>
                  </a:lnTo>
                  <a:lnTo>
                    <a:pt x="1648" y="683"/>
                  </a:lnTo>
                  <a:lnTo>
                    <a:pt x="1651" y="683"/>
                  </a:lnTo>
                  <a:lnTo>
                    <a:pt x="1653" y="683"/>
                  </a:lnTo>
                  <a:lnTo>
                    <a:pt x="1667" y="683"/>
                  </a:lnTo>
                  <a:lnTo>
                    <a:pt x="1682" y="684"/>
                  </a:lnTo>
                  <a:lnTo>
                    <a:pt x="1695" y="688"/>
                  </a:lnTo>
                  <a:lnTo>
                    <a:pt x="1704" y="694"/>
                  </a:lnTo>
                  <a:lnTo>
                    <a:pt x="1710" y="701"/>
                  </a:lnTo>
                  <a:lnTo>
                    <a:pt x="1717" y="707"/>
                  </a:lnTo>
                  <a:lnTo>
                    <a:pt x="1718" y="709"/>
                  </a:lnTo>
                  <a:lnTo>
                    <a:pt x="1719" y="711"/>
                  </a:lnTo>
                  <a:lnTo>
                    <a:pt x="1720" y="713"/>
                  </a:lnTo>
                  <a:lnTo>
                    <a:pt x="1722" y="716"/>
                  </a:lnTo>
                  <a:lnTo>
                    <a:pt x="1724" y="717"/>
                  </a:lnTo>
                  <a:lnTo>
                    <a:pt x="1727" y="719"/>
                  </a:lnTo>
                  <a:lnTo>
                    <a:pt x="1729" y="721"/>
                  </a:lnTo>
                  <a:lnTo>
                    <a:pt x="1732" y="722"/>
                  </a:lnTo>
                  <a:lnTo>
                    <a:pt x="1734" y="723"/>
                  </a:lnTo>
                  <a:lnTo>
                    <a:pt x="1737" y="724"/>
                  </a:lnTo>
                  <a:lnTo>
                    <a:pt x="1739" y="724"/>
                  </a:lnTo>
                  <a:lnTo>
                    <a:pt x="1744" y="725"/>
                  </a:lnTo>
                  <a:lnTo>
                    <a:pt x="1747" y="725"/>
                  </a:lnTo>
                  <a:lnTo>
                    <a:pt x="1748" y="725"/>
                  </a:lnTo>
                  <a:lnTo>
                    <a:pt x="1748" y="724"/>
                  </a:lnTo>
                  <a:lnTo>
                    <a:pt x="1747" y="724"/>
                  </a:lnTo>
                  <a:lnTo>
                    <a:pt x="1745" y="723"/>
                  </a:lnTo>
                  <a:lnTo>
                    <a:pt x="1744" y="722"/>
                  </a:lnTo>
                  <a:lnTo>
                    <a:pt x="1742" y="722"/>
                  </a:lnTo>
                  <a:lnTo>
                    <a:pt x="1739" y="721"/>
                  </a:lnTo>
                  <a:lnTo>
                    <a:pt x="1737" y="719"/>
                  </a:lnTo>
                  <a:lnTo>
                    <a:pt x="1734" y="718"/>
                  </a:lnTo>
                  <a:lnTo>
                    <a:pt x="1733" y="716"/>
                  </a:lnTo>
                  <a:lnTo>
                    <a:pt x="1732" y="713"/>
                  </a:lnTo>
                  <a:lnTo>
                    <a:pt x="1730" y="711"/>
                  </a:lnTo>
                  <a:lnTo>
                    <a:pt x="1729" y="709"/>
                  </a:lnTo>
                  <a:lnTo>
                    <a:pt x="1727" y="706"/>
                  </a:lnTo>
                  <a:lnTo>
                    <a:pt x="1724" y="703"/>
                  </a:lnTo>
                  <a:lnTo>
                    <a:pt x="1722" y="699"/>
                  </a:lnTo>
                  <a:lnTo>
                    <a:pt x="1719" y="696"/>
                  </a:lnTo>
                  <a:lnTo>
                    <a:pt x="1717" y="694"/>
                  </a:lnTo>
                  <a:lnTo>
                    <a:pt x="1714" y="692"/>
                  </a:lnTo>
                  <a:lnTo>
                    <a:pt x="1713" y="691"/>
                  </a:lnTo>
                  <a:lnTo>
                    <a:pt x="1710" y="688"/>
                  </a:lnTo>
                  <a:lnTo>
                    <a:pt x="1710" y="686"/>
                  </a:lnTo>
                  <a:lnTo>
                    <a:pt x="1712" y="684"/>
                  </a:lnTo>
                  <a:lnTo>
                    <a:pt x="1714" y="682"/>
                  </a:lnTo>
                  <a:lnTo>
                    <a:pt x="1719" y="681"/>
                  </a:lnTo>
                  <a:lnTo>
                    <a:pt x="1724" y="678"/>
                  </a:lnTo>
                  <a:lnTo>
                    <a:pt x="1730" y="674"/>
                  </a:lnTo>
                  <a:lnTo>
                    <a:pt x="1737" y="672"/>
                  </a:lnTo>
                  <a:lnTo>
                    <a:pt x="1742" y="672"/>
                  </a:lnTo>
                  <a:lnTo>
                    <a:pt x="1747" y="672"/>
                  </a:lnTo>
                  <a:lnTo>
                    <a:pt x="1751" y="671"/>
                  </a:lnTo>
                  <a:lnTo>
                    <a:pt x="1755" y="670"/>
                  </a:lnTo>
                  <a:lnTo>
                    <a:pt x="1759" y="667"/>
                  </a:lnTo>
                  <a:lnTo>
                    <a:pt x="1763" y="665"/>
                  </a:lnTo>
                  <a:lnTo>
                    <a:pt x="1765" y="662"/>
                  </a:lnTo>
                  <a:lnTo>
                    <a:pt x="1768" y="661"/>
                  </a:lnTo>
                  <a:lnTo>
                    <a:pt x="1771" y="660"/>
                  </a:lnTo>
                  <a:lnTo>
                    <a:pt x="1774" y="658"/>
                  </a:lnTo>
                  <a:lnTo>
                    <a:pt x="1776" y="657"/>
                  </a:lnTo>
                  <a:lnTo>
                    <a:pt x="1788" y="652"/>
                  </a:lnTo>
                  <a:lnTo>
                    <a:pt x="1799" y="651"/>
                  </a:lnTo>
                  <a:lnTo>
                    <a:pt x="1810" y="651"/>
                  </a:lnTo>
                  <a:lnTo>
                    <a:pt x="1811" y="651"/>
                  </a:lnTo>
                  <a:lnTo>
                    <a:pt x="1814" y="651"/>
                  </a:lnTo>
                  <a:lnTo>
                    <a:pt x="1818" y="651"/>
                  </a:lnTo>
                  <a:lnTo>
                    <a:pt x="1820" y="650"/>
                  </a:lnTo>
                  <a:lnTo>
                    <a:pt x="1823" y="648"/>
                  </a:lnTo>
                  <a:lnTo>
                    <a:pt x="1825" y="648"/>
                  </a:lnTo>
                  <a:lnTo>
                    <a:pt x="1825" y="647"/>
                  </a:lnTo>
                  <a:lnTo>
                    <a:pt x="1823" y="646"/>
                  </a:lnTo>
                  <a:lnTo>
                    <a:pt x="1816" y="645"/>
                  </a:lnTo>
                  <a:lnTo>
                    <a:pt x="1806" y="643"/>
                  </a:lnTo>
                  <a:lnTo>
                    <a:pt x="1796" y="643"/>
                  </a:lnTo>
                  <a:lnTo>
                    <a:pt x="1776" y="643"/>
                  </a:lnTo>
                  <a:lnTo>
                    <a:pt x="1774" y="641"/>
                  </a:lnTo>
                  <a:lnTo>
                    <a:pt x="1775" y="637"/>
                  </a:lnTo>
                  <a:lnTo>
                    <a:pt x="1779" y="632"/>
                  </a:lnTo>
                  <a:lnTo>
                    <a:pt x="1785" y="627"/>
                  </a:lnTo>
                  <a:lnTo>
                    <a:pt x="1790" y="622"/>
                  </a:lnTo>
                  <a:lnTo>
                    <a:pt x="1794" y="620"/>
                  </a:lnTo>
                  <a:lnTo>
                    <a:pt x="1798" y="619"/>
                  </a:lnTo>
                  <a:lnTo>
                    <a:pt x="1800" y="617"/>
                  </a:lnTo>
                  <a:lnTo>
                    <a:pt x="1803" y="616"/>
                  </a:lnTo>
                  <a:lnTo>
                    <a:pt x="1805" y="615"/>
                  </a:lnTo>
                  <a:lnTo>
                    <a:pt x="1808" y="612"/>
                  </a:lnTo>
                  <a:lnTo>
                    <a:pt x="1808" y="612"/>
                  </a:lnTo>
                  <a:lnTo>
                    <a:pt x="1808" y="611"/>
                  </a:lnTo>
                  <a:lnTo>
                    <a:pt x="1806" y="610"/>
                  </a:lnTo>
                  <a:lnTo>
                    <a:pt x="1805" y="610"/>
                  </a:lnTo>
                  <a:lnTo>
                    <a:pt x="1803" y="610"/>
                  </a:lnTo>
                  <a:lnTo>
                    <a:pt x="1791" y="612"/>
                  </a:lnTo>
                  <a:lnTo>
                    <a:pt x="1781" y="617"/>
                  </a:lnTo>
                  <a:lnTo>
                    <a:pt x="1773" y="622"/>
                  </a:lnTo>
                  <a:lnTo>
                    <a:pt x="1768" y="630"/>
                  </a:lnTo>
                  <a:lnTo>
                    <a:pt x="1765" y="638"/>
                  </a:lnTo>
                  <a:lnTo>
                    <a:pt x="1766" y="640"/>
                  </a:lnTo>
                  <a:lnTo>
                    <a:pt x="1766" y="642"/>
                  </a:lnTo>
                  <a:lnTo>
                    <a:pt x="1766" y="645"/>
                  </a:lnTo>
                  <a:lnTo>
                    <a:pt x="1765" y="646"/>
                  </a:lnTo>
                  <a:lnTo>
                    <a:pt x="1764" y="648"/>
                  </a:lnTo>
                  <a:lnTo>
                    <a:pt x="1760" y="650"/>
                  </a:lnTo>
                  <a:lnTo>
                    <a:pt x="1759" y="652"/>
                  </a:lnTo>
                  <a:lnTo>
                    <a:pt x="1758" y="655"/>
                  </a:lnTo>
                  <a:lnTo>
                    <a:pt x="1753" y="658"/>
                  </a:lnTo>
                  <a:lnTo>
                    <a:pt x="1744" y="661"/>
                  </a:lnTo>
                  <a:lnTo>
                    <a:pt x="1734" y="663"/>
                  </a:lnTo>
                  <a:lnTo>
                    <a:pt x="1724" y="665"/>
                  </a:lnTo>
                  <a:lnTo>
                    <a:pt x="1720" y="667"/>
                  </a:lnTo>
                  <a:lnTo>
                    <a:pt x="1715" y="668"/>
                  </a:lnTo>
                  <a:lnTo>
                    <a:pt x="1712" y="670"/>
                  </a:lnTo>
                  <a:lnTo>
                    <a:pt x="1705" y="670"/>
                  </a:lnTo>
                  <a:lnTo>
                    <a:pt x="1704" y="668"/>
                  </a:lnTo>
                  <a:lnTo>
                    <a:pt x="1703" y="667"/>
                  </a:lnTo>
                  <a:lnTo>
                    <a:pt x="1703" y="666"/>
                  </a:lnTo>
                  <a:lnTo>
                    <a:pt x="1703" y="665"/>
                  </a:lnTo>
                  <a:lnTo>
                    <a:pt x="1704" y="663"/>
                  </a:lnTo>
                  <a:lnTo>
                    <a:pt x="1704" y="662"/>
                  </a:lnTo>
                  <a:lnTo>
                    <a:pt x="1704" y="661"/>
                  </a:lnTo>
                  <a:lnTo>
                    <a:pt x="1703" y="660"/>
                  </a:lnTo>
                  <a:lnTo>
                    <a:pt x="1700" y="658"/>
                  </a:lnTo>
                  <a:lnTo>
                    <a:pt x="1698" y="660"/>
                  </a:lnTo>
                  <a:lnTo>
                    <a:pt x="1694" y="662"/>
                  </a:lnTo>
                  <a:lnTo>
                    <a:pt x="1692" y="663"/>
                  </a:lnTo>
                  <a:lnTo>
                    <a:pt x="1689" y="666"/>
                  </a:lnTo>
                  <a:lnTo>
                    <a:pt x="1687" y="668"/>
                  </a:lnTo>
                  <a:lnTo>
                    <a:pt x="1685" y="670"/>
                  </a:lnTo>
                  <a:lnTo>
                    <a:pt x="1679" y="672"/>
                  </a:lnTo>
                  <a:lnTo>
                    <a:pt x="1671" y="673"/>
                  </a:lnTo>
                  <a:lnTo>
                    <a:pt x="1662" y="672"/>
                  </a:lnTo>
                  <a:lnTo>
                    <a:pt x="1657" y="670"/>
                  </a:lnTo>
                  <a:lnTo>
                    <a:pt x="1654" y="668"/>
                  </a:lnTo>
                  <a:lnTo>
                    <a:pt x="1654" y="667"/>
                  </a:lnTo>
                  <a:lnTo>
                    <a:pt x="1654" y="665"/>
                  </a:lnTo>
                  <a:lnTo>
                    <a:pt x="1656" y="662"/>
                  </a:lnTo>
                  <a:lnTo>
                    <a:pt x="1656" y="661"/>
                  </a:lnTo>
                  <a:lnTo>
                    <a:pt x="1657" y="660"/>
                  </a:lnTo>
                  <a:lnTo>
                    <a:pt x="1657" y="656"/>
                  </a:lnTo>
                  <a:lnTo>
                    <a:pt x="1658" y="655"/>
                  </a:lnTo>
                  <a:lnTo>
                    <a:pt x="1661" y="652"/>
                  </a:lnTo>
                  <a:lnTo>
                    <a:pt x="1663" y="651"/>
                  </a:lnTo>
                  <a:lnTo>
                    <a:pt x="1667" y="648"/>
                  </a:lnTo>
                  <a:lnTo>
                    <a:pt x="1684" y="642"/>
                  </a:lnTo>
                  <a:lnTo>
                    <a:pt x="1703" y="638"/>
                  </a:lnTo>
                  <a:lnTo>
                    <a:pt x="1707" y="637"/>
                  </a:lnTo>
                  <a:lnTo>
                    <a:pt x="1708" y="636"/>
                  </a:lnTo>
                  <a:lnTo>
                    <a:pt x="1708" y="636"/>
                  </a:lnTo>
                  <a:lnTo>
                    <a:pt x="1707" y="635"/>
                  </a:lnTo>
                  <a:lnTo>
                    <a:pt x="1704" y="635"/>
                  </a:lnTo>
                  <a:lnTo>
                    <a:pt x="1703" y="635"/>
                  </a:lnTo>
                  <a:lnTo>
                    <a:pt x="1699" y="635"/>
                  </a:lnTo>
                  <a:lnTo>
                    <a:pt x="1697" y="636"/>
                  </a:lnTo>
                  <a:lnTo>
                    <a:pt x="1694" y="636"/>
                  </a:lnTo>
                  <a:lnTo>
                    <a:pt x="1693" y="636"/>
                  </a:lnTo>
                  <a:lnTo>
                    <a:pt x="1678" y="637"/>
                  </a:lnTo>
                  <a:lnTo>
                    <a:pt x="1666" y="641"/>
                  </a:lnTo>
                  <a:lnTo>
                    <a:pt x="1653" y="646"/>
                  </a:lnTo>
                  <a:lnTo>
                    <a:pt x="1649" y="648"/>
                  </a:lnTo>
                  <a:lnTo>
                    <a:pt x="1647" y="651"/>
                  </a:lnTo>
                  <a:lnTo>
                    <a:pt x="1643" y="653"/>
                  </a:lnTo>
                  <a:lnTo>
                    <a:pt x="1641" y="656"/>
                  </a:lnTo>
                  <a:lnTo>
                    <a:pt x="1638" y="660"/>
                  </a:lnTo>
                  <a:lnTo>
                    <a:pt x="1631" y="661"/>
                  </a:lnTo>
                  <a:lnTo>
                    <a:pt x="1623" y="660"/>
                  </a:lnTo>
                  <a:lnTo>
                    <a:pt x="1614" y="657"/>
                  </a:lnTo>
                  <a:lnTo>
                    <a:pt x="1609" y="655"/>
                  </a:lnTo>
                  <a:lnTo>
                    <a:pt x="1606" y="652"/>
                  </a:lnTo>
                  <a:lnTo>
                    <a:pt x="1603" y="651"/>
                  </a:lnTo>
                  <a:lnTo>
                    <a:pt x="1603" y="650"/>
                  </a:lnTo>
                  <a:lnTo>
                    <a:pt x="1605" y="648"/>
                  </a:lnTo>
                  <a:lnTo>
                    <a:pt x="1607" y="647"/>
                  </a:lnTo>
                  <a:lnTo>
                    <a:pt x="1612" y="646"/>
                  </a:lnTo>
                  <a:lnTo>
                    <a:pt x="1624" y="643"/>
                  </a:lnTo>
                  <a:lnTo>
                    <a:pt x="1638" y="642"/>
                  </a:lnTo>
                  <a:lnTo>
                    <a:pt x="1651" y="641"/>
                  </a:lnTo>
                  <a:lnTo>
                    <a:pt x="1664" y="633"/>
                  </a:lnTo>
                  <a:lnTo>
                    <a:pt x="1677" y="625"/>
                  </a:lnTo>
                  <a:lnTo>
                    <a:pt x="1678" y="625"/>
                  </a:lnTo>
                  <a:lnTo>
                    <a:pt x="1679" y="623"/>
                  </a:lnTo>
                  <a:lnTo>
                    <a:pt x="1678" y="623"/>
                  </a:lnTo>
                  <a:lnTo>
                    <a:pt x="1677" y="622"/>
                  </a:lnTo>
                  <a:lnTo>
                    <a:pt x="1673" y="623"/>
                  </a:lnTo>
                  <a:lnTo>
                    <a:pt x="1671" y="623"/>
                  </a:lnTo>
                  <a:lnTo>
                    <a:pt x="1668" y="625"/>
                  </a:lnTo>
                  <a:lnTo>
                    <a:pt x="1667" y="625"/>
                  </a:lnTo>
                  <a:lnTo>
                    <a:pt x="1657" y="631"/>
                  </a:lnTo>
                  <a:lnTo>
                    <a:pt x="1646" y="636"/>
                  </a:lnTo>
                  <a:lnTo>
                    <a:pt x="1633" y="638"/>
                  </a:lnTo>
                  <a:lnTo>
                    <a:pt x="1619" y="641"/>
                  </a:lnTo>
                  <a:lnTo>
                    <a:pt x="1613" y="642"/>
                  </a:lnTo>
                  <a:lnTo>
                    <a:pt x="1606" y="643"/>
                  </a:lnTo>
                  <a:lnTo>
                    <a:pt x="1600" y="643"/>
                  </a:lnTo>
                  <a:lnTo>
                    <a:pt x="1596" y="643"/>
                  </a:lnTo>
                  <a:lnTo>
                    <a:pt x="1592" y="643"/>
                  </a:lnTo>
                  <a:lnTo>
                    <a:pt x="1590" y="642"/>
                  </a:lnTo>
                  <a:lnTo>
                    <a:pt x="1588" y="641"/>
                  </a:lnTo>
                  <a:lnTo>
                    <a:pt x="1587" y="640"/>
                  </a:lnTo>
                  <a:lnTo>
                    <a:pt x="1587" y="637"/>
                  </a:lnTo>
                  <a:lnTo>
                    <a:pt x="1588" y="636"/>
                  </a:lnTo>
                  <a:lnTo>
                    <a:pt x="1590" y="635"/>
                  </a:lnTo>
                  <a:lnTo>
                    <a:pt x="1591" y="633"/>
                  </a:lnTo>
                  <a:lnTo>
                    <a:pt x="1592" y="632"/>
                  </a:lnTo>
                  <a:lnTo>
                    <a:pt x="1593" y="631"/>
                  </a:lnTo>
                  <a:lnTo>
                    <a:pt x="1596" y="631"/>
                  </a:lnTo>
                  <a:lnTo>
                    <a:pt x="1597" y="630"/>
                  </a:lnTo>
                  <a:lnTo>
                    <a:pt x="1598" y="630"/>
                  </a:lnTo>
                  <a:lnTo>
                    <a:pt x="1600" y="627"/>
                  </a:lnTo>
                  <a:lnTo>
                    <a:pt x="1600" y="627"/>
                  </a:lnTo>
                  <a:lnTo>
                    <a:pt x="1600" y="626"/>
                  </a:lnTo>
                  <a:lnTo>
                    <a:pt x="1598" y="625"/>
                  </a:lnTo>
                  <a:lnTo>
                    <a:pt x="1597" y="625"/>
                  </a:lnTo>
                  <a:lnTo>
                    <a:pt x="1597" y="623"/>
                  </a:lnTo>
                  <a:lnTo>
                    <a:pt x="1596" y="622"/>
                  </a:lnTo>
                  <a:lnTo>
                    <a:pt x="1597" y="620"/>
                  </a:lnTo>
                  <a:lnTo>
                    <a:pt x="1600" y="619"/>
                  </a:lnTo>
                  <a:lnTo>
                    <a:pt x="1602" y="617"/>
                  </a:lnTo>
                  <a:lnTo>
                    <a:pt x="1608" y="615"/>
                  </a:lnTo>
                  <a:lnTo>
                    <a:pt x="1614" y="611"/>
                  </a:lnTo>
                  <a:lnTo>
                    <a:pt x="1619" y="607"/>
                  </a:lnTo>
                  <a:lnTo>
                    <a:pt x="1616" y="607"/>
                  </a:lnTo>
                  <a:lnTo>
                    <a:pt x="1612" y="609"/>
                  </a:lnTo>
                  <a:lnTo>
                    <a:pt x="1608" y="610"/>
                  </a:lnTo>
                  <a:lnTo>
                    <a:pt x="1606" y="611"/>
                  </a:lnTo>
                  <a:lnTo>
                    <a:pt x="1603" y="612"/>
                  </a:lnTo>
                  <a:lnTo>
                    <a:pt x="1602" y="612"/>
                  </a:lnTo>
                  <a:lnTo>
                    <a:pt x="1596" y="615"/>
                  </a:lnTo>
                  <a:lnTo>
                    <a:pt x="1591" y="616"/>
                  </a:lnTo>
                  <a:lnTo>
                    <a:pt x="1586" y="617"/>
                  </a:lnTo>
                  <a:lnTo>
                    <a:pt x="1583" y="617"/>
                  </a:lnTo>
                  <a:lnTo>
                    <a:pt x="1583" y="616"/>
                  </a:lnTo>
                  <a:lnTo>
                    <a:pt x="1582" y="615"/>
                  </a:lnTo>
                  <a:lnTo>
                    <a:pt x="1583" y="614"/>
                  </a:lnTo>
                  <a:lnTo>
                    <a:pt x="1583" y="612"/>
                  </a:lnTo>
                  <a:lnTo>
                    <a:pt x="1583" y="612"/>
                  </a:lnTo>
                  <a:lnTo>
                    <a:pt x="1585" y="611"/>
                  </a:lnTo>
                  <a:lnTo>
                    <a:pt x="1586" y="610"/>
                  </a:lnTo>
                  <a:lnTo>
                    <a:pt x="1587" y="609"/>
                  </a:lnTo>
                  <a:lnTo>
                    <a:pt x="1590" y="607"/>
                  </a:lnTo>
                  <a:lnTo>
                    <a:pt x="1591" y="606"/>
                  </a:lnTo>
                  <a:lnTo>
                    <a:pt x="1591" y="605"/>
                  </a:lnTo>
                  <a:lnTo>
                    <a:pt x="1592" y="605"/>
                  </a:lnTo>
                  <a:lnTo>
                    <a:pt x="1591" y="604"/>
                  </a:lnTo>
                  <a:lnTo>
                    <a:pt x="1590" y="604"/>
                  </a:lnTo>
                  <a:lnTo>
                    <a:pt x="1586" y="604"/>
                  </a:lnTo>
                  <a:lnTo>
                    <a:pt x="1576" y="606"/>
                  </a:lnTo>
                  <a:lnTo>
                    <a:pt x="1565" y="607"/>
                  </a:lnTo>
                  <a:lnTo>
                    <a:pt x="1563" y="606"/>
                  </a:lnTo>
                  <a:lnTo>
                    <a:pt x="1561" y="605"/>
                  </a:lnTo>
                  <a:lnTo>
                    <a:pt x="1561" y="604"/>
                  </a:lnTo>
                  <a:lnTo>
                    <a:pt x="1561" y="602"/>
                  </a:lnTo>
                  <a:lnTo>
                    <a:pt x="1561" y="600"/>
                  </a:lnTo>
                  <a:lnTo>
                    <a:pt x="1562" y="599"/>
                  </a:lnTo>
                  <a:lnTo>
                    <a:pt x="1565" y="599"/>
                  </a:lnTo>
                  <a:lnTo>
                    <a:pt x="1567" y="597"/>
                  </a:lnTo>
                  <a:lnTo>
                    <a:pt x="1570" y="596"/>
                  </a:lnTo>
                  <a:lnTo>
                    <a:pt x="1571" y="594"/>
                  </a:lnTo>
                  <a:lnTo>
                    <a:pt x="1571" y="591"/>
                  </a:lnTo>
                  <a:lnTo>
                    <a:pt x="1573" y="590"/>
                  </a:lnTo>
                  <a:lnTo>
                    <a:pt x="1576" y="589"/>
                  </a:lnTo>
                  <a:lnTo>
                    <a:pt x="1580" y="587"/>
                  </a:lnTo>
                  <a:lnTo>
                    <a:pt x="1582" y="586"/>
                  </a:lnTo>
                  <a:lnTo>
                    <a:pt x="1586" y="586"/>
                  </a:lnTo>
                  <a:lnTo>
                    <a:pt x="1588" y="586"/>
                  </a:lnTo>
                  <a:lnTo>
                    <a:pt x="1591" y="586"/>
                  </a:lnTo>
                  <a:lnTo>
                    <a:pt x="1593" y="586"/>
                  </a:lnTo>
                  <a:lnTo>
                    <a:pt x="1595" y="585"/>
                  </a:lnTo>
                  <a:lnTo>
                    <a:pt x="1596" y="584"/>
                  </a:lnTo>
                  <a:lnTo>
                    <a:pt x="1596" y="582"/>
                  </a:lnTo>
                  <a:lnTo>
                    <a:pt x="1596" y="580"/>
                  </a:lnTo>
                  <a:lnTo>
                    <a:pt x="1600" y="579"/>
                  </a:lnTo>
                  <a:lnTo>
                    <a:pt x="1602" y="577"/>
                  </a:lnTo>
                  <a:lnTo>
                    <a:pt x="1605" y="576"/>
                  </a:lnTo>
                  <a:lnTo>
                    <a:pt x="1608" y="576"/>
                  </a:lnTo>
                  <a:lnTo>
                    <a:pt x="1612" y="575"/>
                  </a:lnTo>
                  <a:lnTo>
                    <a:pt x="1616" y="573"/>
                  </a:lnTo>
                  <a:lnTo>
                    <a:pt x="1619" y="571"/>
                  </a:lnTo>
                  <a:lnTo>
                    <a:pt x="1624" y="570"/>
                  </a:lnTo>
                  <a:lnTo>
                    <a:pt x="1628" y="570"/>
                  </a:lnTo>
                  <a:lnTo>
                    <a:pt x="1631" y="571"/>
                  </a:lnTo>
                  <a:lnTo>
                    <a:pt x="1633" y="573"/>
                  </a:lnTo>
                  <a:lnTo>
                    <a:pt x="1636" y="573"/>
                  </a:lnTo>
                  <a:lnTo>
                    <a:pt x="1638" y="574"/>
                  </a:lnTo>
                  <a:lnTo>
                    <a:pt x="1639" y="574"/>
                  </a:lnTo>
                  <a:lnTo>
                    <a:pt x="1641" y="574"/>
                  </a:lnTo>
                  <a:lnTo>
                    <a:pt x="1642" y="574"/>
                  </a:lnTo>
                  <a:lnTo>
                    <a:pt x="1643" y="573"/>
                  </a:lnTo>
                  <a:lnTo>
                    <a:pt x="1646" y="573"/>
                  </a:lnTo>
                  <a:lnTo>
                    <a:pt x="1648" y="573"/>
                  </a:lnTo>
                  <a:lnTo>
                    <a:pt x="1651" y="574"/>
                  </a:lnTo>
                  <a:lnTo>
                    <a:pt x="1653" y="575"/>
                  </a:lnTo>
                  <a:lnTo>
                    <a:pt x="1656" y="575"/>
                  </a:lnTo>
                  <a:lnTo>
                    <a:pt x="1658" y="575"/>
                  </a:lnTo>
                  <a:lnTo>
                    <a:pt x="1661" y="575"/>
                  </a:lnTo>
                  <a:lnTo>
                    <a:pt x="1662" y="575"/>
                  </a:lnTo>
                  <a:lnTo>
                    <a:pt x="1663" y="575"/>
                  </a:lnTo>
                  <a:lnTo>
                    <a:pt x="1663" y="574"/>
                  </a:lnTo>
                  <a:lnTo>
                    <a:pt x="1662" y="573"/>
                  </a:lnTo>
                  <a:lnTo>
                    <a:pt x="1659" y="571"/>
                  </a:lnTo>
                  <a:lnTo>
                    <a:pt x="1658" y="570"/>
                  </a:lnTo>
                  <a:lnTo>
                    <a:pt x="1654" y="569"/>
                  </a:lnTo>
                  <a:lnTo>
                    <a:pt x="1652" y="568"/>
                  </a:lnTo>
                  <a:lnTo>
                    <a:pt x="1649" y="566"/>
                  </a:lnTo>
                  <a:lnTo>
                    <a:pt x="1647" y="565"/>
                  </a:lnTo>
                  <a:lnTo>
                    <a:pt x="1646" y="564"/>
                  </a:lnTo>
                  <a:lnTo>
                    <a:pt x="1646" y="563"/>
                  </a:lnTo>
                  <a:lnTo>
                    <a:pt x="1647" y="561"/>
                  </a:lnTo>
                  <a:lnTo>
                    <a:pt x="1648" y="560"/>
                  </a:lnTo>
                  <a:lnTo>
                    <a:pt x="1649" y="560"/>
                  </a:lnTo>
                  <a:lnTo>
                    <a:pt x="1652" y="560"/>
                  </a:lnTo>
                  <a:lnTo>
                    <a:pt x="1653" y="560"/>
                  </a:lnTo>
                  <a:lnTo>
                    <a:pt x="1656" y="559"/>
                  </a:lnTo>
                  <a:lnTo>
                    <a:pt x="1657" y="559"/>
                  </a:lnTo>
                  <a:lnTo>
                    <a:pt x="1657" y="558"/>
                  </a:lnTo>
                  <a:lnTo>
                    <a:pt x="1657" y="556"/>
                  </a:lnTo>
                  <a:lnTo>
                    <a:pt x="1657" y="555"/>
                  </a:lnTo>
                  <a:lnTo>
                    <a:pt x="1657" y="554"/>
                  </a:lnTo>
                  <a:lnTo>
                    <a:pt x="1654" y="553"/>
                  </a:lnTo>
                  <a:lnTo>
                    <a:pt x="1652" y="551"/>
                  </a:lnTo>
                  <a:lnTo>
                    <a:pt x="1649" y="549"/>
                  </a:lnTo>
                  <a:lnTo>
                    <a:pt x="1648" y="548"/>
                  </a:lnTo>
                  <a:lnTo>
                    <a:pt x="1648" y="546"/>
                  </a:lnTo>
                  <a:lnTo>
                    <a:pt x="1649" y="546"/>
                  </a:lnTo>
                  <a:lnTo>
                    <a:pt x="1652" y="545"/>
                  </a:lnTo>
                  <a:lnTo>
                    <a:pt x="1657" y="544"/>
                  </a:lnTo>
                  <a:lnTo>
                    <a:pt x="1661" y="544"/>
                  </a:lnTo>
                  <a:lnTo>
                    <a:pt x="1666" y="544"/>
                  </a:lnTo>
                  <a:lnTo>
                    <a:pt x="1671" y="545"/>
                  </a:lnTo>
                  <a:lnTo>
                    <a:pt x="1674" y="546"/>
                  </a:lnTo>
                  <a:lnTo>
                    <a:pt x="1677" y="548"/>
                  </a:lnTo>
                  <a:lnTo>
                    <a:pt x="1678" y="549"/>
                  </a:lnTo>
                  <a:lnTo>
                    <a:pt x="1680" y="551"/>
                  </a:lnTo>
                  <a:lnTo>
                    <a:pt x="1682" y="551"/>
                  </a:lnTo>
                  <a:lnTo>
                    <a:pt x="1687" y="554"/>
                  </a:lnTo>
                  <a:lnTo>
                    <a:pt x="1690" y="558"/>
                  </a:lnTo>
                  <a:lnTo>
                    <a:pt x="1695" y="560"/>
                  </a:lnTo>
                  <a:lnTo>
                    <a:pt x="1698" y="559"/>
                  </a:lnTo>
                  <a:lnTo>
                    <a:pt x="1700" y="558"/>
                  </a:lnTo>
                  <a:lnTo>
                    <a:pt x="1703" y="558"/>
                  </a:lnTo>
                  <a:lnTo>
                    <a:pt x="1708" y="560"/>
                  </a:lnTo>
                  <a:lnTo>
                    <a:pt x="1710" y="563"/>
                  </a:lnTo>
                  <a:lnTo>
                    <a:pt x="1714" y="565"/>
                  </a:lnTo>
                  <a:lnTo>
                    <a:pt x="1718" y="566"/>
                  </a:lnTo>
                  <a:lnTo>
                    <a:pt x="1723" y="569"/>
                  </a:lnTo>
                  <a:lnTo>
                    <a:pt x="1728" y="570"/>
                  </a:lnTo>
                  <a:lnTo>
                    <a:pt x="1732" y="570"/>
                  </a:lnTo>
                  <a:lnTo>
                    <a:pt x="1735" y="570"/>
                  </a:lnTo>
                  <a:lnTo>
                    <a:pt x="1737" y="569"/>
                  </a:lnTo>
                  <a:lnTo>
                    <a:pt x="1737" y="569"/>
                  </a:lnTo>
                  <a:lnTo>
                    <a:pt x="1735" y="568"/>
                  </a:lnTo>
                  <a:lnTo>
                    <a:pt x="1734" y="566"/>
                  </a:lnTo>
                  <a:lnTo>
                    <a:pt x="1732" y="566"/>
                  </a:lnTo>
                  <a:lnTo>
                    <a:pt x="1730" y="565"/>
                  </a:lnTo>
                  <a:lnTo>
                    <a:pt x="1729" y="565"/>
                  </a:lnTo>
                  <a:lnTo>
                    <a:pt x="1725" y="563"/>
                  </a:lnTo>
                  <a:lnTo>
                    <a:pt x="1722" y="560"/>
                  </a:lnTo>
                  <a:lnTo>
                    <a:pt x="1719" y="558"/>
                  </a:lnTo>
                  <a:lnTo>
                    <a:pt x="1715" y="555"/>
                  </a:lnTo>
                  <a:lnTo>
                    <a:pt x="1712" y="553"/>
                  </a:lnTo>
                  <a:lnTo>
                    <a:pt x="1709" y="550"/>
                  </a:lnTo>
                  <a:lnTo>
                    <a:pt x="1708" y="548"/>
                  </a:lnTo>
                  <a:lnTo>
                    <a:pt x="1707" y="545"/>
                  </a:lnTo>
                  <a:lnTo>
                    <a:pt x="1705" y="544"/>
                  </a:lnTo>
                  <a:lnTo>
                    <a:pt x="1707" y="543"/>
                  </a:lnTo>
                  <a:lnTo>
                    <a:pt x="1708" y="541"/>
                  </a:lnTo>
                  <a:lnTo>
                    <a:pt x="1709" y="541"/>
                  </a:lnTo>
                  <a:lnTo>
                    <a:pt x="1710" y="540"/>
                  </a:lnTo>
                  <a:lnTo>
                    <a:pt x="1710" y="539"/>
                  </a:lnTo>
                  <a:lnTo>
                    <a:pt x="1713" y="538"/>
                  </a:lnTo>
                  <a:lnTo>
                    <a:pt x="1713" y="536"/>
                  </a:lnTo>
                  <a:lnTo>
                    <a:pt x="1714" y="535"/>
                  </a:lnTo>
                  <a:lnTo>
                    <a:pt x="1714" y="534"/>
                  </a:lnTo>
                  <a:lnTo>
                    <a:pt x="1713" y="533"/>
                  </a:lnTo>
                  <a:lnTo>
                    <a:pt x="1713" y="533"/>
                  </a:lnTo>
                  <a:lnTo>
                    <a:pt x="1713" y="531"/>
                  </a:lnTo>
                  <a:lnTo>
                    <a:pt x="1714" y="531"/>
                  </a:lnTo>
                  <a:lnTo>
                    <a:pt x="1717" y="530"/>
                  </a:lnTo>
                  <a:lnTo>
                    <a:pt x="1719" y="533"/>
                  </a:lnTo>
                  <a:lnTo>
                    <a:pt x="1722" y="535"/>
                  </a:lnTo>
                  <a:lnTo>
                    <a:pt x="1724" y="536"/>
                  </a:lnTo>
                  <a:lnTo>
                    <a:pt x="1728" y="539"/>
                  </a:lnTo>
                  <a:lnTo>
                    <a:pt x="1730" y="539"/>
                  </a:lnTo>
                  <a:lnTo>
                    <a:pt x="1734" y="539"/>
                  </a:lnTo>
                  <a:lnTo>
                    <a:pt x="1734" y="538"/>
                  </a:lnTo>
                  <a:lnTo>
                    <a:pt x="1733" y="536"/>
                  </a:lnTo>
                  <a:lnTo>
                    <a:pt x="1732" y="533"/>
                  </a:lnTo>
                  <a:lnTo>
                    <a:pt x="1730" y="530"/>
                  </a:lnTo>
                  <a:lnTo>
                    <a:pt x="1729" y="528"/>
                  </a:lnTo>
                  <a:lnTo>
                    <a:pt x="1728" y="524"/>
                  </a:lnTo>
                  <a:lnTo>
                    <a:pt x="1727" y="523"/>
                  </a:lnTo>
                  <a:lnTo>
                    <a:pt x="1725" y="522"/>
                  </a:lnTo>
                  <a:lnTo>
                    <a:pt x="1725" y="520"/>
                  </a:lnTo>
                  <a:lnTo>
                    <a:pt x="1724" y="519"/>
                  </a:lnTo>
                  <a:lnTo>
                    <a:pt x="1724" y="518"/>
                  </a:lnTo>
                  <a:lnTo>
                    <a:pt x="1725" y="518"/>
                  </a:lnTo>
                  <a:lnTo>
                    <a:pt x="1727" y="517"/>
                  </a:lnTo>
                  <a:lnTo>
                    <a:pt x="1729" y="517"/>
                  </a:lnTo>
                  <a:lnTo>
                    <a:pt x="1732" y="518"/>
                  </a:lnTo>
                  <a:lnTo>
                    <a:pt x="1733" y="518"/>
                  </a:lnTo>
                  <a:lnTo>
                    <a:pt x="1734" y="519"/>
                  </a:lnTo>
                  <a:lnTo>
                    <a:pt x="1735" y="519"/>
                  </a:lnTo>
                  <a:lnTo>
                    <a:pt x="1738" y="520"/>
                  </a:lnTo>
                  <a:lnTo>
                    <a:pt x="1740" y="522"/>
                  </a:lnTo>
                  <a:lnTo>
                    <a:pt x="1743" y="523"/>
                  </a:lnTo>
                  <a:lnTo>
                    <a:pt x="1744" y="523"/>
                  </a:lnTo>
                  <a:lnTo>
                    <a:pt x="1745" y="524"/>
                  </a:lnTo>
                  <a:lnTo>
                    <a:pt x="1745" y="523"/>
                  </a:lnTo>
                  <a:lnTo>
                    <a:pt x="1744" y="520"/>
                  </a:lnTo>
                  <a:lnTo>
                    <a:pt x="1744" y="519"/>
                  </a:lnTo>
                  <a:lnTo>
                    <a:pt x="1743" y="518"/>
                  </a:lnTo>
                  <a:lnTo>
                    <a:pt x="1742" y="517"/>
                  </a:lnTo>
                  <a:lnTo>
                    <a:pt x="1742" y="515"/>
                  </a:lnTo>
                  <a:lnTo>
                    <a:pt x="1743" y="513"/>
                  </a:lnTo>
                  <a:lnTo>
                    <a:pt x="1744" y="512"/>
                  </a:lnTo>
                  <a:lnTo>
                    <a:pt x="1748" y="510"/>
                  </a:lnTo>
                  <a:lnTo>
                    <a:pt x="1751" y="510"/>
                  </a:lnTo>
                  <a:lnTo>
                    <a:pt x="1755" y="510"/>
                  </a:lnTo>
                  <a:lnTo>
                    <a:pt x="1760" y="510"/>
                  </a:lnTo>
                  <a:lnTo>
                    <a:pt x="1763" y="512"/>
                  </a:lnTo>
                  <a:lnTo>
                    <a:pt x="1766" y="513"/>
                  </a:lnTo>
                  <a:lnTo>
                    <a:pt x="1770" y="514"/>
                  </a:lnTo>
                  <a:lnTo>
                    <a:pt x="1773" y="515"/>
                  </a:lnTo>
                  <a:lnTo>
                    <a:pt x="1776" y="515"/>
                  </a:lnTo>
                  <a:lnTo>
                    <a:pt x="1779" y="515"/>
                  </a:lnTo>
                  <a:lnTo>
                    <a:pt x="1780" y="514"/>
                  </a:lnTo>
                  <a:lnTo>
                    <a:pt x="1781" y="513"/>
                  </a:lnTo>
                  <a:lnTo>
                    <a:pt x="1783" y="513"/>
                  </a:lnTo>
                  <a:lnTo>
                    <a:pt x="1784" y="513"/>
                  </a:lnTo>
                  <a:lnTo>
                    <a:pt x="1789" y="513"/>
                  </a:lnTo>
                  <a:lnTo>
                    <a:pt x="1790" y="514"/>
                  </a:lnTo>
                  <a:lnTo>
                    <a:pt x="1791" y="517"/>
                  </a:lnTo>
                  <a:lnTo>
                    <a:pt x="1793" y="518"/>
                  </a:lnTo>
                  <a:lnTo>
                    <a:pt x="1794" y="518"/>
                  </a:lnTo>
                  <a:lnTo>
                    <a:pt x="1803" y="524"/>
                  </a:lnTo>
                  <a:lnTo>
                    <a:pt x="1810" y="529"/>
                  </a:lnTo>
                  <a:lnTo>
                    <a:pt x="1815" y="536"/>
                  </a:lnTo>
                  <a:lnTo>
                    <a:pt x="1816" y="538"/>
                  </a:lnTo>
                  <a:lnTo>
                    <a:pt x="1818" y="539"/>
                  </a:lnTo>
                  <a:lnTo>
                    <a:pt x="1819" y="540"/>
                  </a:lnTo>
                  <a:lnTo>
                    <a:pt x="1820" y="541"/>
                  </a:lnTo>
                  <a:lnTo>
                    <a:pt x="1823" y="541"/>
                  </a:lnTo>
                  <a:lnTo>
                    <a:pt x="1825" y="541"/>
                  </a:lnTo>
                  <a:lnTo>
                    <a:pt x="1826" y="540"/>
                  </a:lnTo>
                  <a:lnTo>
                    <a:pt x="1826" y="540"/>
                  </a:lnTo>
                  <a:lnTo>
                    <a:pt x="1826" y="539"/>
                  </a:lnTo>
                  <a:lnTo>
                    <a:pt x="1826" y="538"/>
                  </a:lnTo>
                  <a:lnTo>
                    <a:pt x="1825" y="536"/>
                  </a:lnTo>
                  <a:lnTo>
                    <a:pt x="1825" y="534"/>
                  </a:lnTo>
                  <a:lnTo>
                    <a:pt x="1824" y="530"/>
                  </a:lnTo>
                  <a:lnTo>
                    <a:pt x="1821" y="528"/>
                  </a:lnTo>
                  <a:lnTo>
                    <a:pt x="1818" y="525"/>
                  </a:lnTo>
                  <a:lnTo>
                    <a:pt x="1815" y="524"/>
                  </a:lnTo>
                  <a:lnTo>
                    <a:pt x="1813" y="523"/>
                  </a:lnTo>
                  <a:lnTo>
                    <a:pt x="1809" y="522"/>
                  </a:lnTo>
                  <a:lnTo>
                    <a:pt x="1805" y="520"/>
                  </a:lnTo>
                  <a:lnTo>
                    <a:pt x="1803" y="519"/>
                  </a:lnTo>
                  <a:lnTo>
                    <a:pt x="1800" y="518"/>
                  </a:lnTo>
                  <a:lnTo>
                    <a:pt x="1799" y="517"/>
                  </a:lnTo>
                  <a:lnTo>
                    <a:pt x="1796" y="515"/>
                  </a:lnTo>
                  <a:lnTo>
                    <a:pt x="1794" y="515"/>
                  </a:lnTo>
                  <a:lnTo>
                    <a:pt x="1791" y="513"/>
                  </a:lnTo>
                  <a:lnTo>
                    <a:pt x="1790" y="510"/>
                  </a:lnTo>
                  <a:lnTo>
                    <a:pt x="1789" y="508"/>
                  </a:lnTo>
                  <a:lnTo>
                    <a:pt x="1791" y="507"/>
                  </a:lnTo>
                  <a:lnTo>
                    <a:pt x="1793" y="507"/>
                  </a:lnTo>
                  <a:lnTo>
                    <a:pt x="1795" y="507"/>
                  </a:lnTo>
                  <a:lnTo>
                    <a:pt x="1798" y="507"/>
                  </a:lnTo>
                  <a:lnTo>
                    <a:pt x="1800" y="507"/>
                  </a:lnTo>
                  <a:lnTo>
                    <a:pt x="1803" y="508"/>
                  </a:lnTo>
                  <a:lnTo>
                    <a:pt x="1806" y="507"/>
                  </a:lnTo>
                  <a:lnTo>
                    <a:pt x="1811" y="505"/>
                  </a:lnTo>
                  <a:lnTo>
                    <a:pt x="1816" y="505"/>
                  </a:lnTo>
                  <a:lnTo>
                    <a:pt x="1820" y="504"/>
                  </a:lnTo>
                  <a:lnTo>
                    <a:pt x="1831" y="505"/>
                  </a:lnTo>
                  <a:lnTo>
                    <a:pt x="1840" y="508"/>
                  </a:lnTo>
                  <a:lnTo>
                    <a:pt x="1846" y="513"/>
                  </a:lnTo>
                  <a:lnTo>
                    <a:pt x="1849" y="515"/>
                  </a:lnTo>
                  <a:lnTo>
                    <a:pt x="1855" y="520"/>
                  </a:lnTo>
                  <a:lnTo>
                    <a:pt x="1862" y="523"/>
                  </a:lnTo>
                  <a:lnTo>
                    <a:pt x="1867" y="523"/>
                  </a:lnTo>
                  <a:lnTo>
                    <a:pt x="1857" y="515"/>
                  </a:lnTo>
                  <a:lnTo>
                    <a:pt x="1855" y="513"/>
                  </a:lnTo>
                  <a:lnTo>
                    <a:pt x="1855" y="512"/>
                  </a:lnTo>
                  <a:lnTo>
                    <a:pt x="1856" y="509"/>
                  </a:lnTo>
                  <a:lnTo>
                    <a:pt x="1859" y="508"/>
                  </a:lnTo>
                  <a:lnTo>
                    <a:pt x="1861" y="507"/>
                  </a:lnTo>
                  <a:lnTo>
                    <a:pt x="1864" y="505"/>
                  </a:lnTo>
                  <a:lnTo>
                    <a:pt x="1867" y="504"/>
                  </a:lnTo>
                  <a:lnTo>
                    <a:pt x="1872" y="503"/>
                  </a:lnTo>
                  <a:lnTo>
                    <a:pt x="1877" y="503"/>
                  </a:lnTo>
                  <a:lnTo>
                    <a:pt x="1882" y="504"/>
                  </a:lnTo>
                  <a:lnTo>
                    <a:pt x="1886" y="505"/>
                  </a:lnTo>
                  <a:lnTo>
                    <a:pt x="1889" y="507"/>
                  </a:lnTo>
                  <a:lnTo>
                    <a:pt x="1891" y="508"/>
                  </a:lnTo>
                  <a:lnTo>
                    <a:pt x="1892" y="507"/>
                  </a:lnTo>
                  <a:lnTo>
                    <a:pt x="1892" y="505"/>
                  </a:lnTo>
                  <a:lnTo>
                    <a:pt x="1892" y="504"/>
                  </a:lnTo>
                  <a:lnTo>
                    <a:pt x="1891" y="503"/>
                  </a:lnTo>
                  <a:lnTo>
                    <a:pt x="1891" y="503"/>
                  </a:lnTo>
                  <a:lnTo>
                    <a:pt x="1891" y="502"/>
                  </a:lnTo>
                  <a:lnTo>
                    <a:pt x="1894" y="500"/>
                  </a:lnTo>
                  <a:close/>
                  <a:moveTo>
                    <a:pt x="2037" y="0"/>
                  </a:moveTo>
                  <a:lnTo>
                    <a:pt x="2160" y="4"/>
                  </a:lnTo>
                  <a:lnTo>
                    <a:pt x="2282" y="15"/>
                  </a:lnTo>
                  <a:lnTo>
                    <a:pt x="2402" y="34"/>
                  </a:lnTo>
                  <a:lnTo>
                    <a:pt x="2520" y="59"/>
                  </a:lnTo>
                  <a:lnTo>
                    <a:pt x="2635" y="90"/>
                  </a:lnTo>
                  <a:lnTo>
                    <a:pt x="2747" y="129"/>
                  </a:lnTo>
                  <a:lnTo>
                    <a:pt x="2856" y="172"/>
                  </a:lnTo>
                  <a:lnTo>
                    <a:pt x="2962" y="223"/>
                  </a:lnTo>
                  <a:lnTo>
                    <a:pt x="3065" y="279"/>
                  </a:lnTo>
                  <a:lnTo>
                    <a:pt x="3163" y="340"/>
                  </a:lnTo>
                  <a:lnTo>
                    <a:pt x="3258" y="407"/>
                  </a:lnTo>
                  <a:lnTo>
                    <a:pt x="3349" y="479"/>
                  </a:lnTo>
                  <a:lnTo>
                    <a:pt x="3434" y="556"/>
                  </a:lnTo>
                  <a:lnTo>
                    <a:pt x="3517" y="638"/>
                  </a:lnTo>
                  <a:lnTo>
                    <a:pt x="3594" y="724"/>
                  </a:lnTo>
                  <a:lnTo>
                    <a:pt x="3666" y="815"/>
                  </a:lnTo>
                  <a:lnTo>
                    <a:pt x="3733" y="910"/>
                  </a:lnTo>
                  <a:lnTo>
                    <a:pt x="3794" y="1008"/>
                  </a:lnTo>
                  <a:lnTo>
                    <a:pt x="3852" y="1111"/>
                  </a:lnTo>
                  <a:lnTo>
                    <a:pt x="3902" y="1217"/>
                  </a:lnTo>
                  <a:lnTo>
                    <a:pt x="3945" y="1325"/>
                  </a:lnTo>
                  <a:lnTo>
                    <a:pt x="3984" y="1437"/>
                  </a:lnTo>
                  <a:lnTo>
                    <a:pt x="4015" y="1551"/>
                  </a:lnTo>
                  <a:lnTo>
                    <a:pt x="4040" y="1669"/>
                  </a:lnTo>
                  <a:lnTo>
                    <a:pt x="4059" y="1789"/>
                  </a:lnTo>
                  <a:lnTo>
                    <a:pt x="4070" y="1911"/>
                  </a:lnTo>
                  <a:lnTo>
                    <a:pt x="4074" y="2034"/>
                  </a:lnTo>
                  <a:lnTo>
                    <a:pt x="4070" y="2161"/>
                  </a:lnTo>
                  <a:lnTo>
                    <a:pt x="4057" y="2285"/>
                  </a:lnTo>
                  <a:lnTo>
                    <a:pt x="4039" y="2407"/>
                  </a:lnTo>
                  <a:lnTo>
                    <a:pt x="4013" y="2526"/>
                  </a:lnTo>
                  <a:lnTo>
                    <a:pt x="3980" y="2643"/>
                  </a:lnTo>
                  <a:lnTo>
                    <a:pt x="3940" y="2756"/>
                  </a:lnTo>
                  <a:lnTo>
                    <a:pt x="3894" y="2867"/>
                  </a:lnTo>
                  <a:lnTo>
                    <a:pt x="3842" y="2974"/>
                  </a:lnTo>
                  <a:lnTo>
                    <a:pt x="3783" y="3078"/>
                  </a:lnTo>
                  <a:lnTo>
                    <a:pt x="3720" y="3178"/>
                  </a:lnTo>
                  <a:lnTo>
                    <a:pt x="3618" y="3076"/>
                  </a:lnTo>
                  <a:lnTo>
                    <a:pt x="3672" y="2989"/>
                  </a:lnTo>
                  <a:lnTo>
                    <a:pt x="3722" y="2898"/>
                  </a:lnTo>
                  <a:lnTo>
                    <a:pt x="3767" y="2806"/>
                  </a:lnTo>
                  <a:lnTo>
                    <a:pt x="3807" y="2710"/>
                  </a:lnTo>
                  <a:lnTo>
                    <a:pt x="3841" y="2612"/>
                  </a:lnTo>
                  <a:lnTo>
                    <a:pt x="3870" y="2511"/>
                  </a:lnTo>
                  <a:lnTo>
                    <a:pt x="3893" y="2409"/>
                  </a:lnTo>
                  <a:lnTo>
                    <a:pt x="3910" y="2312"/>
                  </a:lnTo>
                  <a:lnTo>
                    <a:pt x="3922" y="2215"/>
                  </a:lnTo>
                  <a:lnTo>
                    <a:pt x="3930" y="2115"/>
                  </a:lnTo>
                  <a:lnTo>
                    <a:pt x="3932" y="2076"/>
                  </a:lnTo>
                  <a:lnTo>
                    <a:pt x="3933" y="2034"/>
                  </a:lnTo>
                  <a:lnTo>
                    <a:pt x="3929" y="1919"/>
                  </a:lnTo>
                  <a:lnTo>
                    <a:pt x="3919" y="1806"/>
                  </a:lnTo>
                  <a:lnTo>
                    <a:pt x="3902" y="1696"/>
                  </a:lnTo>
                  <a:lnTo>
                    <a:pt x="3879" y="1586"/>
                  </a:lnTo>
                  <a:lnTo>
                    <a:pt x="3849" y="1480"/>
                  </a:lnTo>
                  <a:lnTo>
                    <a:pt x="3814" y="1376"/>
                  </a:lnTo>
                  <a:lnTo>
                    <a:pt x="3773" y="1274"/>
                  </a:lnTo>
                  <a:lnTo>
                    <a:pt x="3771" y="1274"/>
                  </a:lnTo>
                  <a:lnTo>
                    <a:pt x="3736" y="1197"/>
                  </a:lnTo>
                  <a:lnTo>
                    <a:pt x="3697" y="1123"/>
                  </a:lnTo>
                  <a:lnTo>
                    <a:pt x="3655" y="1050"/>
                  </a:lnTo>
                  <a:lnTo>
                    <a:pt x="3609" y="979"/>
                  </a:lnTo>
                  <a:lnTo>
                    <a:pt x="3549" y="896"/>
                  </a:lnTo>
                  <a:lnTo>
                    <a:pt x="3484" y="815"/>
                  </a:lnTo>
                  <a:lnTo>
                    <a:pt x="3416" y="738"/>
                  </a:lnTo>
                  <a:lnTo>
                    <a:pt x="3396" y="717"/>
                  </a:lnTo>
                  <a:lnTo>
                    <a:pt x="3375" y="696"/>
                  </a:lnTo>
                  <a:lnTo>
                    <a:pt x="3335" y="657"/>
                  </a:lnTo>
                  <a:lnTo>
                    <a:pt x="3332" y="657"/>
                  </a:lnTo>
                  <a:lnTo>
                    <a:pt x="3332" y="655"/>
                  </a:lnTo>
                  <a:lnTo>
                    <a:pt x="3300" y="623"/>
                  </a:lnTo>
                  <a:lnTo>
                    <a:pt x="3265" y="595"/>
                  </a:lnTo>
                  <a:lnTo>
                    <a:pt x="3264" y="592"/>
                  </a:lnTo>
                  <a:lnTo>
                    <a:pt x="3263" y="592"/>
                  </a:lnTo>
                  <a:lnTo>
                    <a:pt x="3263" y="592"/>
                  </a:lnTo>
                  <a:lnTo>
                    <a:pt x="3263" y="592"/>
                  </a:lnTo>
                  <a:lnTo>
                    <a:pt x="3226" y="563"/>
                  </a:lnTo>
                  <a:lnTo>
                    <a:pt x="3189" y="534"/>
                  </a:lnTo>
                  <a:lnTo>
                    <a:pt x="3189" y="533"/>
                  </a:lnTo>
                  <a:lnTo>
                    <a:pt x="3189" y="531"/>
                  </a:lnTo>
                  <a:lnTo>
                    <a:pt x="3189" y="531"/>
                  </a:lnTo>
                  <a:lnTo>
                    <a:pt x="3150" y="504"/>
                  </a:lnTo>
                  <a:lnTo>
                    <a:pt x="3113" y="477"/>
                  </a:lnTo>
                  <a:lnTo>
                    <a:pt x="3111" y="477"/>
                  </a:lnTo>
                  <a:lnTo>
                    <a:pt x="3072" y="451"/>
                  </a:lnTo>
                  <a:lnTo>
                    <a:pt x="3032" y="426"/>
                  </a:lnTo>
                  <a:lnTo>
                    <a:pt x="2957" y="382"/>
                  </a:lnTo>
                  <a:lnTo>
                    <a:pt x="2881" y="341"/>
                  </a:lnTo>
                  <a:lnTo>
                    <a:pt x="2804" y="305"/>
                  </a:lnTo>
                  <a:lnTo>
                    <a:pt x="2724" y="272"/>
                  </a:lnTo>
                  <a:lnTo>
                    <a:pt x="2638" y="240"/>
                  </a:lnTo>
                  <a:lnTo>
                    <a:pt x="2553" y="214"/>
                  </a:lnTo>
                  <a:lnTo>
                    <a:pt x="2549" y="213"/>
                  </a:lnTo>
                  <a:lnTo>
                    <a:pt x="2546" y="212"/>
                  </a:lnTo>
                  <a:lnTo>
                    <a:pt x="2545" y="212"/>
                  </a:lnTo>
                  <a:lnTo>
                    <a:pt x="2543" y="212"/>
                  </a:lnTo>
                  <a:lnTo>
                    <a:pt x="2498" y="198"/>
                  </a:lnTo>
                  <a:lnTo>
                    <a:pt x="2490" y="198"/>
                  </a:lnTo>
                  <a:lnTo>
                    <a:pt x="2435" y="184"/>
                  </a:lnTo>
                  <a:lnTo>
                    <a:pt x="2381" y="176"/>
                  </a:lnTo>
                  <a:lnTo>
                    <a:pt x="2381" y="175"/>
                  </a:lnTo>
                  <a:lnTo>
                    <a:pt x="2379" y="175"/>
                  </a:lnTo>
                  <a:lnTo>
                    <a:pt x="2378" y="172"/>
                  </a:lnTo>
                  <a:lnTo>
                    <a:pt x="2313" y="162"/>
                  </a:lnTo>
                  <a:lnTo>
                    <a:pt x="2247" y="155"/>
                  </a:lnTo>
                  <a:lnTo>
                    <a:pt x="2247" y="155"/>
                  </a:lnTo>
                  <a:lnTo>
                    <a:pt x="2247" y="155"/>
                  </a:lnTo>
                  <a:lnTo>
                    <a:pt x="2244" y="155"/>
                  </a:lnTo>
                  <a:lnTo>
                    <a:pt x="2240" y="155"/>
                  </a:lnTo>
                  <a:lnTo>
                    <a:pt x="2235" y="155"/>
                  </a:lnTo>
                  <a:lnTo>
                    <a:pt x="2180" y="148"/>
                  </a:lnTo>
                  <a:lnTo>
                    <a:pt x="2123" y="143"/>
                  </a:lnTo>
                  <a:lnTo>
                    <a:pt x="2047" y="143"/>
                  </a:lnTo>
                  <a:lnTo>
                    <a:pt x="2047" y="143"/>
                  </a:lnTo>
                  <a:lnTo>
                    <a:pt x="2047" y="143"/>
                  </a:lnTo>
                  <a:lnTo>
                    <a:pt x="2045" y="143"/>
                  </a:lnTo>
                  <a:lnTo>
                    <a:pt x="2042" y="143"/>
                  </a:lnTo>
                  <a:lnTo>
                    <a:pt x="2039" y="143"/>
                  </a:lnTo>
                  <a:lnTo>
                    <a:pt x="1951" y="143"/>
                  </a:lnTo>
                  <a:lnTo>
                    <a:pt x="1894" y="148"/>
                  </a:lnTo>
                  <a:lnTo>
                    <a:pt x="1836" y="155"/>
                  </a:lnTo>
                  <a:lnTo>
                    <a:pt x="1836" y="155"/>
                  </a:lnTo>
                  <a:lnTo>
                    <a:pt x="1835" y="155"/>
                  </a:lnTo>
                  <a:lnTo>
                    <a:pt x="1832" y="155"/>
                  </a:lnTo>
                  <a:lnTo>
                    <a:pt x="1830" y="155"/>
                  </a:lnTo>
                  <a:lnTo>
                    <a:pt x="1825" y="155"/>
                  </a:lnTo>
                  <a:lnTo>
                    <a:pt x="1759" y="162"/>
                  </a:lnTo>
                  <a:lnTo>
                    <a:pt x="1694" y="172"/>
                  </a:lnTo>
                  <a:lnTo>
                    <a:pt x="1638" y="184"/>
                  </a:lnTo>
                  <a:lnTo>
                    <a:pt x="1582" y="198"/>
                  </a:lnTo>
                  <a:lnTo>
                    <a:pt x="1575" y="198"/>
                  </a:lnTo>
                  <a:lnTo>
                    <a:pt x="1552" y="206"/>
                  </a:lnTo>
                  <a:lnTo>
                    <a:pt x="1531" y="212"/>
                  </a:lnTo>
                  <a:lnTo>
                    <a:pt x="1529" y="212"/>
                  </a:lnTo>
                  <a:lnTo>
                    <a:pt x="1526" y="212"/>
                  </a:lnTo>
                  <a:lnTo>
                    <a:pt x="1524" y="213"/>
                  </a:lnTo>
                  <a:lnTo>
                    <a:pt x="1520" y="214"/>
                  </a:lnTo>
                  <a:lnTo>
                    <a:pt x="1485" y="224"/>
                  </a:lnTo>
                  <a:lnTo>
                    <a:pt x="1448" y="235"/>
                  </a:lnTo>
                  <a:lnTo>
                    <a:pt x="1399" y="253"/>
                  </a:lnTo>
                  <a:lnTo>
                    <a:pt x="1348" y="272"/>
                  </a:lnTo>
                  <a:lnTo>
                    <a:pt x="1268" y="305"/>
                  </a:lnTo>
                  <a:lnTo>
                    <a:pt x="1191" y="341"/>
                  </a:lnTo>
                  <a:lnTo>
                    <a:pt x="1116" y="382"/>
                  </a:lnTo>
                  <a:lnTo>
                    <a:pt x="1043" y="426"/>
                  </a:lnTo>
                  <a:lnTo>
                    <a:pt x="1040" y="426"/>
                  </a:lnTo>
                  <a:lnTo>
                    <a:pt x="1002" y="451"/>
                  </a:lnTo>
                  <a:lnTo>
                    <a:pt x="962" y="477"/>
                  </a:lnTo>
                  <a:lnTo>
                    <a:pt x="959" y="477"/>
                  </a:lnTo>
                  <a:lnTo>
                    <a:pt x="923" y="504"/>
                  </a:lnTo>
                  <a:lnTo>
                    <a:pt x="886" y="531"/>
                  </a:lnTo>
                  <a:lnTo>
                    <a:pt x="884" y="531"/>
                  </a:lnTo>
                  <a:lnTo>
                    <a:pt x="883" y="533"/>
                  </a:lnTo>
                  <a:lnTo>
                    <a:pt x="883" y="534"/>
                  </a:lnTo>
                  <a:lnTo>
                    <a:pt x="847" y="561"/>
                  </a:lnTo>
                  <a:lnTo>
                    <a:pt x="813" y="589"/>
                  </a:lnTo>
                  <a:lnTo>
                    <a:pt x="812" y="591"/>
                  </a:lnTo>
                  <a:lnTo>
                    <a:pt x="811" y="592"/>
                  </a:lnTo>
                  <a:lnTo>
                    <a:pt x="810" y="592"/>
                  </a:lnTo>
                  <a:lnTo>
                    <a:pt x="808" y="595"/>
                  </a:lnTo>
                  <a:lnTo>
                    <a:pt x="774" y="623"/>
                  </a:lnTo>
                  <a:lnTo>
                    <a:pt x="740" y="655"/>
                  </a:lnTo>
                  <a:lnTo>
                    <a:pt x="740" y="657"/>
                  </a:lnTo>
                  <a:lnTo>
                    <a:pt x="737" y="657"/>
                  </a:lnTo>
                  <a:lnTo>
                    <a:pt x="671" y="722"/>
                  </a:lnTo>
                  <a:lnTo>
                    <a:pt x="608" y="790"/>
                  </a:lnTo>
                  <a:lnTo>
                    <a:pt x="549" y="862"/>
                  </a:lnTo>
                  <a:lnTo>
                    <a:pt x="493" y="937"/>
                  </a:lnTo>
                  <a:lnTo>
                    <a:pt x="441" y="1014"/>
                  </a:lnTo>
                  <a:lnTo>
                    <a:pt x="394" y="1095"/>
                  </a:lnTo>
                  <a:lnTo>
                    <a:pt x="360" y="1152"/>
                  </a:lnTo>
                  <a:lnTo>
                    <a:pt x="330" y="1212"/>
                  </a:lnTo>
                  <a:lnTo>
                    <a:pt x="303" y="1274"/>
                  </a:lnTo>
                  <a:lnTo>
                    <a:pt x="299" y="1274"/>
                  </a:lnTo>
                  <a:lnTo>
                    <a:pt x="259" y="1376"/>
                  </a:lnTo>
                  <a:lnTo>
                    <a:pt x="224" y="1480"/>
                  </a:lnTo>
                  <a:lnTo>
                    <a:pt x="196" y="1586"/>
                  </a:lnTo>
                  <a:lnTo>
                    <a:pt x="173" y="1696"/>
                  </a:lnTo>
                  <a:lnTo>
                    <a:pt x="156" y="1806"/>
                  </a:lnTo>
                  <a:lnTo>
                    <a:pt x="146" y="1919"/>
                  </a:lnTo>
                  <a:lnTo>
                    <a:pt x="143" y="2034"/>
                  </a:lnTo>
                  <a:lnTo>
                    <a:pt x="143" y="2115"/>
                  </a:lnTo>
                  <a:lnTo>
                    <a:pt x="151" y="2230"/>
                  </a:lnTo>
                  <a:lnTo>
                    <a:pt x="167" y="2345"/>
                  </a:lnTo>
                  <a:lnTo>
                    <a:pt x="188" y="2455"/>
                  </a:lnTo>
                  <a:lnTo>
                    <a:pt x="217" y="2565"/>
                  </a:lnTo>
                  <a:lnTo>
                    <a:pt x="252" y="2671"/>
                  </a:lnTo>
                  <a:lnTo>
                    <a:pt x="293" y="2774"/>
                  </a:lnTo>
                  <a:lnTo>
                    <a:pt x="339" y="2874"/>
                  </a:lnTo>
                  <a:lnTo>
                    <a:pt x="391" y="2971"/>
                  </a:lnTo>
                  <a:lnTo>
                    <a:pt x="448" y="3065"/>
                  </a:lnTo>
                  <a:lnTo>
                    <a:pt x="511" y="3154"/>
                  </a:lnTo>
                  <a:lnTo>
                    <a:pt x="578" y="3241"/>
                  </a:lnTo>
                  <a:lnTo>
                    <a:pt x="650" y="3323"/>
                  </a:lnTo>
                  <a:lnTo>
                    <a:pt x="728" y="3401"/>
                  </a:lnTo>
                  <a:lnTo>
                    <a:pt x="759" y="3430"/>
                  </a:lnTo>
                  <a:lnTo>
                    <a:pt x="790" y="3459"/>
                  </a:lnTo>
                  <a:lnTo>
                    <a:pt x="790" y="3459"/>
                  </a:lnTo>
                  <a:lnTo>
                    <a:pt x="790" y="3460"/>
                  </a:lnTo>
                  <a:lnTo>
                    <a:pt x="791" y="3460"/>
                  </a:lnTo>
                  <a:lnTo>
                    <a:pt x="792" y="3461"/>
                  </a:lnTo>
                  <a:lnTo>
                    <a:pt x="823" y="3489"/>
                  </a:lnTo>
                  <a:lnTo>
                    <a:pt x="857" y="3516"/>
                  </a:lnTo>
                  <a:lnTo>
                    <a:pt x="893" y="3542"/>
                  </a:lnTo>
                  <a:lnTo>
                    <a:pt x="928" y="3567"/>
                  </a:lnTo>
                  <a:lnTo>
                    <a:pt x="964" y="3593"/>
                  </a:lnTo>
                  <a:lnTo>
                    <a:pt x="1002" y="3617"/>
                  </a:lnTo>
                  <a:lnTo>
                    <a:pt x="1002" y="3619"/>
                  </a:lnTo>
                  <a:lnTo>
                    <a:pt x="1003" y="3619"/>
                  </a:lnTo>
                  <a:lnTo>
                    <a:pt x="1004" y="3621"/>
                  </a:lnTo>
                  <a:lnTo>
                    <a:pt x="1007" y="3622"/>
                  </a:lnTo>
                  <a:lnTo>
                    <a:pt x="1007" y="3622"/>
                  </a:lnTo>
                  <a:lnTo>
                    <a:pt x="1007" y="3623"/>
                  </a:lnTo>
                  <a:lnTo>
                    <a:pt x="1007" y="3623"/>
                  </a:lnTo>
                  <a:lnTo>
                    <a:pt x="1008" y="3623"/>
                  </a:lnTo>
                  <a:lnTo>
                    <a:pt x="1009" y="3624"/>
                  </a:lnTo>
                  <a:lnTo>
                    <a:pt x="1012" y="3626"/>
                  </a:lnTo>
                  <a:lnTo>
                    <a:pt x="1015" y="3627"/>
                  </a:lnTo>
                  <a:lnTo>
                    <a:pt x="1019" y="3629"/>
                  </a:lnTo>
                  <a:lnTo>
                    <a:pt x="1024" y="3633"/>
                  </a:lnTo>
                  <a:lnTo>
                    <a:pt x="1120" y="3689"/>
                  </a:lnTo>
                  <a:lnTo>
                    <a:pt x="1218" y="3740"/>
                  </a:lnTo>
                  <a:lnTo>
                    <a:pt x="1320" y="3786"/>
                  </a:lnTo>
                  <a:lnTo>
                    <a:pt x="1426" y="3826"/>
                  </a:lnTo>
                  <a:lnTo>
                    <a:pt x="1431" y="3826"/>
                  </a:lnTo>
                  <a:lnTo>
                    <a:pt x="1527" y="3856"/>
                  </a:lnTo>
                  <a:lnTo>
                    <a:pt x="1624" y="3881"/>
                  </a:lnTo>
                  <a:lnTo>
                    <a:pt x="1725" y="3900"/>
                  </a:lnTo>
                  <a:lnTo>
                    <a:pt x="1827" y="3914"/>
                  </a:lnTo>
                  <a:lnTo>
                    <a:pt x="1827" y="3914"/>
                  </a:lnTo>
                  <a:lnTo>
                    <a:pt x="1829" y="3914"/>
                  </a:lnTo>
                  <a:lnTo>
                    <a:pt x="1830" y="3914"/>
                  </a:lnTo>
                  <a:lnTo>
                    <a:pt x="1831" y="3914"/>
                  </a:lnTo>
                  <a:lnTo>
                    <a:pt x="1836" y="3914"/>
                  </a:lnTo>
                  <a:lnTo>
                    <a:pt x="1902" y="3920"/>
                  </a:lnTo>
                  <a:lnTo>
                    <a:pt x="1968" y="3923"/>
                  </a:lnTo>
                  <a:lnTo>
                    <a:pt x="2037" y="3924"/>
                  </a:lnTo>
                  <a:lnTo>
                    <a:pt x="2138" y="3922"/>
                  </a:lnTo>
                  <a:lnTo>
                    <a:pt x="2240" y="3914"/>
                  </a:lnTo>
                  <a:lnTo>
                    <a:pt x="2240" y="3914"/>
                  </a:lnTo>
                  <a:lnTo>
                    <a:pt x="2240" y="3914"/>
                  </a:lnTo>
                  <a:lnTo>
                    <a:pt x="2244" y="3914"/>
                  </a:lnTo>
                  <a:lnTo>
                    <a:pt x="2246" y="3914"/>
                  </a:lnTo>
                  <a:lnTo>
                    <a:pt x="2250" y="3914"/>
                  </a:lnTo>
                  <a:lnTo>
                    <a:pt x="2276" y="3910"/>
                  </a:lnTo>
                  <a:lnTo>
                    <a:pt x="2300" y="3907"/>
                  </a:lnTo>
                  <a:lnTo>
                    <a:pt x="2389" y="3893"/>
                  </a:lnTo>
                  <a:lnTo>
                    <a:pt x="2477" y="3874"/>
                  </a:lnTo>
                  <a:lnTo>
                    <a:pt x="2561" y="3852"/>
                  </a:lnTo>
                  <a:lnTo>
                    <a:pt x="2645" y="3826"/>
                  </a:lnTo>
                  <a:lnTo>
                    <a:pt x="2650" y="3826"/>
                  </a:lnTo>
                  <a:lnTo>
                    <a:pt x="2746" y="3789"/>
                  </a:lnTo>
                  <a:lnTo>
                    <a:pt x="2839" y="3748"/>
                  </a:lnTo>
                  <a:lnTo>
                    <a:pt x="2930" y="3703"/>
                  </a:lnTo>
                  <a:lnTo>
                    <a:pt x="3017" y="3652"/>
                  </a:lnTo>
                  <a:lnTo>
                    <a:pt x="3072" y="3701"/>
                  </a:lnTo>
                  <a:lnTo>
                    <a:pt x="3128" y="3750"/>
                  </a:lnTo>
                  <a:lnTo>
                    <a:pt x="3031" y="3807"/>
                  </a:lnTo>
                  <a:lnTo>
                    <a:pt x="2931" y="3861"/>
                  </a:lnTo>
                  <a:lnTo>
                    <a:pt x="2829" y="3907"/>
                  </a:lnTo>
                  <a:lnTo>
                    <a:pt x="2723" y="3949"/>
                  </a:lnTo>
                  <a:lnTo>
                    <a:pt x="2615" y="3984"/>
                  </a:lnTo>
                  <a:lnTo>
                    <a:pt x="2503" y="4014"/>
                  </a:lnTo>
                  <a:lnTo>
                    <a:pt x="2389" y="4037"/>
                  </a:lnTo>
                  <a:lnTo>
                    <a:pt x="2273" y="4053"/>
                  </a:lnTo>
                  <a:lnTo>
                    <a:pt x="2156" y="4065"/>
                  </a:lnTo>
                  <a:lnTo>
                    <a:pt x="2037" y="4067"/>
                  </a:lnTo>
                  <a:lnTo>
                    <a:pt x="1912" y="4065"/>
                  </a:lnTo>
                  <a:lnTo>
                    <a:pt x="1790" y="4053"/>
                  </a:lnTo>
                  <a:lnTo>
                    <a:pt x="1671" y="4035"/>
                  </a:lnTo>
                  <a:lnTo>
                    <a:pt x="1553" y="4010"/>
                  </a:lnTo>
                  <a:lnTo>
                    <a:pt x="1438" y="3979"/>
                  </a:lnTo>
                  <a:lnTo>
                    <a:pt x="1325" y="3940"/>
                  </a:lnTo>
                  <a:lnTo>
                    <a:pt x="1217" y="3897"/>
                  </a:lnTo>
                  <a:lnTo>
                    <a:pt x="1111" y="3846"/>
                  </a:lnTo>
                  <a:lnTo>
                    <a:pt x="1009" y="3790"/>
                  </a:lnTo>
                  <a:lnTo>
                    <a:pt x="911" y="3729"/>
                  </a:lnTo>
                  <a:lnTo>
                    <a:pt x="815" y="3662"/>
                  </a:lnTo>
                  <a:lnTo>
                    <a:pt x="725" y="3590"/>
                  </a:lnTo>
                  <a:lnTo>
                    <a:pt x="638" y="3512"/>
                  </a:lnTo>
                  <a:lnTo>
                    <a:pt x="556" y="3430"/>
                  </a:lnTo>
                  <a:lnTo>
                    <a:pt x="478" y="3345"/>
                  </a:lnTo>
                  <a:lnTo>
                    <a:pt x="406" y="3254"/>
                  </a:lnTo>
                  <a:lnTo>
                    <a:pt x="340" y="3159"/>
                  </a:lnTo>
                  <a:lnTo>
                    <a:pt x="278" y="3060"/>
                  </a:lnTo>
                  <a:lnTo>
                    <a:pt x="222" y="2958"/>
                  </a:lnTo>
                  <a:lnTo>
                    <a:pt x="172" y="2852"/>
                  </a:lnTo>
                  <a:lnTo>
                    <a:pt x="127" y="2744"/>
                  </a:lnTo>
                  <a:lnTo>
                    <a:pt x="88" y="2632"/>
                  </a:lnTo>
                  <a:lnTo>
                    <a:pt x="57" y="2516"/>
                  </a:lnTo>
                  <a:lnTo>
                    <a:pt x="32" y="2399"/>
                  </a:lnTo>
                  <a:lnTo>
                    <a:pt x="14" y="2280"/>
                  </a:lnTo>
                  <a:lnTo>
                    <a:pt x="4" y="2158"/>
                  </a:lnTo>
                  <a:lnTo>
                    <a:pt x="0" y="2034"/>
                  </a:lnTo>
                  <a:lnTo>
                    <a:pt x="4" y="1911"/>
                  </a:lnTo>
                  <a:lnTo>
                    <a:pt x="14" y="1789"/>
                  </a:lnTo>
                  <a:lnTo>
                    <a:pt x="32" y="1669"/>
                  </a:lnTo>
                  <a:lnTo>
                    <a:pt x="57" y="1551"/>
                  </a:lnTo>
                  <a:lnTo>
                    <a:pt x="88" y="1437"/>
                  </a:lnTo>
                  <a:lnTo>
                    <a:pt x="127" y="1325"/>
                  </a:lnTo>
                  <a:lnTo>
                    <a:pt x="172" y="1217"/>
                  </a:lnTo>
                  <a:lnTo>
                    <a:pt x="222" y="1111"/>
                  </a:lnTo>
                  <a:lnTo>
                    <a:pt x="278" y="1008"/>
                  </a:lnTo>
                  <a:lnTo>
                    <a:pt x="340" y="910"/>
                  </a:lnTo>
                  <a:lnTo>
                    <a:pt x="406" y="815"/>
                  </a:lnTo>
                  <a:lnTo>
                    <a:pt x="478" y="724"/>
                  </a:lnTo>
                  <a:lnTo>
                    <a:pt x="556" y="638"/>
                  </a:lnTo>
                  <a:lnTo>
                    <a:pt x="638" y="556"/>
                  </a:lnTo>
                  <a:lnTo>
                    <a:pt x="725" y="479"/>
                  </a:lnTo>
                  <a:lnTo>
                    <a:pt x="815" y="407"/>
                  </a:lnTo>
                  <a:lnTo>
                    <a:pt x="911" y="340"/>
                  </a:lnTo>
                  <a:lnTo>
                    <a:pt x="1009" y="279"/>
                  </a:lnTo>
                  <a:lnTo>
                    <a:pt x="1111" y="223"/>
                  </a:lnTo>
                  <a:lnTo>
                    <a:pt x="1217" y="172"/>
                  </a:lnTo>
                  <a:lnTo>
                    <a:pt x="1325" y="129"/>
                  </a:lnTo>
                  <a:lnTo>
                    <a:pt x="1438" y="90"/>
                  </a:lnTo>
                  <a:lnTo>
                    <a:pt x="1553" y="59"/>
                  </a:lnTo>
                  <a:lnTo>
                    <a:pt x="1671" y="34"/>
                  </a:lnTo>
                  <a:lnTo>
                    <a:pt x="1790" y="15"/>
                  </a:lnTo>
                  <a:lnTo>
                    <a:pt x="1912" y="4"/>
                  </a:lnTo>
                  <a:lnTo>
                    <a:pt x="203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46" name="Rounded Rectangle 22"/>
          <p:cNvSpPr/>
          <p:nvPr/>
        </p:nvSpPr>
        <p:spPr>
          <a:xfrm>
            <a:off x="9622790" y="4959668"/>
            <a:ext cx="652463" cy="63182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5" name="Freeform 58"/>
          <p:cNvSpPr>
            <a:spLocks noChangeAspect="1" noEditPoints="1"/>
          </p:cNvSpPr>
          <p:nvPr/>
        </p:nvSpPr>
        <p:spPr bwMode="black">
          <a:xfrm>
            <a:off x="9704070" y="5050790"/>
            <a:ext cx="488950" cy="484188"/>
          </a:xfrm>
          <a:custGeom>
            <a:avLst/>
            <a:gdLst>
              <a:gd name="T0" fmla="*/ 75 w 150"/>
              <a:gd name="T1" fmla="*/ 9 h 149"/>
              <a:gd name="T2" fmla="*/ 10 w 150"/>
              <a:gd name="T3" fmla="*/ 75 h 149"/>
              <a:gd name="T4" fmla="*/ 75 w 150"/>
              <a:gd name="T5" fmla="*/ 140 h 149"/>
              <a:gd name="T6" fmla="*/ 141 w 150"/>
              <a:gd name="T7" fmla="*/ 75 h 149"/>
              <a:gd name="T8" fmla="*/ 75 w 150"/>
              <a:gd name="T9" fmla="*/ 9 h 149"/>
              <a:gd name="T10" fmla="*/ 75 w 150"/>
              <a:gd name="T11" fmla="*/ 0 h 149"/>
              <a:gd name="T12" fmla="*/ 150 w 150"/>
              <a:gd name="T13" fmla="*/ 75 h 149"/>
              <a:gd name="T14" fmla="*/ 75 w 150"/>
              <a:gd name="T15" fmla="*/ 149 h 149"/>
              <a:gd name="T16" fmla="*/ 0 w 150"/>
              <a:gd name="T17" fmla="*/ 75 h 149"/>
              <a:gd name="T18" fmla="*/ 75 w 150"/>
              <a:gd name="T19" fmla="*/ 0 h 149"/>
              <a:gd name="T20" fmla="*/ 67 w 150"/>
              <a:gd name="T21" fmla="*/ 53 h 149"/>
              <a:gd name="T22" fmla="*/ 76 w 150"/>
              <a:gd name="T23" fmla="*/ 51 h 149"/>
              <a:gd name="T24" fmla="*/ 84 w 150"/>
              <a:gd name="T25" fmla="*/ 53 h 149"/>
              <a:gd name="T26" fmla="*/ 86 w 150"/>
              <a:gd name="T27" fmla="*/ 64 h 149"/>
              <a:gd name="T28" fmla="*/ 86 w 150"/>
              <a:gd name="T29" fmla="*/ 66 h 149"/>
              <a:gd name="T30" fmla="*/ 86 w 150"/>
              <a:gd name="T31" fmla="*/ 68 h 149"/>
              <a:gd name="T32" fmla="*/ 65 w 150"/>
              <a:gd name="T33" fmla="*/ 68 h 149"/>
              <a:gd name="T34" fmla="*/ 65 w 150"/>
              <a:gd name="T35" fmla="*/ 66 h 149"/>
              <a:gd name="T36" fmla="*/ 65 w 150"/>
              <a:gd name="T37" fmla="*/ 63 h 149"/>
              <a:gd name="T38" fmla="*/ 67 w 150"/>
              <a:gd name="T39" fmla="*/ 53 h 149"/>
              <a:gd name="T40" fmla="*/ 95 w 150"/>
              <a:gd name="T41" fmla="*/ 69 h 149"/>
              <a:gd name="T42" fmla="*/ 95 w 150"/>
              <a:gd name="T43" fmla="*/ 66 h 149"/>
              <a:gd name="T44" fmla="*/ 95 w 150"/>
              <a:gd name="T45" fmla="*/ 64 h 149"/>
              <a:gd name="T46" fmla="*/ 91 w 150"/>
              <a:gd name="T47" fmla="*/ 46 h 149"/>
              <a:gd name="T48" fmla="*/ 76 w 150"/>
              <a:gd name="T49" fmla="*/ 41 h 149"/>
              <a:gd name="T50" fmla="*/ 60 w 150"/>
              <a:gd name="T51" fmla="*/ 46 h 149"/>
              <a:gd name="T52" fmla="*/ 56 w 150"/>
              <a:gd name="T53" fmla="*/ 64 h 149"/>
              <a:gd name="T54" fmla="*/ 56 w 150"/>
              <a:gd name="T55" fmla="*/ 66 h 149"/>
              <a:gd name="T56" fmla="*/ 56 w 150"/>
              <a:gd name="T57" fmla="*/ 68 h 149"/>
              <a:gd name="T58" fmla="*/ 51 w 150"/>
              <a:gd name="T59" fmla="*/ 73 h 149"/>
              <a:gd name="T60" fmla="*/ 51 w 150"/>
              <a:gd name="T61" fmla="*/ 103 h 149"/>
              <a:gd name="T62" fmla="*/ 57 w 150"/>
              <a:gd name="T63" fmla="*/ 108 h 149"/>
              <a:gd name="T64" fmla="*/ 94 w 150"/>
              <a:gd name="T65" fmla="*/ 108 h 149"/>
              <a:gd name="T66" fmla="*/ 99 w 150"/>
              <a:gd name="T67" fmla="*/ 103 h 149"/>
              <a:gd name="T68" fmla="*/ 99 w 150"/>
              <a:gd name="T69" fmla="*/ 73 h 149"/>
              <a:gd name="T70" fmla="*/ 95 w 150"/>
              <a:gd name="T71" fmla="*/ 6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0" h="149">
                <a:moveTo>
                  <a:pt x="75" y="9"/>
                </a:moveTo>
                <a:cubicBezTo>
                  <a:pt x="39" y="9"/>
                  <a:pt x="10" y="38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1" y="111"/>
                  <a:pt x="141" y="75"/>
                </a:cubicBezTo>
                <a:cubicBezTo>
                  <a:pt x="141" y="38"/>
                  <a:pt x="111" y="9"/>
                  <a:pt x="75" y="9"/>
                </a:cubicBezTo>
                <a:moveTo>
                  <a:pt x="75" y="0"/>
                </a:moveTo>
                <a:cubicBezTo>
                  <a:pt x="117" y="0"/>
                  <a:pt x="150" y="33"/>
                  <a:pt x="150" y="75"/>
                </a:cubicBezTo>
                <a:cubicBezTo>
                  <a:pt x="150" y="116"/>
                  <a:pt x="117" y="149"/>
                  <a:pt x="75" y="149"/>
                </a:cubicBezTo>
                <a:cubicBezTo>
                  <a:pt x="34" y="149"/>
                  <a:pt x="0" y="116"/>
                  <a:pt x="0" y="75"/>
                </a:cubicBezTo>
                <a:cubicBezTo>
                  <a:pt x="0" y="33"/>
                  <a:pt x="34" y="0"/>
                  <a:pt x="75" y="0"/>
                </a:cubicBezTo>
                <a:moveTo>
                  <a:pt x="67" y="53"/>
                </a:moveTo>
                <a:cubicBezTo>
                  <a:pt x="68" y="51"/>
                  <a:pt x="71" y="51"/>
                  <a:pt x="76" y="51"/>
                </a:cubicBezTo>
                <a:cubicBezTo>
                  <a:pt x="80" y="51"/>
                  <a:pt x="83" y="51"/>
                  <a:pt x="84" y="53"/>
                </a:cubicBezTo>
                <a:cubicBezTo>
                  <a:pt x="86" y="54"/>
                  <a:pt x="86" y="59"/>
                  <a:pt x="86" y="64"/>
                </a:cubicBezTo>
                <a:cubicBezTo>
                  <a:pt x="86" y="66"/>
                  <a:pt x="86" y="66"/>
                  <a:pt x="86" y="66"/>
                </a:cubicBezTo>
                <a:cubicBezTo>
                  <a:pt x="86" y="67"/>
                  <a:pt x="86" y="68"/>
                  <a:pt x="86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5" y="67"/>
                  <a:pt x="65" y="66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58"/>
                  <a:pt x="65" y="54"/>
                  <a:pt x="67" y="53"/>
                </a:cubicBezTo>
                <a:moveTo>
                  <a:pt x="95" y="69"/>
                </a:moveTo>
                <a:cubicBezTo>
                  <a:pt x="95" y="68"/>
                  <a:pt x="95" y="67"/>
                  <a:pt x="95" y="66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57"/>
                  <a:pt x="95" y="51"/>
                  <a:pt x="91" y="46"/>
                </a:cubicBezTo>
                <a:cubicBezTo>
                  <a:pt x="88" y="43"/>
                  <a:pt x="83" y="41"/>
                  <a:pt x="76" y="41"/>
                </a:cubicBezTo>
                <a:cubicBezTo>
                  <a:pt x="68" y="41"/>
                  <a:pt x="63" y="43"/>
                  <a:pt x="60" y="46"/>
                </a:cubicBezTo>
                <a:cubicBezTo>
                  <a:pt x="56" y="51"/>
                  <a:pt x="56" y="57"/>
                  <a:pt x="56" y="64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6" y="68"/>
                  <a:pt x="56" y="68"/>
                </a:cubicBezTo>
                <a:cubicBezTo>
                  <a:pt x="53" y="69"/>
                  <a:pt x="51" y="71"/>
                  <a:pt x="51" y="7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1" y="106"/>
                  <a:pt x="54" y="108"/>
                  <a:pt x="57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08"/>
                  <a:pt x="99" y="106"/>
                  <a:pt x="99" y="103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1"/>
                  <a:pt x="97" y="69"/>
                  <a:pt x="95" y="69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round/>
          </a:ln>
        </p:spPr>
        <p:txBody>
          <a:bodyPr lIns="91425" tIns="45712" rIns="91425" bIns="45712"/>
          <a:p>
            <a:pPr defTabSz="93281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8" grpId="0"/>
      <p:bldP spid="9" grpId="0"/>
      <p:bldP spid="10" grpId="0"/>
      <p:bldP spid="11" grpId="0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" y="0"/>
            <a:ext cx="12188825" cy="6858000"/>
          </a:xfrm>
          <a:prstGeom prst="rect">
            <a:avLst/>
          </a:prstGeom>
        </p:spPr>
      </p:pic>
      <p:sp>
        <p:nvSpPr>
          <p:cNvPr id="21" name="平行四边形 20"/>
          <p:cNvSpPr/>
          <p:nvPr/>
        </p:nvSpPr>
        <p:spPr>
          <a:xfrm>
            <a:off x="1155700" y="569913"/>
            <a:ext cx="2700338" cy="698500"/>
          </a:xfrm>
          <a:prstGeom prst="parallelogram">
            <a:avLst/>
          </a:prstGeom>
          <a:solidFill>
            <a:srgbClr val="9B5916"/>
          </a:solidFill>
          <a:ln>
            <a:solidFill>
              <a:srgbClr val="9B5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3232" y="685800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读书方法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44913" y="569913"/>
            <a:ext cx="746125" cy="698500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04" y="546557"/>
            <a:ext cx="758162" cy="7447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908300" y="3230563"/>
            <a:ext cx="6624638" cy="1187450"/>
            <a:chOff x="1510718" y="2320882"/>
            <a:chExt cx="6136130" cy="1186972"/>
          </a:xfrm>
        </p:grpSpPr>
        <p:sp>
          <p:nvSpPr>
            <p:cNvPr id="7" name="矩形 2"/>
            <p:cNvSpPr/>
            <p:nvPr/>
          </p:nvSpPr>
          <p:spPr>
            <a:xfrm flipV="1">
              <a:off x="3506100" y="2752508"/>
              <a:ext cx="2139484" cy="755346"/>
            </a:xfrm>
            <a:custGeom>
              <a:avLst/>
              <a:gdLst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rgbClr val="9B591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" name="矩形 2"/>
            <p:cNvSpPr/>
            <p:nvPr/>
          </p:nvSpPr>
          <p:spPr>
            <a:xfrm>
              <a:off x="5508834" y="2320882"/>
              <a:ext cx="2138014" cy="755346"/>
            </a:xfrm>
            <a:custGeom>
              <a:avLst/>
              <a:gdLst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" name="矩形 2"/>
            <p:cNvSpPr/>
            <p:nvPr/>
          </p:nvSpPr>
          <p:spPr>
            <a:xfrm>
              <a:off x="1510718" y="2320882"/>
              <a:ext cx="2138014" cy="755346"/>
            </a:xfrm>
            <a:custGeom>
              <a:avLst/>
              <a:gdLst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3578225" y="4079875"/>
            <a:ext cx="869950" cy="8699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42263" y="4029075"/>
            <a:ext cx="871537" cy="8699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781675" y="2632075"/>
            <a:ext cx="869950" cy="871538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TextBox 45"/>
          <p:cNvSpPr txBox="1"/>
          <p:nvPr/>
        </p:nvSpPr>
        <p:spPr>
          <a:xfrm>
            <a:off x="2413635" y="1961198"/>
            <a:ext cx="3154363" cy="1197610"/>
          </a:xfrm>
          <a:prstGeom prst="rect">
            <a:avLst/>
          </a:prstGeom>
          <a:noFill/>
        </p:spPr>
        <p:txBody>
          <a:bodyPr lIns="91438" tIns="45719" rIns="91438" bIns="45719">
            <a:spAutoFit/>
            <a:scene3d>
              <a:camera prst="orthographicFront"/>
              <a:lightRig rig="threePt" dir="t"/>
            </a:scene3d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1600" dirty="0">
                <a:ln/>
                <a:solidFill>
                  <a:srgbClr val="C55A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快读就是翻书跳读，读字而不读全句，读大意，但求知道所读的一章究竟是关于什么问题。</a:t>
            </a:r>
            <a:endParaRPr lang="zh-CN" altLang="en-US" sz="1600" dirty="0">
              <a:ln/>
              <a:solidFill>
                <a:srgbClr val="C55A1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Lato Light" charset="0"/>
              <a:sym typeface="+mn-ea"/>
            </a:endParaRPr>
          </a:p>
        </p:txBody>
      </p:sp>
      <p:sp>
        <p:nvSpPr>
          <p:cNvPr id="14" name="TextBox 46"/>
          <p:cNvSpPr txBox="1"/>
          <p:nvPr/>
        </p:nvSpPr>
        <p:spPr>
          <a:xfrm>
            <a:off x="7092315" y="1961198"/>
            <a:ext cx="2779713" cy="1197610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1600" dirty="0">
                <a:solidFill>
                  <a:srgbClr val="C55A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读重点，好的书或文章应该重读又重读；平凡的一次快读便已足够。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15" name="TextBox 47"/>
          <p:cNvSpPr txBox="1"/>
          <p:nvPr/>
        </p:nvSpPr>
        <p:spPr>
          <a:xfrm>
            <a:off x="4832350" y="4577080"/>
            <a:ext cx="2770188" cy="1197610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C55A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读细节，务求明白内容，不明白的地方可在书页旁作问号。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>
          <a:xfrm>
            <a:off x="3774547" y="4283814"/>
            <a:ext cx="458950" cy="461119"/>
            <a:chOff x="4935" y="-89"/>
            <a:chExt cx="1358" cy="1364"/>
          </a:xfrm>
          <a:solidFill>
            <a:schemeClr val="bg1">
              <a:lumMod val="95000"/>
            </a:schemeClr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5027" y="479"/>
              <a:ext cx="1250" cy="796"/>
            </a:xfrm>
            <a:custGeom>
              <a:avLst/>
              <a:gdLst>
                <a:gd name="T0" fmla="*/ 1761 w 3750"/>
                <a:gd name="T1" fmla="*/ 1309 h 2387"/>
                <a:gd name="T2" fmla="*/ 1672 w 3750"/>
                <a:gd name="T3" fmla="*/ 1309 h 2387"/>
                <a:gd name="T4" fmla="*/ 1627 w 3750"/>
                <a:gd name="T5" fmla="*/ 1312 h 2387"/>
                <a:gd name="T6" fmla="*/ 1447 w 3750"/>
                <a:gd name="T7" fmla="*/ 1297 h 2387"/>
                <a:gd name="T8" fmla="*/ 1662 w 3750"/>
                <a:gd name="T9" fmla="*/ 1258 h 2387"/>
                <a:gd name="T10" fmla="*/ 3081 w 3750"/>
                <a:gd name="T11" fmla="*/ 648 h 2387"/>
                <a:gd name="T12" fmla="*/ 3373 w 3750"/>
                <a:gd name="T13" fmla="*/ 551 h 2387"/>
                <a:gd name="T14" fmla="*/ 3288 w 3750"/>
                <a:gd name="T15" fmla="*/ 700 h 2387"/>
                <a:gd name="T16" fmla="*/ 3323 w 3750"/>
                <a:gd name="T17" fmla="*/ 626 h 2387"/>
                <a:gd name="T18" fmla="*/ 3441 w 3750"/>
                <a:gd name="T19" fmla="*/ 545 h 2387"/>
                <a:gd name="T20" fmla="*/ 1031 w 3750"/>
                <a:gd name="T21" fmla="*/ 465 h 2387"/>
                <a:gd name="T22" fmla="*/ 2867 w 3750"/>
                <a:gd name="T23" fmla="*/ 368 h 2387"/>
                <a:gd name="T24" fmla="*/ 2839 w 3750"/>
                <a:gd name="T25" fmla="*/ 368 h 2387"/>
                <a:gd name="T26" fmla="*/ 3370 w 3750"/>
                <a:gd name="T27" fmla="*/ 738 h 2387"/>
                <a:gd name="T28" fmla="*/ 3235 w 3750"/>
                <a:gd name="T29" fmla="*/ 606 h 2387"/>
                <a:gd name="T30" fmla="*/ 3239 w 3750"/>
                <a:gd name="T31" fmla="*/ 248 h 2387"/>
                <a:gd name="T32" fmla="*/ 2909 w 3750"/>
                <a:gd name="T33" fmla="*/ 356 h 2387"/>
                <a:gd name="T34" fmla="*/ 2882 w 3750"/>
                <a:gd name="T35" fmla="*/ 474 h 2387"/>
                <a:gd name="T36" fmla="*/ 2879 w 3750"/>
                <a:gd name="T37" fmla="*/ 357 h 2387"/>
                <a:gd name="T38" fmla="*/ 2878 w 3750"/>
                <a:gd name="T39" fmla="*/ 230 h 2387"/>
                <a:gd name="T40" fmla="*/ 795 w 3750"/>
                <a:gd name="T41" fmla="*/ 182 h 2387"/>
                <a:gd name="T42" fmla="*/ 3208 w 3750"/>
                <a:gd name="T43" fmla="*/ 125 h 2387"/>
                <a:gd name="T44" fmla="*/ 1293 w 3750"/>
                <a:gd name="T45" fmla="*/ 648 h 2387"/>
                <a:gd name="T46" fmla="*/ 1343 w 3750"/>
                <a:gd name="T47" fmla="*/ 816 h 2387"/>
                <a:gd name="T48" fmla="*/ 1469 w 3750"/>
                <a:gd name="T49" fmla="*/ 770 h 2387"/>
                <a:gd name="T50" fmla="*/ 1447 w 3750"/>
                <a:gd name="T51" fmla="*/ 830 h 2387"/>
                <a:gd name="T52" fmla="*/ 1666 w 3750"/>
                <a:gd name="T53" fmla="*/ 845 h 2387"/>
                <a:gd name="T54" fmla="*/ 1596 w 3750"/>
                <a:gd name="T55" fmla="*/ 1016 h 2387"/>
                <a:gd name="T56" fmla="*/ 1465 w 3750"/>
                <a:gd name="T57" fmla="*/ 1203 h 2387"/>
                <a:gd name="T58" fmla="*/ 1241 w 3750"/>
                <a:gd name="T59" fmla="*/ 1132 h 2387"/>
                <a:gd name="T60" fmla="*/ 1194 w 3750"/>
                <a:gd name="T61" fmla="*/ 1350 h 2387"/>
                <a:gd name="T62" fmla="*/ 1346 w 3750"/>
                <a:gd name="T63" fmla="*/ 1350 h 2387"/>
                <a:gd name="T64" fmla="*/ 1448 w 3750"/>
                <a:gd name="T65" fmla="*/ 1500 h 2387"/>
                <a:gd name="T66" fmla="*/ 1693 w 3750"/>
                <a:gd name="T67" fmla="*/ 1448 h 2387"/>
                <a:gd name="T68" fmla="*/ 1723 w 3750"/>
                <a:gd name="T69" fmla="*/ 1460 h 2387"/>
                <a:gd name="T70" fmla="*/ 1863 w 3750"/>
                <a:gd name="T71" fmla="*/ 1465 h 2387"/>
                <a:gd name="T72" fmla="*/ 1960 w 3750"/>
                <a:gd name="T73" fmla="*/ 1524 h 2387"/>
                <a:gd name="T74" fmla="*/ 1977 w 3750"/>
                <a:gd name="T75" fmla="*/ 1959 h 2387"/>
                <a:gd name="T76" fmla="*/ 1866 w 3750"/>
                <a:gd name="T77" fmla="*/ 2039 h 2387"/>
                <a:gd name="T78" fmla="*/ 1809 w 3750"/>
                <a:gd name="T79" fmla="*/ 2081 h 2387"/>
                <a:gd name="T80" fmla="*/ 1798 w 3750"/>
                <a:gd name="T81" fmla="*/ 2144 h 2387"/>
                <a:gd name="T82" fmla="*/ 1688 w 3750"/>
                <a:gd name="T83" fmla="*/ 2111 h 2387"/>
                <a:gd name="T84" fmla="*/ 1675 w 3750"/>
                <a:gd name="T85" fmla="*/ 2053 h 2387"/>
                <a:gd name="T86" fmla="*/ 1687 w 3750"/>
                <a:gd name="T87" fmla="*/ 1938 h 2387"/>
                <a:gd name="T88" fmla="*/ 1616 w 3750"/>
                <a:gd name="T89" fmla="*/ 1846 h 2387"/>
                <a:gd name="T90" fmla="*/ 1480 w 3750"/>
                <a:gd name="T91" fmla="*/ 1720 h 2387"/>
                <a:gd name="T92" fmla="*/ 1498 w 3750"/>
                <a:gd name="T93" fmla="*/ 1649 h 2387"/>
                <a:gd name="T94" fmla="*/ 1552 w 3750"/>
                <a:gd name="T95" fmla="*/ 1545 h 2387"/>
                <a:gd name="T96" fmla="*/ 1316 w 3750"/>
                <a:gd name="T97" fmla="*/ 1455 h 2387"/>
                <a:gd name="T98" fmla="*/ 967 w 3750"/>
                <a:gd name="T99" fmla="*/ 1287 h 2387"/>
                <a:gd name="T100" fmla="*/ 840 w 3750"/>
                <a:gd name="T101" fmla="*/ 1179 h 2387"/>
                <a:gd name="T102" fmla="*/ 775 w 3750"/>
                <a:gd name="T103" fmla="*/ 1128 h 2387"/>
                <a:gd name="T104" fmla="*/ 528 w 3750"/>
                <a:gd name="T105" fmla="*/ 581 h 2387"/>
                <a:gd name="T106" fmla="*/ 446 w 3750"/>
                <a:gd name="T107" fmla="*/ 389 h 2387"/>
                <a:gd name="T108" fmla="*/ 391 w 3750"/>
                <a:gd name="T109" fmla="*/ 276 h 2387"/>
                <a:gd name="T110" fmla="*/ 330 w 3750"/>
                <a:gd name="T111" fmla="*/ 184 h 2387"/>
                <a:gd name="T112" fmla="*/ 196 w 3750"/>
                <a:gd name="T113" fmla="*/ 148 h 2387"/>
                <a:gd name="T114" fmla="*/ 159 w 3750"/>
                <a:gd name="T115" fmla="*/ 128 h 2387"/>
                <a:gd name="T116" fmla="*/ 61 w 3750"/>
                <a:gd name="T117" fmla="*/ 322 h 2387"/>
                <a:gd name="T118" fmla="*/ 76 w 3750"/>
                <a:gd name="T119" fmla="*/ 219 h 2387"/>
                <a:gd name="T120" fmla="*/ 35 w 3750"/>
                <a:gd name="T121" fmla="*/ 181 h 2387"/>
                <a:gd name="T122" fmla="*/ 5 w 3750"/>
                <a:gd name="T123" fmla="*/ 117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9" h="2387">
                  <a:moveTo>
                    <a:pt x="1692" y="2101"/>
                  </a:moveTo>
                  <a:lnTo>
                    <a:pt x="1693" y="2101"/>
                  </a:lnTo>
                  <a:lnTo>
                    <a:pt x="1695" y="2102"/>
                  </a:lnTo>
                  <a:lnTo>
                    <a:pt x="1696" y="2102"/>
                  </a:lnTo>
                  <a:lnTo>
                    <a:pt x="1696" y="2103"/>
                  </a:lnTo>
                  <a:lnTo>
                    <a:pt x="1696" y="2103"/>
                  </a:lnTo>
                  <a:lnTo>
                    <a:pt x="1698" y="2104"/>
                  </a:lnTo>
                  <a:lnTo>
                    <a:pt x="1699" y="2104"/>
                  </a:lnTo>
                  <a:lnTo>
                    <a:pt x="1699" y="2107"/>
                  </a:lnTo>
                  <a:lnTo>
                    <a:pt x="1698" y="2108"/>
                  </a:lnTo>
                  <a:lnTo>
                    <a:pt x="1698" y="2108"/>
                  </a:lnTo>
                  <a:lnTo>
                    <a:pt x="1697" y="2109"/>
                  </a:lnTo>
                  <a:lnTo>
                    <a:pt x="1696" y="2108"/>
                  </a:lnTo>
                  <a:lnTo>
                    <a:pt x="1695" y="2107"/>
                  </a:lnTo>
                  <a:lnTo>
                    <a:pt x="1693" y="2108"/>
                  </a:lnTo>
                  <a:lnTo>
                    <a:pt x="1692" y="2108"/>
                  </a:lnTo>
                  <a:lnTo>
                    <a:pt x="1692" y="2108"/>
                  </a:lnTo>
                  <a:lnTo>
                    <a:pt x="1692" y="2107"/>
                  </a:lnTo>
                  <a:lnTo>
                    <a:pt x="1691" y="2104"/>
                  </a:lnTo>
                  <a:lnTo>
                    <a:pt x="1691" y="2103"/>
                  </a:lnTo>
                  <a:lnTo>
                    <a:pt x="1692" y="2102"/>
                  </a:lnTo>
                  <a:lnTo>
                    <a:pt x="1692" y="2101"/>
                  </a:lnTo>
                  <a:close/>
                  <a:moveTo>
                    <a:pt x="1896" y="1295"/>
                  </a:moveTo>
                  <a:lnTo>
                    <a:pt x="1898" y="1295"/>
                  </a:lnTo>
                  <a:lnTo>
                    <a:pt x="1898" y="1296"/>
                  </a:lnTo>
                  <a:lnTo>
                    <a:pt x="1896" y="1299"/>
                  </a:lnTo>
                  <a:lnTo>
                    <a:pt x="1895" y="1301"/>
                  </a:lnTo>
                  <a:lnTo>
                    <a:pt x="1894" y="1302"/>
                  </a:lnTo>
                  <a:lnTo>
                    <a:pt x="1893" y="1302"/>
                  </a:lnTo>
                  <a:lnTo>
                    <a:pt x="1891" y="1302"/>
                  </a:lnTo>
                  <a:lnTo>
                    <a:pt x="1890" y="1300"/>
                  </a:lnTo>
                  <a:lnTo>
                    <a:pt x="1891" y="1297"/>
                  </a:lnTo>
                  <a:lnTo>
                    <a:pt x="1893" y="1296"/>
                  </a:lnTo>
                  <a:lnTo>
                    <a:pt x="1895" y="1295"/>
                  </a:lnTo>
                  <a:lnTo>
                    <a:pt x="1896" y="1295"/>
                  </a:lnTo>
                  <a:close/>
                  <a:moveTo>
                    <a:pt x="1742" y="1286"/>
                  </a:moveTo>
                  <a:lnTo>
                    <a:pt x="1743" y="1286"/>
                  </a:lnTo>
                  <a:lnTo>
                    <a:pt x="1744" y="1287"/>
                  </a:lnTo>
                  <a:lnTo>
                    <a:pt x="1746" y="1289"/>
                  </a:lnTo>
                  <a:lnTo>
                    <a:pt x="1747" y="1290"/>
                  </a:lnTo>
                  <a:lnTo>
                    <a:pt x="1748" y="1291"/>
                  </a:lnTo>
                  <a:lnTo>
                    <a:pt x="1749" y="1291"/>
                  </a:lnTo>
                  <a:lnTo>
                    <a:pt x="1751" y="1294"/>
                  </a:lnTo>
                  <a:lnTo>
                    <a:pt x="1752" y="1295"/>
                  </a:lnTo>
                  <a:lnTo>
                    <a:pt x="1753" y="1296"/>
                  </a:lnTo>
                  <a:lnTo>
                    <a:pt x="1754" y="1299"/>
                  </a:lnTo>
                  <a:lnTo>
                    <a:pt x="1756" y="1299"/>
                  </a:lnTo>
                  <a:lnTo>
                    <a:pt x="1758" y="1300"/>
                  </a:lnTo>
                  <a:lnTo>
                    <a:pt x="1767" y="1300"/>
                  </a:lnTo>
                  <a:lnTo>
                    <a:pt x="1770" y="1300"/>
                  </a:lnTo>
                  <a:lnTo>
                    <a:pt x="1770" y="1301"/>
                  </a:lnTo>
                  <a:lnTo>
                    <a:pt x="1770" y="1302"/>
                  </a:lnTo>
                  <a:lnTo>
                    <a:pt x="1768" y="1304"/>
                  </a:lnTo>
                  <a:lnTo>
                    <a:pt x="1767" y="1305"/>
                  </a:lnTo>
                  <a:lnTo>
                    <a:pt x="1763" y="1307"/>
                  </a:lnTo>
                  <a:lnTo>
                    <a:pt x="1761" y="1309"/>
                  </a:lnTo>
                  <a:lnTo>
                    <a:pt x="1759" y="1309"/>
                  </a:lnTo>
                  <a:lnTo>
                    <a:pt x="1758" y="1310"/>
                  </a:lnTo>
                  <a:lnTo>
                    <a:pt x="1749" y="1312"/>
                  </a:lnTo>
                  <a:lnTo>
                    <a:pt x="1742" y="1315"/>
                  </a:lnTo>
                  <a:lnTo>
                    <a:pt x="1734" y="1315"/>
                  </a:lnTo>
                  <a:lnTo>
                    <a:pt x="1732" y="1315"/>
                  </a:lnTo>
                  <a:lnTo>
                    <a:pt x="1729" y="1316"/>
                  </a:lnTo>
                  <a:lnTo>
                    <a:pt x="1727" y="1316"/>
                  </a:lnTo>
                  <a:lnTo>
                    <a:pt x="1724" y="1318"/>
                  </a:lnTo>
                  <a:lnTo>
                    <a:pt x="1723" y="1320"/>
                  </a:lnTo>
                  <a:lnTo>
                    <a:pt x="1723" y="1321"/>
                  </a:lnTo>
                  <a:lnTo>
                    <a:pt x="1723" y="1322"/>
                  </a:lnTo>
                  <a:lnTo>
                    <a:pt x="1722" y="1322"/>
                  </a:lnTo>
                  <a:lnTo>
                    <a:pt x="1721" y="1323"/>
                  </a:lnTo>
                  <a:lnTo>
                    <a:pt x="1719" y="1323"/>
                  </a:lnTo>
                  <a:lnTo>
                    <a:pt x="1717" y="1326"/>
                  </a:lnTo>
                  <a:lnTo>
                    <a:pt x="1714" y="1328"/>
                  </a:lnTo>
                  <a:lnTo>
                    <a:pt x="1713" y="1331"/>
                  </a:lnTo>
                  <a:lnTo>
                    <a:pt x="1712" y="1333"/>
                  </a:lnTo>
                  <a:lnTo>
                    <a:pt x="1711" y="1335"/>
                  </a:lnTo>
                  <a:lnTo>
                    <a:pt x="1709" y="1336"/>
                  </a:lnTo>
                  <a:lnTo>
                    <a:pt x="1706" y="1336"/>
                  </a:lnTo>
                  <a:lnTo>
                    <a:pt x="1698" y="1337"/>
                  </a:lnTo>
                  <a:lnTo>
                    <a:pt x="1691" y="1337"/>
                  </a:lnTo>
                  <a:lnTo>
                    <a:pt x="1683" y="1340"/>
                  </a:lnTo>
                  <a:lnTo>
                    <a:pt x="1671" y="1346"/>
                  </a:lnTo>
                  <a:lnTo>
                    <a:pt x="1657" y="1347"/>
                  </a:lnTo>
                  <a:lnTo>
                    <a:pt x="1642" y="1347"/>
                  </a:lnTo>
                  <a:lnTo>
                    <a:pt x="1640" y="1347"/>
                  </a:lnTo>
                  <a:lnTo>
                    <a:pt x="1640" y="1346"/>
                  </a:lnTo>
                  <a:lnTo>
                    <a:pt x="1640" y="1345"/>
                  </a:lnTo>
                  <a:lnTo>
                    <a:pt x="1640" y="1343"/>
                  </a:lnTo>
                  <a:lnTo>
                    <a:pt x="1642" y="1342"/>
                  </a:lnTo>
                  <a:lnTo>
                    <a:pt x="1645" y="1341"/>
                  </a:lnTo>
                  <a:lnTo>
                    <a:pt x="1647" y="1340"/>
                  </a:lnTo>
                  <a:lnTo>
                    <a:pt x="1650" y="1340"/>
                  </a:lnTo>
                  <a:lnTo>
                    <a:pt x="1653" y="1340"/>
                  </a:lnTo>
                  <a:lnTo>
                    <a:pt x="1656" y="1340"/>
                  </a:lnTo>
                  <a:lnTo>
                    <a:pt x="1657" y="1340"/>
                  </a:lnTo>
                  <a:lnTo>
                    <a:pt x="1658" y="1338"/>
                  </a:lnTo>
                  <a:lnTo>
                    <a:pt x="1661" y="1337"/>
                  </a:lnTo>
                  <a:lnTo>
                    <a:pt x="1662" y="1335"/>
                  </a:lnTo>
                  <a:lnTo>
                    <a:pt x="1665" y="1333"/>
                  </a:lnTo>
                  <a:lnTo>
                    <a:pt x="1668" y="1331"/>
                  </a:lnTo>
                  <a:lnTo>
                    <a:pt x="1670" y="1331"/>
                  </a:lnTo>
                  <a:lnTo>
                    <a:pt x="1672" y="1330"/>
                  </a:lnTo>
                  <a:lnTo>
                    <a:pt x="1675" y="1330"/>
                  </a:lnTo>
                  <a:lnTo>
                    <a:pt x="1677" y="1330"/>
                  </a:lnTo>
                  <a:lnTo>
                    <a:pt x="1680" y="1328"/>
                  </a:lnTo>
                  <a:lnTo>
                    <a:pt x="1681" y="1327"/>
                  </a:lnTo>
                  <a:lnTo>
                    <a:pt x="1681" y="1326"/>
                  </a:lnTo>
                  <a:lnTo>
                    <a:pt x="1678" y="1321"/>
                  </a:lnTo>
                  <a:lnTo>
                    <a:pt x="1676" y="1317"/>
                  </a:lnTo>
                  <a:lnTo>
                    <a:pt x="1673" y="1312"/>
                  </a:lnTo>
                  <a:lnTo>
                    <a:pt x="1672" y="1311"/>
                  </a:lnTo>
                  <a:lnTo>
                    <a:pt x="1672" y="1309"/>
                  </a:lnTo>
                  <a:lnTo>
                    <a:pt x="1672" y="1305"/>
                  </a:lnTo>
                  <a:lnTo>
                    <a:pt x="1672" y="1301"/>
                  </a:lnTo>
                  <a:lnTo>
                    <a:pt x="1673" y="1299"/>
                  </a:lnTo>
                  <a:lnTo>
                    <a:pt x="1673" y="1297"/>
                  </a:lnTo>
                  <a:lnTo>
                    <a:pt x="1677" y="1296"/>
                  </a:lnTo>
                  <a:lnTo>
                    <a:pt x="1681" y="1296"/>
                  </a:lnTo>
                  <a:lnTo>
                    <a:pt x="1683" y="1295"/>
                  </a:lnTo>
                  <a:lnTo>
                    <a:pt x="1686" y="1295"/>
                  </a:lnTo>
                  <a:lnTo>
                    <a:pt x="1688" y="1294"/>
                  </a:lnTo>
                  <a:lnTo>
                    <a:pt x="1692" y="1295"/>
                  </a:lnTo>
                  <a:lnTo>
                    <a:pt x="1696" y="1295"/>
                  </a:lnTo>
                  <a:lnTo>
                    <a:pt x="1699" y="1295"/>
                  </a:lnTo>
                  <a:lnTo>
                    <a:pt x="1703" y="1294"/>
                  </a:lnTo>
                  <a:lnTo>
                    <a:pt x="1716" y="1292"/>
                  </a:lnTo>
                  <a:lnTo>
                    <a:pt x="1727" y="1290"/>
                  </a:lnTo>
                  <a:lnTo>
                    <a:pt x="1739" y="1286"/>
                  </a:lnTo>
                  <a:lnTo>
                    <a:pt x="1742" y="1286"/>
                  </a:lnTo>
                  <a:close/>
                  <a:moveTo>
                    <a:pt x="1495" y="1261"/>
                  </a:moveTo>
                  <a:lnTo>
                    <a:pt x="1498" y="1261"/>
                  </a:lnTo>
                  <a:lnTo>
                    <a:pt x="1500" y="1263"/>
                  </a:lnTo>
                  <a:lnTo>
                    <a:pt x="1503" y="1263"/>
                  </a:lnTo>
                  <a:lnTo>
                    <a:pt x="1505" y="1264"/>
                  </a:lnTo>
                  <a:lnTo>
                    <a:pt x="1508" y="1265"/>
                  </a:lnTo>
                  <a:lnTo>
                    <a:pt x="1510" y="1266"/>
                  </a:lnTo>
                  <a:lnTo>
                    <a:pt x="1513" y="1266"/>
                  </a:lnTo>
                  <a:lnTo>
                    <a:pt x="1515" y="1266"/>
                  </a:lnTo>
                  <a:lnTo>
                    <a:pt x="1519" y="1267"/>
                  </a:lnTo>
                  <a:lnTo>
                    <a:pt x="1529" y="1269"/>
                  </a:lnTo>
                  <a:lnTo>
                    <a:pt x="1540" y="1272"/>
                  </a:lnTo>
                  <a:lnTo>
                    <a:pt x="1544" y="1274"/>
                  </a:lnTo>
                  <a:lnTo>
                    <a:pt x="1546" y="1274"/>
                  </a:lnTo>
                  <a:lnTo>
                    <a:pt x="1550" y="1274"/>
                  </a:lnTo>
                  <a:lnTo>
                    <a:pt x="1554" y="1274"/>
                  </a:lnTo>
                  <a:lnTo>
                    <a:pt x="1559" y="1275"/>
                  </a:lnTo>
                  <a:lnTo>
                    <a:pt x="1561" y="1277"/>
                  </a:lnTo>
                  <a:lnTo>
                    <a:pt x="1564" y="1279"/>
                  </a:lnTo>
                  <a:lnTo>
                    <a:pt x="1565" y="1280"/>
                  </a:lnTo>
                  <a:lnTo>
                    <a:pt x="1567" y="1282"/>
                  </a:lnTo>
                  <a:lnTo>
                    <a:pt x="1571" y="1284"/>
                  </a:lnTo>
                  <a:lnTo>
                    <a:pt x="1574" y="1284"/>
                  </a:lnTo>
                  <a:lnTo>
                    <a:pt x="1580" y="1285"/>
                  </a:lnTo>
                  <a:lnTo>
                    <a:pt x="1585" y="1286"/>
                  </a:lnTo>
                  <a:lnTo>
                    <a:pt x="1590" y="1286"/>
                  </a:lnTo>
                  <a:lnTo>
                    <a:pt x="1600" y="1290"/>
                  </a:lnTo>
                  <a:lnTo>
                    <a:pt x="1609" y="1290"/>
                  </a:lnTo>
                  <a:lnTo>
                    <a:pt x="1616" y="1292"/>
                  </a:lnTo>
                  <a:lnTo>
                    <a:pt x="1623" y="1296"/>
                  </a:lnTo>
                  <a:lnTo>
                    <a:pt x="1631" y="1297"/>
                  </a:lnTo>
                  <a:lnTo>
                    <a:pt x="1637" y="1297"/>
                  </a:lnTo>
                  <a:lnTo>
                    <a:pt x="1641" y="1299"/>
                  </a:lnTo>
                  <a:lnTo>
                    <a:pt x="1643" y="1300"/>
                  </a:lnTo>
                  <a:lnTo>
                    <a:pt x="1643" y="1302"/>
                  </a:lnTo>
                  <a:lnTo>
                    <a:pt x="1643" y="1304"/>
                  </a:lnTo>
                  <a:lnTo>
                    <a:pt x="1641" y="1306"/>
                  </a:lnTo>
                  <a:lnTo>
                    <a:pt x="1637" y="1309"/>
                  </a:lnTo>
                  <a:lnTo>
                    <a:pt x="1627" y="1312"/>
                  </a:lnTo>
                  <a:lnTo>
                    <a:pt x="1615" y="1317"/>
                  </a:lnTo>
                  <a:lnTo>
                    <a:pt x="1601" y="1320"/>
                  </a:lnTo>
                  <a:lnTo>
                    <a:pt x="1590" y="1320"/>
                  </a:lnTo>
                  <a:lnTo>
                    <a:pt x="1586" y="1318"/>
                  </a:lnTo>
                  <a:lnTo>
                    <a:pt x="1584" y="1317"/>
                  </a:lnTo>
                  <a:lnTo>
                    <a:pt x="1581" y="1316"/>
                  </a:lnTo>
                  <a:lnTo>
                    <a:pt x="1579" y="1316"/>
                  </a:lnTo>
                  <a:lnTo>
                    <a:pt x="1576" y="1317"/>
                  </a:lnTo>
                  <a:lnTo>
                    <a:pt x="1574" y="1320"/>
                  </a:lnTo>
                  <a:lnTo>
                    <a:pt x="1572" y="1322"/>
                  </a:lnTo>
                  <a:lnTo>
                    <a:pt x="1571" y="1325"/>
                  </a:lnTo>
                  <a:lnTo>
                    <a:pt x="1569" y="1326"/>
                  </a:lnTo>
                  <a:lnTo>
                    <a:pt x="1565" y="1327"/>
                  </a:lnTo>
                  <a:lnTo>
                    <a:pt x="1561" y="1327"/>
                  </a:lnTo>
                  <a:lnTo>
                    <a:pt x="1561" y="1325"/>
                  </a:lnTo>
                  <a:lnTo>
                    <a:pt x="1561" y="1321"/>
                  </a:lnTo>
                  <a:lnTo>
                    <a:pt x="1560" y="1317"/>
                  </a:lnTo>
                  <a:lnTo>
                    <a:pt x="1560" y="1313"/>
                  </a:lnTo>
                  <a:lnTo>
                    <a:pt x="1557" y="1310"/>
                  </a:lnTo>
                  <a:lnTo>
                    <a:pt x="1556" y="1309"/>
                  </a:lnTo>
                  <a:lnTo>
                    <a:pt x="1554" y="1307"/>
                  </a:lnTo>
                  <a:lnTo>
                    <a:pt x="1551" y="1306"/>
                  </a:lnTo>
                  <a:lnTo>
                    <a:pt x="1548" y="1306"/>
                  </a:lnTo>
                  <a:lnTo>
                    <a:pt x="1545" y="1306"/>
                  </a:lnTo>
                  <a:lnTo>
                    <a:pt x="1543" y="1306"/>
                  </a:lnTo>
                  <a:lnTo>
                    <a:pt x="1535" y="1300"/>
                  </a:lnTo>
                  <a:lnTo>
                    <a:pt x="1528" y="1294"/>
                  </a:lnTo>
                  <a:lnTo>
                    <a:pt x="1519" y="1289"/>
                  </a:lnTo>
                  <a:lnTo>
                    <a:pt x="1518" y="1289"/>
                  </a:lnTo>
                  <a:lnTo>
                    <a:pt x="1515" y="1290"/>
                  </a:lnTo>
                  <a:lnTo>
                    <a:pt x="1514" y="1291"/>
                  </a:lnTo>
                  <a:lnTo>
                    <a:pt x="1511" y="1292"/>
                  </a:lnTo>
                  <a:lnTo>
                    <a:pt x="1510" y="1294"/>
                  </a:lnTo>
                  <a:lnTo>
                    <a:pt x="1508" y="1295"/>
                  </a:lnTo>
                  <a:lnTo>
                    <a:pt x="1505" y="1296"/>
                  </a:lnTo>
                  <a:lnTo>
                    <a:pt x="1503" y="1296"/>
                  </a:lnTo>
                  <a:lnTo>
                    <a:pt x="1500" y="1295"/>
                  </a:lnTo>
                  <a:lnTo>
                    <a:pt x="1498" y="1294"/>
                  </a:lnTo>
                  <a:lnTo>
                    <a:pt x="1495" y="1292"/>
                  </a:lnTo>
                  <a:lnTo>
                    <a:pt x="1493" y="1291"/>
                  </a:lnTo>
                  <a:lnTo>
                    <a:pt x="1490" y="1292"/>
                  </a:lnTo>
                  <a:lnTo>
                    <a:pt x="1486" y="1294"/>
                  </a:lnTo>
                  <a:lnTo>
                    <a:pt x="1484" y="1295"/>
                  </a:lnTo>
                  <a:lnTo>
                    <a:pt x="1480" y="1295"/>
                  </a:lnTo>
                  <a:lnTo>
                    <a:pt x="1476" y="1295"/>
                  </a:lnTo>
                  <a:lnTo>
                    <a:pt x="1474" y="1292"/>
                  </a:lnTo>
                  <a:lnTo>
                    <a:pt x="1473" y="1291"/>
                  </a:lnTo>
                  <a:lnTo>
                    <a:pt x="1469" y="1290"/>
                  </a:lnTo>
                  <a:lnTo>
                    <a:pt x="1467" y="1289"/>
                  </a:lnTo>
                  <a:lnTo>
                    <a:pt x="1462" y="1289"/>
                  </a:lnTo>
                  <a:lnTo>
                    <a:pt x="1459" y="1290"/>
                  </a:lnTo>
                  <a:lnTo>
                    <a:pt x="1455" y="1290"/>
                  </a:lnTo>
                  <a:lnTo>
                    <a:pt x="1453" y="1292"/>
                  </a:lnTo>
                  <a:lnTo>
                    <a:pt x="1450" y="1295"/>
                  </a:lnTo>
                  <a:lnTo>
                    <a:pt x="1449" y="1296"/>
                  </a:lnTo>
                  <a:lnTo>
                    <a:pt x="1447" y="1297"/>
                  </a:lnTo>
                  <a:lnTo>
                    <a:pt x="1444" y="1299"/>
                  </a:lnTo>
                  <a:lnTo>
                    <a:pt x="1442" y="1299"/>
                  </a:lnTo>
                  <a:lnTo>
                    <a:pt x="1439" y="1299"/>
                  </a:lnTo>
                  <a:lnTo>
                    <a:pt x="1437" y="1300"/>
                  </a:lnTo>
                  <a:lnTo>
                    <a:pt x="1427" y="1306"/>
                  </a:lnTo>
                  <a:lnTo>
                    <a:pt x="1413" y="1309"/>
                  </a:lnTo>
                  <a:lnTo>
                    <a:pt x="1412" y="1309"/>
                  </a:lnTo>
                  <a:lnTo>
                    <a:pt x="1409" y="1307"/>
                  </a:lnTo>
                  <a:lnTo>
                    <a:pt x="1407" y="1306"/>
                  </a:lnTo>
                  <a:lnTo>
                    <a:pt x="1405" y="1306"/>
                  </a:lnTo>
                  <a:lnTo>
                    <a:pt x="1404" y="1305"/>
                  </a:lnTo>
                  <a:lnTo>
                    <a:pt x="1405" y="1302"/>
                  </a:lnTo>
                  <a:lnTo>
                    <a:pt x="1405" y="1301"/>
                  </a:lnTo>
                  <a:lnTo>
                    <a:pt x="1408" y="1300"/>
                  </a:lnTo>
                  <a:lnTo>
                    <a:pt x="1409" y="1299"/>
                  </a:lnTo>
                  <a:lnTo>
                    <a:pt x="1412" y="1297"/>
                  </a:lnTo>
                  <a:lnTo>
                    <a:pt x="1414" y="1296"/>
                  </a:lnTo>
                  <a:lnTo>
                    <a:pt x="1417" y="1296"/>
                  </a:lnTo>
                  <a:lnTo>
                    <a:pt x="1418" y="1295"/>
                  </a:lnTo>
                  <a:lnTo>
                    <a:pt x="1424" y="1290"/>
                  </a:lnTo>
                  <a:lnTo>
                    <a:pt x="1428" y="1286"/>
                  </a:lnTo>
                  <a:lnTo>
                    <a:pt x="1432" y="1281"/>
                  </a:lnTo>
                  <a:lnTo>
                    <a:pt x="1435" y="1279"/>
                  </a:lnTo>
                  <a:lnTo>
                    <a:pt x="1443" y="1279"/>
                  </a:lnTo>
                  <a:lnTo>
                    <a:pt x="1449" y="1279"/>
                  </a:lnTo>
                  <a:lnTo>
                    <a:pt x="1458" y="1280"/>
                  </a:lnTo>
                  <a:lnTo>
                    <a:pt x="1465" y="1281"/>
                  </a:lnTo>
                  <a:lnTo>
                    <a:pt x="1472" y="1281"/>
                  </a:lnTo>
                  <a:lnTo>
                    <a:pt x="1476" y="1279"/>
                  </a:lnTo>
                  <a:lnTo>
                    <a:pt x="1481" y="1274"/>
                  </a:lnTo>
                  <a:lnTo>
                    <a:pt x="1485" y="1270"/>
                  </a:lnTo>
                  <a:lnTo>
                    <a:pt x="1490" y="1266"/>
                  </a:lnTo>
                  <a:lnTo>
                    <a:pt x="1495" y="1261"/>
                  </a:lnTo>
                  <a:close/>
                  <a:moveTo>
                    <a:pt x="1695" y="1253"/>
                  </a:moveTo>
                  <a:lnTo>
                    <a:pt x="1697" y="1254"/>
                  </a:lnTo>
                  <a:lnTo>
                    <a:pt x="1698" y="1254"/>
                  </a:lnTo>
                  <a:lnTo>
                    <a:pt x="1698" y="1256"/>
                  </a:lnTo>
                  <a:lnTo>
                    <a:pt x="1698" y="1259"/>
                  </a:lnTo>
                  <a:lnTo>
                    <a:pt x="1697" y="1260"/>
                  </a:lnTo>
                  <a:lnTo>
                    <a:pt x="1697" y="1260"/>
                  </a:lnTo>
                  <a:lnTo>
                    <a:pt x="1695" y="1260"/>
                  </a:lnTo>
                  <a:lnTo>
                    <a:pt x="1693" y="1260"/>
                  </a:lnTo>
                  <a:lnTo>
                    <a:pt x="1692" y="1260"/>
                  </a:lnTo>
                  <a:lnTo>
                    <a:pt x="1692" y="1258"/>
                  </a:lnTo>
                  <a:lnTo>
                    <a:pt x="1692" y="1256"/>
                  </a:lnTo>
                  <a:lnTo>
                    <a:pt x="1693" y="1254"/>
                  </a:lnTo>
                  <a:lnTo>
                    <a:pt x="1695" y="1253"/>
                  </a:lnTo>
                  <a:close/>
                  <a:moveTo>
                    <a:pt x="1663" y="1248"/>
                  </a:moveTo>
                  <a:lnTo>
                    <a:pt x="1665" y="1249"/>
                  </a:lnTo>
                  <a:lnTo>
                    <a:pt x="1666" y="1251"/>
                  </a:lnTo>
                  <a:lnTo>
                    <a:pt x="1666" y="1253"/>
                  </a:lnTo>
                  <a:lnTo>
                    <a:pt x="1666" y="1254"/>
                  </a:lnTo>
                  <a:lnTo>
                    <a:pt x="1666" y="1255"/>
                  </a:lnTo>
                  <a:lnTo>
                    <a:pt x="1666" y="1255"/>
                  </a:lnTo>
                  <a:lnTo>
                    <a:pt x="1663" y="1256"/>
                  </a:lnTo>
                  <a:lnTo>
                    <a:pt x="1662" y="1258"/>
                  </a:lnTo>
                  <a:lnTo>
                    <a:pt x="1661" y="1256"/>
                  </a:lnTo>
                  <a:lnTo>
                    <a:pt x="1661" y="1255"/>
                  </a:lnTo>
                  <a:lnTo>
                    <a:pt x="1661" y="1254"/>
                  </a:lnTo>
                  <a:lnTo>
                    <a:pt x="1661" y="1251"/>
                  </a:lnTo>
                  <a:lnTo>
                    <a:pt x="1661" y="1250"/>
                  </a:lnTo>
                  <a:lnTo>
                    <a:pt x="1662" y="1249"/>
                  </a:lnTo>
                  <a:lnTo>
                    <a:pt x="1663" y="1248"/>
                  </a:lnTo>
                  <a:close/>
                  <a:moveTo>
                    <a:pt x="1738" y="811"/>
                  </a:moveTo>
                  <a:lnTo>
                    <a:pt x="1736" y="812"/>
                  </a:lnTo>
                  <a:lnTo>
                    <a:pt x="1734" y="815"/>
                  </a:lnTo>
                  <a:lnTo>
                    <a:pt x="1737" y="816"/>
                  </a:lnTo>
                  <a:lnTo>
                    <a:pt x="1739" y="817"/>
                  </a:lnTo>
                  <a:lnTo>
                    <a:pt x="1742" y="819"/>
                  </a:lnTo>
                  <a:lnTo>
                    <a:pt x="1743" y="820"/>
                  </a:lnTo>
                  <a:lnTo>
                    <a:pt x="1744" y="821"/>
                  </a:lnTo>
                  <a:lnTo>
                    <a:pt x="1743" y="816"/>
                  </a:lnTo>
                  <a:lnTo>
                    <a:pt x="1742" y="814"/>
                  </a:lnTo>
                  <a:lnTo>
                    <a:pt x="1741" y="811"/>
                  </a:lnTo>
                  <a:lnTo>
                    <a:pt x="1738" y="811"/>
                  </a:lnTo>
                  <a:close/>
                  <a:moveTo>
                    <a:pt x="3154" y="602"/>
                  </a:moveTo>
                  <a:lnTo>
                    <a:pt x="3152" y="613"/>
                  </a:lnTo>
                  <a:lnTo>
                    <a:pt x="3147" y="625"/>
                  </a:lnTo>
                  <a:lnTo>
                    <a:pt x="3147" y="628"/>
                  </a:lnTo>
                  <a:lnTo>
                    <a:pt x="3146" y="632"/>
                  </a:lnTo>
                  <a:lnTo>
                    <a:pt x="3146" y="634"/>
                  </a:lnTo>
                  <a:lnTo>
                    <a:pt x="3145" y="638"/>
                  </a:lnTo>
                  <a:lnTo>
                    <a:pt x="3146" y="641"/>
                  </a:lnTo>
                  <a:lnTo>
                    <a:pt x="3146" y="643"/>
                  </a:lnTo>
                  <a:lnTo>
                    <a:pt x="3147" y="646"/>
                  </a:lnTo>
                  <a:lnTo>
                    <a:pt x="3147" y="649"/>
                  </a:lnTo>
                  <a:lnTo>
                    <a:pt x="3147" y="653"/>
                  </a:lnTo>
                  <a:lnTo>
                    <a:pt x="3146" y="657"/>
                  </a:lnTo>
                  <a:lnTo>
                    <a:pt x="3146" y="661"/>
                  </a:lnTo>
                  <a:lnTo>
                    <a:pt x="3145" y="663"/>
                  </a:lnTo>
                  <a:lnTo>
                    <a:pt x="3142" y="666"/>
                  </a:lnTo>
                  <a:lnTo>
                    <a:pt x="3140" y="666"/>
                  </a:lnTo>
                  <a:lnTo>
                    <a:pt x="3137" y="668"/>
                  </a:lnTo>
                  <a:lnTo>
                    <a:pt x="3135" y="669"/>
                  </a:lnTo>
                  <a:lnTo>
                    <a:pt x="3132" y="671"/>
                  </a:lnTo>
                  <a:lnTo>
                    <a:pt x="3130" y="674"/>
                  </a:lnTo>
                  <a:lnTo>
                    <a:pt x="3128" y="676"/>
                  </a:lnTo>
                  <a:lnTo>
                    <a:pt x="3126" y="676"/>
                  </a:lnTo>
                  <a:lnTo>
                    <a:pt x="3125" y="677"/>
                  </a:lnTo>
                  <a:lnTo>
                    <a:pt x="3122" y="676"/>
                  </a:lnTo>
                  <a:lnTo>
                    <a:pt x="3120" y="677"/>
                  </a:lnTo>
                  <a:lnTo>
                    <a:pt x="3117" y="678"/>
                  </a:lnTo>
                  <a:lnTo>
                    <a:pt x="3080" y="669"/>
                  </a:lnTo>
                  <a:lnTo>
                    <a:pt x="3080" y="668"/>
                  </a:lnTo>
                  <a:lnTo>
                    <a:pt x="3080" y="664"/>
                  </a:lnTo>
                  <a:lnTo>
                    <a:pt x="3079" y="661"/>
                  </a:lnTo>
                  <a:lnTo>
                    <a:pt x="3077" y="658"/>
                  </a:lnTo>
                  <a:lnTo>
                    <a:pt x="3076" y="656"/>
                  </a:lnTo>
                  <a:lnTo>
                    <a:pt x="3074" y="653"/>
                  </a:lnTo>
                  <a:lnTo>
                    <a:pt x="3072" y="651"/>
                  </a:lnTo>
                  <a:lnTo>
                    <a:pt x="3080" y="646"/>
                  </a:lnTo>
                  <a:lnTo>
                    <a:pt x="3081" y="648"/>
                  </a:lnTo>
                  <a:lnTo>
                    <a:pt x="3082" y="651"/>
                  </a:lnTo>
                  <a:lnTo>
                    <a:pt x="3085" y="653"/>
                  </a:lnTo>
                  <a:lnTo>
                    <a:pt x="3154" y="602"/>
                  </a:lnTo>
                  <a:close/>
                  <a:moveTo>
                    <a:pt x="1306" y="535"/>
                  </a:moveTo>
                  <a:lnTo>
                    <a:pt x="1303" y="535"/>
                  </a:lnTo>
                  <a:lnTo>
                    <a:pt x="1300" y="537"/>
                  </a:lnTo>
                  <a:lnTo>
                    <a:pt x="1297" y="541"/>
                  </a:lnTo>
                  <a:lnTo>
                    <a:pt x="1295" y="544"/>
                  </a:lnTo>
                  <a:lnTo>
                    <a:pt x="1292" y="547"/>
                  </a:lnTo>
                  <a:lnTo>
                    <a:pt x="1291" y="550"/>
                  </a:lnTo>
                  <a:lnTo>
                    <a:pt x="1290" y="552"/>
                  </a:lnTo>
                  <a:lnTo>
                    <a:pt x="1292" y="559"/>
                  </a:lnTo>
                  <a:lnTo>
                    <a:pt x="1298" y="562"/>
                  </a:lnTo>
                  <a:lnTo>
                    <a:pt x="1307" y="562"/>
                  </a:lnTo>
                  <a:lnTo>
                    <a:pt x="1313" y="561"/>
                  </a:lnTo>
                  <a:lnTo>
                    <a:pt x="1316" y="551"/>
                  </a:lnTo>
                  <a:lnTo>
                    <a:pt x="1315" y="542"/>
                  </a:lnTo>
                  <a:lnTo>
                    <a:pt x="1308" y="535"/>
                  </a:lnTo>
                  <a:lnTo>
                    <a:pt x="1306" y="535"/>
                  </a:lnTo>
                  <a:close/>
                  <a:moveTo>
                    <a:pt x="3369" y="534"/>
                  </a:moveTo>
                  <a:lnTo>
                    <a:pt x="3368" y="534"/>
                  </a:lnTo>
                  <a:lnTo>
                    <a:pt x="3366" y="534"/>
                  </a:lnTo>
                  <a:lnTo>
                    <a:pt x="3365" y="535"/>
                  </a:lnTo>
                  <a:lnTo>
                    <a:pt x="3364" y="537"/>
                  </a:lnTo>
                  <a:lnTo>
                    <a:pt x="3363" y="537"/>
                  </a:lnTo>
                  <a:lnTo>
                    <a:pt x="3360" y="540"/>
                  </a:lnTo>
                  <a:lnTo>
                    <a:pt x="3359" y="542"/>
                  </a:lnTo>
                  <a:lnTo>
                    <a:pt x="3356" y="546"/>
                  </a:lnTo>
                  <a:lnTo>
                    <a:pt x="3354" y="551"/>
                  </a:lnTo>
                  <a:lnTo>
                    <a:pt x="3354" y="556"/>
                  </a:lnTo>
                  <a:lnTo>
                    <a:pt x="3353" y="561"/>
                  </a:lnTo>
                  <a:lnTo>
                    <a:pt x="3351" y="567"/>
                  </a:lnTo>
                  <a:lnTo>
                    <a:pt x="3351" y="569"/>
                  </a:lnTo>
                  <a:lnTo>
                    <a:pt x="3351" y="572"/>
                  </a:lnTo>
                  <a:lnTo>
                    <a:pt x="3353" y="576"/>
                  </a:lnTo>
                  <a:lnTo>
                    <a:pt x="3353" y="580"/>
                  </a:lnTo>
                  <a:lnTo>
                    <a:pt x="3353" y="583"/>
                  </a:lnTo>
                  <a:lnTo>
                    <a:pt x="3354" y="585"/>
                  </a:lnTo>
                  <a:lnTo>
                    <a:pt x="3356" y="585"/>
                  </a:lnTo>
                  <a:lnTo>
                    <a:pt x="3359" y="583"/>
                  </a:lnTo>
                  <a:lnTo>
                    <a:pt x="3359" y="583"/>
                  </a:lnTo>
                  <a:lnTo>
                    <a:pt x="3360" y="583"/>
                  </a:lnTo>
                  <a:lnTo>
                    <a:pt x="3361" y="583"/>
                  </a:lnTo>
                  <a:lnTo>
                    <a:pt x="3363" y="582"/>
                  </a:lnTo>
                  <a:lnTo>
                    <a:pt x="3364" y="582"/>
                  </a:lnTo>
                  <a:lnTo>
                    <a:pt x="3365" y="580"/>
                  </a:lnTo>
                  <a:lnTo>
                    <a:pt x="3366" y="576"/>
                  </a:lnTo>
                  <a:lnTo>
                    <a:pt x="3368" y="572"/>
                  </a:lnTo>
                  <a:lnTo>
                    <a:pt x="3368" y="570"/>
                  </a:lnTo>
                  <a:lnTo>
                    <a:pt x="3368" y="567"/>
                  </a:lnTo>
                  <a:lnTo>
                    <a:pt x="3369" y="565"/>
                  </a:lnTo>
                  <a:lnTo>
                    <a:pt x="3370" y="562"/>
                  </a:lnTo>
                  <a:lnTo>
                    <a:pt x="3371" y="560"/>
                  </a:lnTo>
                  <a:lnTo>
                    <a:pt x="3373" y="557"/>
                  </a:lnTo>
                  <a:lnTo>
                    <a:pt x="3373" y="554"/>
                  </a:lnTo>
                  <a:lnTo>
                    <a:pt x="3373" y="551"/>
                  </a:lnTo>
                  <a:lnTo>
                    <a:pt x="3371" y="549"/>
                  </a:lnTo>
                  <a:lnTo>
                    <a:pt x="3370" y="546"/>
                  </a:lnTo>
                  <a:lnTo>
                    <a:pt x="3370" y="544"/>
                  </a:lnTo>
                  <a:lnTo>
                    <a:pt x="3371" y="541"/>
                  </a:lnTo>
                  <a:lnTo>
                    <a:pt x="3373" y="540"/>
                  </a:lnTo>
                  <a:lnTo>
                    <a:pt x="3373" y="537"/>
                  </a:lnTo>
                  <a:lnTo>
                    <a:pt x="3371" y="536"/>
                  </a:lnTo>
                  <a:lnTo>
                    <a:pt x="3370" y="535"/>
                  </a:lnTo>
                  <a:lnTo>
                    <a:pt x="3370" y="534"/>
                  </a:lnTo>
                  <a:lnTo>
                    <a:pt x="3369" y="534"/>
                  </a:lnTo>
                  <a:close/>
                  <a:moveTo>
                    <a:pt x="3320" y="518"/>
                  </a:moveTo>
                  <a:lnTo>
                    <a:pt x="3318" y="518"/>
                  </a:lnTo>
                  <a:lnTo>
                    <a:pt x="3315" y="520"/>
                  </a:lnTo>
                  <a:lnTo>
                    <a:pt x="3313" y="523"/>
                  </a:lnTo>
                  <a:lnTo>
                    <a:pt x="3311" y="525"/>
                  </a:lnTo>
                  <a:lnTo>
                    <a:pt x="3310" y="528"/>
                  </a:lnTo>
                  <a:lnTo>
                    <a:pt x="3309" y="530"/>
                  </a:lnTo>
                  <a:lnTo>
                    <a:pt x="3306" y="532"/>
                  </a:lnTo>
                  <a:lnTo>
                    <a:pt x="3305" y="532"/>
                  </a:lnTo>
                  <a:lnTo>
                    <a:pt x="3303" y="532"/>
                  </a:lnTo>
                  <a:lnTo>
                    <a:pt x="3301" y="532"/>
                  </a:lnTo>
                  <a:lnTo>
                    <a:pt x="3299" y="534"/>
                  </a:lnTo>
                  <a:lnTo>
                    <a:pt x="3297" y="535"/>
                  </a:lnTo>
                  <a:lnTo>
                    <a:pt x="3295" y="537"/>
                  </a:lnTo>
                  <a:lnTo>
                    <a:pt x="3294" y="540"/>
                  </a:lnTo>
                  <a:lnTo>
                    <a:pt x="3294" y="544"/>
                  </a:lnTo>
                  <a:lnTo>
                    <a:pt x="3293" y="547"/>
                  </a:lnTo>
                  <a:lnTo>
                    <a:pt x="3293" y="551"/>
                  </a:lnTo>
                  <a:lnTo>
                    <a:pt x="3292" y="554"/>
                  </a:lnTo>
                  <a:lnTo>
                    <a:pt x="3289" y="562"/>
                  </a:lnTo>
                  <a:lnTo>
                    <a:pt x="3287" y="570"/>
                  </a:lnTo>
                  <a:lnTo>
                    <a:pt x="3285" y="580"/>
                  </a:lnTo>
                  <a:lnTo>
                    <a:pt x="3285" y="606"/>
                  </a:lnTo>
                  <a:lnTo>
                    <a:pt x="3288" y="611"/>
                  </a:lnTo>
                  <a:lnTo>
                    <a:pt x="3288" y="616"/>
                  </a:lnTo>
                  <a:lnTo>
                    <a:pt x="3288" y="622"/>
                  </a:lnTo>
                  <a:lnTo>
                    <a:pt x="3290" y="625"/>
                  </a:lnTo>
                  <a:lnTo>
                    <a:pt x="3292" y="628"/>
                  </a:lnTo>
                  <a:lnTo>
                    <a:pt x="3292" y="629"/>
                  </a:lnTo>
                  <a:lnTo>
                    <a:pt x="3294" y="632"/>
                  </a:lnTo>
                  <a:lnTo>
                    <a:pt x="3294" y="642"/>
                  </a:lnTo>
                  <a:lnTo>
                    <a:pt x="3295" y="644"/>
                  </a:lnTo>
                  <a:lnTo>
                    <a:pt x="3297" y="648"/>
                  </a:lnTo>
                  <a:lnTo>
                    <a:pt x="3297" y="652"/>
                  </a:lnTo>
                  <a:lnTo>
                    <a:pt x="3297" y="656"/>
                  </a:lnTo>
                  <a:lnTo>
                    <a:pt x="3294" y="661"/>
                  </a:lnTo>
                  <a:lnTo>
                    <a:pt x="3293" y="664"/>
                  </a:lnTo>
                  <a:lnTo>
                    <a:pt x="3292" y="668"/>
                  </a:lnTo>
                  <a:lnTo>
                    <a:pt x="3292" y="671"/>
                  </a:lnTo>
                  <a:lnTo>
                    <a:pt x="3289" y="677"/>
                  </a:lnTo>
                  <a:lnTo>
                    <a:pt x="3289" y="682"/>
                  </a:lnTo>
                  <a:lnTo>
                    <a:pt x="3288" y="687"/>
                  </a:lnTo>
                  <a:lnTo>
                    <a:pt x="3288" y="689"/>
                  </a:lnTo>
                  <a:lnTo>
                    <a:pt x="3288" y="692"/>
                  </a:lnTo>
                  <a:lnTo>
                    <a:pt x="3288" y="695"/>
                  </a:lnTo>
                  <a:lnTo>
                    <a:pt x="3288" y="700"/>
                  </a:lnTo>
                  <a:lnTo>
                    <a:pt x="3289" y="700"/>
                  </a:lnTo>
                  <a:lnTo>
                    <a:pt x="3289" y="702"/>
                  </a:lnTo>
                  <a:lnTo>
                    <a:pt x="3290" y="702"/>
                  </a:lnTo>
                  <a:lnTo>
                    <a:pt x="3290" y="702"/>
                  </a:lnTo>
                  <a:lnTo>
                    <a:pt x="3292" y="703"/>
                  </a:lnTo>
                  <a:lnTo>
                    <a:pt x="3294" y="705"/>
                  </a:lnTo>
                  <a:lnTo>
                    <a:pt x="3295" y="708"/>
                  </a:lnTo>
                  <a:lnTo>
                    <a:pt x="3297" y="710"/>
                  </a:lnTo>
                  <a:lnTo>
                    <a:pt x="3297" y="713"/>
                  </a:lnTo>
                  <a:lnTo>
                    <a:pt x="3297" y="715"/>
                  </a:lnTo>
                  <a:lnTo>
                    <a:pt x="3298" y="717"/>
                  </a:lnTo>
                  <a:lnTo>
                    <a:pt x="3299" y="718"/>
                  </a:lnTo>
                  <a:lnTo>
                    <a:pt x="3300" y="719"/>
                  </a:lnTo>
                  <a:lnTo>
                    <a:pt x="3301" y="718"/>
                  </a:lnTo>
                  <a:lnTo>
                    <a:pt x="3303" y="717"/>
                  </a:lnTo>
                  <a:lnTo>
                    <a:pt x="3305" y="714"/>
                  </a:lnTo>
                  <a:lnTo>
                    <a:pt x="3306" y="712"/>
                  </a:lnTo>
                  <a:lnTo>
                    <a:pt x="3309" y="710"/>
                  </a:lnTo>
                  <a:lnTo>
                    <a:pt x="3311" y="710"/>
                  </a:lnTo>
                  <a:lnTo>
                    <a:pt x="3313" y="709"/>
                  </a:lnTo>
                  <a:lnTo>
                    <a:pt x="3313" y="708"/>
                  </a:lnTo>
                  <a:lnTo>
                    <a:pt x="3315" y="708"/>
                  </a:lnTo>
                  <a:lnTo>
                    <a:pt x="3316" y="707"/>
                  </a:lnTo>
                  <a:lnTo>
                    <a:pt x="3318" y="704"/>
                  </a:lnTo>
                  <a:lnTo>
                    <a:pt x="3318" y="703"/>
                  </a:lnTo>
                  <a:lnTo>
                    <a:pt x="3318" y="700"/>
                  </a:lnTo>
                  <a:lnTo>
                    <a:pt x="3319" y="682"/>
                  </a:lnTo>
                  <a:lnTo>
                    <a:pt x="3320" y="666"/>
                  </a:lnTo>
                  <a:lnTo>
                    <a:pt x="3320" y="663"/>
                  </a:lnTo>
                  <a:lnTo>
                    <a:pt x="3320" y="661"/>
                  </a:lnTo>
                  <a:lnTo>
                    <a:pt x="3319" y="658"/>
                  </a:lnTo>
                  <a:lnTo>
                    <a:pt x="3319" y="656"/>
                  </a:lnTo>
                  <a:lnTo>
                    <a:pt x="3318" y="656"/>
                  </a:lnTo>
                  <a:lnTo>
                    <a:pt x="3316" y="654"/>
                  </a:lnTo>
                  <a:lnTo>
                    <a:pt x="3315" y="653"/>
                  </a:lnTo>
                  <a:lnTo>
                    <a:pt x="3315" y="651"/>
                  </a:lnTo>
                  <a:lnTo>
                    <a:pt x="3315" y="648"/>
                  </a:lnTo>
                  <a:lnTo>
                    <a:pt x="3315" y="646"/>
                  </a:lnTo>
                  <a:lnTo>
                    <a:pt x="3315" y="644"/>
                  </a:lnTo>
                  <a:lnTo>
                    <a:pt x="3316" y="644"/>
                  </a:lnTo>
                  <a:lnTo>
                    <a:pt x="3316" y="644"/>
                  </a:lnTo>
                  <a:lnTo>
                    <a:pt x="3318" y="644"/>
                  </a:lnTo>
                  <a:lnTo>
                    <a:pt x="3318" y="644"/>
                  </a:lnTo>
                  <a:lnTo>
                    <a:pt x="3319" y="646"/>
                  </a:lnTo>
                  <a:lnTo>
                    <a:pt x="3321" y="646"/>
                  </a:lnTo>
                  <a:lnTo>
                    <a:pt x="3324" y="646"/>
                  </a:lnTo>
                  <a:lnTo>
                    <a:pt x="3325" y="644"/>
                  </a:lnTo>
                  <a:lnTo>
                    <a:pt x="3326" y="643"/>
                  </a:lnTo>
                  <a:lnTo>
                    <a:pt x="3326" y="641"/>
                  </a:lnTo>
                  <a:lnTo>
                    <a:pt x="3326" y="638"/>
                  </a:lnTo>
                  <a:lnTo>
                    <a:pt x="3326" y="636"/>
                  </a:lnTo>
                  <a:lnTo>
                    <a:pt x="3325" y="633"/>
                  </a:lnTo>
                  <a:lnTo>
                    <a:pt x="3325" y="632"/>
                  </a:lnTo>
                  <a:lnTo>
                    <a:pt x="3324" y="629"/>
                  </a:lnTo>
                  <a:lnTo>
                    <a:pt x="3323" y="627"/>
                  </a:lnTo>
                  <a:lnTo>
                    <a:pt x="3323" y="626"/>
                  </a:lnTo>
                  <a:lnTo>
                    <a:pt x="3321" y="625"/>
                  </a:lnTo>
                  <a:lnTo>
                    <a:pt x="3320" y="623"/>
                  </a:lnTo>
                  <a:lnTo>
                    <a:pt x="3318" y="625"/>
                  </a:lnTo>
                  <a:lnTo>
                    <a:pt x="3316" y="623"/>
                  </a:lnTo>
                  <a:lnTo>
                    <a:pt x="3316" y="622"/>
                  </a:lnTo>
                  <a:lnTo>
                    <a:pt x="3316" y="620"/>
                  </a:lnTo>
                  <a:lnTo>
                    <a:pt x="3316" y="617"/>
                  </a:lnTo>
                  <a:lnTo>
                    <a:pt x="3316" y="613"/>
                  </a:lnTo>
                  <a:lnTo>
                    <a:pt x="3318" y="611"/>
                  </a:lnTo>
                  <a:lnTo>
                    <a:pt x="3318" y="608"/>
                  </a:lnTo>
                  <a:lnTo>
                    <a:pt x="3316" y="606"/>
                  </a:lnTo>
                  <a:lnTo>
                    <a:pt x="3316" y="605"/>
                  </a:lnTo>
                  <a:lnTo>
                    <a:pt x="3315" y="603"/>
                  </a:lnTo>
                  <a:lnTo>
                    <a:pt x="3314" y="602"/>
                  </a:lnTo>
                  <a:lnTo>
                    <a:pt x="3313" y="601"/>
                  </a:lnTo>
                  <a:lnTo>
                    <a:pt x="3313" y="598"/>
                  </a:lnTo>
                  <a:lnTo>
                    <a:pt x="3313" y="585"/>
                  </a:lnTo>
                  <a:lnTo>
                    <a:pt x="3311" y="582"/>
                  </a:lnTo>
                  <a:lnTo>
                    <a:pt x="3310" y="580"/>
                  </a:lnTo>
                  <a:lnTo>
                    <a:pt x="3309" y="577"/>
                  </a:lnTo>
                  <a:lnTo>
                    <a:pt x="3310" y="572"/>
                  </a:lnTo>
                  <a:lnTo>
                    <a:pt x="3311" y="567"/>
                  </a:lnTo>
                  <a:lnTo>
                    <a:pt x="3313" y="562"/>
                  </a:lnTo>
                  <a:lnTo>
                    <a:pt x="3315" y="559"/>
                  </a:lnTo>
                  <a:lnTo>
                    <a:pt x="3316" y="556"/>
                  </a:lnTo>
                  <a:lnTo>
                    <a:pt x="3318" y="555"/>
                  </a:lnTo>
                  <a:lnTo>
                    <a:pt x="3319" y="554"/>
                  </a:lnTo>
                  <a:lnTo>
                    <a:pt x="3321" y="554"/>
                  </a:lnTo>
                  <a:lnTo>
                    <a:pt x="3323" y="555"/>
                  </a:lnTo>
                  <a:lnTo>
                    <a:pt x="3325" y="556"/>
                  </a:lnTo>
                  <a:lnTo>
                    <a:pt x="3325" y="556"/>
                  </a:lnTo>
                  <a:lnTo>
                    <a:pt x="3326" y="557"/>
                  </a:lnTo>
                  <a:lnTo>
                    <a:pt x="3328" y="559"/>
                  </a:lnTo>
                  <a:lnTo>
                    <a:pt x="3329" y="559"/>
                  </a:lnTo>
                  <a:lnTo>
                    <a:pt x="3329" y="559"/>
                  </a:lnTo>
                  <a:lnTo>
                    <a:pt x="3330" y="559"/>
                  </a:lnTo>
                  <a:lnTo>
                    <a:pt x="3330" y="556"/>
                  </a:lnTo>
                  <a:lnTo>
                    <a:pt x="3330" y="551"/>
                  </a:lnTo>
                  <a:lnTo>
                    <a:pt x="3330" y="546"/>
                  </a:lnTo>
                  <a:lnTo>
                    <a:pt x="3328" y="541"/>
                  </a:lnTo>
                  <a:lnTo>
                    <a:pt x="3325" y="531"/>
                  </a:lnTo>
                  <a:lnTo>
                    <a:pt x="3323" y="523"/>
                  </a:lnTo>
                  <a:lnTo>
                    <a:pt x="3320" y="518"/>
                  </a:lnTo>
                  <a:close/>
                  <a:moveTo>
                    <a:pt x="3455" y="515"/>
                  </a:moveTo>
                  <a:lnTo>
                    <a:pt x="3452" y="515"/>
                  </a:lnTo>
                  <a:lnTo>
                    <a:pt x="3448" y="515"/>
                  </a:lnTo>
                  <a:lnTo>
                    <a:pt x="3446" y="518"/>
                  </a:lnTo>
                  <a:lnTo>
                    <a:pt x="3445" y="521"/>
                  </a:lnTo>
                  <a:lnTo>
                    <a:pt x="3442" y="525"/>
                  </a:lnTo>
                  <a:lnTo>
                    <a:pt x="3441" y="528"/>
                  </a:lnTo>
                  <a:lnTo>
                    <a:pt x="3441" y="530"/>
                  </a:lnTo>
                  <a:lnTo>
                    <a:pt x="3440" y="534"/>
                  </a:lnTo>
                  <a:lnTo>
                    <a:pt x="3440" y="539"/>
                  </a:lnTo>
                  <a:lnTo>
                    <a:pt x="3441" y="542"/>
                  </a:lnTo>
                  <a:lnTo>
                    <a:pt x="3441" y="546"/>
                  </a:lnTo>
                  <a:lnTo>
                    <a:pt x="3441" y="545"/>
                  </a:lnTo>
                  <a:lnTo>
                    <a:pt x="3442" y="544"/>
                  </a:lnTo>
                  <a:lnTo>
                    <a:pt x="3442" y="540"/>
                  </a:lnTo>
                  <a:lnTo>
                    <a:pt x="3444" y="537"/>
                  </a:lnTo>
                  <a:lnTo>
                    <a:pt x="3444" y="535"/>
                  </a:lnTo>
                  <a:lnTo>
                    <a:pt x="3444" y="532"/>
                  </a:lnTo>
                  <a:lnTo>
                    <a:pt x="3445" y="531"/>
                  </a:lnTo>
                  <a:lnTo>
                    <a:pt x="3446" y="529"/>
                  </a:lnTo>
                  <a:lnTo>
                    <a:pt x="3447" y="528"/>
                  </a:lnTo>
                  <a:lnTo>
                    <a:pt x="3447" y="526"/>
                  </a:lnTo>
                  <a:lnTo>
                    <a:pt x="3448" y="525"/>
                  </a:lnTo>
                  <a:lnTo>
                    <a:pt x="3451" y="524"/>
                  </a:lnTo>
                  <a:lnTo>
                    <a:pt x="3455" y="523"/>
                  </a:lnTo>
                  <a:lnTo>
                    <a:pt x="3457" y="521"/>
                  </a:lnTo>
                  <a:lnTo>
                    <a:pt x="3460" y="520"/>
                  </a:lnTo>
                  <a:lnTo>
                    <a:pt x="3460" y="520"/>
                  </a:lnTo>
                  <a:lnTo>
                    <a:pt x="3461" y="520"/>
                  </a:lnTo>
                  <a:lnTo>
                    <a:pt x="3462" y="519"/>
                  </a:lnTo>
                  <a:lnTo>
                    <a:pt x="3462" y="518"/>
                  </a:lnTo>
                  <a:lnTo>
                    <a:pt x="3461" y="518"/>
                  </a:lnTo>
                  <a:lnTo>
                    <a:pt x="3458" y="518"/>
                  </a:lnTo>
                  <a:lnTo>
                    <a:pt x="3457" y="516"/>
                  </a:lnTo>
                  <a:lnTo>
                    <a:pt x="3456" y="515"/>
                  </a:lnTo>
                  <a:lnTo>
                    <a:pt x="3455" y="515"/>
                  </a:lnTo>
                  <a:close/>
                  <a:moveTo>
                    <a:pt x="1798" y="457"/>
                  </a:moveTo>
                  <a:lnTo>
                    <a:pt x="2522" y="658"/>
                  </a:lnTo>
                  <a:lnTo>
                    <a:pt x="3339" y="851"/>
                  </a:lnTo>
                  <a:lnTo>
                    <a:pt x="3360" y="852"/>
                  </a:lnTo>
                  <a:lnTo>
                    <a:pt x="3394" y="862"/>
                  </a:lnTo>
                  <a:lnTo>
                    <a:pt x="3405" y="863"/>
                  </a:lnTo>
                  <a:lnTo>
                    <a:pt x="3054" y="1207"/>
                  </a:lnTo>
                  <a:lnTo>
                    <a:pt x="3095" y="1290"/>
                  </a:lnTo>
                  <a:lnTo>
                    <a:pt x="3750" y="1944"/>
                  </a:lnTo>
                  <a:lnTo>
                    <a:pt x="3306" y="2387"/>
                  </a:lnTo>
                  <a:lnTo>
                    <a:pt x="2601" y="1684"/>
                  </a:lnTo>
                  <a:lnTo>
                    <a:pt x="2250" y="2035"/>
                  </a:lnTo>
                  <a:lnTo>
                    <a:pt x="2172" y="1780"/>
                  </a:lnTo>
                  <a:lnTo>
                    <a:pt x="2055" y="1362"/>
                  </a:lnTo>
                  <a:lnTo>
                    <a:pt x="1798" y="457"/>
                  </a:lnTo>
                  <a:close/>
                  <a:moveTo>
                    <a:pt x="1016" y="419"/>
                  </a:moveTo>
                  <a:lnTo>
                    <a:pt x="1011" y="419"/>
                  </a:lnTo>
                  <a:lnTo>
                    <a:pt x="1007" y="422"/>
                  </a:lnTo>
                  <a:lnTo>
                    <a:pt x="1007" y="427"/>
                  </a:lnTo>
                  <a:lnTo>
                    <a:pt x="1008" y="431"/>
                  </a:lnTo>
                  <a:lnTo>
                    <a:pt x="1009" y="432"/>
                  </a:lnTo>
                  <a:lnTo>
                    <a:pt x="1011" y="434"/>
                  </a:lnTo>
                  <a:lnTo>
                    <a:pt x="1013" y="435"/>
                  </a:lnTo>
                  <a:lnTo>
                    <a:pt x="1017" y="437"/>
                  </a:lnTo>
                  <a:lnTo>
                    <a:pt x="1019" y="438"/>
                  </a:lnTo>
                  <a:lnTo>
                    <a:pt x="1023" y="440"/>
                  </a:lnTo>
                  <a:lnTo>
                    <a:pt x="1024" y="443"/>
                  </a:lnTo>
                  <a:lnTo>
                    <a:pt x="1026" y="445"/>
                  </a:lnTo>
                  <a:lnTo>
                    <a:pt x="1026" y="449"/>
                  </a:lnTo>
                  <a:lnTo>
                    <a:pt x="1027" y="453"/>
                  </a:lnTo>
                  <a:lnTo>
                    <a:pt x="1028" y="455"/>
                  </a:lnTo>
                  <a:lnTo>
                    <a:pt x="1029" y="459"/>
                  </a:lnTo>
                  <a:lnTo>
                    <a:pt x="1031" y="465"/>
                  </a:lnTo>
                  <a:lnTo>
                    <a:pt x="1032" y="473"/>
                  </a:lnTo>
                  <a:lnTo>
                    <a:pt x="1034" y="477"/>
                  </a:lnTo>
                  <a:lnTo>
                    <a:pt x="1036" y="477"/>
                  </a:lnTo>
                  <a:lnTo>
                    <a:pt x="1037" y="470"/>
                  </a:lnTo>
                  <a:lnTo>
                    <a:pt x="1037" y="463"/>
                  </a:lnTo>
                  <a:lnTo>
                    <a:pt x="1036" y="455"/>
                  </a:lnTo>
                  <a:lnTo>
                    <a:pt x="1037" y="444"/>
                  </a:lnTo>
                  <a:lnTo>
                    <a:pt x="1036" y="432"/>
                  </a:lnTo>
                  <a:lnTo>
                    <a:pt x="1033" y="428"/>
                  </a:lnTo>
                  <a:lnTo>
                    <a:pt x="1028" y="424"/>
                  </a:lnTo>
                  <a:lnTo>
                    <a:pt x="1022" y="421"/>
                  </a:lnTo>
                  <a:lnTo>
                    <a:pt x="1016" y="419"/>
                  </a:lnTo>
                  <a:close/>
                  <a:moveTo>
                    <a:pt x="1055" y="392"/>
                  </a:moveTo>
                  <a:lnTo>
                    <a:pt x="1049" y="393"/>
                  </a:lnTo>
                  <a:lnTo>
                    <a:pt x="1045" y="397"/>
                  </a:lnTo>
                  <a:lnTo>
                    <a:pt x="1044" y="403"/>
                  </a:lnTo>
                  <a:lnTo>
                    <a:pt x="1044" y="407"/>
                  </a:lnTo>
                  <a:lnTo>
                    <a:pt x="1045" y="411"/>
                  </a:lnTo>
                  <a:lnTo>
                    <a:pt x="1048" y="414"/>
                  </a:lnTo>
                  <a:lnTo>
                    <a:pt x="1052" y="417"/>
                  </a:lnTo>
                  <a:lnTo>
                    <a:pt x="1054" y="418"/>
                  </a:lnTo>
                  <a:lnTo>
                    <a:pt x="1057" y="419"/>
                  </a:lnTo>
                  <a:lnTo>
                    <a:pt x="1058" y="421"/>
                  </a:lnTo>
                  <a:lnTo>
                    <a:pt x="1059" y="422"/>
                  </a:lnTo>
                  <a:lnTo>
                    <a:pt x="1059" y="423"/>
                  </a:lnTo>
                  <a:lnTo>
                    <a:pt x="1059" y="426"/>
                  </a:lnTo>
                  <a:lnTo>
                    <a:pt x="1059" y="429"/>
                  </a:lnTo>
                  <a:lnTo>
                    <a:pt x="1062" y="440"/>
                  </a:lnTo>
                  <a:lnTo>
                    <a:pt x="1068" y="450"/>
                  </a:lnTo>
                  <a:lnTo>
                    <a:pt x="1075" y="459"/>
                  </a:lnTo>
                  <a:lnTo>
                    <a:pt x="1078" y="462"/>
                  </a:lnTo>
                  <a:lnTo>
                    <a:pt x="1083" y="465"/>
                  </a:lnTo>
                  <a:lnTo>
                    <a:pt x="1088" y="472"/>
                  </a:lnTo>
                  <a:lnTo>
                    <a:pt x="1094" y="475"/>
                  </a:lnTo>
                  <a:lnTo>
                    <a:pt x="1099" y="479"/>
                  </a:lnTo>
                  <a:lnTo>
                    <a:pt x="1102" y="479"/>
                  </a:lnTo>
                  <a:lnTo>
                    <a:pt x="1103" y="475"/>
                  </a:lnTo>
                  <a:lnTo>
                    <a:pt x="1102" y="469"/>
                  </a:lnTo>
                  <a:lnTo>
                    <a:pt x="1099" y="462"/>
                  </a:lnTo>
                  <a:lnTo>
                    <a:pt x="1097" y="455"/>
                  </a:lnTo>
                  <a:lnTo>
                    <a:pt x="1094" y="450"/>
                  </a:lnTo>
                  <a:lnTo>
                    <a:pt x="1092" y="443"/>
                  </a:lnTo>
                  <a:lnTo>
                    <a:pt x="1092" y="433"/>
                  </a:lnTo>
                  <a:lnTo>
                    <a:pt x="1090" y="423"/>
                  </a:lnTo>
                  <a:lnTo>
                    <a:pt x="1090" y="413"/>
                  </a:lnTo>
                  <a:lnTo>
                    <a:pt x="1088" y="404"/>
                  </a:lnTo>
                  <a:lnTo>
                    <a:pt x="1083" y="397"/>
                  </a:lnTo>
                  <a:lnTo>
                    <a:pt x="1075" y="393"/>
                  </a:lnTo>
                  <a:lnTo>
                    <a:pt x="1070" y="393"/>
                  </a:lnTo>
                  <a:lnTo>
                    <a:pt x="1063" y="392"/>
                  </a:lnTo>
                  <a:lnTo>
                    <a:pt x="1055" y="392"/>
                  </a:lnTo>
                  <a:close/>
                  <a:moveTo>
                    <a:pt x="2853" y="335"/>
                  </a:moveTo>
                  <a:lnTo>
                    <a:pt x="2858" y="342"/>
                  </a:lnTo>
                  <a:lnTo>
                    <a:pt x="2862" y="352"/>
                  </a:lnTo>
                  <a:lnTo>
                    <a:pt x="2864" y="361"/>
                  </a:lnTo>
                  <a:lnTo>
                    <a:pt x="2867" y="368"/>
                  </a:lnTo>
                  <a:lnTo>
                    <a:pt x="2865" y="376"/>
                  </a:lnTo>
                  <a:lnTo>
                    <a:pt x="2862" y="382"/>
                  </a:lnTo>
                  <a:lnTo>
                    <a:pt x="2859" y="388"/>
                  </a:lnTo>
                  <a:lnTo>
                    <a:pt x="2859" y="413"/>
                  </a:lnTo>
                  <a:lnTo>
                    <a:pt x="2859" y="417"/>
                  </a:lnTo>
                  <a:lnTo>
                    <a:pt x="2859" y="419"/>
                  </a:lnTo>
                  <a:lnTo>
                    <a:pt x="2859" y="423"/>
                  </a:lnTo>
                  <a:lnTo>
                    <a:pt x="2858" y="426"/>
                  </a:lnTo>
                  <a:lnTo>
                    <a:pt x="2857" y="428"/>
                  </a:lnTo>
                  <a:lnTo>
                    <a:pt x="2854" y="434"/>
                  </a:lnTo>
                  <a:lnTo>
                    <a:pt x="2853" y="443"/>
                  </a:lnTo>
                  <a:lnTo>
                    <a:pt x="2851" y="450"/>
                  </a:lnTo>
                  <a:lnTo>
                    <a:pt x="2849" y="457"/>
                  </a:lnTo>
                  <a:lnTo>
                    <a:pt x="2846" y="458"/>
                  </a:lnTo>
                  <a:lnTo>
                    <a:pt x="2841" y="455"/>
                  </a:lnTo>
                  <a:lnTo>
                    <a:pt x="2841" y="454"/>
                  </a:lnTo>
                  <a:lnTo>
                    <a:pt x="2839" y="452"/>
                  </a:lnTo>
                  <a:lnTo>
                    <a:pt x="2839" y="450"/>
                  </a:lnTo>
                  <a:lnTo>
                    <a:pt x="2838" y="448"/>
                  </a:lnTo>
                  <a:lnTo>
                    <a:pt x="2838" y="448"/>
                  </a:lnTo>
                  <a:lnTo>
                    <a:pt x="2837" y="448"/>
                  </a:lnTo>
                  <a:lnTo>
                    <a:pt x="2833" y="452"/>
                  </a:lnTo>
                  <a:lnTo>
                    <a:pt x="2831" y="453"/>
                  </a:lnTo>
                  <a:lnTo>
                    <a:pt x="2829" y="454"/>
                  </a:lnTo>
                  <a:lnTo>
                    <a:pt x="2827" y="453"/>
                  </a:lnTo>
                  <a:lnTo>
                    <a:pt x="2823" y="448"/>
                  </a:lnTo>
                  <a:lnTo>
                    <a:pt x="2819" y="440"/>
                  </a:lnTo>
                  <a:lnTo>
                    <a:pt x="2819" y="432"/>
                  </a:lnTo>
                  <a:lnTo>
                    <a:pt x="2823" y="423"/>
                  </a:lnTo>
                  <a:lnTo>
                    <a:pt x="2824" y="421"/>
                  </a:lnTo>
                  <a:lnTo>
                    <a:pt x="2824" y="418"/>
                  </a:lnTo>
                  <a:lnTo>
                    <a:pt x="2824" y="414"/>
                  </a:lnTo>
                  <a:lnTo>
                    <a:pt x="2826" y="411"/>
                  </a:lnTo>
                  <a:lnTo>
                    <a:pt x="2827" y="407"/>
                  </a:lnTo>
                  <a:lnTo>
                    <a:pt x="2827" y="404"/>
                  </a:lnTo>
                  <a:lnTo>
                    <a:pt x="2828" y="402"/>
                  </a:lnTo>
                  <a:lnTo>
                    <a:pt x="2829" y="401"/>
                  </a:lnTo>
                  <a:lnTo>
                    <a:pt x="2829" y="397"/>
                  </a:lnTo>
                  <a:lnTo>
                    <a:pt x="2827" y="393"/>
                  </a:lnTo>
                  <a:lnTo>
                    <a:pt x="2824" y="389"/>
                  </a:lnTo>
                  <a:lnTo>
                    <a:pt x="2822" y="387"/>
                  </a:lnTo>
                  <a:lnTo>
                    <a:pt x="2821" y="383"/>
                  </a:lnTo>
                  <a:lnTo>
                    <a:pt x="2819" y="381"/>
                  </a:lnTo>
                  <a:lnTo>
                    <a:pt x="2821" y="377"/>
                  </a:lnTo>
                  <a:lnTo>
                    <a:pt x="2821" y="373"/>
                  </a:lnTo>
                  <a:lnTo>
                    <a:pt x="2822" y="370"/>
                  </a:lnTo>
                  <a:lnTo>
                    <a:pt x="2823" y="367"/>
                  </a:lnTo>
                  <a:lnTo>
                    <a:pt x="2826" y="366"/>
                  </a:lnTo>
                  <a:lnTo>
                    <a:pt x="2827" y="365"/>
                  </a:lnTo>
                  <a:lnTo>
                    <a:pt x="2829" y="363"/>
                  </a:lnTo>
                  <a:lnTo>
                    <a:pt x="2832" y="362"/>
                  </a:lnTo>
                  <a:lnTo>
                    <a:pt x="2833" y="362"/>
                  </a:lnTo>
                  <a:lnTo>
                    <a:pt x="2836" y="362"/>
                  </a:lnTo>
                  <a:lnTo>
                    <a:pt x="2837" y="363"/>
                  </a:lnTo>
                  <a:lnTo>
                    <a:pt x="2838" y="366"/>
                  </a:lnTo>
                  <a:lnTo>
                    <a:pt x="2839" y="368"/>
                  </a:lnTo>
                  <a:lnTo>
                    <a:pt x="2841" y="372"/>
                  </a:lnTo>
                  <a:lnTo>
                    <a:pt x="2842" y="375"/>
                  </a:lnTo>
                  <a:lnTo>
                    <a:pt x="2843" y="376"/>
                  </a:lnTo>
                  <a:lnTo>
                    <a:pt x="2844" y="376"/>
                  </a:lnTo>
                  <a:lnTo>
                    <a:pt x="2844" y="376"/>
                  </a:lnTo>
                  <a:lnTo>
                    <a:pt x="2844" y="373"/>
                  </a:lnTo>
                  <a:lnTo>
                    <a:pt x="2844" y="372"/>
                  </a:lnTo>
                  <a:lnTo>
                    <a:pt x="2844" y="370"/>
                  </a:lnTo>
                  <a:lnTo>
                    <a:pt x="2843" y="368"/>
                  </a:lnTo>
                  <a:lnTo>
                    <a:pt x="2843" y="368"/>
                  </a:lnTo>
                  <a:lnTo>
                    <a:pt x="2843" y="358"/>
                  </a:lnTo>
                  <a:lnTo>
                    <a:pt x="2844" y="356"/>
                  </a:lnTo>
                  <a:lnTo>
                    <a:pt x="2843" y="353"/>
                  </a:lnTo>
                  <a:lnTo>
                    <a:pt x="2842" y="352"/>
                  </a:lnTo>
                  <a:lnTo>
                    <a:pt x="2841" y="351"/>
                  </a:lnTo>
                  <a:lnTo>
                    <a:pt x="2839" y="351"/>
                  </a:lnTo>
                  <a:lnTo>
                    <a:pt x="2839" y="347"/>
                  </a:lnTo>
                  <a:lnTo>
                    <a:pt x="2841" y="345"/>
                  </a:lnTo>
                  <a:lnTo>
                    <a:pt x="2842" y="342"/>
                  </a:lnTo>
                  <a:lnTo>
                    <a:pt x="2843" y="341"/>
                  </a:lnTo>
                  <a:lnTo>
                    <a:pt x="2843" y="341"/>
                  </a:lnTo>
                  <a:lnTo>
                    <a:pt x="2846" y="341"/>
                  </a:lnTo>
                  <a:lnTo>
                    <a:pt x="2848" y="340"/>
                  </a:lnTo>
                  <a:lnTo>
                    <a:pt x="2851" y="338"/>
                  </a:lnTo>
                  <a:lnTo>
                    <a:pt x="2853" y="335"/>
                  </a:lnTo>
                  <a:close/>
                  <a:moveTo>
                    <a:pt x="372" y="283"/>
                  </a:moveTo>
                  <a:lnTo>
                    <a:pt x="374" y="284"/>
                  </a:lnTo>
                  <a:lnTo>
                    <a:pt x="374" y="284"/>
                  </a:lnTo>
                  <a:lnTo>
                    <a:pt x="375" y="285"/>
                  </a:lnTo>
                  <a:lnTo>
                    <a:pt x="375" y="286"/>
                  </a:lnTo>
                  <a:lnTo>
                    <a:pt x="374" y="287"/>
                  </a:lnTo>
                  <a:lnTo>
                    <a:pt x="374" y="289"/>
                  </a:lnTo>
                  <a:lnTo>
                    <a:pt x="372" y="289"/>
                  </a:lnTo>
                  <a:lnTo>
                    <a:pt x="369" y="289"/>
                  </a:lnTo>
                  <a:lnTo>
                    <a:pt x="368" y="287"/>
                  </a:lnTo>
                  <a:lnTo>
                    <a:pt x="368" y="286"/>
                  </a:lnTo>
                  <a:lnTo>
                    <a:pt x="368" y="284"/>
                  </a:lnTo>
                  <a:lnTo>
                    <a:pt x="369" y="284"/>
                  </a:lnTo>
                  <a:lnTo>
                    <a:pt x="372" y="283"/>
                  </a:lnTo>
                  <a:close/>
                  <a:moveTo>
                    <a:pt x="3588" y="270"/>
                  </a:moveTo>
                  <a:lnTo>
                    <a:pt x="3588" y="413"/>
                  </a:lnTo>
                  <a:lnTo>
                    <a:pt x="3582" y="506"/>
                  </a:lnTo>
                  <a:lnTo>
                    <a:pt x="3571" y="598"/>
                  </a:lnTo>
                  <a:lnTo>
                    <a:pt x="3554" y="689"/>
                  </a:lnTo>
                  <a:lnTo>
                    <a:pt x="3534" y="777"/>
                  </a:lnTo>
                  <a:lnTo>
                    <a:pt x="3528" y="774"/>
                  </a:lnTo>
                  <a:lnTo>
                    <a:pt x="3521" y="770"/>
                  </a:lnTo>
                  <a:lnTo>
                    <a:pt x="3515" y="768"/>
                  </a:lnTo>
                  <a:lnTo>
                    <a:pt x="3475" y="756"/>
                  </a:lnTo>
                  <a:lnTo>
                    <a:pt x="3434" y="749"/>
                  </a:lnTo>
                  <a:lnTo>
                    <a:pt x="3394" y="745"/>
                  </a:lnTo>
                  <a:lnTo>
                    <a:pt x="3391" y="746"/>
                  </a:lnTo>
                  <a:lnTo>
                    <a:pt x="3389" y="746"/>
                  </a:lnTo>
                  <a:lnTo>
                    <a:pt x="3384" y="743"/>
                  </a:lnTo>
                  <a:lnTo>
                    <a:pt x="3377" y="740"/>
                  </a:lnTo>
                  <a:lnTo>
                    <a:pt x="3370" y="738"/>
                  </a:lnTo>
                  <a:lnTo>
                    <a:pt x="3142" y="684"/>
                  </a:lnTo>
                  <a:lnTo>
                    <a:pt x="3145" y="682"/>
                  </a:lnTo>
                  <a:lnTo>
                    <a:pt x="3146" y="680"/>
                  </a:lnTo>
                  <a:lnTo>
                    <a:pt x="3148" y="680"/>
                  </a:lnTo>
                  <a:lnTo>
                    <a:pt x="3150" y="680"/>
                  </a:lnTo>
                  <a:lnTo>
                    <a:pt x="3152" y="682"/>
                  </a:lnTo>
                  <a:lnTo>
                    <a:pt x="3154" y="682"/>
                  </a:lnTo>
                  <a:lnTo>
                    <a:pt x="3159" y="682"/>
                  </a:lnTo>
                  <a:lnTo>
                    <a:pt x="3162" y="677"/>
                  </a:lnTo>
                  <a:lnTo>
                    <a:pt x="3164" y="674"/>
                  </a:lnTo>
                  <a:lnTo>
                    <a:pt x="3167" y="674"/>
                  </a:lnTo>
                  <a:lnTo>
                    <a:pt x="3169" y="673"/>
                  </a:lnTo>
                  <a:lnTo>
                    <a:pt x="3173" y="671"/>
                  </a:lnTo>
                  <a:lnTo>
                    <a:pt x="3176" y="668"/>
                  </a:lnTo>
                  <a:lnTo>
                    <a:pt x="3176" y="663"/>
                  </a:lnTo>
                  <a:lnTo>
                    <a:pt x="3178" y="659"/>
                  </a:lnTo>
                  <a:lnTo>
                    <a:pt x="3181" y="656"/>
                  </a:lnTo>
                  <a:lnTo>
                    <a:pt x="3181" y="654"/>
                  </a:lnTo>
                  <a:lnTo>
                    <a:pt x="3182" y="653"/>
                  </a:lnTo>
                  <a:lnTo>
                    <a:pt x="3184" y="652"/>
                  </a:lnTo>
                  <a:lnTo>
                    <a:pt x="3186" y="651"/>
                  </a:lnTo>
                  <a:lnTo>
                    <a:pt x="3188" y="649"/>
                  </a:lnTo>
                  <a:lnTo>
                    <a:pt x="3191" y="647"/>
                  </a:lnTo>
                  <a:lnTo>
                    <a:pt x="3193" y="644"/>
                  </a:lnTo>
                  <a:lnTo>
                    <a:pt x="3201" y="643"/>
                  </a:lnTo>
                  <a:lnTo>
                    <a:pt x="3208" y="647"/>
                  </a:lnTo>
                  <a:lnTo>
                    <a:pt x="3214" y="652"/>
                  </a:lnTo>
                  <a:lnTo>
                    <a:pt x="3221" y="658"/>
                  </a:lnTo>
                  <a:lnTo>
                    <a:pt x="3222" y="661"/>
                  </a:lnTo>
                  <a:lnTo>
                    <a:pt x="3224" y="661"/>
                  </a:lnTo>
                  <a:lnTo>
                    <a:pt x="3227" y="661"/>
                  </a:lnTo>
                  <a:lnTo>
                    <a:pt x="3230" y="659"/>
                  </a:lnTo>
                  <a:lnTo>
                    <a:pt x="3233" y="658"/>
                  </a:lnTo>
                  <a:lnTo>
                    <a:pt x="3235" y="656"/>
                  </a:lnTo>
                  <a:lnTo>
                    <a:pt x="3237" y="654"/>
                  </a:lnTo>
                  <a:lnTo>
                    <a:pt x="3239" y="653"/>
                  </a:lnTo>
                  <a:lnTo>
                    <a:pt x="3240" y="652"/>
                  </a:lnTo>
                  <a:lnTo>
                    <a:pt x="3243" y="651"/>
                  </a:lnTo>
                  <a:lnTo>
                    <a:pt x="3244" y="648"/>
                  </a:lnTo>
                  <a:lnTo>
                    <a:pt x="3247" y="644"/>
                  </a:lnTo>
                  <a:lnTo>
                    <a:pt x="3247" y="634"/>
                  </a:lnTo>
                  <a:lnTo>
                    <a:pt x="3244" y="633"/>
                  </a:lnTo>
                  <a:lnTo>
                    <a:pt x="3243" y="632"/>
                  </a:lnTo>
                  <a:lnTo>
                    <a:pt x="3243" y="632"/>
                  </a:lnTo>
                  <a:lnTo>
                    <a:pt x="3243" y="631"/>
                  </a:lnTo>
                  <a:lnTo>
                    <a:pt x="3244" y="629"/>
                  </a:lnTo>
                  <a:lnTo>
                    <a:pt x="3244" y="627"/>
                  </a:lnTo>
                  <a:lnTo>
                    <a:pt x="3245" y="625"/>
                  </a:lnTo>
                  <a:lnTo>
                    <a:pt x="3247" y="622"/>
                  </a:lnTo>
                  <a:lnTo>
                    <a:pt x="3245" y="620"/>
                  </a:lnTo>
                  <a:lnTo>
                    <a:pt x="3245" y="620"/>
                  </a:lnTo>
                  <a:lnTo>
                    <a:pt x="3244" y="618"/>
                  </a:lnTo>
                  <a:lnTo>
                    <a:pt x="3244" y="616"/>
                  </a:lnTo>
                  <a:lnTo>
                    <a:pt x="3240" y="613"/>
                  </a:lnTo>
                  <a:lnTo>
                    <a:pt x="3238" y="610"/>
                  </a:lnTo>
                  <a:lnTo>
                    <a:pt x="3235" y="606"/>
                  </a:lnTo>
                  <a:lnTo>
                    <a:pt x="3235" y="603"/>
                  </a:lnTo>
                  <a:lnTo>
                    <a:pt x="3233" y="598"/>
                  </a:lnTo>
                  <a:lnTo>
                    <a:pt x="3233" y="596"/>
                  </a:lnTo>
                  <a:lnTo>
                    <a:pt x="3232" y="593"/>
                  </a:lnTo>
                  <a:lnTo>
                    <a:pt x="3229" y="590"/>
                  </a:lnTo>
                  <a:lnTo>
                    <a:pt x="3228" y="587"/>
                  </a:lnTo>
                  <a:lnTo>
                    <a:pt x="3227" y="587"/>
                  </a:lnTo>
                  <a:lnTo>
                    <a:pt x="3226" y="587"/>
                  </a:lnTo>
                  <a:lnTo>
                    <a:pt x="3224" y="586"/>
                  </a:lnTo>
                  <a:lnTo>
                    <a:pt x="3223" y="585"/>
                  </a:lnTo>
                  <a:lnTo>
                    <a:pt x="3223" y="582"/>
                  </a:lnTo>
                  <a:lnTo>
                    <a:pt x="3222" y="581"/>
                  </a:lnTo>
                  <a:lnTo>
                    <a:pt x="3222" y="579"/>
                  </a:lnTo>
                  <a:lnTo>
                    <a:pt x="3223" y="576"/>
                  </a:lnTo>
                  <a:lnTo>
                    <a:pt x="3224" y="574"/>
                  </a:lnTo>
                  <a:lnTo>
                    <a:pt x="3226" y="572"/>
                  </a:lnTo>
                  <a:lnTo>
                    <a:pt x="3228" y="567"/>
                  </a:lnTo>
                  <a:lnTo>
                    <a:pt x="3230" y="564"/>
                  </a:lnTo>
                  <a:lnTo>
                    <a:pt x="3233" y="559"/>
                  </a:lnTo>
                  <a:lnTo>
                    <a:pt x="3233" y="556"/>
                  </a:lnTo>
                  <a:lnTo>
                    <a:pt x="3232" y="554"/>
                  </a:lnTo>
                  <a:lnTo>
                    <a:pt x="3230" y="551"/>
                  </a:lnTo>
                  <a:lnTo>
                    <a:pt x="3229" y="550"/>
                  </a:lnTo>
                  <a:lnTo>
                    <a:pt x="3228" y="549"/>
                  </a:lnTo>
                  <a:lnTo>
                    <a:pt x="3228" y="546"/>
                  </a:lnTo>
                  <a:lnTo>
                    <a:pt x="3299" y="489"/>
                  </a:lnTo>
                  <a:lnTo>
                    <a:pt x="3366" y="432"/>
                  </a:lnTo>
                  <a:lnTo>
                    <a:pt x="3431" y="380"/>
                  </a:lnTo>
                  <a:lnTo>
                    <a:pt x="3495" y="331"/>
                  </a:lnTo>
                  <a:lnTo>
                    <a:pt x="3557" y="287"/>
                  </a:lnTo>
                  <a:lnTo>
                    <a:pt x="3573" y="279"/>
                  </a:lnTo>
                  <a:lnTo>
                    <a:pt x="3588" y="270"/>
                  </a:lnTo>
                  <a:close/>
                  <a:moveTo>
                    <a:pt x="3230" y="240"/>
                  </a:moveTo>
                  <a:lnTo>
                    <a:pt x="3230" y="240"/>
                  </a:lnTo>
                  <a:lnTo>
                    <a:pt x="3230" y="241"/>
                  </a:lnTo>
                  <a:lnTo>
                    <a:pt x="3230" y="244"/>
                  </a:lnTo>
                  <a:lnTo>
                    <a:pt x="3232" y="246"/>
                  </a:lnTo>
                  <a:lnTo>
                    <a:pt x="3232" y="248"/>
                  </a:lnTo>
                  <a:lnTo>
                    <a:pt x="3233" y="249"/>
                  </a:lnTo>
                  <a:lnTo>
                    <a:pt x="3233" y="250"/>
                  </a:lnTo>
                  <a:lnTo>
                    <a:pt x="3233" y="251"/>
                  </a:lnTo>
                  <a:lnTo>
                    <a:pt x="3235" y="254"/>
                  </a:lnTo>
                  <a:lnTo>
                    <a:pt x="3235" y="256"/>
                  </a:lnTo>
                  <a:lnTo>
                    <a:pt x="3237" y="259"/>
                  </a:lnTo>
                  <a:lnTo>
                    <a:pt x="3237" y="261"/>
                  </a:lnTo>
                  <a:lnTo>
                    <a:pt x="3238" y="263"/>
                  </a:lnTo>
                  <a:lnTo>
                    <a:pt x="3239" y="263"/>
                  </a:lnTo>
                  <a:lnTo>
                    <a:pt x="3240" y="263"/>
                  </a:lnTo>
                  <a:lnTo>
                    <a:pt x="3240" y="261"/>
                  </a:lnTo>
                  <a:lnTo>
                    <a:pt x="3242" y="259"/>
                  </a:lnTo>
                  <a:lnTo>
                    <a:pt x="3242" y="256"/>
                  </a:lnTo>
                  <a:lnTo>
                    <a:pt x="3242" y="255"/>
                  </a:lnTo>
                  <a:lnTo>
                    <a:pt x="3242" y="253"/>
                  </a:lnTo>
                  <a:lnTo>
                    <a:pt x="3240" y="251"/>
                  </a:lnTo>
                  <a:lnTo>
                    <a:pt x="3239" y="249"/>
                  </a:lnTo>
                  <a:lnTo>
                    <a:pt x="3239" y="248"/>
                  </a:lnTo>
                  <a:lnTo>
                    <a:pt x="3238" y="246"/>
                  </a:lnTo>
                  <a:lnTo>
                    <a:pt x="3238" y="245"/>
                  </a:lnTo>
                  <a:lnTo>
                    <a:pt x="3237" y="244"/>
                  </a:lnTo>
                  <a:lnTo>
                    <a:pt x="3235" y="243"/>
                  </a:lnTo>
                  <a:lnTo>
                    <a:pt x="3234" y="243"/>
                  </a:lnTo>
                  <a:lnTo>
                    <a:pt x="3233" y="241"/>
                  </a:lnTo>
                  <a:lnTo>
                    <a:pt x="3232" y="240"/>
                  </a:lnTo>
                  <a:lnTo>
                    <a:pt x="3230" y="240"/>
                  </a:lnTo>
                  <a:close/>
                  <a:moveTo>
                    <a:pt x="2887" y="224"/>
                  </a:moveTo>
                  <a:lnTo>
                    <a:pt x="2888" y="225"/>
                  </a:lnTo>
                  <a:lnTo>
                    <a:pt x="2890" y="228"/>
                  </a:lnTo>
                  <a:lnTo>
                    <a:pt x="2889" y="234"/>
                  </a:lnTo>
                  <a:lnTo>
                    <a:pt x="2887" y="241"/>
                  </a:lnTo>
                  <a:lnTo>
                    <a:pt x="2883" y="249"/>
                  </a:lnTo>
                  <a:lnTo>
                    <a:pt x="2882" y="256"/>
                  </a:lnTo>
                  <a:lnTo>
                    <a:pt x="2885" y="263"/>
                  </a:lnTo>
                  <a:lnTo>
                    <a:pt x="2887" y="264"/>
                  </a:lnTo>
                  <a:lnTo>
                    <a:pt x="2889" y="264"/>
                  </a:lnTo>
                  <a:lnTo>
                    <a:pt x="2890" y="263"/>
                  </a:lnTo>
                  <a:lnTo>
                    <a:pt x="2893" y="263"/>
                  </a:lnTo>
                  <a:lnTo>
                    <a:pt x="2895" y="263"/>
                  </a:lnTo>
                  <a:lnTo>
                    <a:pt x="2898" y="263"/>
                  </a:lnTo>
                  <a:lnTo>
                    <a:pt x="2900" y="265"/>
                  </a:lnTo>
                  <a:lnTo>
                    <a:pt x="2902" y="265"/>
                  </a:lnTo>
                  <a:lnTo>
                    <a:pt x="2903" y="266"/>
                  </a:lnTo>
                  <a:lnTo>
                    <a:pt x="2903" y="269"/>
                  </a:lnTo>
                  <a:lnTo>
                    <a:pt x="2904" y="273"/>
                  </a:lnTo>
                  <a:lnTo>
                    <a:pt x="2904" y="276"/>
                  </a:lnTo>
                  <a:lnTo>
                    <a:pt x="2903" y="280"/>
                  </a:lnTo>
                  <a:lnTo>
                    <a:pt x="2902" y="283"/>
                  </a:lnTo>
                  <a:lnTo>
                    <a:pt x="2900" y="286"/>
                  </a:lnTo>
                  <a:lnTo>
                    <a:pt x="2899" y="290"/>
                  </a:lnTo>
                  <a:lnTo>
                    <a:pt x="2898" y="295"/>
                  </a:lnTo>
                  <a:lnTo>
                    <a:pt x="2897" y="300"/>
                  </a:lnTo>
                  <a:lnTo>
                    <a:pt x="2895" y="305"/>
                  </a:lnTo>
                  <a:lnTo>
                    <a:pt x="2894" y="309"/>
                  </a:lnTo>
                  <a:lnTo>
                    <a:pt x="2894" y="311"/>
                  </a:lnTo>
                  <a:lnTo>
                    <a:pt x="2894" y="314"/>
                  </a:lnTo>
                  <a:lnTo>
                    <a:pt x="2895" y="315"/>
                  </a:lnTo>
                  <a:lnTo>
                    <a:pt x="2898" y="317"/>
                  </a:lnTo>
                  <a:lnTo>
                    <a:pt x="2900" y="319"/>
                  </a:lnTo>
                  <a:lnTo>
                    <a:pt x="2903" y="321"/>
                  </a:lnTo>
                  <a:lnTo>
                    <a:pt x="2903" y="322"/>
                  </a:lnTo>
                  <a:lnTo>
                    <a:pt x="2903" y="324"/>
                  </a:lnTo>
                  <a:lnTo>
                    <a:pt x="2904" y="326"/>
                  </a:lnTo>
                  <a:lnTo>
                    <a:pt x="2904" y="330"/>
                  </a:lnTo>
                  <a:lnTo>
                    <a:pt x="2904" y="334"/>
                  </a:lnTo>
                  <a:lnTo>
                    <a:pt x="2905" y="336"/>
                  </a:lnTo>
                  <a:lnTo>
                    <a:pt x="2905" y="338"/>
                  </a:lnTo>
                  <a:lnTo>
                    <a:pt x="2907" y="340"/>
                  </a:lnTo>
                  <a:lnTo>
                    <a:pt x="2907" y="342"/>
                  </a:lnTo>
                  <a:lnTo>
                    <a:pt x="2908" y="345"/>
                  </a:lnTo>
                  <a:lnTo>
                    <a:pt x="2908" y="347"/>
                  </a:lnTo>
                  <a:lnTo>
                    <a:pt x="2909" y="351"/>
                  </a:lnTo>
                  <a:lnTo>
                    <a:pt x="2909" y="353"/>
                  </a:lnTo>
                  <a:lnTo>
                    <a:pt x="2909" y="356"/>
                  </a:lnTo>
                  <a:lnTo>
                    <a:pt x="2910" y="357"/>
                  </a:lnTo>
                  <a:lnTo>
                    <a:pt x="2910" y="361"/>
                  </a:lnTo>
                  <a:lnTo>
                    <a:pt x="2912" y="363"/>
                  </a:lnTo>
                  <a:lnTo>
                    <a:pt x="2913" y="365"/>
                  </a:lnTo>
                  <a:lnTo>
                    <a:pt x="2914" y="367"/>
                  </a:lnTo>
                  <a:lnTo>
                    <a:pt x="2915" y="368"/>
                  </a:lnTo>
                  <a:lnTo>
                    <a:pt x="2917" y="373"/>
                  </a:lnTo>
                  <a:lnTo>
                    <a:pt x="2918" y="380"/>
                  </a:lnTo>
                  <a:lnTo>
                    <a:pt x="2920" y="385"/>
                  </a:lnTo>
                  <a:lnTo>
                    <a:pt x="2923" y="394"/>
                  </a:lnTo>
                  <a:lnTo>
                    <a:pt x="2925" y="406"/>
                  </a:lnTo>
                  <a:lnTo>
                    <a:pt x="2928" y="411"/>
                  </a:lnTo>
                  <a:lnTo>
                    <a:pt x="2930" y="414"/>
                  </a:lnTo>
                  <a:lnTo>
                    <a:pt x="2933" y="419"/>
                  </a:lnTo>
                  <a:lnTo>
                    <a:pt x="2935" y="427"/>
                  </a:lnTo>
                  <a:lnTo>
                    <a:pt x="2936" y="437"/>
                  </a:lnTo>
                  <a:lnTo>
                    <a:pt x="2935" y="448"/>
                  </a:lnTo>
                  <a:lnTo>
                    <a:pt x="2932" y="454"/>
                  </a:lnTo>
                  <a:lnTo>
                    <a:pt x="2932" y="462"/>
                  </a:lnTo>
                  <a:lnTo>
                    <a:pt x="2930" y="469"/>
                  </a:lnTo>
                  <a:lnTo>
                    <a:pt x="2929" y="473"/>
                  </a:lnTo>
                  <a:lnTo>
                    <a:pt x="2929" y="475"/>
                  </a:lnTo>
                  <a:lnTo>
                    <a:pt x="2928" y="477"/>
                  </a:lnTo>
                  <a:lnTo>
                    <a:pt x="2927" y="478"/>
                  </a:lnTo>
                  <a:lnTo>
                    <a:pt x="2927" y="479"/>
                  </a:lnTo>
                  <a:lnTo>
                    <a:pt x="2925" y="480"/>
                  </a:lnTo>
                  <a:lnTo>
                    <a:pt x="2924" y="482"/>
                  </a:lnTo>
                  <a:lnTo>
                    <a:pt x="2923" y="482"/>
                  </a:lnTo>
                  <a:lnTo>
                    <a:pt x="2922" y="482"/>
                  </a:lnTo>
                  <a:lnTo>
                    <a:pt x="2920" y="480"/>
                  </a:lnTo>
                  <a:lnTo>
                    <a:pt x="2919" y="479"/>
                  </a:lnTo>
                  <a:lnTo>
                    <a:pt x="2918" y="478"/>
                  </a:lnTo>
                  <a:lnTo>
                    <a:pt x="2913" y="478"/>
                  </a:lnTo>
                  <a:lnTo>
                    <a:pt x="2913" y="478"/>
                  </a:lnTo>
                  <a:lnTo>
                    <a:pt x="2912" y="479"/>
                  </a:lnTo>
                  <a:lnTo>
                    <a:pt x="2912" y="479"/>
                  </a:lnTo>
                  <a:lnTo>
                    <a:pt x="2910" y="480"/>
                  </a:lnTo>
                  <a:lnTo>
                    <a:pt x="2908" y="482"/>
                  </a:lnTo>
                  <a:lnTo>
                    <a:pt x="2905" y="483"/>
                  </a:lnTo>
                  <a:lnTo>
                    <a:pt x="2902" y="483"/>
                  </a:lnTo>
                  <a:lnTo>
                    <a:pt x="2900" y="483"/>
                  </a:lnTo>
                  <a:lnTo>
                    <a:pt x="2897" y="483"/>
                  </a:lnTo>
                  <a:lnTo>
                    <a:pt x="2894" y="484"/>
                  </a:lnTo>
                  <a:lnTo>
                    <a:pt x="2892" y="486"/>
                  </a:lnTo>
                  <a:lnTo>
                    <a:pt x="2890" y="490"/>
                  </a:lnTo>
                  <a:lnTo>
                    <a:pt x="2888" y="491"/>
                  </a:lnTo>
                  <a:lnTo>
                    <a:pt x="2885" y="494"/>
                  </a:lnTo>
                  <a:lnTo>
                    <a:pt x="2883" y="495"/>
                  </a:lnTo>
                  <a:lnTo>
                    <a:pt x="2879" y="496"/>
                  </a:lnTo>
                  <a:lnTo>
                    <a:pt x="2877" y="498"/>
                  </a:lnTo>
                  <a:lnTo>
                    <a:pt x="2874" y="498"/>
                  </a:lnTo>
                  <a:lnTo>
                    <a:pt x="2873" y="495"/>
                  </a:lnTo>
                  <a:lnTo>
                    <a:pt x="2870" y="490"/>
                  </a:lnTo>
                  <a:lnTo>
                    <a:pt x="2873" y="485"/>
                  </a:lnTo>
                  <a:lnTo>
                    <a:pt x="2877" y="479"/>
                  </a:lnTo>
                  <a:lnTo>
                    <a:pt x="2882" y="474"/>
                  </a:lnTo>
                  <a:lnTo>
                    <a:pt x="2885" y="472"/>
                  </a:lnTo>
                  <a:lnTo>
                    <a:pt x="2888" y="467"/>
                  </a:lnTo>
                  <a:lnTo>
                    <a:pt x="2892" y="460"/>
                  </a:lnTo>
                  <a:lnTo>
                    <a:pt x="2893" y="454"/>
                  </a:lnTo>
                  <a:lnTo>
                    <a:pt x="2890" y="448"/>
                  </a:lnTo>
                  <a:lnTo>
                    <a:pt x="2889" y="448"/>
                  </a:lnTo>
                  <a:lnTo>
                    <a:pt x="2888" y="449"/>
                  </a:lnTo>
                  <a:lnTo>
                    <a:pt x="2887" y="449"/>
                  </a:lnTo>
                  <a:lnTo>
                    <a:pt x="2885" y="449"/>
                  </a:lnTo>
                  <a:lnTo>
                    <a:pt x="2885" y="448"/>
                  </a:lnTo>
                  <a:lnTo>
                    <a:pt x="2885" y="440"/>
                  </a:lnTo>
                  <a:lnTo>
                    <a:pt x="2883" y="438"/>
                  </a:lnTo>
                  <a:lnTo>
                    <a:pt x="2882" y="435"/>
                  </a:lnTo>
                  <a:lnTo>
                    <a:pt x="2882" y="434"/>
                  </a:lnTo>
                  <a:lnTo>
                    <a:pt x="2883" y="432"/>
                  </a:lnTo>
                  <a:lnTo>
                    <a:pt x="2883" y="428"/>
                  </a:lnTo>
                  <a:lnTo>
                    <a:pt x="2882" y="424"/>
                  </a:lnTo>
                  <a:lnTo>
                    <a:pt x="2882" y="421"/>
                  </a:lnTo>
                  <a:lnTo>
                    <a:pt x="2882" y="418"/>
                  </a:lnTo>
                  <a:lnTo>
                    <a:pt x="2880" y="413"/>
                  </a:lnTo>
                  <a:lnTo>
                    <a:pt x="2878" y="408"/>
                  </a:lnTo>
                  <a:lnTo>
                    <a:pt x="2878" y="403"/>
                  </a:lnTo>
                  <a:lnTo>
                    <a:pt x="2878" y="397"/>
                  </a:lnTo>
                  <a:lnTo>
                    <a:pt x="2878" y="397"/>
                  </a:lnTo>
                  <a:lnTo>
                    <a:pt x="2879" y="399"/>
                  </a:lnTo>
                  <a:lnTo>
                    <a:pt x="2882" y="401"/>
                  </a:lnTo>
                  <a:lnTo>
                    <a:pt x="2883" y="404"/>
                  </a:lnTo>
                  <a:lnTo>
                    <a:pt x="2884" y="407"/>
                  </a:lnTo>
                  <a:lnTo>
                    <a:pt x="2887" y="408"/>
                  </a:lnTo>
                  <a:lnTo>
                    <a:pt x="2888" y="409"/>
                  </a:lnTo>
                  <a:lnTo>
                    <a:pt x="2890" y="408"/>
                  </a:lnTo>
                  <a:lnTo>
                    <a:pt x="2890" y="404"/>
                  </a:lnTo>
                  <a:lnTo>
                    <a:pt x="2890" y="401"/>
                  </a:lnTo>
                  <a:lnTo>
                    <a:pt x="2890" y="397"/>
                  </a:lnTo>
                  <a:lnTo>
                    <a:pt x="2890" y="393"/>
                  </a:lnTo>
                  <a:lnTo>
                    <a:pt x="2890" y="389"/>
                  </a:lnTo>
                  <a:lnTo>
                    <a:pt x="2892" y="387"/>
                  </a:lnTo>
                  <a:lnTo>
                    <a:pt x="2892" y="385"/>
                  </a:lnTo>
                  <a:lnTo>
                    <a:pt x="2892" y="383"/>
                  </a:lnTo>
                  <a:lnTo>
                    <a:pt x="2892" y="382"/>
                  </a:lnTo>
                  <a:lnTo>
                    <a:pt x="2890" y="380"/>
                  </a:lnTo>
                  <a:lnTo>
                    <a:pt x="2890" y="377"/>
                  </a:lnTo>
                  <a:lnTo>
                    <a:pt x="2889" y="375"/>
                  </a:lnTo>
                  <a:lnTo>
                    <a:pt x="2889" y="372"/>
                  </a:lnTo>
                  <a:lnTo>
                    <a:pt x="2888" y="368"/>
                  </a:lnTo>
                  <a:lnTo>
                    <a:pt x="2888" y="366"/>
                  </a:lnTo>
                  <a:lnTo>
                    <a:pt x="2888" y="363"/>
                  </a:lnTo>
                  <a:lnTo>
                    <a:pt x="2888" y="361"/>
                  </a:lnTo>
                  <a:lnTo>
                    <a:pt x="2888" y="358"/>
                  </a:lnTo>
                  <a:lnTo>
                    <a:pt x="2887" y="357"/>
                  </a:lnTo>
                  <a:lnTo>
                    <a:pt x="2887" y="356"/>
                  </a:lnTo>
                  <a:lnTo>
                    <a:pt x="2884" y="355"/>
                  </a:lnTo>
                  <a:lnTo>
                    <a:pt x="2883" y="355"/>
                  </a:lnTo>
                  <a:lnTo>
                    <a:pt x="2882" y="356"/>
                  </a:lnTo>
                  <a:lnTo>
                    <a:pt x="2880" y="356"/>
                  </a:lnTo>
                  <a:lnTo>
                    <a:pt x="2879" y="357"/>
                  </a:lnTo>
                  <a:lnTo>
                    <a:pt x="2878" y="358"/>
                  </a:lnTo>
                  <a:lnTo>
                    <a:pt x="2877" y="358"/>
                  </a:lnTo>
                  <a:lnTo>
                    <a:pt x="2875" y="357"/>
                  </a:lnTo>
                  <a:lnTo>
                    <a:pt x="2873" y="355"/>
                  </a:lnTo>
                  <a:lnTo>
                    <a:pt x="2873" y="352"/>
                  </a:lnTo>
                  <a:lnTo>
                    <a:pt x="2873" y="350"/>
                  </a:lnTo>
                  <a:lnTo>
                    <a:pt x="2874" y="347"/>
                  </a:lnTo>
                  <a:lnTo>
                    <a:pt x="2875" y="346"/>
                  </a:lnTo>
                  <a:lnTo>
                    <a:pt x="2875" y="342"/>
                  </a:lnTo>
                  <a:lnTo>
                    <a:pt x="2878" y="340"/>
                  </a:lnTo>
                  <a:lnTo>
                    <a:pt x="2877" y="337"/>
                  </a:lnTo>
                  <a:lnTo>
                    <a:pt x="2877" y="335"/>
                  </a:lnTo>
                  <a:lnTo>
                    <a:pt x="2875" y="332"/>
                  </a:lnTo>
                  <a:lnTo>
                    <a:pt x="2875" y="329"/>
                  </a:lnTo>
                  <a:lnTo>
                    <a:pt x="2874" y="326"/>
                  </a:lnTo>
                  <a:lnTo>
                    <a:pt x="2874" y="324"/>
                  </a:lnTo>
                  <a:lnTo>
                    <a:pt x="2873" y="324"/>
                  </a:lnTo>
                  <a:lnTo>
                    <a:pt x="2872" y="324"/>
                  </a:lnTo>
                  <a:lnTo>
                    <a:pt x="2870" y="322"/>
                  </a:lnTo>
                  <a:lnTo>
                    <a:pt x="2869" y="322"/>
                  </a:lnTo>
                  <a:lnTo>
                    <a:pt x="2868" y="321"/>
                  </a:lnTo>
                  <a:lnTo>
                    <a:pt x="2868" y="319"/>
                  </a:lnTo>
                  <a:lnTo>
                    <a:pt x="2868" y="315"/>
                  </a:lnTo>
                  <a:lnTo>
                    <a:pt x="2868" y="312"/>
                  </a:lnTo>
                  <a:lnTo>
                    <a:pt x="2869" y="309"/>
                  </a:lnTo>
                  <a:lnTo>
                    <a:pt x="2869" y="306"/>
                  </a:lnTo>
                  <a:lnTo>
                    <a:pt x="2870" y="305"/>
                  </a:lnTo>
                  <a:lnTo>
                    <a:pt x="2868" y="302"/>
                  </a:lnTo>
                  <a:lnTo>
                    <a:pt x="2865" y="302"/>
                  </a:lnTo>
                  <a:lnTo>
                    <a:pt x="2865" y="302"/>
                  </a:lnTo>
                  <a:lnTo>
                    <a:pt x="2863" y="300"/>
                  </a:lnTo>
                  <a:lnTo>
                    <a:pt x="2862" y="299"/>
                  </a:lnTo>
                  <a:lnTo>
                    <a:pt x="2862" y="295"/>
                  </a:lnTo>
                  <a:lnTo>
                    <a:pt x="2862" y="292"/>
                  </a:lnTo>
                  <a:lnTo>
                    <a:pt x="2863" y="290"/>
                  </a:lnTo>
                  <a:lnTo>
                    <a:pt x="2864" y="287"/>
                  </a:lnTo>
                  <a:lnTo>
                    <a:pt x="2865" y="286"/>
                  </a:lnTo>
                  <a:lnTo>
                    <a:pt x="2865" y="283"/>
                  </a:lnTo>
                  <a:lnTo>
                    <a:pt x="2864" y="281"/>
                  </a:lnTo>
                  <a:lnTo>
                    <a:pt x="2864" y="280"/>
                  </a:lnTo>
                  <a:lnTo>
                    <a:pt x="2863" y="278"/>
                  </a:lnTo>
                  <a:lnTo>
                    <a:pt x="2863" y="276"/>
                  </a:lnTo>
                  <a:lnTo>
                    <a:pt x="2863" y="273"/>
                  </a:lnTo>
                  <a:lnTo>
                    <a:pt x="2864" y="270"/>
                  </a:lnTo>
                  <a:lnTo>
                    <a:pt x="2864" y="268"/>
                  </a:lnTo>
                  <a:lnTo>
                    <a:pt x="2865" y="265"/>
                  </a:lnTo>
                  <a:lnTo>
                    <a:pt x="2865" y="261"/>
                  </a:lnTo>
                  <a:lnTo>
                    <a:pt x="2867" y="256"/>
                  </a:lnTo>
                  <a:lnTo>
                    <a:pt x="2867" y="251"/>
                  </a:lnTo>
                  <a:lnTo>
                    <a:pt x="2868" y="246"/>
                  </a:lnTo>
                  <a:lnTo>
                    <a:pt x="2868" y="240"/>
                  </a:lnTo>
                  <a:lnTo>
                    <a:pt x="2870" y="232"/>
                  </a:lnTo>
                  <a:lnTo>
                    <a:pt x="2873" y="225"/>
                  </a:lnTo>
                  <a:lnTo>
                    <a:pt x="2874" y="228"/>
                  </a:lnTo>
                  <a:lnTo>
                    <a:pt x="2877" y="230"/>
                  </a:lnTo>
                  <a:lnTo>
                    <a:pt x="2878" y="230"/>
                  </a:lnTo>
                  <a:lnTo>
                    <a:pt x="2879" y="229"/>
                  </a:lnTo>
                  <a:lnTo>
                    <a:pt x="2882" y="228"/>
                  </a:lnTo>
                  <a:lnTo>
                    <a:pt x="2883" y="227"/>
                  </a:lnTo>
                  <a:lnTo>
                    <a:pt x="2884" y="225"/>
                  </a:lnTo>
                  <a:lnTo>
                    <a:pt x="2885" y="224"/>
                  </a:lnTo>
                  <a:lnTo>
                    <a:pt x="2887" y="224"/>
                  </a:lnTo>
                  <a:close/>
                  <a:moveTo>
                    <a:pt x="3178" y="149"/>
                  </a:moveTo>
                  <a:lnTo>
                    <a:pt x="3176" y="151"/>
                  </a:lnTo>
                  <a:lnTo>
                    <a:pt x="3176" y="154"/>
                  </a:lnTo>
                  <a:lnTo>
                    <a:pt x="3177" y="161"/>
                  </a:lnTo>
                  <a:lnTo>
                    <a:pt x="3178" y="167"/>
                  </a:lnTo>
                  <a:lnTo>
                    <a:pt x="3178" y="173"/>
                  </a:lnTo>
                  <a:lnTo>
                    <a:pt x="3181" y="178"/>
                  </a:lnTo>
                  <a:lnTo>
                    <a:pt x="3183" y="183"/>
                  </a:lnTo>
                  <a:lnTo>
                    <a:pt x="3184" y="189"/>
                  </a:lnTo>
                  <a:lnTo>
                    <a:pt x="3186" y="193"/>
                  </a:lnTo>
                  <a:lnTo>
                    <a:pt x="3186" y="197"/>
                  </a:lnTo>
                  <a:lnTo>
                    <a:pt x="3186" y="200"/>
                  </a:lnTo>
                  <a:lnTo>
                    <a:pt x="3187" y="204"/>
                  </a:lnTo>
                  <a:lnTo>
                    <a:pt x="3188" y="207"/>
                  </a:lnTo>
                  <a:lnTo>
                    <a:pt x="3189" y="207"/>
                  </a:lnTo>
                  <a:lnTo>
                    <a:pt x="3192" y="207"/>
                  </a:lnTo>
                  <a:lnTo>
                    <a:pt x="3193" y="205"/>
                  </a:lnTo>
                  <a:lnTo>
                    <a:pt x="3194" y="203"/>
                  </a:lnTo>
                  <a:lnTo>
                    <a:pt x="3194" y="202"/>
                  </a:lnTo>
                  <a:lnTo>
                    <a:pt x="3194" y="199"/>
                  </a:lnTo>
                  <a:lnTo>
                    <a:pt x="3194" y="197"/>
                  </a:lnTo>
                  <a:lnTo>
                    <a:pt x="3196" y="194"/>
                  </a:lnTo>
                  <a:lnTo>
                    <a:pt x="3197" y="192"/>
                  </a:lnTo>
                  <a:lnTo>
                    <a:pt x="3197" y="183"/>
                  </a:lnTo>
                  <a:lnTo>
                    <a:pt x="3198" y="182"/>
                  </a:lnTo>
                  <a:lnTo>
                    <a:pt x="3198" y="179"/>
                  </a:lnTo>
                  <a:lnTo>
                    <a:pt x="3198" y="177"/>
                  </a:lnTo>
                  <a:lnTo>
                    <a:pt x="3198" y="174"/>
                  </a:lnTo>
                  <a:lnTo>
                    <a:pt x="3197" y="172"/>
                  </a:lnTo>
                  <a:lnTo>
                    <a:pt x="3197" y="171"/>
                  </a:lnTo>
                  <a:lnTo>
                    <a:pt x="3194" y="169"/>
                  </a:lnTo>
                  <a:lnTo>
                    <a:pt x="3193" y="168"/>
                  </a:lnTo>
                  <a:lnTo>
                    <a:pt x="3191" y="166"/>
                  </a:lnTo>
                  <a:lnTo>
                    <a:pt x="3189" y="163"/>
                  </a:lnTo>
                  <a:lnTo>
                    <a:pt x="3189" y="161"/>
                  </a:lnTo>
                  <a:lnTo>
                    <a:pt x="3189" y="158"/>
                  </a:lnTo>
                  <a:lnTo>
                    <a:pt x="3188" y="154"/>
                  </a:lnTo>
                  <a:lnTo>
                    <a:pt x="3187" y="152"/>
                  </a:lnTo>
                  <a:lnTo>
                    <a:pt x="3184" y="152"/>
                  </a:lnTo>
                  <a:lnTo>
                    <a:pt x="3182" y="151"/>
                  </a:lnTo>
                  <a:lnTo>
                    <a:pt x="3178" y="149"/>
                  </a:lnTo>
                  <a:close/>
                  <a:moveTo>
                    <a:pt x="829" y="135"/>
                  </a:moveTo>
                  <a:lnTo>
                    <a:pt x="826" y="136"/>
                  </a:lnTo>
                  <a:lnTo>
                    <a:pt x="824" y="137"/>
                  </a:lnTo>
                  <a:lnTo>
                    <a:pt x="821" y="142"/>
                  </a:lnTo>
                  <a:lnTo>
                    <a:pt x="815" y="152"/>
                  </a:lnTo>
                  <a:lnTo>
                    <a:pt x="806" y="159"/>
                  </a:lnTo>
                  <a:lnTo>
                    <a:pt x="800" y="168"/>
                  </a:lnTo>
                  <a:lnTo>
                    <a:pt x="795" y="178"/>
                  </a:lnTo>
                  <a:lnTo>
                    <a:pt x="795" y="182"/>
                  </a:lnTo>
                  <a:lnTo>
                    <a:pt x="795" y="184"/>
                  </a:lnTo>
                  <a:lnTo>
                    <a:pt x="796" y="186"/>
                  </a:lnTo>
                  <a:lnTo>
                    <a:pt x="796" y="186"/>
                  </a:lnTo>
                  <a:lnTo>
                    <a:pt x="798" y="184"/>
                  </a:lnTo>
                  <a:lnTo>
                    <a:pt x="800" y="183"/>
                  </a:lnTo>
                  <a:lnTo>
                    <a:pt x="801" y="181"/>
                  </a:lnTo>
                  <a:lnTo>
                    <a:pt x="803" y="179"/>
                  </a:lnTo>
                  <a:lnTo>
                    <a:pt x="804" y="177"/>
                  </a:lnTo>
                  <a:lnTo>
                    <a:pt x="805" y="174"/>
                  </a:lnTo>
                  <a:lnTo>
                    <a:pt x="806" y="173"/>
                  </a:lnTo>
                  <a:lnTo>
                    <a:pt x="811" y="168"/>
                  </a:lnTo>
                  <a:lnTo>
                    <a:pt x="818" y="167"/>
                  </a:lnTo>
                  <a:lnTo>
                    <a:pt x="825" y="166"/>
                  </a:lnTo>
                  <a:lnTo>
                    <a:pt x="830" y="164"/>
                  </a:lnTo>
                  <a:lnTo>
                    <a:pt x="835" y="159"/>
                  </a:lnTo>
                  <a:lnTo>
                    <a:pt x="836" y="156"/>
                  </a:lnTo>
                  <a:lnTo>
                    <a:pt x="837" y="152"/>
                  </a:lnTo>
                  <a:lnTo>
                    <a:pt x="837" y="148"/>
                  </a:lnTo>
                  <a:lnTo>
                    <a:pt x="836" y="144"/>
                  </a:lnTo>
                  <a:lnTo>
                    <a:pt x="835" y="141"/>
                  </a:lnTo>
                  <a:lnTo>
                    <a:pt x="834" y="137"/>
                  </a:lnTo>
                  <a:lnTo>
                    <a:pt x="831" y="136"/>
                  </a:lnTo>
                  <a:lnTo>
                    <a:pt x="829" y="135"/>
                  </a:lnTo>
                  <a:close/>
                  <a:moveTo>
                    <a:pt x="3207" y="123"/>
                  </a:moveTo>
                  <a:lnTo>
                    <a:pt x="3206" y="125"/>
                  </a:lnTo>
                  <a:lnTo>
                    <a:pt x="3204" y="126"/>
                  </a:lnTo>
                  <a:lnTo>
                    <a:pt x="3204" y="142"/>
                  </a:lnTo>
                  <a:lnTo>
                    <a:pt x="3204" y="144"/>
                  </a:lnTo>
                  <a:lnTo>
                    <a:pt x="3206" y="147"/>
                  </a:lnTo>
                  <a:lnTo>
                    <a:pt x="3206" y="149"/>
                  </a:lnTo>
                  <a:lnTo>
                    <a:pt x="3207" y="152"/>
                  </a:lnTo>
                  <a:lnTo>
                    <a:pt x="3208" y="156"/>
                  </a:lnTo>
                  <a:lnTo>
                    <a:pt x="3209" y="159"/>
                  </a:lnTo>
                  <a:lnTo>
                    <a:pt x="3211" y="162"/>
                  </a:lnTo>
                  <a:lnTo>
                    <a:pt x="3213" y="166"/>
                  </a:lnTo>
                  <a:lnTo>
                    <a:pt x="3214" y="169"/>
                  </a:lnTo>
                  <a:lnTo>
                    <a:pt x="3216" y="172"/>
                  </a:lnTo>
                  <a:lnTo>
                    <a:pt x="3217" y="174"/>
                  </a:lnTo>
                  <a:lnTo>
                    <a:pt x="3218" y="178"/>
                  </a:lnTo>
                  <a:lnTo>
                    <a:pt x="3218" y="178"/>
                  </a:lnTo>
                  <a:lnTo>
                    <a:pt x="3218" y="177"/>
                  </a:lnTo>
                  <a:lnTo>
                    <a:pt x="3219" y="177"/>
                  </a:lnTo>
                  <a:lnTo>
                    <a:pt x="3221" y="176"/>
                  </a:lnTo>
                  <a:lnTo>
                    <a:pt x="3219" y="171"/>
                  </a:lnTo>
                  <a:lnTo>
                    <a:pt x="3218" y="166"/>
                  </a:lnTo>
                  <a:lnTo>
                    <a:pt x="3218" y="161"/>
                  </a:lnTo>
                  <a:lnTo>
                    <a:pt x="3216" y="154"/>
                  </a:lnTo>
                  <a:lnTo>
                    <a:pt x="3216" y="149"/>
                  </a:lnTo>
                  <a:lnTo>
                    <a:pt x="3216" y="144"/>
                  </a:lnTo>
                  <a:lnTo>
                    <a:pt x="3214" y="142"/>
                  </a:lnTo>
                  <a:lnTo>
                    <a:pt x="3213" y="140"/>
                  </a:lnTo>
                  <a:lnTo>
                    <a:pt x="3212" y="136"/>
                  </a:lnTo>
                  <a:lnTo>
                    <a:pt x="3212" y="133"/>
                  </a:lnTo>
                  <a:lnTo>
                    <a:pt x="3211" y="130"/>
                  </a:lnTo>
                  <a:lnTo>
                    <a:pt x="3209" y="127"/>
                  </a:lnTo>
                  <a:lnTo>
                    <a:pt x="3208" y="125"/>
                  </a:lnTo>
                  <a:lnTo>
                    <a:pt x="3207" y="123"/>
                  </a:lnTo>
                  <a:close/>
                  <a:moveTo>
                    <a:pt x="69" y="0"/>
                  </a:moveTo>
                  <a:lnTo>
                    <a:pt x="71" y="0"/>
                  </a:lnTo>
                  <a:lnTo>
                    <a:pt x="71" y="3"/>
                  </a:lnTo>
                  <a:lnTo>
                    <a:pt x="90" y="3"/>
                  </a:lnTo>
                  <a:lnTo>
                    <a:pt x="142" y="9"/>
                  </a:lnTo>
                  <a:lnTo>
                    <a:pt x="197" y="23"/>
                  </a:lnTo>
                  <a:lnTo>
                    <a:pt x="252" y="43"/>
                  </a:lnTo>
                  <a:lnTo>
                    <a:pt x="310" y="69"/>
                  </a:lnTo>
                  <a:lnTo>
                    <a:pt x="370" y="100"/>
                  </a:lnTo>
                  <a:lnTo>
                    <a:pt x="434" y="137"/>
                  </a:lnTo>
                  <a:lnTo>
                    <a:pt x="500" y="178"/>
                  </a:lnTo>
                  <a:lnTo>
                    <a:pt x="572" y="224"/>
                  </a:lnTo>
                  <a:lnTo>
                    <a:pt x="647" y="274"/>
                  </a:lnTo>
                  <a:lnTo>
                    <a:pt x="727" y="327"/>
                  </a:lnTo>
                  <a:lnTo>
                    <a:pt x="811" y="381"/>
                  </a:lnTo>
                  <a:lnTo>
                    <a:pt x="898" y="437"/>
                  </a:lnTo>
                  <a:lnTo>
                    <a:pt x="991" y="491"/>
                  </a:lnTo>
                  <a:lnTo>
                    <a:pt x="1085" y="545"/>
                  </a:lnTo>
                  <a:lnTo>
                    <a:pt x="1171" y="590"/>
                  </a:lnTo>
                  <a:lnTo>
                    <a:pt x="1258" y="632"/>
                  </a:lnTo>
                  <a:lnTo>
                    <a:pt x="1255" y="633"/>
                  </a:lnTo>
                  <a:lnTo>
                    <a:pt x="1250" y="636"/>
                  </a:lnTo>
                  <a:lnTo>
                    <a:pt x="1246" y="637"/>
                  </a:lnTo>
                  <a:lnTo>
                    <a:pt x="1244" y="641"/>
                  </a:lnTo>
                  <a:lnTo>
                    <a:pt x="1240" y="643"/>
                  </a:lnTo>
                  <a:lnTo>
                    <a:pt x="1236" y="646"/>
                  </a:lnTo>
                  <a:lnTo>
                    <a:pt x="1231" y="649"/>
                  </a:lnTo>
                  <a:lnTo>
                    <a:pt x="1225" y="651"/>
                  </a:lnTo>
                  <a:lnTo>
                    <a:pt x="1220" y="654"/>
                  </a:lnTo>
                  <a:lnTo>
                    <a:pt x="1216" y="658"/>
                  </a:lnTo>
                  <a:lnTo>
                    <a:pt x="1216" y="661"/>
                  </a:lnTo>
                  <a:lnTo>
                    <a:pt x="1217" y="661"/>
                  </a:lnTo>
                  <a:lnTo>
                    <a:pt x="1220" y="662"/>
                  </a:lnTo>
                  <a:lnTo>
                    <a:pt x="1222" y="662"/>
                  </a:lnTo>
                  <a:lnTo>
                    <a:pt x="1226" y="662"/>
                  </a:lnTo>
                  <a:lnTo>
                    <a:pt x="1229" y="662"/>
                  </a:lnTo>
                  <a:lnTo>
                    <a:pt x="1231" y="662"/>
                  </a:lnTo>
                  <a:lnTo>
                    <a:pt x="1234" y="662"/>
                  </a:lnTo>
                  <a:lnTo>
                    <a:pt x="1234" y="662"/>
                  </a:lnTo>
                  <a:lnTo>
                    <a:pt x="1237" y="661"/>
                  </a:lnTo>
                  <a:lnTo>
                    <a:pt x="1241" y="661"/>
                  </a:lnTo>
                  <a:lnTo>
                    <a:pt x="1244" y="659"/>
                  </a:lnTo>
                  <a:lnTo>
                    <a:pt x="1247" y="658"/>
                  </a:lnTo>
                  <a:lnTo>
                    <a:pt x="1250" y="659"/>
                  </a:lnTo>
                  <a:lnTo>
                    <a:pt x="1251" y="661"/>
                  </a:lnTo>
                  <a:lnTo>
                    <a:pt x="1252" y="662"/>
                  </a:lnTo>
                  <a:lnTo>
                    <a:pt x="1254" y="663"/>
                  </a:lnTo>
                  <a:lnTo>
                    <a:pt x="1254" y="663"/>
                  </a:lnTo>
                  <a:lnTo>
                    <a:pt x="1255" y="664"/>
                  </a:lnTo>
                  <a:lnTo>
                    <a:pt x="1266" y="662"/>
                  </a:lnTo>
                  <a:lnTo>
                    <a:pt x="1277" y="657"/>
                  </a:lnTo>
                  <a:lnTo>
                    <a:pt x="1286" y="651"/>
                  </a:lnTo>
                  <a:lnTo>
                    <a:pt x="1288" y="651"/>
                  </a:lnTo>
                  <a:lnTo>
                    <a:pt x="1291" y="649"/>
                  </a:lnTo>
                  <a:lnTo>
                    <a:pt x="1293" y="648"/>
                  </a:lnTo>
                  <a:lnTo>
                    <a:pt x="1303" y="652"/>
                  </a:lnTo>
                  <a:lnTo>
                    <a:pt x="1315" y="656"/>
                  </a:lnTo>
                  <a:lnTo>
                    <a:pt x="1313" y="654"/>
                  </a:lnTo>
                  <a:lnTo>
                    <a:pt x="1313" y="654"/>
                  </a:lnTo>
                  <a:lnTo>
                    <a:pt x="1313" y="652"/>
                  </a:lnTo>
                  <a:lnTo>
                    <a:pt x="1318" y="653"/>
                  </a:lnTo>
                  <a:lnTo>
                    <a:pt x="1318" y="656"/>
                  </a:lnTo>
                  <a:lnTo>
                    <a:pt x="1320" y="656"/>
                  </a:lnTo>
                  <a:lnTo>
                    <a:pt x="1321" y="657"/>
                  </a:lnTo>
                  <a:lnTo>
                    <a:pt x="1323" y="658"/>
                  </a:lnTo>
                  <a:lnTo>
                    <a:pt x="1326" y="661"/>
                  </a:lnTo>
                  <a:lnTo>
                    <a:pt x="1328" y="663"/>
                  </a:lnTo>
                  <a:lnTo>
                    <a:pt x="1331" y="664"/>
                  </a:lnTo>
                  <a:lnTo>
                    <a:pt x="1333" y="666"/>
                  </a:lnTo>
                  <a:lnTo>
                    <a:pt x="1336" y="667"/>
                  </a:lnTo>
                  <a:lnTo>
                    <a:pt x="1344" y="667"/>
                  </a:lnTo>
                  <a:lnTo>
                    <a:pt x="1348" y="668"/>
                  </a:lnTo>
                  <a:lnTo>
                    <a:pt x="1344" y="671"/>
                  </a:lnTo>
                  <a:lnTo>
                    <a:pt x="1388" y="690"/>
                  </a:lnTo>
                  <a:lnTo>
                    <a:pt x="1383" y="690"/>
                  </a:lnTo>
                  <a:lnTo>
                    <a:pt x="1382" y="690"/>
                  </a:lnTo>
                  <a:lnTo>
                    <a:pt x="1379" y="689"/>
                  </a:lnTo>
                  <a:lnTo>
                    <a:pt x="1377" y="689"/>
                  </a:lnTo>
                  <a:lnTo>
                    <a:pt x="1374" y="689"/>
                  </a:lnTo>
                  <a:lnTo>
                    <a:pt x="1372" y="690"/>
                  </a:lnTo>
                  <a:lnTo>
                    <a:pt x="1369" y="690"/>
                  </a:lnTo>
                  <a:lnTo>
                    <a:pt x="1368" y="693"/>
                  </a:lnTo>
                  <a:lnTo>
                    <a:pt x="1364" y="692"/>
                  </a:lnTo>
                  <a:lnTo>
                    <a:pt x="1359" y="694"/>
                  </a:lnTo>
                  <a:lnTo>
                    <a:pt x="1352" y="699"/>
                  </a:lnTo>
                  <a:lnTo>
                    <a:pt x="1346" y="704"/>
                  </a:lnTo>
                  <a:lnTo>
                    <a:pt x="1339" y="710"/>
                  </a:lnTo>
                  <a:lnTo>
                    <a:pt x="1336" y="714"/>
                  </a:lnTo>
                  <a:lnTo>
                    <a:pt x="1334" y="719"/>
                  </a:lnTo>
                  <a:lnTo>
                    <a:pt x="1334" y="727"/>
                  </a:lnTo>
                  <a:lnTo>
                    <a:pt x="1333" y="734"/>
                  </a:lnTo>
                  <a:lnTo>
                    <a:pt x="1333" y="738"/>
                  </a:lnTo>
                  <a:lnTo>
                    <a:pt x="1332" y="740"/>
                  </a:lnTo>
                  <a:lnTo>
                    <a:pt x="1331" y="743"/>
                  </a:lnTo>
                  <a:lnTo>
                    <a:pt x="1330" y="745"/>
                  </a:lnTo>
                  <a:lnTo>
                    <a:pt x="1327" y="748"/>
                  </a:lnTo>
                  <a:lnTo>
                    <a:pt x="1326" y="750"/>
                  </a:lnTo>
                  <a:lnTo>
                    <a:pt x="1318" y="768"/>
                  </a:lnTo>
                  <a:lnTo>
                    <a:pt x="1316" y="785"/>
                  </a:lnTo>
                  <a:lnTo>
                    <a:pt x="1318" y="802"/>
                  </a:lnTo>
                  <a:lnTo>
                    <a:pt x="1320" y="806"/>
                  </a:lnTo>
                  <a:lnTo>
                    <a:pt x="1321" y="814"/>
                  </a:lnTo>
                  <a:lnTo>
                    <a:pt x="1323" y="822"/>
                  </a:lnTo>
                  <a:lnTo>
                    <a:pt x="1326" y="830"/>
                  </a:lnTo>
                  <a:lnTo>
                    <a:pt x="1330" y="835"/>
                  </a:lnTo>
                  <a:lnTo>
                    <a:pt x="1333" y="833"/>
                  </a:lnTo>
                  <a:lnTo>
                    <a:pt x="1336" y="831"/>
                  </a:lnTo>
                  <a:lnTo>
                    <a:pt x="1338" y="827"/>
                  </a:lnTo>
                  <a:lnTo>
                    <a:pt x="1339" y="822"/>
                  </a:lnTo>
                  <a:lnTo>
                    <a:pt x="1342" y="819"/>
                  </a:lnTo>
                  <a:lnTo>
                    <a:pt x="1343" y="816"/>
                  </a:lnTo>
                  <a:lnTo>
                    <a:pt x="1346" y="815"/>
                  </a:lnTo>
                  <a:lnTo>
                    <a:pt x="1348" y="814"/>
                  </a:lnTo>
                  <a:lnTo>
                    <a:pt x="1349" y="812"/>
                  </a:lnTo>
                  <a:lnTo>
                    <a:pt x="1352" y="810"/>
                  </a:lnTo>
                  <a:lnTo>
                    <a:pt x="1352" y="807"/>
                  </a:lnTo>
                  <a:lnTo>
                    <a:pt x="1353" y="796"/>
                  </a:lnTo>
                  <a:lnTo>
                    <a:pt x="1349" y="784"/>
                  </a:lnTo>
                  <a:lnTo>
                    <a:pt x="1348" y="769"/>
                  </a:lnTo>
                  <a:lnTo>
                    <a:pt x="1349" y="755"/>
                  </a:lnTo>
                  <a:lnTo>
                    <a:pt x="1351" y="748"/>
                  </a:lnTo>
                  <a:lnTo>
                    <a:pt x="1353" y="740"/>
                  </a:lnTo>
                  <a:lnTo>
                    <a:pt x="1356" y="733"/>
                  </a:lnTo>
                  <a:lnTo>
                    <a:pt x="1359" y="727"/>
                  </a:lnTo>
                  <a:lnTo>
                    <a:pt x="1363" y="725"/>
                  </a:lnTo>
                  <a:lnTo>
                    <a:pt x="1367" y="725"/>
                  </a:lnTo>
                  <a:lnTo>
                    <a:pt x="1371" y="725"/>
                  </a:lnTo>
                  <a:lnTo>
                    <a:pt x="1374" y="725"/>
                  </a:lnTo>
                  <a:lnTo>
                    <a:pt x="1378" y="724"/>
                  </a:lnTo>
                  <a:lnTo>
                    <a:pt x="1381" y="719"/>
                  </a:lnTo>
                  <a:lnTo>
                    <a:pt x="1384" y="712"/>
                  </a:lnTo>
                  <a:lnTo>
                    <a:pt x="1388" y="704"/>
                  </a:lnTo>
                  <a:lnTo>
                    <a:pt x="1392" y="699"/>
                  </a:lnTo>
                  <a:lnTo>
                    <a:pt x="1398" y="695"/>
                  </a:lnTo>
                  <a:lnTo>
                    <a:pt x="1404" y="695"/>
                  </a:lnTo>
                  <a:lnTo>
                    <a:pt x="1409" y="699"/>
                  </a:lnTo>
                  <a:lnTo>
                    <a:pt x="1414" y="704"/>
                  </a:lnTo>
                  <a:lnTo>
                    <a:pt x="1418" y="712"/>
                  </a:lnTo>
                  <a:lnTo>
                    <a:pt x="1423" y="717"/>
                  </a:lnTo>
                  <a:lnTo>
                    <a:pt x="1425" y="718"/>
                  </a:lnTo>
                  <a:lnTo>
                    <a:pt x="1428" y="719"/>
                  </a:lnTo>
                  <a:lnTo>
                    <a:pt x="1430" y="722"/>
                  </a:lnTo>
                  <a:lnTo>
                    <a:pt x="1433" y="723"/>
                  </a:lnTo>
                  <a:lnTo>
                    <a:pt x="1434" y="724"/>
                  </a:lnTo>
                  <a:lnTo>
                    <a:pt x="1435" y="727"/>
                  </a:lnTo>
                  <a:lnTo>
                    <a:pt x="1437" y="729"/>
                  </a:lnTo>
                  <a:lnTo>
                    <a:pt x="1435" y="738"/>
                  </a:lnTo>
                  <a:lnTo>
                    <a:pt x="1433" y="746"/>
                  </a:lnTo>
                  <a:lnTo>
                    <a:pt x="1433" y="754"/>
                  </a:lnTo>
                  <a:lnTo>
                    <a:pt x="1437" y="760"/>
                  </a:lnTo>
                  <a:lnTo>
                    <a:pt x="1438" y="763"/>
                  </a:lnTo>
                  <a:lnTo>
                    <a:pt x="1442" y="763"/>
                  </a:lnTo>
                  <a:lnTo>
                    <a:pt x="1444" y="764"/>
                  </a:lnTo>
                  <a:lnTo>
                    <a:pt x="1447" y="764"/>
                  </a:lnTo>
                  <a:lnTo>
                    <a:pt x="1449" y="764"/>
                  </a:lnTo>
                  <a:lnTo>
                    <a:pt x="1450" y="766"/>
                  </a:lnTo>
                  <a:lnTo>
                    <a:pt x="1452" y="769"/>
                  </a:lnTo>
                  <a:lnTo>
                    <a:pt x="1454" y="771"/>
                  </a:lnTo>
                  <a:lnTo>
                    <a:pt x="1455" y="774"/>
                  </a:lnTo>
                  <a:lnTo>
                    <a:pt x="1457" y="776"/>
                  </a:lnTo>
                  <a:lnTo>
                    <a:pt x="1458" y="780"/>
                  </a:lnTo>
                  <a:lnTo>
                    <a:pt x="1460" y="782"/>
                  </a:lnTo>
                  <a:lnTo>
                    <a:pt x="1462" y="784"/>
                  </a:lnTo>
                  <a:lnTo>
                    <a:pt x="1465" y="784"/>
                  </a:lnTo>
                  <a:lnTo>
                    <a:pt x="1468" y="784"/>
                  </a:lnTo>
                  <a:lnTo>
                    <a:pt x="1469" y="779"/>
                  </a:lnTo>
                  <a:lnTo>
                    <a:pt x="1469" y="770"/>
                  </a:lnTo>
                  <a:lnTo>
                    <a:pt x="1469" y="761"/>
                  </a:lnTo>
                  <a:lnTo>
                    <a:pt x="1469" y="751"/>
                  </a:lnTo>
                  <a:lnTo>
                    <a:pt x="1468" y="744"/>
                  </a:lnTo>
                  <a:lnTo>
                    <a:pt x="1468" y="740"/>
                  </a:lnTo>
                  <a:lnTo>
                    <a:pt x="1468" y="738"/>
                  </a:lnTo>
                  <a:lnTo>
                    <a:pt x="1469" y="735"/>
                  </a:lnTo>
                  <a:lnTo>
                    <a:pt x="1469" y="733"/>
                  </a:lnTo>
                  <a:lnTo>
                    <a:pt x="1470" y="729"/>
                  </a:lnTo>
                  <a:lnTo>
                    <a:pt x="1472" y="727"/>
                  </a:lnTo>
                  <a:lnTo>
                    <a:pt x="1472" y="723"/>
                  </a:lnTo>
                  <a:lnTo>
                    <a:pt x="1473" y="722"/>
                  </a:lnTo>
                  <a:lnTo>
                    <a:pt x="1474" y="720"/>
                  </a:lnTo>
                  <a:lnTo>
                    <a:pt x="1475" y="722"/>
                  </a:lnTo>
                  <a:lnTo>
                    <a:pt x="1478" y="725"/>
                  </a:lnTo>
                  <a:lnTo>
                    <a:pt x="1480" y="729"/>
                  </a:lnTo>
                  <a:lnTo>
                    <a:pt x="1483" y="731"/>
                  </a:lnTo>
                  <a:lnTo>
                    <a:pt x="1488" y="734"/>
                  </a:lnTo>
                  <a:lnTo>
                    <a:pt x="1494" y="738"/>
                  </a:lnTo>
                  <a:lnTo>
                    <a:pt x="1500" y="741"/>
                  </a:lnTo>
                  <a:lnTo>
                    <a:pt x="1505" y="743"/>
                  </a:lnTo>
                  <a:lnTo>
                    <a:pt x="1510" y="740"/>
                  </a:lnTo>
                  <a:lnTo>
                    <a:pt x="1511" y="738"/>
                  </a:lnTo>
                  <a:lnTo>
                    <a:pt x="1513" y="735"/>
                  </a:lnTo>
                  <a:lnTo>
                    <a:pt x="1513" y="734"/>
                  </a:lnTo>
                  <a:lnTo>
                    <a:pt x="1513" y="735"/>
                  </a:lnTo>
                  <a:lnTo>
                    <a:pt x="1513" y="736"/>
                  </a:lnTo>
                  <a:lnTo>
                    <a:pt x="1513" y="739"/>
                  </a:lnTo>
                  <a:lnTo>
                    <a:pt x="1536" y="749"/>
                  </a:lnTo>
                  <a:lnTo>
                    <a:pt x="1562" y="758"/>
                  </a:lnTo>
                  <a:lnTo>
                    <a:pt x="1552" y="763"/>
                  </a:lnTo>
                  <a:lnTo>
                    <a:pt x="1541" y="766"/>
                  </a:lnTo>
                  <a:lnTo>
                    <a:pt x="1533" y="769"/>
                  </a:lnTo>
                  <a:lnTo>
                    <a:pt x="1528" y="775"/>
                  </a:lnTo>
                  <a:lnTo>
                    <a:pt x="1525" y="781"/>
                  </a:lnTo>
                  <a:lnTo>
                    <a:pt x="1520" y="789"/>
                  </a:lnTo>
                  <a:lnTo>
                    <a:pt x="1514" y="794"/>
                  </a:lnTo>
                  <a:lnTo>
                    <a:pt x="1505" y="796"/>
                  </a:lnTo>
                  <a:lnTo>
                    <a:pt x="1496" y="800"/>
                  </a:lnTo>
                  <a:lnTo>
                    <a:pt x="1496" y="800"/>
                  </a:lnTo>
                  <a:lnTo>
                    <a:pt x="1494" y="799"/>
                  </a:lnTo>
                  <a:lnTo>
                    <a:pt x="1493" y="799"/>
                  </a:lnTo>
                  <a:lnTo>
                    <a:pt x="1490" y="797"/>
                  </a:lnTo>
                  <a:lnTo>
                    <a:pt x="1488" y="797"/>
                  </a:lnTo>
                  <a:lnTo>
                    <a:pt x="1486" y="797"/>
                  </a:lnTo>
                  <a:lnTo>
                    <a:pt x="1481" y="800"/>
                  </a:lnTo>
                  <a:lnTo>
                    <a:pt x="1478" y="802"/>
                  </a:lnTo>
                  <a:lnTo>
                    <a:pt x="1475" y="805"/>
                  </a:lnTo>
                  <a:lnTo>
                    <a:pt x="1468" y="811"/>
                  </a:lnTo>
                  <a:lnTo>
                    <a:pt x="1460" y="814"/>
                  </a:lnTo>
                  <a:lnTo>
                    <a:pt x="1452" y="819"/>
                  </a:lnTo>
                  <a:lnTo>
                    <a:pt x="1450" y="820"/>
                  </a:lnTo>
                  <a:lnTo>
                    <a:pt x="1448" y="821"/>
                  </a:lnTo>
                  <a:lnTo>
                    <a:pt x="1447" y="824"/>
                  </a:lnTo>
                  <a:lnTo>
                    <a:pt x="1445" y="826"/>
                  </a:lnTo>
                  <a:lnTo>
                    <a:pt x="1445" y="827"/>
                  </a:lnTo>
                  <a:lnTo>
                    <a:pt x="1447" y="830"/>
                  </a:lnTo>
                  <a:lnTo>
                    <a:pt x="1449" y="831"/>
                  </a:lnTo>
                  <a:lnTo>
                    <a:pt x="1452" y="831"/>
                  </a:lnTo>
                  <a:lnTo>
                    <a:pt x="1468" y="830"/>
                  </a:lnTo>
                  <a:lnTo>
                    <a:pt x="1485" y="826"/>
                  </a:lnTo>
                  <a:lnTo>
                    <a:pt x="1501" y="821"/>
                  </a:lnTo>
                  <a:lnTo>
                    <a:pt x="1510" y="819"/>
                  </a:lnTo>
                  <a:lnTo>
                    <a:pt x="1519" y="815"/>
                  </a:lnTo>
                  <a:lnTo>
                    <a:pt x="1528" y="809"/>
                  </a:lnTo>
                  <a:lnTo>
                    <a:pt x="1533" y="801"/>
                  </a:lnTo>
                  <a:lnTo>
                    <a:pt x="1534" y="792"/>
                  </a:lnTo>
                  <a:lnTo>
                    <a:pt x="1535" y="784"/>
                  </a:lnTo>
                  <a:lnTo>
                    <a:pt x="1541" y="780"/>
                  </a:lnTo>
                  <a:lnTo>
                    <a:pt x="1551" y="779"/>
                  </a:lnTo>
                  <a:lnTo>
                    <a:pt x="1561" y="777"/>
                  </a:lnTo>
                  <a:lnTo>
                    <a:pt x="1574" y="779"/>
                  </a:lnTo>
                  <a:lnTo>
                    <a:pt x="1585" y="779"/>
                  </a:lnTo>
                  <a:lnTo>
                    <a:pt x="1596" y="777"/>
                  </a:lnTo>
                  <a:lnTo>
                    <a:pt x="1604" y="775"/>
                  </a:lnTo>
                  <a:lnTo>
                    <a:pt x="1609" y="769"/>
                  </a:lnTo>
                  <a:lnTo>
                    <a:pt x="1609" y="773"/>
                  </a:lnTo>
                  <a:lnTo>
                    <a:pt x="1670" y="792"/>
                  </a:lnTo>
                  <a:lnTo>
                    <a:pt x="1729" y="810"/>
                  </a:lnTo>
                  <a:lnTo>
                    <a:pt x="1728" y="809"/>
                  </a:lnTo>
                  <a:lnTo>
                    <a:pt x="1728" y="806"/>
                  </a:lnTo>
                  <a:lnTo>
                    <a:pt x="1729" y="805"/>
                  </a:lnTo>
                  <a:lnTo>
                    <a:pt x="1731" y="805"/>
                  </a:lnTo>
                  <a:lnTo>
                    <a:pt x="1731" y="806"/>
                  </a:lnTo>
                  <a:lnTo>
                    <a:pt x="1732" y="807"/>
                  </a:lnTo>
                  <a:lnTo>
                    <a:pt x="1733" y="807"/>
                  </a:lnTo>
                  <a:lnTo>
                    <a:pt x="1736" y="807"/>
                  </a:lnTo>
                  <a:lnTo>
                    <a:pt x="1737" y="809"/>
                  </a:lnTo>
                  <a:lnTo>
                    <a:pt x="1738" y="810"/>
                  </a:lnTo>
                  <a:lnTo>
                    <a:pt x="1739" y="810"/>
                  </a:lnTo>
                  <a:lnTo>
                    <a:pt x="1741" y="810"/>
                  </a:lnTo>
                  <a:lnTo>
                    <a:pt x="1744" y="811"/>
                  </a:lnTo>
                  <a:lnTo>
                    <a:pt x="1748" y="811"/>
                  </a:lnTo>
                  <a:lnTo>
                    <a:pt x="1752" y="812"/>
                  </a:lnTo>
                  <a:lnTo>
                    <a:pt x="1753" y="812"/>
                  </a:lnTo>
                  <a:lnTo>
                    <a:pt x="1756" y="819"/>
                  </a:lnTo>
                  <a:lnTo>
                    <a:pt x="1754" y="822"/>
                  </a:lnTo>
                  <a:lnTo>
                    <a:pt x="1749" y="825"/>
                  </a:lnTo>
                  <a:lnTo>
                    <a:pt x="1742" y="826"/>
                  </a:lnTo>
                  <a:lnTo>
                    <a:pt x="1736" y="826"/>
                  </a:lnTo>
                  <a:lnTo>
                    <a:pt x="1731" y="828"/>
                  </a:lnTo>
                  <a:lnTo>
                    <a:pt x="1727" y="828"/>
                  </a:lnTo>
                  <a:lnTo>
                    <a:pt x="1724" y="831"/>
                  </a:lnTo>
                  <a:lnTo>
                    <a:pt x="1723" y="832"/>
                  </a:lnTo>
                  <a:lnTo>
                    <a:pt x="1721" y="835"/>
                  </a:lnTo>
                  <a:lnTo>
                    <a:pt x="1719" y="836"/>
                  </a:lnTo>
                  <a:lnTo>
                    <a:pt x="1703" y="836"/>
                  </a:lnTo>
                  <a:lnTo>
                    <a:pt x="1688" y="837"/>
                  </a:lnTo>
                  <a:lnTo>
                    <a:pt x="1672" y="836"/>
                  </a:lnTo>
                  <a:lnTo>
                    <a:pt x="1670" y="837"/>
                  </a:lnTo>
                  <a:lnTo>
                    <a:pt x="1667" y="840"/>
                  </a:lnTo>
                  <a:lnTo>
                    <a:pt x="1666" y="842"/>
                  </a:lnTo>
                  <a:lnTo>
                    <a:pt x="1666" y="845"/>
                  </a:lnTo>
                  <a:lnTo>
                    <a:pt x="1667" y="847"/>
                  </a:lnTo>
                  <a:lnTo>
                    <a:pt x="1670" y="850"/>
                  </a:lnTo>
                  <a:lnTo>
                    <a:pt x="1673" y="850"/>
                  </a:lnTo>
                  <a:lnTo>
                    <a:pt x="1680" y="848"/>
                  </a:lnTo>
                  <a:lnTo>
                    <a:pt x="1687" y="846"/>
                  </a:lnTo>
                  <a:lnTo>
                    <a:pt x="1691" y="845"/>
                  </a:lnTo>
                  <a:lnTo>
                    <a:pt x="1692" y="843"/>
                  </a:lnTo>
                  <a:lnTo>
                    <a:pt x="1695" y="843"/>
                  </a:lnTo>
                  <a:lnTo>
                    <a:pt x="1697" y="843"/>
                  </a:lnTo>
                  <a:lnTo>
                    <a:pt x="1699" y="843"/>
                  </a:lnTo>
                  <a:lnTo>
                    <a:pt x="1702" y="843"/>
                  </a:lnTo>
                  <a:lnTo>
                    <a:pt x="1703" y="845"/>
                  </a:lnTo>
                  <a:lnTo>
                    <a:pt x="1704" y="845"/>
                  </a:lnTo>
                  <a:lnTo>
                    <a:pt x="1702" y="846"/>
                  </a:lnTo>
                  <a:lnTo>
                    <a:pt x="1699" y="847"/>
                  </a:lnTo>
                  <a:lnTo>
                    <a:pt x="1697" y="848"/>
                  </a:lnTo>
                  <a:lnTo>
                    <a:pt x="1693" y="850"/>
                  </a:lnTo>
                  <a:lnTo>
                    <a:pt x="1692" y="851"/>
                  </a:lnTo>
                  <a:lnTo>
                    <a:pt x="1691" y="852"/>
                  </a:lnTo>
                  <a:lnTo>
                    <a:pt x="1681" y="855"/>
                  </a:lnTo>
                  <a:lnTo>
                    <a:pt x="1671" y="857"/>
                  </a:lnTo>
                  <a:lnTo>
                    <a:pt x="1662" y="861"/>
                  </a:lnTo>
                  <a:lnTo>
                    <a:pt x="1657" y="865"/>
                  </a:lnTo>
                  <a:lnTo>
                    <a:pt x="1650" y="882"/>
                  </a:lnTo>
                  <a:lnTo>
                    <a:pt x="1640" y="898"/>
                  </a:lnTo>
                  <a:lnTo>
                    <a:pt x="1633" y="914"/>
                  </a:lnTo>
                  <a:lnTo>
                    <a:pt x="1631" y="919"/>
                  </a:lnTo>
                  <a:lnTo>
                    <a:pt x="1627" y="929"/>
                  </a:lnTo>
                  <a:lnTo>
                    <a:pt x="1623" y="937"/>
                  </a:lnTo>
                  <a:lnTo>
                    <a:pt x="1620" y="940"/>
                  </a:lnTo>
                  <a:lnTo>
                    <a:pt x="1615" y="939"/>
                  </a:lnTo>
                  <a:lnTo>
                    <a:pt x="1611" y="934"/>
                  </a:lnTo>
                  <a:lnTo>
                    <a:pt x="1610" y="928"/>
                  </a:lnTo>
                  <a:lnTo>
                    <a:pt x="1609" y="922"/>
                  </a:lnTo>
                  <a:lnTo>
                    <a:pt x="1607" y="917"/>
                  </a:lnTo>
                  <a:lnTo>
                    <a:pt x="1604" y="914"/>
                  </a:lnTo>
                  <a:lnTo>
                    <a:pt x="1601" y="917"/>
                  </a:lnTo>
                  <a:lnTo>
                    <a:pt x="1601" y="922"/>
                  </a:lnTo>
                  <a:lnTo>
                    <a:pt x="1602" y="927"/>
                  </a:lnTo>
                  <a:lnTo>
                    <a:pt x="1604" y="932"/>
                  </a:lnTo>
                  <a:lnTo>
                    <a:pt x="1604" y="935"/>
                  </a:lnTo>
                  <a:lnTo>
                    <a:pt x="1605" y="942"/>
                  </a:lnTo>
                  <a:lnTo>
                    <a:pt x="1605" y="949"/>
                  </a:lnTo>
                  <a:lnTo>
                    <a:pt x="1604" y="957"/>
                  </a:lnTo>
                  <a:lnTo>
                    <a:pt x="1606" y="964"/>
                  </a:lnTo>
                  <a:lnTo>
                    <a:pt x="1610" y="969"/>
                  </a:lnTo>
                  <a:lnTo>
                    <a:pt x="1615" y="975"/>
                  </a:lnTo>
                  <a:lnTo>
                    <a:pt x="1616" y="981"/>
                  </a:lnTo>
                  <a:lnTo>
                    <a:pt x="1615" y="990"/>
                  </a:lnTo>
                  <a:lnTo>
                    <a:pt x="1611" y="995"/>
                  </a:lnTo>
                  <a:lnTo>
                    <a:pt x="1606" y="999"/>
                  </a:lnTo>
                  <a:lnTo>
                    <a:pt x="1601" y="1001"/>
                  </a:lnTo>
                  <a:lnTo>
                    <a:pt x="1597" y="1004"/>
                  </a:lnTo>
                  <a:lnTo>
                    <a:pt x="1595" y="1008"/>
                  </a:lnTo>
                  <a:lnTo>
                    <a:pt x="1596" y="1014"/>
                  </a:lnTo>
                  <a:lnTo>
                    <a:pt x="1596" y="1016"/>
                  </a:lnTo>
                  <a:lnTo>
                    <a:pt x="1596" y="1019"/>
                  </a:lnTo>
                  <a:lnTo>
                    <a:pt x="1595" y="1020"/>
                  </a:lnTo>
                  <a:lnTo>
                    <a:pt x="1592" y="1021"/>
                  </a:lnTo>
                  <a:lnTo>
                    <a:pt x="1591" y="1022"/>
                  </a:lnTo>
                  <a:lnTo>
                    <a:pt x="1589" y="1022"/>
                  </a:lnTo>
                  <a:lnTo>
                    <a:pt x="1587" y="1024"/>
                  </a:lnTo>
                  <a:lnTo>
                    <a:pt x="1586" y="1024"/>
                  </a:lnTo>
                  <a:lnTo>
                    <a:pt x="1574" y="1030"/>
                  </a:lnTo>
                  <a:lnTo>
                    <a:pt x="1565" y="1035"/>
                  </a:lnTo>
                  <a:lnTo>
                    <a:pt x="1554" y="1041"/>
                  </a:lnTo>
                  <a:lnTo>
                    <a:pt x="1543" y="1047"/>
                  </a:lnTo>
                  <a:lnTo>
                    <a:pt x="1531" y="1052"/>
                  </a:lnTo>
                  <a:lnTo>
                    <a:pt x="1523" y="1061"/>
                  </a:lnTo>
                  <a:lnTo>
                    <a:pt x="1515" y="1065"/>
                  </a:lnTo>
                  <a:lnTo>
                    <a:pt x="1506" y="1069"/>
                  </a:lnTo>
                  <a:lnTo>
                    <a:pt x="1499" y="1071"/>
                  </a:lnTo>
                  <a:lnTo>
                    <a:pt x="1495" y="1073"/>
                  </a:lnTo>
                  <a:lnTo>
                    <a:pt x="1491" y="1076"/>
                  </a:lnTo>
                  <a:lnTo>
                    <a:pt x="1488" y="1078"/>
                  </a:lnTo>
                  <a:lnTo>
                    <a:pt x="1485" y="1081"/>
                  </a:lnTo>
                  <a:lnTo>
                    <a:pt x="1483" y="1083"/>
                  </a:lnTo>
                  <a:lnTo>
                    <a:pt x="1480" y="1087"/>
                  </a:lnTo>
                  <a:lnTo>
                    <a:pt x="1480" y="1095"/>
                  </a:lnTo>
                  <a:lnTo>
                    <a:pt x="1479" y="1101"/>
                  </a:lnTo>
                  <a:lnTo>
                    <a:pt x="1475" y="1108"/>
                  </a:lnTo>
                  <a:lnTo>
                    <a:pt x="1474" y="1113"/>
                  </a:lnTo>
                  <a:lnTo>
                    <a:pt x="1475" y="1121"/>
                  </a:lnTo>
                  <a:lnTo>
                    <a:pt x="1478" y="1128"/>
                  </a:lnTo>
                  <a:lnTo>
                    <a:pt x="1481" y="1138"/>
                  </a:lnTo>
                  <a:lnTo>
                    <a:pt x="1488" y="1146"/>
                  </a:lnTo>
                  <a:lnTo>
                    <a:pt x="1491" y="1154"/>
                  </a:lnTo>
                  <a:lnTo>
                    <a:pt x="1493" y="1158"/>
                  </a:lnTo>
                  <a:lnTo>
                    <a:pt x="1493" y="1161"/>
                  </a:lnTo>
                  <a:lnTo>
                    <a:pt x="1493" y="1164"/>
                  </a:lnTo>
                  <a:lnTo>
                    <a:pt x="1494" y="1167"/>
                  </a:lnTo>
                  <a:lnTo>
                    <a:pt x="1494" y="1169"/>
                  </a:lnTo>
                  <a:lnTo>
                    <a:pt x="1496" y="1170"/>
                  </a:lnTo>
                  <a:lnTo>
                    <a:pt x="1501" y="1184"/>
                  </a:lnTo>
                  <a:lnTo>
                    <a:pt x="1504" y="1198"/>
                  </a:lnTo>
                  <a:lnTo>
                    <a:pt x="1504" y="1213"/>
                  </a:lnTo>
                  <a:lnTo>
                    <a:pt x="1504" y="1215"/>
                  </a:lnTo>
                  <a:lnTo>
                    <a:pt x="1505" y="1218"/>
                  </a:lnTo>
                  <a:lnTo>
                    <a:pt x="1505" y="1220"/>
                  </a:lnTo>
                  <a:lnTo>
                    <a:pt x="1504" y="1223"/>
                  </a:lnTo>
                  <a:lnTo>
                    <a:pt x="1503" y="1225"/>
                  </a:lnTo>
                  <a:lnTo>
                    <a:pt x="1499" y="1228"/>
                  </a:lnTo>
                  <a:lnTo>
                    <a:pt x="1498" y="1231"/>
                  </a:lnTo>
                  <a:lnTo>
                    <a:pt x="1495" y="1234"/>
                  </a:lnTo>
                  <a:lnTo>
                    <a:pt x="1493" y="1235"/>
                  </a:lnTo>
                  <a:lnTo>
                    <a:pt x="1489" y="1236"/>
                  </a:lnTo>
                  <a:lnTo>
                    <a:pt x="1486" y="1236"/>
                  </a:lnTo>
                  <a:lnTo>
                    <a:pt x="1480" y="1229"/>
                  </a:lnTo>
                  <a:lnTo>
                    <a:pt x="1475" y="1220"/>
                  </a:lnTo>
                  <a:lnTo>
                    <a:pt x="1473" y="1213"/>
                  </a:lnTo>
                  <a:lnTo>
                    <a:pt x="1469" y="1208"/>
                  </a:lnTo>
                  <a:lnTo>
                    <a:pt x="1465" y="1203"/>
                  </a:lnTo>
                  <a:lnTo>
                    <a:pt x="1460" y="1199"/>
                  </a:lnTo>
                  <a:lnTo>
                    <a:pt x="1455" y="1198"/>
                  </a:lnTo>
                  <a:lnTo>
                    <a:pt x="1453" y="1195"/>
                  </a:lnTo>
                  <a:lnTo>
                    <a:pt x="1450" y="1192"/>
                  </a:lnTo>
                  <a:lnTo>
                    <a:pt x="1449" y="1188"/>
                  </a:lnTo>
                  <a:lnTo>
                    <a:pt x="1449" y="1183"/>
                  </a:lnTo>
                  <a:lnTo>
                    <a:pt x="1448" y="1178"/>
                  </a:lnTo>
                  <a:lnTo>
                    <a:pt x="1445" y="1174"/>
                  </a:lnTo>
                  <a:lnTo>
                    <a:pt x="1443" y="1170"/>
                  </a:lnTo>
                  <a:lnTo>
                    <a:pt x="1442" y="1166"/>
                  </a:lnTo>
                  <a:lnTo>
                    <a:pt x="1440" y="1163"/>
                  </a:lnTo>
                  <a:lnTo>
                    <a:pt x="1440" y="1159"/>
                  </a:lnTo>
                  <a:lnTo>
                    <a:pt x="1442" y="1156"/>
                  </a:lnTo>
                  <a:lnTo>
                    <a:pt x="1442" y="1153"/>
                  </a:lnTo>
                  <a:lnTo>
                    <a:pt x="1440" y="1149"/>
                  </a:lnTo>
                  <a:lnTo>
                    <a:pt x="1439" y="1147"/>
                  </a:lnTo>
                  <a:lnTo>
                    <a:pt x="1434" y="1141"/>
                  </a:lnTo>
                  <a:lnTo>
                    <a:pt x="1429" y="1134"/>
                  </a:lnTo>
                  <a:lnTo>
                    <a:pt x="1424" y="1129"/>
                  </a:lnTo>
                  <a:lnTo>
                    <a:pt x="1418" y="1129"/>
                  </a:lnTo>
                  <a:lnTo>
                    <a:pt x="1413" y="1134"/>
                  </a:lnTo>
                  <a:lnTo>
                    <a:pt x="1403" y="1138"/>
                  </a:lnTo>
                  <a:lnTo>
                    <a:pt x="1393" y="1138"/>
                  </a:lnTo>
                  <a:lnTo>
                    <a:pt x="1382" y="1136"/>
                  </a:lnTo>
                  <a:lnTo>
                    <a:pt x="1373" y="1132"/>
                  </a:lnTo>
                  <a:lnTo>
                    <a:pt x="1361" y="1124"/>
                  </a:lnTo>
                  <a:lnTo>
                    <a:pt x="1348" y="1122"/>
                  </a:lnTo>
                  <a:lnTo>
                    <a:pt x="1334" y="1123"/>
                  </a:lnTo>
                  <a:lnTo>
                    <a:pt x="1321" y="1123"/>
                  </a:lnTo>
                  <a:lnTo>
                    <a:pt x="1316" y="1122"/>
                  </a:lnTo>
                  <a:lnTo>
                    <a:pt x="1307" y="1119"/>
                  </a:lnTo>
                  <a:lnTo>
                    <a:pt x="1297" y="1118"/>
                  </a:lnTo>
                  <a:lnTo>
                    <a:pt x="1288" y="1117"/>
                  </a:lnTo>
                  <a:lnTo>
                    <a:pt x="1283" y="1118"/>
                  </a:lnTo>
                  <a:lnTo>
                    <a:pt x="1285" y="1119"/>
                  </a:lnTo>
                  <a:lnTo>
                    <a:pt x="1286" y="1121"/>
                  </a:lnTo>
                  <a:lnTo>
                    <a:pt x="1287" y="1123"/>
                  </a:lnTo>
                  <a:lnTo>
                    <a:pt x="1288" y="1126"/>
                  </a:lnTo>
                  <a:lnTo>
                    <a:pt x="1291" y="1127"/>
                  </a:lnTo>
                  <a:lnTo>
                    <a:pt x="1292" y="1129"/>
                  </a:lnTo>
                  <a:lnTo>
                    <a:pt x="1295" y="1132"/>
                  </a:lnTo>
                  <a:lnTo>
                    <a:pt x="1296" y="1133"/>
                  </a:lnTo>
                  <a:lnTo>
                    <a:pt x="1296" y="1134"/>
                  </a:lnTo>
                  <a:lnTo>
                    <a:pt x="1296" y="1136"/>
                  </a:lnTo>
                  <a:lnTo>
                    <a:pt x="1295" y="1137"/>
                  </a:lnTo>
                  <a:lnTo>
                    <a:pt x="1292" y="1137"/>
                  </a:lnTo>
                  <a:lnTo>
                    <a:pt x="1290" y="1137"/>
                  </a:lnTo>
                  <a:lnTo>
                    <a:pt x="1283" y="1138"/>
                  </a:lnTo>
                  <a:lnTo>
                    <a:pt x="1280" y="1142"/>
                  </a:lnTo>
                  <a:lnTo>
                    <a:pt x="1277" y="1146"/>
                  </a:lnTo>
                  <a:lnTo>
                    <a:pt x="1275" y="1148"/>
                  </a:lnTo>
                  <a:lnTo>
                    <a:pt x="1268" y="1147"/>
                  </a:lnTo>
                  <a:lnTo>
                    <a:pt x="1260" y="1143"/>
                  </a:lnTo>
                  <a:lnTo>
                    <a:pt x="1254" y="1138"/>
                  </a:lnTo>
                  <a:lnTo>
                    <a:pt x="1247" y="1133"/>
                  </a:lnTo>
                  <a:lnTo>
                    <a:pt x="1241" y="1132"/>
                  </a:lnTo>
                  <a:lnTo>
                    <a:pt x="1231" y="1134"/>
                  </a:lnTo>
                  <a:lnTo>
                    <a:pt x="1222" y="1136"/>
                  </a:lnTo>
                  <a:lnTo>
                    <a:pt x="1212" y="1133"/>
                  </a:lnTo>
                  <a:lnTo>
                    <a:pt x="1201" y="1132"/>
                  </a:lnTo>
                  <a:lnTo>
                    <a:pt x="1190" y="1131"/>
                  </a:lnTo>
                  <a:lnTo>
                    <a:pt x="1181" y="1132"/>
                  </a:lnTo>
                  <a:lnTo>
                    <a:pt x="1180" y="1134"/>
                  </a:lnTo>
                  <a:lnTo>
                    <a:pt x="1179" y="1137"/>
                  </a:lnTo>
                  <a:lnTo>
                    <a:pt x="1176" y="1139"/>
                  </a:lnTo>
                  <a:lnTo>
                    <a:pt x="1174" y="1139"/>
                  </a:lnTo>
                  <a:lnTo>
                    <a:pt x="1171" y="1139"/>
                  </a:lnTo>
                  <a:lnTo>
                    <a:pt x="1169" y="1142"/>
                  </a:lnTo>
                  <a:lnTo>
                    <a:pt x="1156" y="1144"/>
                  </a:lnTo>
                  <a:lnTo>
                    <a:pt x="1145" y="1149"/>
                  </a:lnTo>
                  <a:lnTo>
                    <a:pt x="1134" y="1153"/>
                  </a:lnTo>
                  <a:lnTo>
                    <a:pt x="1126" y="1158"/>
                  </a:lnTo>
                  <a:lnTo>
                    <a:pt x="1121" y="1163"/>
                  </a:lnTo>
                  <a:lnTo>
                    <a:pt x="1119" y="1173"/>
                  </a:lnTo>
                  <a:lnTo>
                    <a:pt x="1118" y="1177"/>
                  </a:lnTo>
                  <a:lnTo>
                    <a:pt x="1118" y="1180"/>
                  </a:lnTo>
                  <a:lnTo>
                    <a:pt x="1118" y="1184"/>
                  </a:lnTo>
                  <a:lnTo>
                    <a:pt x="1118" y="1188"/>
                  </a:lnTo>
                  <a:lnTo>
                    <a:pt x="1119" y="1192"/>
                  </a:lnTo>
                  <a:lnTo>
                    <a:pt x="1120" y="1195"/>
                  </a:lnTo>
                  <a:lnTo>
                    <a:pt x="1123" y="1199"/>
                  </a:lnTo>
                  <a:lnTo>
                    <a:pt x="1125" y="1202"/>
                  </a:lnTo>
                  <a:lnTo>
                    <a:pt x="1128" y="1205"/>
                  </a:lnTo>
                  <a:lnTo>
                    <a:pt x="1129" y="1210"/>
                  </a:lnTo>
                  <a:lnTo>
                    <a:pt x="1129" y="1221"/>
                  </a:lnTo>
                  <a:lnTo>
                    <a:pt x="1126" y="1231"/>
                  </a:lnTo>
                  <a:lnTo>
                    <a:pt x="1123" y="1243"/>
                  </a:lnTo>
                  <a:lnTo>
                    <a:pt x="1121" y="1254"/>
                  </a:lnTo>
                  <a:lnTo>
                    <a:pt x="1123" y="1263"/>
                  </a:lnTo>
                  <a:lnTo>
                    <a:pt x="1125" y="1270"/>
                  </a:lnTo>
                  <a:lnTo>
                    <a:pt x="1126" y="1280"/>
                  </a:lnTo>
                  <a:lnTo>
                    <a:pt x="1128" y="1282"/>
                  </a:lnTo>
                  <a:lnTo>
                    <a:pt x="1130" y="1285"/>
                  </a:lnTo>
                  <a:lnTo>
                    <a:pt x="1133" y="1286"/>
                  </a:lnTo>
                  <a:lnTo>
                    <a:pt x="1135" y="1289"/>
                  </a:lnTo>
                  <a:lnTo>
                    <a:pt x="1136" y="1291"/>
                  </a:lnTo>
                  <a:lnTo>
                    <a:pt x="1140" y="1295"/>
                  </a:lnTo>
                  <a:lnTo>
                    <a:pt x="1141" y="1299"/>
                  </a:lnTo>
                  <a:lnTo>
                    <a:pt x="1143" y="1302"/>
                  </a:lnTo>
                  <a:lnTo>
                    <a:pt x="1145" y="1306"/>
                  </a:lnTo>
                  <a:lnTo>
                    <a:pt x="1150" y="1313"/>
                  </a:lnTo>
                  <a:lnTo>
                    <a:pt x="1155" y="1320"/>
                  </a:lnTo>
                  <a:lnTo>
                    <a:pt x="1160" y="1325"/>
                  </a:lnTo>
                  <a:lnTo>
                    <a:pt x="1163" y="1328"/>
                  </a:lnTo>
                  <a:lnTo>
                    <a:pt x="1165" y="1332"/>
                  </a:lnTo>
                  <a:lnTo>
                    <a:pt x="1166" y="1336"/>
                  </a:lnTo>
                  <a:lnTo>
                    <a:pt x="1169" y="1340"/>
                  </a:lnTo>
                  <a:lnTo>
                    <a:pt x="1171" y="1343"/>
                  </a:lnTo>
                  <a:lnTo>
                    <a:pt x="1179" y="1346"/>
                  </a:lnTo>
                  <a:lnTo>
                    <a:pt x="1185" y="1347"/>
                  </a:lnTo>
                  <a:lnTo>
                    <a:pt x="1192" y="1348"/>
                  </a:lnTo>
                  <a:lnTo>
                    <a:pt x="1194" y="1350"/>
                  </a:lnTo>
                  <a:lnTo>
                    <a:pt x="1196" y="1351"/>
                  </a:lnTo>
                  <a:lnTo>
                    <a:pt x="1199" y="1352"/>
                  </a:lnTo>
                  <a:lnTo>
                    <a:pt x="1201" y="1353"/>
                  </a:lnTo>
                  <a:lnTo>
                    <a:pt x="1204" y="1353"/>
                  </a:lnTo>
                  <a:lnTo>
                    <a:pt x="1206" y="1355"/>
                  </a:lnTo>
                  <a:lnTo>
                    <a:pt x="1207" y="1353"/>
                  </a:lnTo>
                  <a:lnTo>
                    <a:pt x="1210" y="1352"/>
                  </a:lnTo>
                  <a:lnTo>
                    <a:pt x="1212" y="1351"/>
                  </a:lnTo>
                  <a:lnTo>
                    <a:pt x="1215" y="1350"/>
                  </a:lnTo>
                  <a:lnTo>
                    <a:pt x="1217" y="1350"/>
                  </a:lnTo>
                  <a:lnTo>
                    <a:pt x="1220" y="1350"/>
                  </a:lnTo>
                  <a:lnTo>
                    <a:pt x="1224" y="1351"/>
                  </a:lnTo>
                  <a:lnTo>
                    <a:pt x="1240" y="1351"/>
                  </a:lnTo>
                  <a:lnTo>
                    <a:pt x="1242" y="1350"/>
                  </a:lnTo>
                  <a:lnTo>
                    <a:pt x="1245" y="1348"/>
                  </a:lnTo>
                  <a:lnTo>
                    <a:pt x="1247" y="1348"/>
                  </a:lnTo>
                  <a:lnTo>
                    <a:pt x="1250" y="1350"/>
                  </a:lnTo>
                  <a:lnTo>
                    <a:pt x="1252" y="1351"/>
                  </a:lnTo>
                  <a:lnTo>
                    <a:pt x="1255" y="1352"/>
                  </a:lnTo>
                  <a:lnTo>
                    <a:pt x="1256" y="1353"/>
                  </a:lnTo>
                  <a:lnTo>
                    <a:pt x="1257" y="1353"/>
                  </a:lnTo>
                  <a:lnTo>
                    <a:pt x="1260" y="1355"/>
                  </a:lnTo>
                  <a:lnTo>
                    <a:pt x="1263" y="1353"/>
                  </a:lnTo>
                  <a:lnTo>
                    <a:pt x="1266" y="1353"/>
                  </a:lnTo>
                  <a:lnTo>
                    <a:pt x="1268" y="1352"/>
                  </a:lnTo>
                  <a:lnTo>
                    <a:pt x="1270" y="1351"/>
                  </a:lnTo>
                  <a:lnTo>
                    <a:pt x="1270" y="1348"/>
                  </a:lnTo>
                  <a:lnTo>
                    <a:pt x="1270" y="1347"/>
                  </a:lnTo>
                  <a:lnTo>
                    <a:pt x="1268" y="1346"/>
                  </a:lnTo>
                  <a:lnTo>
                    <a:pt x="1268" y="1343"/>
                  </a:lnTo>
                  <a:lnTo>
                    <a:pt x="1270" y="1341"/>
                  </a:lnTo>
                  <a:lnTo>
                    <a:pt x="1271" y="1340"/>
                  </a:lnTo>
                  <a:lnTo>
                    <a:pt x="1273" y="1337"/>
                  </a:lnTo>
                  <a:lnTo>
                    <a:pt x="1276" y="1335"/>
                  </a:lnTo>
                  <a:lnTo>
                    <a:pt x="1280" y="1330"/>
                  </a:lnTo>
                  <a:lnTo>
                    <a:pt x="1281" y="1322"/>
                  </a:lnTo>
                  <a:lnTo>
                    <a:pt x="1281" y="1315"/>
                  </a:lnTo>
                  <a:lnTo>
                    <a:pt x="1285" y="1310"/>
                  </a:lnTo>
                  <a:lnTo>
                    <a:pt x="1292" y="1307"/>
                  </a:lnTo>
                  <a:lnTo>
                    <a:pt x="1301" y="1307"/>
                  </a:lnTo>
                  <a:lnTo>
                    <a:pt x="1311" y="1307"/>
                  </a:lnTo>
                  <a:lnTo>
                    <a:pt x="1318" y="1306"/>
                  </a:lnTo>
                  <a:lnTo>
                    <a:pt x="1325" y="1305"/>
                  </a:lnTo>
                  <a:lnTo>
                    <a:pt x="1334" y="1305"/>
                  </a:lnTo>
                  <a:lnTo>
                    <a:pt x="1344" y="1305"/>
                  </a:lnTo>
                  <a:lnTo>
                    <a:pt x="1353" y="1306"/>
                  </a:lnTo>
                  <a:lnTo>
                    <a:pt x="1358" y="1309"/>
                  </a:lnTo>
                  <a:lnTo>
                    <a:pt x="1359" y="1315"/>
                  </a:lnTo>
                  <a:lnTo>
                    <a:pt x="1357" y="1318"/>
                  </a:lnTo>
                  <a:lnTo>
                    <a:pt x="1354" y="1322"/>
                  </a:lnTo>
                  <a:lnTo>
                    <a:pt x="1352" y="1325"/>
                  </a:lnTo>
                  <a:lnTo>
                    <a:pt x="1349" y="1328"/>
                  </a:lnTo>
                  <a:lnTo>
                    <a:pt x="1347" y="1332"/>
                  </a:lnTo>
                  <a:lnTo>
                    <a:pt x="1347" y="1336"/>
                  </a:lnTo>
                  <a:lnTo>
                    <a:pt x="1347" y="1340"/>
                  </a:lnTo>
                  <a:lnTo>
                    <a:pt x="1346" y="1350"/>
                  </a:lnTo>
                  <a:lnTo>
                    <a:pt x="1343" y="1357"/>
                  </a:lnTo>
                  <a:lnTo>
                    <a:pt x="1337" y="1363"/>
                  </a:lnTo>
                  <a:lnTo>
                    <a:pt x="1328" y="1367"/>
                  </a:lnTo>
                  <a:lnTo>
                    <a:pt x="1325" y="1367"/>
                  </a:lnTo>
                  <a:lnTo>
                    <a:pt x="1322" y="1367"/>
                  </a:lnTo>
                  <a:lnTo>
                    <a:pt x="1318" y="1368"/>
                  </a:lnTo>
                  <a:lnTo>
                    <a:pt x="1316" y="1369"/>
                  </a:lnTo>
                  <a:lnTo>
                    <a:pt x="1316" y="1372"/>
                  </a:lnTo>
                  <a:lnTo>
                    <a:pt x="1317" y="1374"/>
                  </a:lnTo>
                  <a:lnTo>
                    <a:pt x="1320" y="1377"/>
                  </a:lnTo>
                  <a:lnTo>
                    <a:pt x="1322" y="1378"/>
                  </a:lnTo>
                  <a:lnTo>
                    <a:pt x="1326" y="1379"/>
                  </a:lnTo>
                  <a:lnTo>
                    <a:pt x="1328" y="1384"/>
                  </a:lnTo>
                  <a:lnTo>
                    <a:pt x="1331" y="1391"/>
                  </a:lnTo>
                  <a:lnTo>
                    <a:pt x="1333" y="1396"/>
                  </a:lnTo>
                  <a:lnTo>
                    <a:pt x="1338" y="1401"/>
                  </a:lnTo>
                  <a:lnTo>
                    <a:pt x="1344" y="1403"/>
                  </a:lnTo>
                  <a:lnTo>
                    <a:pt x="1352" y="1403"/>
                  </a:lnTo>
                  <a:lnTo>
                    <a:pt x="1359" y="1402"/>
                  </a:lnTo>
                  <a:lnTo>
                    <a:pt x="1367" y="1401"/>
                  </a:lnTo>
                  <a:lnTo>
                    <a:pt x="1373" y="1403"/>
                  </a:lnTo>
                  <a:lnTo>
                    <a:pt x="1383" y="1403"/>
                  </a:lnTo>
                  <a:lnTo>
                    <a:pt x="1392" y="1402"/>
                  </a:lnTo>
                  <a:lnTo>
                    <a:pt x="1402" y="1401"/>
                  </a:lnTo>
                  <a:lnTo>
                    <a:pt x="1405" y="1401"/>
                  </a:lnTo>
                  <a:lnTo>
                    <a:pt x="1410" y="1401"/>
                  </a:lnTo>
                  <a:lnTo>
                    <a:pt x="1414" y="1401"/>
                  </a:lnTo>
                  <a:lnTo>
                    <a:pt x="1418" y="1402"/>
                  </a:lnTo>
                  <a:lnTo>
                    <a:pt x="1420" y="1403"/>
                  </a:lnTo>
                  <a:lnTo>
                    <a:pt x="1422" y="1406"/>
                  </a:lnTo>
                  <a:lnTo>
                    <a:pt x="1424" y="1408"/>
                  </a:lnTo>
                  <a:lnTo>
                    <a:pt x="1425" y="1411"/>
                  </a:lnTo>
                  <a:lnTo>
                    <a:pt x="1428" y="1412"/>
                  </a:lnTo>
                  <a:lnTo>
                    <a:pt x="1430" y="1412"/>
                  </a:lnTo>
                  <a:lnTo>
                    <a:pt x="1433" y="1412"/>
                  </a:lnTo>
                  <a:lnTo>
                    <a:pt x="1435" y="1411"/>
                  </a:lnTo>
                  <a:lnTo>
                    <a:pt x="1439" y="1411"/>
                  </a:lnTo>
                  <a:lnTo>
                    <a:pt x="1444" y="1413"/>
                  </a:lnTo>
                  <a:lnTo>
                    <a:pt x="1447" y="1418"/>
                  </a:lnTo>
                  <a:lnTo>
                    <a:pt x="1448" y="1425"/>
                  </a:lnTo>
                  <a:lnTo>
                    <a:pt x="1447" y="1432"/>
                  </a:lnTo>
                  <a:lnTo>
                    <a:pt x="1447" y="1437"/>
                  </a:lnTo>
                  <a:lnTo>
                    <a:pt x="1445" y="1442"/>
                  </a:lnTo>
                  <a:lnTo>
                    <a:pt x="1444" y="1447"/>
                  </a:lnTo>
                  <a:lnTo>
                    <a:pt x="1443" y="1450"/>
                  </a:lnTo>
                  <a:lnTo>
                    <a:pt x="1442" y="1455"/>
                  </a:lnTo>
                  <a:lnTo>
                    <a:pt x="1440" y="1459"/>
                  </a:lnTo>
                  <a:lnTo>
                    <a:pt x="1439" y="1464"/>
                  </a:lnTo>
                  <a:lnTo>
                    <a:pt x="1438" y="1466"/>
                  </a:lnTo>
                  <a:lnTo>
                    <a:pt x="1437" y="1470"/>
                  </a:lnTo>
                  <a:lnTo>
                    <a:pt x="1437" y="1474"/>
                  </a:lnTo>
                  <a:lnTo>
                    <a:pt x="1437" y="1491"/>
                  </a:lnTo>
                  <a:lnTo>
                    <a:pt x="1438" y="1495"/>
                  </a:lnTo>
                  <a:lnTo>
                    <a:pt x="1442" y="1496"/>
                  </a:lnTo>
                  <a:lnTo>
                    <a:pt x="1445" y="1499"/>
                  </a:lnTo>
                  <a:lnTo>
                    <a:pt x="1448" y="1500"/>
                  </a:lnTo>
                  <a:lnTo>
                    <a:pt x="1452" y="1503"/>
                  </a:lnTo>
                  <a:lnTo>
                    <a:pt x="1453" y="1504"/>
                  </a:lnTo>
                  <a:lnTo>
                    <a:pt x="1454" y="1505"/>
                  </a:lnTo>
                  <a:lnTo>
                    <a:pt x="1457" y="1506"/>
                  </a:lnTo>
                  <a:lnTo>
                    <a:pt x="1459" y="1509"/>
                  </a:lnTo>
                  <a:lnTo>
                    <a:pt x="1463" y="1510"/>
                  </a:lnTo>
                  <a:lnTo>
                    <a:pt x="1468" y="1512"/>
                  </a:lnTo>
                  <a:lnTo>
                    <a:pt x="1473" y="1512"/>
                  </a:lnTo>
                  <a:lnTo>
                    <a:pt x="1478" y="1512"/>
                  </a:lnTo>
                  <a:lnTo>
                    <a:pt x="1491" y="1511"/>
                  </a:lnTo>
                  <a:lnTo>
                    <a:pt x="1503" y="1508"/>
                  </a:lnTo>
                  <a:lnTo>
                    <a:pt x="1513" y="1505"/>
                  </a:lnTo>
                  <a:lnTo>
                    <a:pt x="1523" y="1503"/>
                  </a:lnTo>
                  <a:lnTo>
                    <a:pt x="1533" y="1505"/>
                  </a:lnTo>
                  <a:lnTo>
                    <a:pt x="1543" y="1508"/>
                  </a:lnTo>
                  <a:lnTo>
                    <a:pt x="1551" y="1510"/>
                  </a:lnTo>
                  <a:lnTo>
                    <a:pt x="1552" y="1510"/>
                  </a:lnTo>
                  <a:lnTo>
                    <a:pt x="1554" y="1511"/>
                  </a:lnTo>
                  <a:lnTo>
                    <a:pt x="1556" y="1514"/>
                  </a:lnTo>
                  <a:lnTo>
                    <a:pt x="1560" y="1515"/>
                  </a:lnTo>
                  <a:lnTo>
                    <a:pt x="1562" y="1516"/>
                  </a:lnTo>
                  <a:lnTo>
                    <a:pt x="1566" y="1517"/>
                  </a:lnTo>
                  <a:lnTo>
                    <a:pt x="1569" y="1519"/>
                  </a:lnTo>
                  <a:lnTo>
                    <a:pt x="1570" y="1517"/>
                  </a:lnTo>
                  <a:lnTo>
                    <a:pt x="1574" y="1516"/>
                  </a:lnTo>
                  <a:lnTo>
                    <a:pt x="1577" y="1514"/>
                  </a:lnTo>
                  <a:lnTo>
                    <a:pt x="1581" y="1511"/>
                  </a:lnTo>
                  <a:lnTo>
                    <a:pt x="1584" y="1508"/>
                  </a:lnTo>
                  <a:lnTo>
                    <a:pt x="1589" y="1505"/>
                  </a:lnTo>
                  <a:lnTo>
                    <a:pt x="1595" y="1501"/>
                  </a:lnTo>
                  <a:lnTo>
                    <a:pt x="1599" y="1495"/>
                  </a:lnTo>
                  <a:lnTo>
                    <a:pt x="1601" y="1490"/>
                  </a:lnTo>
                  <a:lnTo>
                    <a:pt x="1604" y="1484"/>
                  </a:lnTo>
                  <a:lnTo>
                    <a:pt x="1610" y="1479"/>
                  </a:lnTo>
                  <a:lnTo>
                    <a:pt x="1611" y="1478"/>
                  </a:lnTo>
                  <a:lnTo>
                    <a:pt x="1614" y="1476"/>
                  </a:lnTo>
                  <a:lnTo>
                    <a:pt x="1615" y="1474"/>
                  </a:lnTo>
                  <a:lnTo>
                    <a:pt x="1617" y="1474"/>
                  </a:lnTo>
                  <a:lnTo>
                    <a:pt x="1620" y="1474"/>
                  </a:lnTo>
                  <a:lnTo>
                    <a:pt x="1621" y="1474"/>
                  </a:lnTo>
                  <a:lnTo>
                    <a:pt x="1622" y="1475"/>
                  </a:lnTo>
                  <a:lnTo>
                    <a:pt x="1623" y="1475"/>
                  </a:lnTo>
                  <a:lnTo>
                    <a:pt x="1625" y="1476"/>
                  </a:lnTo>
                  <a:lnTo>
                    <a:pt x="1627" y="1476"/>
                  </a:lnTo>
                  <a:lnTo>
                    <a:pt x="1628" y="1476"/>
                  </a:lnTo>
                  <a:lnTo>
                    <a:pt x="1630" y="1475"/>
                  </a:lnTo>
                  <a:lnTo>
                    <a:pt x="1631" y="1473"/>
                  </a:lnTo>
                  <a:lnTo>
                    <a:pt x="1632" y="1471"/>
                  </a:lnTo>
                  <a:lnTo>
                    <a:pt x="1633" y="1470"/>
                  </a:lnTo>
                  <a:lnTo>
                    <a:pt x="1636" y="1468"/>
                  </a:lnTo>
                  <a:lnTo>
                    <a:pt x="1661" y="1463"/>
                  </a:lnTo>
                  <a:lnTo>
                    <a:pt x="1683" y="1453"/>
                  </a:lnTo>
                  <a:lnTo>
                    <a:pt x="1685" y="1452"/>
                  </a:lnTo>
                  <a:lnTo>
                    <a:pt x="1687" y="1449"/>
                  </a:lnTo>
                  <a:lnTo>
                    <a:pt x="1691" y="1449"/>
                  </a:lnTo>
                  <a:lnTo>
                    <a:pt x="1693" y="1448"/>
                  </a:lnTo>
                  <a:lnTo>
                    <a:pt x="1696" y="1448"/>
                  </a:lnTo>
                  <a:lnTo>
                    <a:pt x="1698" y="1448"/>
                  </a:lnTo>
                  <a:lnTo>
                    <a:pt x="1701" y="1449"/>
                  </a:lnTo>
                  <a:lnTo>
                    <a:pt x="1702" y="1450"/>
                  </a:lnTo>
                  <a:lnTo>
                    <a:pt x="1701" y="1453"/>
                  </a:lnTo>
                  <a:lnTo>
                    <a:pt x="1699" y="1455"/>
                  </a:lnTo>
                  <a:lnTo>
                    <a:pt x="1697" y="1457"/>
                  </a:lnTo>
                  <a:lnTo>
                    <a:pt x="1695" y="1458"/>
                  </a:lnTo>
                  <a:lnTo>
                    <a:pt x="1692" y="1459"/>
                  </a:lnTo>
                  <a:lnTo>
                    <a:pt x="1690" y="1459"/>
                  </a:lnTo>
                  <a:lnTo>
                    <a:pt x="1686" y="1460"/>
                  </a:lnTo>
                  <a:lnTo>
                    <a:pt x="1685" y="1461"/>
                  </a:lnTo>
                  <a:lnTo>
                    <a:pt x="1683" y="1463"/>
                  </a:lnTo>
                  <a:lnTo>
                    <a:pt x="1682" y="1465"/>
                  </a:lnTo>
                  <a:lnTo>
                    <a:pt x="1682" y="1468"/>
                  </a:lnTo>
                  <a:lnTo>
                    <a:pt x="1682" y="1470"/>
                  </a:lnTo>
                  <a:lnTo>
                    <a:pt x="1683" y="1474"/>
                  </a:lnTo>
                  <a:lnTo>
                    <a:pt x="1685" y="1476"/>
                  </a:lnTo>
                  <a:lnTo>
                    <a:pt x="1686" y="1479"/>
                  </a:lnTo>
                  <a:lnTo>
                    <a:pt x="1686" y="1481"/>
                  </a:lnTo>
                  <a:lnTo>
                    <a:pt x="1683" y="1484"/>
                  </a:lnTo>
                  <a:lnTo>
                    <a:pt x="1681" y="1485"/>
                  </a:lnTo>
                  <a:lnTo>
                    <a:pt x="1678" y="1488"/>
                  </a:lnTo>
                  <a:lnTo>
                    <a:pt x="1675" y="1489"/>
                  </a:lnTo>
                  <a:lnTo>
                    <a:pt x="1672" y="1490"/>
                  </a:lnTo>
                  <a:lnTo>
                    <a:pt x="1671" y="1493"/>
                  </a:lnTo>
                  <a:lnTo>
                    <a:pt x="1670" y="1494"/>
                  </a:lnTo>
                  <a:lnTo>
                    <a:pt x="1671" y="1495"/>
                  </a:lnTo>
                  <a:lnTo>
                    <a:pt x="1672" y="1496"/>
                  </a:lnTo>
                  <a:lnTo>
                    <a:pt x="1673" y="1498"/>
                  </a:lnTo>
                  <a:lnTo>
                    <a:pt x="1676" y="1499"/>
                  </a:lnTo>
                  <a:lnTo>
                    <a:pt x="1677" y="1500"/>
                  </a:lnTo>
                  <a:lnTo>
                    <a:pt x="1680" y="1500"/>
                  </a:lnTo>
                  <a:lnTo>
                    <a:pt x="1680" y="1501"/>
                  </a:lnTo>
                  <a:lnTo>
                    <a:pt x="1681" y="1503"/>
                  </a:lnTo>
                  <a:lnTo>
                    <a:pt x="1683" y="1505"/>
                  </a:lnTo>
                  <a:lnTo>
                    <a:pt x="1685" y="1505"/>
                  </a:lnTo>
                  <a:lnTo>
                    <a:pt x="1686" y="1505"/>
                  </a:lnTo>
                  <a:lnTo>
                    <a:pt x="1688" y="1503"/>
                  </a:lnTo>
                  <a:lnTo>
                    <a:pt x="1690" y="1501"/>
                  </a:lnTo>
                  <a:lnTo>
                    <a:pt x="1692" y="1499"/>
                  </a:lnTo>
                  <a:lnTo>
                    <a:pt x="1693" y="1496"/>
                  </a:lnTo>
                  <a:lnTo>
                    <a:pt x="1695" y="1494"/>
                  </a:lnTo>
                  <a:lnTo>
                    <a:pt x="1695" y="1491"/>
                  </a:lnTo>
                  <a:lnTo>
                    <a:pt x="1693" y="1489"/>
                  </a:lnTo>
                  <a:lnTo>
                    <a:pt x="1692" y="1486"/>
                  </a:lnTo>
                  <a:lnTo>
                    <a:pt x="1691" y="1484"/>
                  </a:lnTo>
                  <a:lnTo>
                    <a:pt x="1690" y="1481"/>
                  </a:lnTo>
                  <a:lnTo>
                    <a:pt x="1690" y="1479"/>
                  </a:lnTo>
                  <a:lnTo>
                    <a:pt x="1690" y="1476"/>
                  </a:lnTo>
                  <a:lnTo>
                    <a:pt x="1691" y="1473"/>
                  </a:lnTo>
                  <a:lnTo>
                    <a:pt x="1693" y="1471"/>
                  </a:lnTo>
                  <a:lnTo>
                    <a:pt x="1703" y="1468"/>
                  </a:lnTo>
                  <a:lnTo>
                    <a:pt x="1713" y="1465"/>
                  </a:lnTo>
                  <a:lnTo>
                    <a:pt x="1724" y="1463"/>
                  </a:lnTo>
                  <a:lnTo>
                    <a:pt x="1723" y="1460"/>
                  </a:lnTo>
                  <a:lnTo>
                    <a:pt x="1722" y="1459"/>
                  </a:lnTo>
                  <a:lnTo>
                    <a:pt x="1719" y="1458"/>
                  </a:lnTo>
                  <a:lnTo>
                    <a:pt x="1718" y="1457"/>
                  </a:lnTo>
                  <a:lnTo>
                    <a:pt x="1717" y="1455"/>
                  </a:lnTo>
                  <a:lnTo>
                    <a:pt x="1717" y="1453"/>
                  </a:lnTo>
                  <a:lnTo>
                    <a:pt x="1718" y="1452"/>
                  </a:lnTo>
                  <a:lnTo>
                    <a:pt x="1721" y="1450"/>
                  </a:lnTo>
                  <a:lnTo>
                    <a:pt x="1722" y="1450"/>
                  </a:lnTo>
                  <a:lnTo>
                    <a:pt x="1724" y="1452"/>
                  </a:lnTo>
                  <a:lnTo>
                    <a:pt x="1727" y="1453"/>
                  </a:lnTo>
                  <a:lnTo>
                    <a:pt x="1728" y="1454"/>
                  </a:lnTo>
                  <a:lnTo>
                    <a:pt x="1731" y="1455"/>
                  </a:lnTo>
                  <a:lnTo>
                    <a:pt x="1729" y="1457"/>
                  </a:lnTo>
                  <a:lnTo>
                    <a:pt x="1729" y="1458"/>
                  </a:lnTo>
                  <a:lnTo>
                    <a:pt x="1728" y="1459"/>
                  </a:lnTo>
                  <a:lnTo>
                    <a:pt x="1728" y="1459"/>
                  </a:lnTo>
                  <a:lnTo>
                    <a:pt x="1728" y="1460"/>
                  </a:lnTo>
                  <a:lnTo>
                    <a:pt x="1731" y="1460"/>
                  </a:lnTo>
                  <a:lnTo>
                    <a:pt x="1743" y="1460"/>
                  </a:lnTo>
                  <a:lnTo>
                    <a:pt x="1747" y="1460"/>
                  </a:lnTo>
                  <a:lnTo>
                    <a:pt x="1751" y="1461"/>
                  </a:lnTo>
                  <a:lnTo>
                    <a:pt x="1752" y="1463"/>
                  </a:lnTo>
                  <a:lnTo>
                    <a:pt x="1753" y="1464"/>
                  </a:lnTo>
                  <a:lnTo>
                    <a:pt x="1753" y="1465"/>
                  </a:lnTo>
                  <a:lnTo>
                    <a:pt x="1754" y="1468"/>
                  </a:lnTo>
                  <a:lnTo>
                    <a:pt x="1754" y="1470"/>
                  </a:lnTo>
                  <a:lnTo>
                    <a:pt x="1754" y="1473"/>
                  </a:lnTo>
                  <a:lnTo>
                    <a:pt x="1756" y="1474"/>
                  </a:lnTo>
                  <a:lnTo>
                    <a:pt x="1758" y="1475"/>
                  </a:lnTo>
                  <a:lnTo>
                    <a:pt x="1762" y="1476"/>
                  </a:lnTo>
                  <a:lnTo>
                    <a:pt x="1770" y="1474"/>
                  </a:lnTo>
                  <a:lnTo>
                    <a:pt x="1780" y="1471"/>
                  </a:lnTo>
                  <a:lnTo>
                    <a:pt x="1790" y="1471"/>
                  </a:lnTo>
                  <a:lnTo>
                    <a:pt x="1798" y="1474"/>
                  </a:lnTo>
                  <a:lnTo>
                    <a:pt x="1799" y="1474"/>
                  </a:lnTo>
                  <a:lnTo>
                    <a:pt x="1800" y="1474"/>
                  </a:lnTo>
                  <a:lnTo>
                    <a:pt x="1800" y="1475"/>
                  </a:lnTo>
                  <a:lnTo>
                    <a:pt x="1800" y="1476"/>
                  </a:lnTo>
                  <a:lnTo>
                    <a:pt x="1802" y="1478"/>
                  </a:lnTo>
                  <a:lnTo>
                    <a:pt x="1803" y="1478"/>
                  </a:lnTo>
                  <a:lnTo>
                    <a:pt x="1805" y="1478"/>
                  </a:lnTo>
                  <a:lnTo>
                    <a:pt x="1807" y="1479"/>
                  </a:lnTo>
                  <a:lnTo>
                    <a:pt x="1809" y="1479"/>
                  </a:lnTo>
                  <a:lnTo>
                    <a:pt x="1820" y="1478"/>
                  </a:lnTo>
                  <a:lnTo>
                    <a:pt x="1830" y="1474"/>
                  </a:lnTo>
                  <a:lnTo>
                    <a:pt x="1834" y="1470"/>
                  </a:lnTo>
                  <a:lnTo>
                    <a:pt x="1839" y="1468"/>
                  </a:lnTo>
                  <a:lnTo>
                    <a:pt x="1845" y="1466"/>
                  </a:lnTo>
                  <a:lnTo>
                    <a:pt x="1850" y="1463"/>
                  </a:lnTo>
                  <a:lnTo>
                    <a:pt x="1854" y="1461"/>
                  </a:lnTo>
                  <a:lnTo>
                    <a:pt x="1856" y="1460"/>
                  </a:lnTo>
                  <a:lnTo>
                    <a:pt x="1859" y="1460"/>
                  </a:lnTo>
                  <a:lnTo>
                    <a:pt x="1860" y="1461"/>
                  </a:lnTo>
                  <a:lnTo>
                    <a:pt x="1861" y="1463"/>
                  </a:lnTo>
                  <a:lnTo>
                    <a:pt x="1863" y="1464"/>
                  </a:lnTo>
                  <a:lnTo>
                    <a:pt x="1863" y="1465"/>
                  </a:lnTo>
                  <a:lnTo>
                    <a:pt x="1864" y="1466"/>
                  </a:lnTo>
                  <a:lnTo>
                    <a:pt x="1865" y="1468"/>
                  </a:lnTo>
                  <a:lnTo>
                    <a:pt x="1866" y="1468"/>
                  </a:lnTo>
                  <a:lnTo>
                    <a:pt x="1868" y="1469"/>
                  </a:lnTo>
                  <a:lnTo>
                    <a:pt x="1869" y="1470"/>
                  </a:lnTo>
                  <a:lnTo>
                    <a:pt x="1868" y="1471"/>
                  </a:lnTo>
                  <a:lnTo>
                    <a:pt x="1868" y="1473"/>
                  </a:lnTo>
                  <a:lnTo>
                    <a:pt x="1868" y="1474"/>
                  </a:lnTo>
                  <a:lnTo>
                    <a:pt x="1869" y="1475"/>
                  </a:lnTo>
                  <a:lnTo>
                    <a:pt x="1871" y="1476"/>
                  </a:lnTo>
                  <a:lnTo>
                    <a:pt x="1875" y="1476"/>
                  </a:lnTo>
                  <a:lnTo>
                    <a:pt x="1879" y="1478"/>
                  </a:lnTo>
                  <a:lnTo>
                    <a:pt x="1881" y="1479"/>
                  </a:lnTo>
                  <a:lnTo>
                    <a:pt x="1885" y="1481"/>
                  </a:lnTo>
                  <a:lnTo>
                    <a:pt x="1885" y="1479"/>
                  </a:lnTo>
                  <a:lnTo>
                    <a:pt x="1886" y="1478"/>
                  </a:lnTo>
                  <a:lnTo>
                    <a:pt x="1888" y="1476"/>
                  </a:lnTo>
                  <a:lnTo>
                    <a:pt x="1890" y="1478"/>
                  </a:lnTo>
                  <a:lnTo>
                    <a:pt x="1893" y="1479"/>
                  </a:lnTo>
                  <a:lnTo>
                    <a:pt x="1895" y="1480"/>
                  </a:lnTo>
                  <a:lnTo>
                    <a:pt x="1896" y="1481"/>
                  </a:lnTo>
                  <a:lnTo>
                    <a:pt x="1899" y="1481"/>
                  </a:lnTo>
                  <a:lnTo>
                    <a:pt x="1900" y="1483"/>
                  </a:lnTo>
                  <a:lnTo>
                    <a:pt x="1900" y="1484"/>
                  </a:lnTo>
                  <a:lnTo>
                    <a:pt x="1901" y="1485"/>
                  </a:lnTo>
                  <a:lnTo>
                    <a:pt x="1901" y="1488"/>
                  </a:lnTo>
                  <a:lnTo>
                    <a:pt x="1900" y="1489"/>
                  </a:lnTo>
                  <a:lnTo>
                    <a:pt x="1899" y="1490"/>
                  </a:lnTo>
                  <a:lnTo>
                    <a:pt x="1896" y="1491"/>
                  </a:lnTo>
                  <a:lnTo>
                    <a:pt x="1894" y="1493"/>
                  </a:lnTo>
                  <a:lnTo>
                    <a:pt x="1891" y="1494"/>
                  </a:lnTo>
                  <a:lnTo>
                    <a:pt x="1890" y="1494"/>
                  </a:lnTo>
                  <a:lnTo>
                    <a:pt x="1889" y="1496"/>
                  </a:lnTo>
                  <a:lnTo>
                    <a:pt x="1889" y="1496"/>
                  </a:lnTo>
                  <a:lnTo>
                    <a:pt x="1890" y="1496"/>
                  </a:lnTo>
                  <a:lnTo>
                    <a:pt x="1891" y="1496"/>
                  </a:lnTo>
                  <a:lnTo>
                    <a:pt x="1894" y="1496"/>
                  </a:lnTo>
                  <a:lnTo>
                    <a:pt x="1895" y="1495"/>
                  </a:lnTo>
                  <a:lnTo>
                    <a:pt x="1898" y="1495"/>
                  </a:lnTo>
                  <a:lnTo>
                    <a:pt x="1899" y="1495"/>
                  </a:lnTo>
                  <a:lnTo>
                    <a:pt x="1900" y="1494"/>
                  </a:lnTo>
                  <a:lnTo>
                    <a:pt x="1914" y="1493"/>
                  </a:lnTo>
                  <a:lnTo>
                    <a:pt x="1925" y="1495"/>
                  </a:lnTo>
                  <a:lnTo>
                    <a:pt x="1932" y="1503"/>
                  </a:lnTo>
                  <a:lnTo>
                    <a:pt x="1934" y="1504"/>
                  </a:lnTo>
                  <a:lnTo>
                    <a:pt x="1936" y="1506"/>
                  </a:lnTo>
                  <a:lnTo>
                    <a:pt x="1937" y="1509"/>
                  </a:lnTo>
                  <a:lnTo>
                    <a:pt x="1940" y="1511"/>
                  </a:lnTo>
                  <a:lnTo>
                    <a:pt x="1940" y="1512"/>
                  </a:lnTo>
                  <a:lnTo>
                    <a:pt x="1937" y="1520"/>
                  </a:lnTo>
                  <a:lnTo>
                    <a:pt x="1940" y="1517"/>
                  </a:lnTo>
                  <a:lnTo>
                    <a:pt x="1945" y="1517"/>
                  </a:lnTo>
                  <a:lnTo>
                    <a:pt x="1951" y="1519"/>
                  </a:lnTo>
                  <a:lnTo>
                    <a:pt x="1955" y="1521"/>
                  </a:lnTo>
                  <a:lnTo>
                    <a:pt x="1959" y="1522"/>
                  </a:lnTo>
                  <a:lnTo>
                    <a:pt x="1960" y="1524"/>
                  </a:lnTo>
                  <a:lnTo>
                    <a:pt x="1961" y="1525"/>
                  </a:lnTo>
                  <a:lnTo>
                    <a:pt x="1962" y="1526"/>
                  </a:lnTo>
                  <a:lnTo>
                    <a:pt x="1964" y="1529"/>
                  </a:lnTo>
                  <a:lnTo>
                    <a:pt x="1965" y="1529"/>
                  </a:lnTo>
                  <a:lnTo>
                    <a:pt x="1969" y="1530"/>
                  </a:lnTo>
                  <a:lnTo>
                    <a:pt x="1971" y="1530"/>
                  </a:lnTo>
                  <a:lnTo>
                    <a:pt x="1975" y="1529"/>
                  </a:lnTo>
                  <a:lnTo>
                    <a:pt x="1977" y="1529"/>
                  </a:lnTo>
                  <a:lnTo>
                    <a:pt x="1981" y="1529"/>
                  </a:lnTo>
                  <a:lnTo>
                    <a:pt x="2007" y="1619"/>
                  </a:lnTo>
                  <a:lnTo>
                    <a:pt x="2030" y="1713"/>
                  </a:lnTo>
                  <a:lnTo>
                    <a:pt x="2043" y="1767"/>
                  </a:lnTo>
                  <a:lnTo>
                    <a:pt x="2061" y="1821"/>
                  </a:lnTo>
                  <a:lnTo>
                    <a:pt x="2081" y="1873"/>
                  </a:lnTo>
                  <a:lnTo>
                    <a:pt x="2077" y="1873"/>
                  </a:lnTo>
                  <a:lnTo>
                    <a:pt x="2074" y="1873"/>
                  </a:lnTo>
                  <a:lnTo>
                    <a:pt x="2072" y="1874"/>
                  </a:lnTo>
                  <a:lnTo>
                    <a:pt x="2068" y="1876"/>
                  </a:lnTo>
                  <a:lnTo>
                    <a:pt x="2053" y="1883"/>
                  </a:lnTo>
                  <a:lnTo>
                    <a:pt x="2042" y="1892"/>
                  </a:lnTo>
                  <a:lnTo>
                    <a:pt x="2038" y="1894"/>
                  </a:lnTo>
                  <a:lnTo>
                    <a:pt x="2036" y="1897"/>
                  </a:lnTo>
                  <a:lnTo>
                    <a:pt x="2035" y="1899"/>
                  </a:lnTo>
                  <a:lnTo>
                    <a:pt x="2033" y="1903"/>
                  </a:lnTo>
                  <a:lnTo>
                    <a:pt x="2032" y="1905"/>
                  </a:lnTo>
                  <a:lnTo>
                    <a:pt x="2031" y="1908"/>
                  </a:lnTo>
                  <a:lnTo>
                    <a:pt x="2030" y="1909"/>
                  </a:lnTo>
                  <a:lnTo>
                    <a:pt x="2030" y="1915"/>
                  </a:lnTo>
                  <a:lnTo>
                    <a:pt x="2028" y="1920"/>
                  </a:lnTo>
                  <a:lnTo>
                    <a:pt x="2026" y="1925"/>
                  </a:lnTo>
                  <a:lnTo>
                    <a:pt x="2018" y="1930"/>
                  </a:lnTo>
                  <a:lnTo>
                    <a:pt x="2016" y="1932"/>
                  </a:lnTo>
                  <a:lnTo>
                    <a:pt x="2013" y="1933"/>
                  </a:lnTo>
                  <a:lnTo>
                    <a:pt x="2011" y="1935"/>
                  </a:lnTo>
                  <a:lnTo>
                    <a:pt x="2008" y="1938"/>
                  </a:lnTo>
                  <a:lnTo>
                    <a:pt x="2006" y="1939"/>
                  </a:lnTo>
                  <a:lnTo>
                    <a:pt x="2003" y="1942"/>
                  </a:lnTo>
                  <a:lnTo>
                    <a:pt x="2003" y="1944"/>
                  </a:lnTo>
                  <a:lnTo>
                    <a:pt x="2002" y="1945"/>
                  </a:lnTo>
                  <a:lnTo>
                    <a:pt x="2002" y="1947"/>
                  </a:lnTo>
                  <a:lnTo>
                    <a:pt x="2001" y="1947"/>
                  </a:lnTo>
                  <a:lnTo>
                    <a:pt x="2001" y="1948"/>
                  </a:lnTo>
                  <a:lnTo>
                    <a:pt x="2000" y="1949"/>
                  </a:lnTo>
                  <a:lnTo>
                    <a:pt x="1997" y="1949"/>
                  </a:lnTo>
                  <a:lnTo>
                    <a:pt x="1997" y="1950"/>
                  </a:lnTo>
                  <a:lnTo>
                    <a:pt x="1996" y="1950"/>
                  </a:lnTo>
                  <a:lnTo>
                    <a:pt x="1997" y="1949"/>
                  </a:lnTo>
                  <a:lnTo>
                    <a:pt x="1997" y="1948"/>
                  </a:lnTo>
                  <a:lnTo>
                    <a:pt x="1997" y="1947"/>
                  </a:lnTo>
                  <a:lnTo>
                    <a:pt x="1995" y="1947"/>
                  </a:lnTo>
                  <a:lnTo>
                    <a:pt x="1991" y="1948"/>
                  </a:lnTo>
                  <a:lnTo>
                    <a:pt x="1990" y="1949"/>
                  </a:lnTo>
                  <a:lnTo>
                    <a:pt x="1987" y="1951"/>
                  </a:lnTo>
                  <a:lnTo>
                    <a:pt x="1984" y="1954"/>
                  </a:lnTo>
                  <a:lnTo>
                    <a:pt x="1980" y="1956"/>
                  </a:lnTo>
                  <a:lnTo>
                    <a:pt x="1977" y="1959"/>
                  </a:lnTo>
                  <a:lnTo>
                    <a:pt x="1976" y="1960"/>
                  </a:lnTo>
                  <a:lnTo>
                    <a:pt x="1975" y="1963"/>
                  </a:lnTo>
                  <a:lnTo>
                    <a:pt x="1975" y="1964"/>
                  </a:lnTo>
                  <a:lnTo>
                    <a:pt x="1974" y="1965"/>
                  </a:lnTo>
                  <a:lnTo>
                    <a:pt x="1971" y="1968"/>
                  </a:lnTo>
                  <a:lnTo>
                    <a:pt x="1970" y="1969"/>
                  </a:lnTo>
                  <a:lnTo>
                    <a:pt x="1969" y="1973"/>
                  </a:lnTo>
                  <a:lnTo>
                    <a:pt x="1967" y="1975"/>
                  </a:lnTo>
                  <a:lnTo>
                    <a:pt x="1966" y="1978"/>
                  </a:lnTo>
                  <a:lnTo>
                    <a:pt x="1965" y="1979"/>
                  </a:lnTo>
                  <a:lnTo>
                    <a:pt x="1962" y="1981"/>
                  </a:lnTo>
                  <a:lnTo>
                    <a:pt x="1959" y="1983"/>
                  </a:lnTo>
                  <a:lnTo>
                    <a:pt x="1956" y="1983"/>
                  </a:lnTo>
                  <a:lnTo>
                    <a:pt x="1952" y="1985"/>
                  </a:lnTo>
                  <a:lnTo>
                    <a:pt x="1951" y="1986"/>
                  </a:lnTo>
                  <a:lnTo>
                    <a:pt x="1950" y="1989"/>
                  </a:lnTo>
                  <a:lnTo>
                    <a:pt x="1947" y="1990"/>
                  </a:lnTo>
                  <a:lnTo>
                    <a:pt x="1930" y="1996"/>
                  </a:lnTo>
                  <a:lnTo>
                    <a:pt x="1911" y="1999"/>
                  </a:lnTo>
                  <a:lnTo>
                    <a:pt x="1909" y="1997"/>
                  </a:lnTo>
                  <a:lnTo>
                    <a:pt x="1906" y="1997"/>
                  </a:lnTo>
                  <a:lnTo>
                    <a:pt x="1905" y="1996"/>
                  </a:lnTo>
                  <a:lnTo>
                    <a:pt x="1904" y="1996"/>
                  </a:lnTo>
                  <a:lnTo>
                    <a:pt x="1900" y="1996"/>
                  </a:lnTo>
                  <a:lnTo>
                    <a:pt x="1888" y="1996"/>
                  </a:lnTo>
                  <a:lnTo>
                    <a:pt x="1885" y="1995"/>
                  </a:lnTo>
                  <a:lnTo>
                    <a:pt x="1884" y="1995"/>
                  </a:lnTo>
                  <a:lnTo>
                    <a:pt x="1884" y="1996"/>
                  </a:lnTo>
                  <a:lnTo>
                    <a:pt x="1884" y="1997"/>
                  </a:lnTo>
                  <a:lnTo>
                    <a:pt x="1884" y="2000"/>
                  </a:lnTo>
                  <a:lnTo>
                    <a:pt x="1885" y="2000"/>
                  </a:lnTo>
                  <a:lnTo>
                    <a:pt x="1888" y="2001"/>
                  </a:lnTo>
                  <a:lnTo>
                    <a:pt x="1890" y="2001"/>
                  </a:lnTo>
                  <a:lnTo>
                    <a:pt x="1894" y="2002"/>
                  </a:lnTo>
                  <a:lnTo>
                    <a:pt x="1896" y="2002"/>
                  </a:lnTo>
                  <a:lnTo>
                    <a:pt x="1899" y="2002"/>
                  </a:lnTo>
                  <a:lnTo>
                    <a:pt x="1901" y="2004"/>
                  </a:lnTo>
                  <a:lnTo>
                    <a:pt x="1904" y="2006"/>
                  </a:lnTo>
                  <a:lnTo>
                    <a:pt x="1903" y="2006"/>
                  </a:lnTo>
                  <a:lnTo>
                    <a:pt x="1903" y="2007"/>
                  </a:lnTo>
                  <a:lnTo>
                    <a:pt x="1903" y="2010"/>
                  </a:lnTo>
                  <a:lnTo>
                    <a:pt x="1904" y="2011"/>
                  </a:lnTo>
                  <a:lnTo>
                    <a:pt x="1905" y="2011"/>
                  </a:lnTo>
                  <a:lnTo>
                    <a:pt x="1908" y="2011"/>
                  </a:lnTo>
                  <a:lnTo>
                    <a:pt x="1909" y="2012"/>
                  </a:lnTo>
                  <a:lnTo>
                    <a:pt x="1910" y="2012"/>
                  </a:lnTo>
                  <a:lnTo>
                    <a:pt x="1911" y="2014"/>
                  </a:lnTo>
                  <a:lnTo>
                    <a:pt x="1910" y="2017"/>
                  </a:lnTo>
                  <a:lnTo>
                    <a:pt x="1908" y="2020"/>
                  </a:lnTo>
                  <a:lnTo>
                    <a:pt x="1905" y="2022"/>
                  </a:lnTo>
                  <a:lnTo>
                    <a:pt x="1901" y="2025"/>
                  </a:lnTo>
                  <a:lnTo>
                    <a:pt x="1898" y="2027"/>
                  </a:lnTo>
                  <a:lnTo>
                    <a:pt x="1891" y="2031"/>
                  </a:lnTo>
                  <a:lnTo>
                    <a:pt x="1883" y="2035"/>
                  </a:lnTo>
                  <a:lnTo>
                    <a:pt x="1871" y="2037"/>
                  </a:lnTo>
                  <a:lnTo>
                    <a:pt x="1866" y="2039"/>
                  </a:lnTo>
                  <a:lnTo>
                    <a:pt x="1861" y="2040"/>
                  </a:lnTo>
                  <a:lnTo>
                    <a:pt x="1856" y="2040"/>
                  </a:lnTo>
                  <a:lnTo>
                    <a:pt x="1843" y="2040"/>
                  </a:lnTo>
                  <a:lnTo>
                    <a:pt x="1840" y="2042"/>
                  </a:lnTo>
                  <a:lnTo>
                    <a:pt x="1840" y="2044"/>
                  </a:lnTo>
                  <a:lnTo>
                    <a:pt x="1840" y="2045"/>
                  </a:lnTo>
                  <a:lnTo>
                    <a:pt x="1840" y="2046"/>
                  </a:lnTo>
                  <a:lnTo>
                    <a:pt x="1840" y="2048"/>
                  </a:lnTo>
                  <a:lnTo>
                    <a:pt x="1840" y="2048"/>
                  </a:lnTo>
                  <a:lnTo>
                    <a:pt x="1840" y="2050"/>
                  </a:lnTo>
                  <a:lnTo>
                    <a:pt x="1839" y="2050"/>
                  </a:lnTo>
                  <a:lnTo>
                    <a:pt x="1838" y="2051"/>
                  </a:lnTo>
                  <a:lnTo>
                    <a:pt x="1837" y="2052"/>
                  </a:lnTo>
                  <a:lnTo>
                    <a:pt x="1835" y="2053"/>
                  </a:lnTo>
                  <a:lnTo>
                    <a:pt x="1835" y="2053"/>
                  </a:lnTo>
                  <a:lnTo>
                    <a:pt x="1835" y="2053"/>
                  </a:lnTo>
                  <a:lnTo>
                    <a:pt x="1837" y="2055"/>
                  </a:lnTo>
                  <a:lnTo>
                    <a:pt x="1837" y="2057"/>
                  </a:lnTo>
                  <a:lnTo>
                    <a:pt x="1835" y="2058"/>
                  </a:lnTo>
                  <a:lnTo>
                    <a:pt x="1833" y="2060"/>
                  </a:lnTo>
                  <a:lnTo>
                    <a:pt x="1830" y="2060"/>
                  </a:lnTo>
                  <a:lnTo>
                    <a:pt x="1827" y="2061"/>
                  </a:lnTo>
                  <a:lnTo>
                    <a:pt x="1823" y="2061"/>
                  </a:lnTo>
                  <a:lnTo>
                    <a:pt x="1819" y="2061"/>
                  </a:lnTo>
                  <a:lnTo>
                    <a:pt x="1817" y="2061"/>
                  </a:lnTo>
                  <a:lnTo>
                    <a:pt x="1814" y="2061"/>
                  </a:lnTo>
                  <a:lnTo>
                    <a:pt x="1812" y="2060"/>
                  </a:lnTo>
                  <a:lnTo>
                    <a:pt x="1809" y="2058"/>
                  </a:lnTo>
                  <a:lnTo>
                    <a:pt x="1805" y="2058"/>
                  </a:lnTo>
                  <a:lnTo>
                    <a:pt x="1804" y="2060"/>
                  </a:lnTo>
                  <a:lnTo>
                    <a:pt x="1803" y="2061"/>
                  </a:lnTo>
                  <a:lnTo>
                    <a:pt x="1803" y="2062"/>
                  </a:lnTo>
                  <a:lnTo>
                    <a:pt x="1803" y="2062"/>
                  </a:lnTo>
                  <a:lnTo>
                    <a:pt x="1803" y="2063"/>
                  </a:lnTo>
                  <a:lnTo>
                    <a:pt x="1804" y="2063"/>
                  </a:lnTo>
                  <a:lnTo>
                    <a:pt x="1805" y="2066"/>
                  </a:lnTo>
                  <a:lnTo>
                    <a:pt x="1807" y="2067"/>
                  </a:lnTo>
                  <a:lnTo>
                    <a:pt x="1807" y="2068"/>
                  </a:lnTo>
                  <a:lnTo>
                    <a:pt x="1809" y="2068"/>
                  </a:lnTo>
                  <a:lnTo>
                    <a:pt x="1810" y="2070"/>
                  </a:lnTo>
                  <a:lnTo>
                    <a:pt x="1812" y="2071"/>
                  </a:lnTo>
                  <a:lnTo>
                    <a:pt x="1812" y="2071"/>
                  </a:lnTo>
                  <a:lnTo>
                    <a:pt x="1812" y="2072"/>
                  </a:lnTo>
                  <a:lnTo>
                    <a:pt x="1812" y="2073"/>
                  </a:lnTo>
                  <a:lnTo>
                    <a:pt x="1812" y="2075"/>
                  </a:lnTo>
                  <a:lnTo>
                    <a:pt x="1810" y="2075"/>
                  </a:lnTo>
                  <a:lnTo>
                    <a:pt x="1812" y="2076"/>
                  </a:lnTo>
                  <a:lnTo>
                    <a:pt x="1812" y="2076"/>
                  </a:lnTo>
                  <a:lnTo>
                    <a:pt x="1813" y="2076"/>
                  </a:lnTo>
                  <a:lnTo>
                    <a:pt x="1814" y="2076"/>
                  </a:lnTo>
                  <a:lnTo>
                    <a:pt x="1814" y="2076"/>
                  </a:lnTo>
                  <a:lnTo>
                    <a:pt x="1814" y="2077"/>
                  </a:lnTo>
                  <a:lnTo>
                    <a:pt x="1813" y="2078"/>
                  </a:lnTo>
                  <a:lnTo>
                    <a:pt x="1812" y="2080"/>
                  </a:lnTo>
                  <a:lnTo>
                    <a:pt x="1810" y="2080"/>
                  </a:lnTo>
                  <a:lnTo>
                    <a:pt x="1809" y="2081"/>
                  </a:lnTo>
                  <a:lnTo>
                    <a:pt x="1809" y="2082"/>
                  </a:lnTo>
                  <a:lnTo>
                    <a:pt x="1809" y="2083"/>
                  </a:lnTo>
                  <a:lnTo>
                    <a:pt x="1809" y="2086"/>
                  </a:lnTo>
                  <a:lnTo>
                    <a:pt x="1809" y="2087"/>
                  </a:lnTo>
                  <a:lnTo>
                    <a:pt x="1809" y="2090"/>
                  </a:lnTo>
                  <a:lnTo>
                    <a:pt x="1808" y="2091"/>
                  </a:lnTo>
                  <a:lnTo>
                    <a:pt x="1807" y="2092"/>
                  </a:lnTo>
                  <a:lnTo>
                    <a:pt x="1803" y="2092"/>
                  </a:lnTo>
                  <a:lnTo>
                    <a:pt x="1799" y="2092"/>
                  </a:lnTo>
                  <a:lnTo>
                    <a:pt x="1797" y="2093"/>
                  </a:lnTo>
                  <a:lnTo>
                    <a:pt x="1793" y="2095"/>
                  </a:lnTo>
                  <a:lnTo>
                    <a:pt x="1792" y="2096"/>
                  </a:lnTo>
                  <a:lnTo>
                    <a:pt x="1790" y="2096"/>
                  </a:lnTo>
                  <a:lnTo>
                    <a:pt x="1789" y="2097"/>
                  </a:lnTo>
                  <a:lnTo>
                    <a:pt x="1788" y="2097"/>
                  </a:lnTo>
                  <a:lnTo>
                    <a:pt x="1787" y="2099"/>
                  </a:lnTo>
                  <a:lnTo>
                    <a:pt x="1787" y="2102"/>
                  </a:lnTo>
                  <a:lnTo>
                    <a:pt x="1788" y="2103"/>
                  </a:lnTo>
                  <a:lnTo>
                    <a:pt x="1789" y="2104"/>
                  </a:lnTo>
                  <a:lnTo>
                    <a:pt x="1790" y="2106"/>
                  </a:lnTo>
                  <a:lnTo>
                    <a:pt x="1793" y="2107"/>
                  </a:lnTo>
                  <a:lnTo>
                    <a:pt x="1795" y="2107"/>
                  </a:lnTo>
                  <a:lnTo>
                    <a:pt x="1799" y="2108"/>
                  </a:lnTo>
                  <a:lnTo>
                    <a:pt x="1802" y="2108"/>
                  </a:lnTo>
                  <a:lnTo>
                    <a:pt x="1804" y="2108"/>
                  </a:lnTo>
                  <a:lnTo>
                    <a:pt x="1814" y="2108"/>
                  </a:lnTo>
                  <a:lnTo>
                    <a:pt x="1815" y="2109"/>
                  </a:lnTo>
                  <a:lnTo>
                    <a:pt x="1817" y="2112"/>
                  </a:lnTo>
                  <a:lnTo>
                    <a:pt x="1815" y="2113"/>
                  </a:lnTo>
                  <a:lnTo>
                    <a:pt x="1814" y="2113"/>
                  </a:lnTo>
                  <a:lnTo>
                    <a:pt x="1812" y="2116"/>
                  </a:lnTo>
                  <a:lnTo>
                    <a:pt x="1809" y="2117"/>
                  </a:lnTo>
                  <a:lnTo>
                    <a:pt x="1807" y="2118"/>
                  </a:lnTo>
                  <a:lnTo>
                    <a:pt x="1804" y="2118"/>
                  </a:lnTo>
                  <a:lnTo>
                    <a:pt x="1804" y="2119"/>
                  </a:lnTo>
                  <a:lnTo>
                    <a:pt x="1803" y="2119"/>
                  </a:lnTo>
                  <a:lnTo>
                    <a:pt x="1800" y="2121"/>
                  </a:lnTo>
                  <a:lnTo>
                    <a:pt x="1798" y="2121"/>
                  </a:lnTo>
                  <a:lnTo>
                    <a:pt x="1798" y="2129"/>
                  </a:lnTo>
                  <a:lnTo>
                    <a:pt x="1795" y="2131"/>
                  </a:lnTo>
                  <a:lnTo>
                    <a:pt x="1793" y="2132"/>
                  </a:lnTo>
                  <a:lnTo>
                    <a:pt x="1790" y="2132"/>
                  </a:lnTo>
                  <a:lnTo>
                    <a:pt x="1788" y="2133"/>
                  </a:lnTo>
                  <a:lnTo>
                    <a:pt x="1787" y="2134"/>
                  </a:lnTo>
                  <a:lnTo>
                    <a:pt x="1787" y="2136"/>
                  </a:lnTo>
                  <a:lnTo>
                    <a:pt x="1788" y="2137"/>
                  </a:lnTo>
                  <a:lnTo>
                    <a:pt x="1789" y="2138"/>
                  </a:lnTo>
                  <a:lnTo>
                    <a:pt x="1790" y="2139"/>
                  </a:lnTo>
                  <a:lnTo>
                    <a:pt x="1793" y="2142"/>
                  </a:lnTo>
                  <a:lnTo>
                    <a:pt x="1795" y="2142"/>
                  </a:lnTo>
                  <a:lnTo>
                    <a:pt x="1797" y="2143"/>
                  </a:lnTo>
                  <a:lnTo>
                    <a:pt x="1799" y="2144"/>
                  </a:lnTo>
                  <a:lnTo>
                    <a:pt x="1800" y="2144"/>
                  </a:lnTo>
                  <a:lnTo>
                    <a:pt x="1800" y="2144"/>
                  </a:lnTo>
                  <a:lnTo>
                    <a:pt x="1800" y="2144"/>
                  </a:lnTo>
                  <a:lnTo>
                    <a:pt x="1798" y="2144"/>
                  </a:lnTo>
                  <a:lnTo>
                    <a:pt x="1795" y="2145"/>
                  </a:lnTo>
                  <a:lnTo>
                    <a:pt x="1794" y="2145"/>
                  </a:lnTo>
                  <a:lnTo>
                    <a:pt x="1793" y="2147"/>
                  </a:lnTo>
                  <a:lnTo>
                    <a:pt x="1804" y="2147"/>
                  </a:lnTo>
                  <a:lnTo>
                    <a:pt x="1783" y="2148"/>
                  </a:lnTo>
                  <a:lnTo>
                    <a:pt x="1762" y="2149"/>
                  </a:lnTo>
                  <a:lnTo>
                    <a:pt x="1752" y="2148"/>
                  </a:lnTo>
                  <a:lnTo>
                    <a:pt x="1741" y="2147"/>
                  </a:lnTo>
                  <a:lnTo>
                    <a:pt x="1742" y="2147"/>
                  </a:lnTo>
                  <a:lnTo>
                    <a:pt x="1744" y="2147"/>
                  </a:lnTo>
                  <a:lnTo>
                    <a:pt x="1746" y="2147"/>
                  </a:lnTo>
                  <a:lnTo>
                    <a:pt x="1747" y="2145"/>
                  </a:lnTo>
                  <a:lnTo>
                    <a:pt x="1746" y="2144"/>
                  </a:lnTo>
                  <a:lnTo>
                    <a:pt x="1727" y="2144"/>
                  </a:lnTo>
                  <a:lnTo>
                    <a:pt x="1727" y="2143"/>
                  </a:lnTo>
                  <a:lnTo>
                    <a:pt x="1726" y="2142"/>
                  </a:lnTo>
                  <a:lnTo>
                    <a:pt x="1724" y="2141"/>
                  </a:lnTo>
                  <a:lnTo>
                    <a:pt x="1722" y="2139"/>
                  </a:lnTo>
                  <a:lnTo>
                    <a:pt x="1722" y="2137"/>
                  </a:lnTo>
                  <a:lnTo>
                    <a:pt x="1721" y="2136"/>
                  </a:lnTo>
                  <a:lnTo>
                    <a:pt x="1719" y="2136"/>
                  </a:lnTo>
                  <a:lnTo>
                    <a:pt x="1718" y="2136"/>
                  </a:lnTo>
                  <a:lnTo>
                    <a:pt x="1717" y="2136"/>
                  </a:lnTo>
                  <a:lnTo>
                    <a:pt x="1717" y="2134"/>
                  </a:lnTo>
                  <a:lnTo>
                    <a:pt x="1717" y="2132"/>
                  </a:lnTo>
                  <a:lnTo>
                    <a:pt x="1714" y="2132"/>
                  </a:lnTo>
                  <a:lnTo>
                    <a:pt x="1713" y="2134"/>
                  </a:lnTo>
                  <a:lnTo>
                    <a:pt x="1711" y="2136"/>
                  </a:lnTo>
                  <a:lnTo>
                    <a:pt x="1709" y="2137"/>
                  </a:lnTo>
                  <a:lnTo>
                    <a:pt x="1707" y="2137"/>
                  </a:lnTo>
                  <a:lnTo>
                    <a:pt x="1704" y="2136"/>
                  </a:lnTo>
                  <a:lnTo>
                    <a:pt x="1704" y="2134"/>
                  </a:lnTo>
                  <a:lnTo>
                    <a:pt x="1703" y="2133"/>
                  </a:lnTo>
                  <a:lnTo>
                    <a:pt x="1703" y="2132"/>
                  </a:lnTo>
                  <a:lnTo>
                    <a:pt x="1702" y="2133"/>
                  </a:lnTo>
                  <a:lnTo>
                    <a:pt x="1701" y="2132"/>
                  </a:lnTo>
                  <a:lnTo>
                    <a:pt x="1699" y="2131"/>
                  </a:lnTo>
                  <a:lnTo>
                    <a:pt x="1698" y="2129"/>
                  </a:lnTo>
                  <a:lnTo>
                    <a:pt x="1707" y="2129"/>
                  </a:lnTo>
                  <a:lnTo>
                    <a:pt x="1709" y="2127"/>
                  </a:lnTo>
                  <a:lnTo>
                    <a:pt x="1711" y="2126"/>
                  </a:lnTo>
                  <a:lnTo>
                    <a:pt x="1711" y="2123"/>
                  </a:lnTo>
                  <a:lnTo>
                    <a:pt x="1709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18"/>
                  </a:lnTo>
                  <a:lnTo>
                    <a:pt x="1698" y="2116"/>
                  </a:lnTo>
                  <a:lnTo>
                    <a:pt x="1691" y="2116"/>
                  </a:lnTo>
                  <a:lnTo>
                    <a:pt x="1688" y="2114"/>
                  </a:lnTo>
                  <a:lnTo>
                    <a:pt x="1687" y="2113"/>
                  </a:lnTo>
                  <a:lnTo>
                    <a:pt x="1686" y="2113"/>
                  </a:lnTo>
                  <a:lnTo>
                    <a:pt x="1687" y="2112"/>
                  </a:lnTo>
                  <a:lnTo>
                    <a:pt x="1688" y="2111"/>
                  </a:lnTo>
                  <a:lnTo>
                    <a:pt x="1688" y="2111"/>
                  </a:lnTo>
                  <a:lnTo>
                    <a:pt x="1688" y="2109"/>
                  </a:lnTo>
                  <a:lnTo>
                    <a:pt x="1690" y="2109"/>
                  </a:lnTo>
                  <a:lnTo>
                    <a:pt x="1691" y="2108"/>
                  </a:lnTo>
                  <a:lnTo>
                    <a:pt x="1692" y="2108"/>
                  </a:lnTo>
                  <a:lnTo>
                    <a:pt x="1692" y="2108"/>
                  </a:lnTo>
                  <a:lnTo>
                    <a:pt x="1693" y="2108"/>
                  </a:lnTo>
                  <a:lnTo>
                    <a:pt x="1696" y="2108"/>
                  </a:lnTo>
                  <a:lnTo>
                    <a:pt x="1697" y="2109"/>
                  </a:lnTo>
                  <a:lnTo>
                    <a:pt x="1697" y="2109"/>
                  </a:lnTo>
                  <a:lnTo>
                    <a:pt x="1697" y="2109"/>
                  </a:lnTo>
                  <a:lnTo>
                    <a:pt x="1699" y="2111"/>
                  </a:lnTo>
                  <a:lnTo>
                    <a:pt x="1701" y="2111"/>
                  </a:lnTo>
                  <a:lnTo>
                    <a:pt x="1703" y="2111"/>
                  </a:lnTo>
                  <a:lnTo>
                    <a:pt x="1701" y="2108"/>
                  </a:lnTo>
                  <a:lnTo>
                    <a:pt x="1707" y="2108"/>
                  </a:lnTo>
                  <a:lnTo>
                    <a:pt x="1707" y="2103"/>
                  </a:lnTo>
                  <a:lnTo>
                    <a:pt x="1707" y="2102"/>
                  </a:lnTo>
                  <a:lnTo>
                    <a:pt x="1707" y="2101"/>
                  </a:lnTo>
                  <a:lnTo>
                    <a:pt x="1706" y="2101"/>
                  </a:lnTo>
                  <a:lnTo>
                    <a:pt x="1704" y="2099"/>
                  </a:lnTo>
                  <a:lnTo>
                    <a:pt x="1704" y="2098"/>
                  </a:lnTo>
                  <a:lnTo>
                    <a:pt x="1703" y="2097"/>
                  </a:lnTo>
                  <a:lnTo>
                    <a:pt x="1703" y="2095"/>
                  </a:lnTo>
                  <a:lnTo>
                    <a:pt x="1703" y="2092"/>
                  </a:lnTo>
                  <a:lnTo>
                    <a:pt x="1703" y="2090"/>
                  </a:lnTo>
                  <a:lnTo>
                    <a:pt x="1703" y="2087"/>
                  </a:lnTo>
                  <a:lnTo>
                    <a:pt x="1703" y="2085"/>
                  </a:lnTo>
                  <a:lnTo>
                    <a:pt x="1704" y="2083"/>
                  </a:lnTo>
                  <a:lnTo>
                    <a:pt x="1704" y="2081"/>
                  </a:lnTo>
                  <a:lnTo>
                    <a:pt x="1704" y="2080"/>
                  </a:lnTo>
                  <a:lnTo>
                    <a:pt x="1704" y="2077"/>
                  </a:lnTo>
                  <a:lnTo>
                    <a:pt x="1703" y="2076"/>
                  </a:lnTo>
                  <a:lnTo>
                    <a:pt x="1701" y="2075"/>
                  </a:lnTo>
                  <a:lnTo>
                    <a:pt x="1698" y="2075"/>
                  </a:lnTo>
                  <a:lnTo>
                    <a:pt x="1696" y="2075"/>
                  </a:lnTo>
                  <a:lnTo>
                    <a:pt x="1695" y="2076"/>
                  </a:lnTo>
                  <a:lnTo>
                    <a:pt x="1692" y="2076"/>
                  </a:lnTo>
                  <a:lnTo>
                    <a:pt x="1690" y="2077"/>
                  </a:lnTo>
                  <a:lnTo>
                    <a:pt x="1688" y="2077"/>
                  </a:lnTo>
                  <a:lnTo>
                    <a:pt x="1686" y="2077"/>
                  </a:lnTo>
                  <a:lnTo>
                    <a:pt x="1683" y="2075"/>
                  </a:lnTo>
                  <a:lnTo>
                    <a:pt x="1681" y="2073"/>
                  </a:lnTo>
                  <a:lnTo>
                    <a:pt x="1678" y="2071"/>
                  </a:lnTo>
                  <a:lnTo>
                    <a:pt x="1677" y="2070"/>
                  </a:lnTo>
                  <a:lnTo>
                    <a:pt x="1677" y="2067"/>
                  </a:lnTo>
                  <a:lnTo>
                    <a:pt x="1677" y="2066"/>
                  </a:lnTo>
                  <a:lnTo>
                    <a:pt x="1678" y="2065"/>
                  </a:lnTo>
                  <a:lnTo>
                    <a:pt x="1680" y="2063"/>
                  </a:lnTo>
                  <a:lnTo>
                    <a:pt x="1681" y="2063"/>
                  </a:lnTo>
                  <a:lnTo>
                    <a:pt x="1683" y="2063"/>
                  </a:lnTo>
                  <a:lnTo>
                    <a:pt x="1683" y="2058"/>
                  </a:lnTo>
                  <a:lnTo>
                    <a:pt x="1681" y="2057"/>
                  </a:lnTo>
                  <a:lnTo>
                    <a:pt x="1678" y="2056"/>
                  </a:lnTo>
                  <a:lnTo>
                    <a:pt x="1677" y="2056"/>
                  </a:lnTo>
                  <a:lnTo>
                    <a:pt x="1676" y="2055"/>
                  </a:lnTo>
                  <a:lnTo>
                    <a:pt x="1675" y="2053"/>
                  </a:lnTo>
                  <a:lnTo>
                    <a:pt x="1673" y="2050"/>
                  </a:lnTo>
                  <a:lnTo>
                    <a:pt x="1671" y="2048"/>
                  </a:lnTo>
                  <a:lnTo>
                    <a:pt x="1670" y="2046"/>
                  </a:lnTo>
                  <a:lnTo>
                    <a:pt x="1668" y="2045"/>
                  </a:lnTo>
                  <a:lnTo>
                    <a:pt x="1670" y="2042"/>
                  </a:lnTo>
                  <a:lnTo>
                    <a:pt x="1671" y="2044"/>
                  </a:lnTo>
                  <a:lnTo>
                    <a:pt x="1672" y="2044"/>
                  </a:lnTo>
                  <a:lnTo>
                    <a:pt x="1672" y="2044"/>
                  </a:lnTo>
                  <a:lnTo>
                    <a:pt x="1673" y="2044"/>
                  </a:lnTo>
                  <a:lnTo>
                    <a:pt x="1675" y="2042"/>
                  </a:lnTo>
                  <a:lnTo>
                    <a:pt x="1676" y="2041"/>
                  </a:lnTo>
                  <a:lnTo>
                    <a:pt x="1676" y="2041"/>
                  </a:lnTo>
                  <a:lnTo>
                    <a:pt x="1676" y="2040"/>
                  </a:lnTo>
                  <a:lnTo>
                    <a:pt x="1676" y="2039"/>
                  </a:lnTo>
                  <a:lnTo>
                    <a:pt x="1675" y="2037"/>
                  </a:lnTo>
                  <a:lnTo>
                    <a:pt x="1677" y="2035"/>
                  </a:lnTo>
                  <a:lnTo>
                    <a:pt x="1677" y="2032"/>
                  </a:lnTo>
                  <a:lnTo>
                    <a:pt x="1677" y="2030"/>
                  </a:lnTo>
                  <a:lnTo>
                    <a:pt x="1680" y="2025"/>
                  </a:lnTo>
                  <a:lnTo>
                    <a:pt x="1682" y="2022"/>
                  </a:lnTo>
                  <a:lnTo>
                    <a:pt x="1683" y="2019"/>
                  </a:lnTo>
                  <a:lnTo>
                    <a:pt x="1685" y="2016"/>
                  </a:lnTo>
                  <a:lnTo>
                    <a:pt x="1685" y="2012"/>
                  </a:lnTo>
                  <a:lnTo>
                    <a:pt x="1686" y="2010"/>
                  </a:lnTo>
                  <a:lnTo>
                    <a:pt x="1686" y="2006"/>
                  </a:lnTo>
                  <a:lnTo>
                    <a:pt x="1686" y="2004"/>
                  </a:lnTo>
                  <a:lnTo>
                    <a:pt x="1685" y="2001"/>
                  </a:lnTo>
                  <a:lnTo>
                    <a:pt x="1682" y="1999"/>
                  </a:lnTo>
                  <a:lnTo>
                    <a:pt x="1680" y="1996"/>
                  </a:lnTo>
                  <a:lnTo>
                    <a:pt x="1677" y="1993"/>
                  </a:lnTo>
                  <a:lnTo>
                    <a:pt x="1675" y="1990"/>
                  </a:lnTo>
                  <a:lnTo>
                    <a:pt x="1676" y="1988"/>
                  </a:lnTo>
                  <a:lnTo>
                    <a:pt x="1677" y="1984"/>
                  </a:lnTo>
                  <a:lnTo>
                    <a:pt x="1678" y="1981"/>
                  </a:lnTo>
                  <a:lnTo>
                    <a:pt x="1680" y="1978"/>
                  </a:lnTo>
                  <a:lnTo>
                    <a:pt x="1680" y="1976"/>
                  </a:lnTo>
                  <a:lnTo>
                    <a:pt x="1678" y="1974"/>
                  </a:lnTo>
                  <a:lnTo>
                    <a:pt x="1677" y="1973"/>
                  </a:lnTo>
                  <a:lnTo>
                    <a:pt x="1677" y="1971"/>
                  </a:lnTo>
                  <a:lnTo>
                    <a:pt x="1677" y="1970"/>
                  </a:lnTo>
                  <a:lnTo>
                    <a:pt x="1678" y="1968"/>
                  </a:lnTo>
                  <a:lnTo>
                    <a:pt x="1678" y="1965"/>
                  </a:lnTo>
                  <a:lnTo>
                    <a:pt x="1680" y="1964"/>
                  </a:lnTo>
                  <a:lnTo>
                    <a:pt x="1680" y="1961"/>
                  </a:lnTo>
                  <a:lnTo>
                    <a:pt x="1681" y="1960"/>
                  </a:lnTo>
                  <a:lnTo>
                    <a:pt x="1682" y="1959"/>
                  </a:lnTo>
                  <a:lnTo>
                    <a:pt x="1682" y="1958"/>
                  </a:lnTo>
                  <a:lnTo>
                    <a:pt x="1683" y="1956"/>
                  </a:lnTo>
                  <a:lnTo>
                    <a:pt x="1683" y="1954"/>
                  </a:lnTo>
                  <a:lnTo>
                    <a:pt x="1683" y="1951"/>
                  </a:lnTo>
                  <a:lnTo>
                    <a:pt x="1685" y="1950"/>
                  </a:lnTo>
                  <a:lnTo>
                    <a:pt x="1685" y="1949"/>
                  </a:lnTo>
                  <a:lnTo>
                    <a:pt x="1686" y="1949"/>
                  </a:lnTo>
                  <a:lnTo>
                    <a:pt x="1686" y="1942"/>
                  </a:lnTo>
                  <a:lnTo>
                    <a:pt x="1686" y="1939"/>
                  </a:lnTo>
                  <a:lnTo>
                    <a:pt x="1687" y="1938"/>
                  </a:lnTo>
                  <a:lnTo>
                    <a:pt x="1688" y="1937"/>
                  </a:lnTo>
                  <a:lnTo>
                    <a:pt x="1688" y="1935"/>
                  </a:lnTo>
                  <a:lnTo>
                    <a:pt x="1687" y="1933"/>
                  </a:lnTo>
                  <a:lnTo>
                    <a:pt x="1686" y="1930"/>
                  </a:lnTo>
                  <a:lnTo>
                    <a:pt x="1686" y="1928"/>
                  </a:lnTo>
                  <a:lnTo>
                    <a:pt x="1685" y="1927"/>
                  </a:lnTo>
                  <a:lnTo>
                    <a:pt x="1685" y="1924"/>
                  </a:lnTo>
                  <a:lnTo>
                    <a:pt x="1686" y="1923"/>
                  </a:lnTo>
                  <a:lnTo>
                    <a:pt x="1686" y="1920"/>
                  </a:lnTo>
                  <a:lnTo>
                    <a:pt x="1686" y="1919"/>
                  </a:lnTo>
                  <a:lnTo>
                    <a:pt x="1686" y="1918"/>
                  </a:lnTo>
                  <a:lnTo>
                    <a:pt x="1683" y="1917"/>
                  </a:lnTo>
                  <a:lnTo>
                    <a:pt x="1683" y="1914"/>
                  </a:lnTo>
                  <a:lnTo>
                    <a:pt x="1685" y="1913"/>
                  </a:lnTo>
                  <a:lnTo>
                    <a:pt x="1686" y="1912"/>
                  </a:lnTo>
                  <a:lnTo>
                    <a:pt x="1687" y="1910"/>
                  </a:lnTo>
                  <a:lnTo>
                    <a:pt x="1688" y="1909"/>
                  </a:lnTo>
                  <a:lnTo>
                    <a:pt x="1688" y="1908"/>
                  </a:lnTo>
                  <a:lnTo>
                    <a:pt x="1687" y="1905"/>
                  </a:lnTo>
                  <a:lnTo>
                    <a:pt x="1687" y="1904"/>
                  </a:lnTo>
                  <a:lnTo>
                    <a:pt x="1688" y="1902"/>
                  </a:lnTo>
                  <a:lnTo>
                    <a:pt x="1691" y="1900"/>
                  </a:lnTo>
                  <a:lnTo>
                    <a:pt x="1692" y="1899"/>
                  </a:lnTo>
                  <a:lnTo>
                    <a:pt x="1692" y="1899"/>
                  </a:lnTo>
                  <a:lnTo>
                    <a:pt x="1692" y="1898"/>
                  </a:lnTo>
                  <a:lnTo>
                    <a:pt x="1691" y="1897"/>
                  </a:lnTo>
                  <a:lnTo>
                    <a:pt x="1691" y="1894"/>
                  </a:lnTo>
                  <a:lnTo>
                    <a:pt x="1691" y="1893"/>
                  </a:lnTo>
                  <a:lnTo>
                    <a:pt x="1691" y="1892"/>
                  </a:lnTo>
                  <a:lnTo>
                    <a:pt x="1691" y="1892"/>
                  </a:lnTo>
                  <a:lnTo>
                    <a:pt x="1690" y="1891"/>
                  </a:lnTo>
                  <a:lnTo>
                    <a:pt x="1688" y="1891"/>
                  </a:lnTo>
                  <a:lnTo>
                    <a:pt x="1688" y="1889"/>
                  </a:lnTo>
                  <a:lnTo>
                    <a:pt x="1688" y="1881"/>
                  </a:lnTo>
                  <a:lnTo>
                    <a:pt x="1687" y="1878"/>
                  </a:lnTo>
                  <a:lnTo>
                    <a:pt x="1685" y="1877"/>
                  </a:lnTo>
                  <a:lnTo>
                    <a:pt x="1683" y="1874"/>
                  </a:lnTo>
                  <a:lnTo>
                    <a:pt x="1683" y="1873"/>
                  </a:lnTo>
                  <a:lnTo>
                    <a:pt x="1683" y="1871"/>
                  </a:lnTo>
                  <a:lnTo>
                    <a:pt x="1685" y="1869"/>
                  </a:lnTo>
                  <a:lnTo>
                    <a:pt x="1685" y="1868"/>
                  </a:lnTo>
                  <a:lnTo>
                    <a:pt x="1685" y="1867"/>
                  </a:lnTo>
                  <a:lnTo>
                    <a:pt x="1683" y="1867"/>
                  </a:lnTo>
                  <a:lnTo>
                    <a:pt x="1680" y="1866"/>
                  </a:lnTo>
                  <a:lnTo>
                    <a:pt x="1671" y="1862"/>
                  </a:lnTo>
                  <a:lnTo>
                    <a:pt x="1663" y="1858"/>
                  </a:lnTo>
                  <a:lnTo>
                    <a:pt x="1657" y="1854"/>
                  </a:lnTo>
                  <a:lnTo>
                    <a:pt x="1651" y="1853"/>
                  </a:lnTo>
                  <a:lnTo>
                    <a:pt x="1646" y="1852"/>
                  </a:lnTo>
                  <a:lnTo>
                    <a:pt x="1641" y="1850"/>
                  </a:lnTo>
                  <a:lnTo>
                    <a:pt x="1638" y="1850"/>
                  </a:lnTo>
                  <a:lnTo>
                    <a:pt x="1636" y="1848"/>
                  </a:lnTo>
                  <a:lnTo>
                    <a:pt x="1635" y="1848"/>
                  </a:lnTo>
                  <a:lnTo>
                    <a:pt x="1633" y="1847"/>
                  </a:lnTo>
                  <a:lnTo>
                    <a:pt x="1630" y="1847"/>
                  </a:lnTo>
                  <a:lnTo>
                    <a:pt x="1616" y="1846"/>
                  </a:lnTo>
                  <a:lnTo>
                    <a:pt x="1604" y="1842"/>
                  </a:lnTo>
                  <a:lnTo>
                    <a:pt x="1601" y="1840"/>
                  </a:lnTo>
                  <a:lnTo>
                    <a:pt x="1599" y="1838"/>
                  </a:lnTo>
                  <a:lnTo>
                    <a:pt x="1596" y="1836"/>
                  </a:lnTo>
                  <a:lnTo>
                    <a:pt x="1594" y="1833"/>
                  </a:lnTo>
                  <a:lnTo>
                    <a:pt x="1590" y="1833"/>
                  </a:lnTo>
                  <a:lnTo>
                    <a:pt x="1587" y="1832"/>
                  </a:lnTo>
                  <a:lnTo>
                    <a:pt x="1585" y="1831"/>
                  </a:lnTo>
                  <a:lnTo>
                    <a:pt x="1584" y="1828"/>
                  </a:lnTo>
                  <a:lnTo>
                    <a:pt x="1579" y="1826"/>
                  </a:lnTo>
                  <a:lnTo>
                    <a:pt x="1576" y="1822"/>
                  </a:lnTo>
                  <a:lnTo>
                    <a:pt x="1575" y="1818"/>
                  </a:lnTo>
                  <a:lnTo>
                    <a:pt x="1572" y="1815"/>
                  </a:lnTo>
                  <a:lnTo>
                    <a:pt x="1570" y="1811"/>
                  </a:lnTo>
                  <a:lnTo>
                    <a:pt x="1569" y="1810"/>
                  </a:lnTo>
                  <a:lnTo>
                    <a:pt x="1567" y="1808"/>
                  </a:lnTo>
                  <a:lnTo>
                    <a:pt x="1566" y="1807"/>
                  </a:lnTo>
                  <a:lnTo>
                    <a:pt x="1565" y="1805"/>
                  </a:lnTo>
                  <a:lnTo>
                    <a:pt x="1562" y="1805"/>
                  </a:lnTo>
                  <a:lnTo>
                    <a:pt x="1561" y="1805"/>
                  </a:lnTo>
                  <a:lnTo>
                    <a:pt x="1560" y="1803"/>
                  </a:lnTo>
                  <a:lnTo>
                    <a:pt x="1560" y="1802"/>
                  </a:lnTo>
                  <a:lnTo>
                    <a:pt x="1559" y="1801"/>
                  </a:lnTo>
                  <a:lnTo>
                    <a:pt x="1559" y="1799"/>
                  </a:lnTo>
                  <a:lnTo>
                    <a:pt x="1557" y="1796"/>
                  </a:lnTo>
                  <a:lnTo>
                    <a:pt x="1556" y="1795"/>
                  </a:lnTo>
                  <a:lnTo>
                    <a:pt x="1552" y="1794"/>
                  </a:lnTo>
                  <a:lnTo>
                    <a:pt x="1549" y="1792"/>
                  </a:lnTo>
                  <a:lnTo>
                    <a:pt x="1546" y="1791"/>
                  </a:lnTo>
                  <a:lnTo>
                    <a:pt x="1544" y="1790"/>
                  </a:lnTo>
                  <a:lnTo>
                    <a:pt x="1541" y="1786"/>
                  </a:lnTo>
                  <a:lnTo>
                    <a:pt x="1539" y="1782"/>
                  </a:lnTo>
                  <a:lnTo>
                    <a:pt x="1536" y="1779"/>
                  </a:lnTo>
                  <a:lnTo>
                    <a:pt x="1534" y="1775"/>
                  </a:lnTo>
                  <a:lnTo>
                    <a:pt x="1530" y="1772"/>
                  </a:lnTo>
                  <a:lnTo>
                    <a:pt x="1528" y="1770"/>
                  </a:lnTo>
                  <a:lnTo>
                    <a:pt x="1525" y="1766"/>
                  </a:lnTo>
                  <a:lnTo>
                    <a:pt x="1523" y="1762"/>
                  </a:lnTo>
                  <a:lnTo>
                    <a:pt x="1520" y="1759"/>
                  </a:lnTo>
                  <a:lnTo>
                    <a:pt x="1518" y="1755"/>
                  </a:lnTo>
                  <a:lnTo>
                    <a:pt x="1510" y="1748"/>
                  </a:lnTo>
                  <a:lnTo>
                    <a:pt x="1504" y="1740"/>
                  </a:lnTo>
                  <a:lnTo>
                    <a:pt x="1494" y="1735"/>
                  </a:lnTo>
                  <a:lnTo>
                    <a:pt x="1490" y="1734"/>
                  </a:lnTo>
                  <a:lnTo>
                    <a:pt x="1486" y="1733"/>
                  </a:lnTo>
                  <a:lnTo>
                    <a:pt x="1483" y="1731"/>
                  </a:lnTo>
                  <a:lnTo>
                    <a:pt x="1480" y="1730"/>
                  </a:lnTo>
                  <a:lnTo>
                    <a:pt x="1478" y="1729"/>
                  </a:lnTo>
                  <a:lnTo>
                    <a:pt x="1478" y="1729"/>
                  </a:lnTo>
                  <a:lnTo>
                    <a:pt x="1478" y="1728"/>
                  </a:lnTo>
                  <a:lnTo>
                    <a:pt x="1479" y="1728"/>
                  </a:lnTo>
                  <a:lnTo>
                    <a:pt x="1479" y="1726"/>
                  </a:lnTo>
                  <a:lnTo>
                    <a:pt x="1480" y="1726"/>
                  </a:lnTo>
                  <a:lnTo>
                    <a:pt x="1480" y="1726"/>
                  </a:lnTo>
                  <a:lnTo>
                    <a:pt x="1481" y="1724"/>
                  </a:lnTo>
                  <a:lnTo>
                    <a:pt x="1480" y="1720"/>
                  </a:lnTo>
                  <a:lnTo>
                    <a:pt x="1479" y="1718"/>
                  </a:lnTo>
                  <a:lnTo>
                    <a:pt x="1476" y="1715"/>
                  </a:lnTo>
                  <a:lnTo>
                    <a:pt x="1473" y="1714"/>
                  </a:lnTo>
                  <a:lnTo>
                    <a:pt x="1472" y="1711"/>
                  </a:lnTo>
                  <a:lnTo>
                    <a:pt x="1472" y="1709"/>
                  </a:lnTo>
                  <a:lnTo>
                    <a:pt x="1474" y="1708"/>
                  </a:lnTo>
                  <a:lnTo>
                    <a:pt x="1475" y="1705"/>
                  </a:lnTo>
                  <a:lnTo>
                    <a:pt x="1479" y="1703"/>
                  </a:lnTo>
                  <a:lnTo>
                    <a:pt x="1481" y="1700"/>
                  </a:lnTo>
                  <a:lnTo>
                    <a:pt x="1485" y="1699"/>
                  </a:lnTo>
                  <a:lnTo>
                    <a:pt x="1489" y="1698"/>
                  </a:lnTo>
                  <a:lnTo>
                    <a:pt x="1491" y="1697"/>
                  </a:lnTo>
                  <a:lnTo>
                    <a:pt x="1495" y="1695"/>
                  </a:lnTo>
                  <a:lnTo>
                    <a:pt x="1498" y="1693"/>
                  </a:lnTo>
                  <a:lnTo>
                    <a:pt x="1500" y="1692"/>
                  </a:lnTo>
                  <a:lnTo>
                    <a:pt x="1501" y="1689"/>
                  </a:lnTo>
                  <a:lnTo>
                    <a:pt x="1501" y="1687"/>
                  </a:lnTo>
                  <a:lnTo>
                    <a:pt x="1501" y="1684"/>
                  </a:lnTo>
                  <a:lnTo>
                    <a:pt x="1499" y="1683"/>
                  </a:lnTo>
                  <a:lnTo>
                    <a:pt x="1499" y="1684"/>
                  </a:lnTo>
                  <a:lnTo>
                    <a:pt x="1498" y="1685"/>
                  </a:lnTo>
                  <a:lnTo>
                    <a:pt x="1496" y="1685"/>
                  </a:lnTo>
                  <a:lnTo>
                    <a:pt x="1494" y="1685"/>
                  </a:lnTo>
                  <a:lnTo>
                    <a:pt x="1491" y="1685"/>
                  </a:lnTo>
                  <a:lnTo>
                    <a:pt x="1490" y="1684"/>
                  </a:lnTo>
                  <a:lnTo>
                    <a:pt x="1488" y="1683"/>
                  </a:lnTo>
                  <a:lnTo>
                    <a:pt x="1486" y="1682"/>
                  </a:lnTo>
                  <a:lnTo>
                    <a:pt x="1483" y="1679"/>
                  </a:lnTo>
                  <a:lnTo>
                    <a:pt x="1481" y="1679"/>
                  </a:lnTo>
                  <a:lnTo>
                    <a:pt x="1480" y="1679"/>
                  </a:lnTo>
                  <a:lnTo>
                    <a:pt x="1480" y="1679"/>
                  </a:lnTo>
                  <a:lnTo>
                    <a:pt x="1481" y="1678"/>
                  </a:lnTo>
                  <a:lnTo>
                    <a:pt x="1481" y="1678"/>
                  </a:lnTo>
                  <a:lnTo>
                    <a:pt x="1483" y="1678"/>
                  </a:lnTo>
                  <a:lnTo>
                    <a:pt x="1483" y="1677"/>
                  </a:lnTo>
                  <a:lnTo>
                    <a:pt x="1484" y="1675"/>
                  </a:lnTo>
                  <a:lnTo>
                    <a:pt x="1484" y="1674"/>
                  </a:lnTo>
                  <a:lnTo>
                    <a:pt x="1483" y="1673"/>
                  </a:lnTo>
                  <a:lnTo>
                    <a:pt x="1480" y="1672"/>
                  </a:lnTo>
                  <a:lnTo>
                    <a:pt x="1480" y="1664"/>
                  </a:lnTo>
                  <a:lnTo>
                    <a:pt x="1480" y="1663"/>
                  </a:lnTo>
                  <a:lnTo>
                    <a:pt x="1480" y="1663"/>
                  </a:lnTo>
                  <a:lnTo>
                    <a:pt x="1481" y="1663"/>
                  </a:lnTo>
                  <a:lnTo>
                    <a:pt x="1483" y="1663"/>
                  </a:lnTo>
                  <a:lnTo>
                    <a:pt x="1484" y="1663"/>
                  </a:lnTo>
                  <a:lnTo>
                    <a:pt x="1486" y="1662"/>
                  </a:lnTo>
                  <a:lnTo>
                    <a:pt x="1486" y="1660"/>
                  </a:lnTo>
                  <a:lnTo>
                    <a:pt x="1488" y="1659"/>
                  </a:lnTo>
                  <a:lnTo>
                    <a:pt x="1488" y="1658"/>
                  </a:lnTo>
                  <a:lnTo>
                    <a:pt x="1489" y="1657"/>
                  </a:lnTo>
                  <a:lnTo>
                    <a:pt x="1489" y="1655"/>
                  </a:lnTo>
                  <a:lnTo>
                    <a:pt x="1490" y="1654"/>
                  </a:lnTo>
                  <a:lnTo>
                    <a:pt x="1493" y="1653"/>
                  </a:lnTo>
                  <a:lnTo>
                    <a:pt x="1495" y="1652"/>
                  </a:lnTo>
                  <a:lnTo>
                    <a:pt x="1496" y="1651"/>
                  </a:lnTo>
                  <a:lnTo>
                    <a:pt x="1498" y="1649"/>
                  </a:lnTo>
                  <a:lnTo>
                    <a:pt x="1498" y="1647"/>
                  </a:lnTo>
                  <a:lnTo>
                    <a:pt x="1496" y="1644"/>
                  </a:lnTo>
                  <a:lnTo>
                    <a:pt x="1496" y="1642"/>
                  </a:lnTo>
                  <a:lnTo>
                    <a:pt x="1495" y="1639"/>
                  </a:lnTo>
                  <a:lnTo>
                    <a:pt x="1495" y="1638"/>
                  </a:lnTo>
                  <a:lnTo>
                    <a:pt x="1496" y="1636"/>
                  </a:lnTo>
                  <a:lnTo>
                    <a:pt x="1504" y="1634"/>
                  </a:lnTo>
                  <a:lnTo>
                    <a:pt x="1511" y="1633"/>
                  </a:lnTo>
                  <a:lnTo>
                    <a:pt x="1518" y="1631"/>
                  </a:lnTo>
                  <a:lnTo>
                    <a:pt x="1519" y="1629"/>
                  </a:lnTo>
                  <a:lnTo>
                    <a:pt x="1519" y="1628"/>
                  </a:lnTo>
                  <a:lnTo>
                    <a:pt x="1519" y="1626"/>
                  </a:lnTo>
                  <a:lnTo>
                    <a:pt x="1519" y="1624"/>
                  </a:lnTo>
                  <a:lnTo>
                    <a:pt x="1519" y="1623"/>
                  </a:lnTo>
                  <a:lnTo>
                    <a:pt x="1520" y="1622"/>
                  </a:lnTo>
                  <a:lnTo>
                    <a:pt x="1523" y="1619"/>
                  </a:lnTo>
                  <a:lnTo>
                    <a:pt x="1525" y="1617"/>
                  </a:lnTo>
                  <a:lnTo>
                    <a:pt x="1525" y="1614"/>
                  </a:lnTo>
                  <a:lnTo>
                    <a:pt x="1528" y="1613"/>
                  </a:lnTo>
                  <a:lnTo>
                    <a:pt x="1530" y="1612"/>
                  </a:lnTo>
                  <a:lnTo>
                    <a:pt x="1533" y="1611"/>
                  </a:lnTo>
                  <a:lnTo>
                    <a:pt x="1536" y="1611"/>
                  </a:lnTo>
                  <a:lnTo>
                    <a:pt x="1539" y="1611"/>
                  </a:lnTo>
                  <a:lnTo>
                    <a:pt x="1543" y="1609"/>
                  </a:lnTo>
                  <a:lnTo>
                    <a:pt x="1544" y="1609"/>
                  </a:lnTo>
                  <a:lnTo>
                    <a:pt x="1546" y="1607"/>
                  </a:lnTo>
                  <a:lnTo>
                    <a:pt x="1548" y="1605"/>
                  </a:lnTo>
                  <a:lnTo>
                    <a:pt x="1548" y="1603"/>
                  </a:lnTo>
                  <a:lnTo>
                    <a:pt x="1549" y="1602"/>
                  </a:lnTo>
                  <a:lnTo>
                    <a:pt x="1551" y="1601"/>
                  </a:lnTo>
                  <a:lnTo>
                    <a:pt x="1554" y="1598"/>
                  </a:lnTo>
                  <a:lnTo>
                    <a:pt x="1556" y="1596"/>
                  </a:lnTo>
                  <a:lnTo>
                    <a:pt x="1557" y="1593"/>
                  </a:lnTo>
                  <a:lnTo>
                    <a:pt x="1557" y="1590"/>
                  </a:lnTo>
                  <a:lnTo>
                    <a:pt x="1556" y="1586"/>
                  </a:lnTo>
                  <a:lnTo>
                    <a:pt x="1555" y="1583"/>
                  </a:lnTo>
                  <a:lnTo>
                    <a:pt x="1554" y="1582"/>
                  </a:lnTo>
                  <a:lnTo>
                    <a:pt x="1554" y="1580"/>
                  </a:lnTo>
                  <a:lnTo>
                    <a:pt x="1554" y="1578"/>
                  </a:lnTo>
                  <a:lnTo>
                    <a:pt x="1555" y="1575"/>
                  </a:lnTo>
                  <a:lnTo>
                    <a:pt x="1556" y="1571"/>
                  </a:lnTo>
                  <a:lnTo>
                    <a:pt x="1557" y="1568"/>
                  </a:lnTo>
                  <a:lnTo>
                    <a:pt x="1560" y="1565"/>
                  </a:lnTo>
                  <a:lnTo>
                    <a:pt x="1559" y="1563"/>
                  </a:lnTo>
                  <a:lnTo>
                    <a:pt x="1559" y="1562"/>
                  </a:lnTo>
                  <a:lnTo>
                    <a:pt x="1557" y="1561"/>
                  </a:lnTo>
                  <a:lnTo>
                    <a:pt x="1556" y="1558"/>
                  </a:lnTo>
                  <a:lnTo>
                    <a:pt x="1556" y="1557"/>
                  </a:lnTo>
                  <a:lnTo>
                    <a:pt x="1556" y="1555"/>
                  </a:lnTo>
                  <a:lnTo>
                    <a:pt x="1557" y="1554"/>
                  </a:lnTo>
                  <a:lnTo>
                    <a:pt x="1559" y="1552"/>
                  </a:lnTo>
                  <a:lnTo>
                    <a:pt x="1559" y="1551"/>
                  </a:lnTo>
                  <a:lnTo>
                    <a:pt x="1557" y="1550"/>
                  </a:lnTo>
                  <a:lnTo>
                    <a:pt x="1556" y="1549"/>
                  </a:lnTo>
                  <a:lnTo>
                    <a:pt x="1554" y="1546"/>
                  </a:lnTo>
                  <a:lnTo>
                    <a:pt x="1552" y="1545"/>
                  </a:lnTo>
                  <a:lnTo>
                    <a:pt x="1550" y="1544"/>
                  </a:lnTo>
                  <a:lnTo>
                    <a:pt x="1549" y="1540"/>
                  </a:lnTo>
                  <a:lnTo>
                    <a:pt x="1548" y="1537"/>
                  </a:lnTo>
                  <a:lnTo>
                    <a:pt x="1545" y="1535"/>
                  </a:lnTo>
                  <a:lnTo>
                    <a:pt x="1543" y="1532"/>
                  </a:lnTo>
                  <a:lnTo>
                    <a:pt x="1540" y="1531"/>
                  </a:lnTo>
                  <a:lnTo>
                    <a:pt x="1536" y="1531"/>
                  </a:lnTo>
                  <a:lnTo>
                    <a:pt x="1530" y="1531"/>
                  </a:lnTo>
                  <a:lnTo>
                    <a:pt x="1525" y="1532"/>
                  </a:lnTo>
                  <a:lnTo>
                    <a:pt x="1521" y="1534"/>
                  </a:lnTo>
                  <a:lnTo>
                    <a:pt x="1518" y="1534"/>
                  </a:lnTo>
                  <a:lnTo>
                    <a:pt x="1516" y="1534"/>
                  </a:lnTo>
                  <a:lnTo>
                    <a:pt x="1515" y="1532"/>
                  </a:lnTo>
                  <a:lnTo>
                    <a:pt x="1513" y="1531"/>
                  </a:lnTo>
                  <a:lnTo>
                    <a:pt x="1511" y="1530"/>
                  </a:lnTo>
                  <a:lnTo>
                    <a:pt x="1509" y="1530"/>
                  </a:lnTo>
                  <a:lnTo>
                    <a:pt x="1506" y="1531"/>
                  </a:lnTo>
                  <a:lnTo>
                    <a:pt x="1494" y="1532"/>
                  </a:lnTo>
                  <a:lnTo>
                    <a:pt x="1480" y="1536"/>
                  </a:lnTo>
                  <a:lnTo>
                    <a:pt x="1468" y="1539"/>
                  </a:lnTo>
                  <a:lnTo>
                    <a:pt x="1459" y="1539"/>
                  </a:lnTo>
                  <a:lnTo>
                    <a:pt x="1452" y="1536"/>
                  </a:lnTo>
                  <a:lnTo>
                    <a:pt x="1444" y="1534"/>
                  </a:lnTo>
                  <a:lnTo>
                    <a:pt x="1430" y="1534"/>
                  </a:lnTo>
                  <a:lnTo>
                    <a:pt x="1418" y="1536"/>
                  </a:lnTo>
                  <a:lnTo>
                    <a:pt x="1409" y="1536"/>
                  </a:lnTo>
                  <a:lnTo>
                    <a:pt x="1399" y="1536"/>
                  </a:lnTo>
                  <a:lnTo>
                    <a:pt x="1388" y="1535"/>
                  </a:lnTo>
                  <a:lnTo>
                    <a:pt x="1381" y="1532"/>
                  </a:lnTo>
                  <a:lnTo>
                    <a:pt x="1376" y="1529"/>
                  </a:lnTo>
                  <a:lnTo>
                    <a:pt x="1376" y="1524"/>
                  </a:lnTo>
                  <a:lnTo>
                    <a:pt x="1377" y="1521"/>
                  </a:lnTo>
                  <a:lnTo>
                    <a:pt x="1378" y="1519"/>
                  </a:lnTo>
                  <a:lnTo>
                    <a:pt x="1381" y="1515"/>
                  </a:lnTo>
                  <a:lnTo>
                    <a:pt x="1383" y="1512"/>
                  </a:lnTo>
                  <a:lnTo>
                    <a:pt x="1384" y="1511"/>
                  </a:lnTo>
                  <a:lnTo>
                    <a:pt x="1384" y="1509"/>
                  </a:lnTo>
                  <a:lnTo>
                    <a:pt x="1384" y="1506"/>
                  </a:lnTo>
                  <a:lnTo>
                    <a:pt x="1384" y="1504"/>
                  </a:lnTo>
                  <a:lnTo>
                    <a:pt x="1384" y="1501"/>
                  </a:lnTo>
                  <a:lnTo>
                    <a:pt x="1383" y="1500"/>
                  </a:lnTo>
                  <a:lnTo>
                    <a:pt x="1383" y="1496"/>
                  </a:lnTo>
                  <a:lnTo>
                    <a:pt x="1383" y="1493"/>
                  </a:lnTo>
                  <a:lnTo>
                    <a:pt x="1383" y="1489"/>
                  </a:lnTo>
                  <a:lnTo>
                    <a:pt x="1383" y="1485"/>
                  </a:lnTo>
                  <a:lnTo>
                    <a:pt x="1383" y="1481"/>
                  </a:lnTo>
                  <a:lnTo>
                    <a:pt x="1383" y="1479"/>
                  </a:lnTo>
                  <a:lnTo>
                    <a:pt x="1381" y="1478"/>
                  </a:lnTo>
                  <a:lnTo>
                    <a:pt x="1377" y="1475"/>
                  </a:lnTo>
                  <a:lnTo>
                    <a:pt x="1373" y="1474"/>
                  </a:lnTo>
                  <a:lnTo>
                    <a:pt x="1359" y="1463"/>
                  </a:lnTo>
                  <a:lnTo>
                    <a:pt x="1347" y="1453"/>
                  </a:lnTo>
                  <a:lnTo>
                    <a:pt x="1341" y="1452"/>
                  </a:lnTo>
                  <a:lnTo>
                    <a:pt x="1332" y="1454"/>
                  </a:lnTo>
                  <a:lnTo>
                    <a:pt x="1323" y="1457"/>
                  </a:lnTo>
                  <a:lnTo>
                    <a:pt x="1316" y="1455"/>
                  </a:lnTo>
                  <a:lnTo>
                    <a:pt x="1305" y="1450"/>
                  </a:lnTo>
                  <a:lnTo>
                    <a:pt x="1293" y="1447"/>
                  </a:lnTo>
                  <a:lnTo>
                    <a:pt x="1281" y="1445"/>
                  </a:lnTo>
                  <a:lnTo>
                    <a:pt x="1275" y="1443"/>
                  </a:lnTo>
                  <a:lnTo>
                    <a:pt x="1266" y="1442"/>
                  </a:lnTo>
                  <a:lnTo>
                    <a:pt x="1260" y="1439"/>
                  </a:lnTo>
                  <a:lnTo>
                    <a:pt x="1257" y="1434"/>
                  </a:lnTo>
                  <a:lnTo>
                    <a:pt x="1258" y="1432"/>
                  </a:lnTo>
                  <a:lnTo>
                    <a:pt x="1258" y="1429"/>
                  </a:lnTo>
                  <a:lnTo>
                    <a:pt x="1260" y="1427"/>
                  </a:lnTo>
                  <a:lnTo>
                    <a:pt x="1260" y="1424"/>
                  </a:lnTo>
                  <a:lnTo>
                    <a:pt x="1258" y="1422"/>
                  </a:lnTo>
                  <a:lnTo>
                    <a:pt x="1255" y="1419"/>
                  </a:lnTo>
                  <a:lnTo>
                    <a:pt x="1250" y="1414"/>
                  </a:lnTo>
                  <a:lnTo>
                    <a:pt x="1245" y="1411"/>
                  </a:lnTo>
                  <a:lnTo>
                    <a:pt x="1240" y="1408"/>
                  </a:lnTo>
                  <a:lnTo>
                    <a:pt x="1227" y="1407"/>
                  </a:lnTo>
                  <a:lnTo>
                    <a:pt x="1215" y="1408"/>
                  </a:lnTo>
                  <a:lnTo>
                    <a:pt x="1202" y="1408"/>
                  </a:lnTo>
                  <a:lnTo>
                    <a:pt x="1200" y="1408"/>
                  </a:lnTo>
                  <a:lnTo>
                    <a:pt x="1199" y="1409"/>
                  </a:lnTo>
                  <a:lnTo>
                    <a:pt x="1197" y="1411"/>
                  </a:lnTo>
                  <a:lnTo>
                    <a:pt x="1197" y="1412"/>
                  </a:lnTo>
                  <a:lnTo>
                    <a:pt x="1197" y="1414"/>
                  </a:lnTo>
                  <a:lnTo>
                    <a:pt x="1197" y="1415"/>
                  </a:lnTo>
                  <a:lnTo>
                    <a:pt x="1199" y="1417"/>
                  </a:lnTo>
                  <a:lnTo>
                    <a:pt x="1199" y="1419"/>
                  </a:lnTo>
                  <a:lnTo>
                    <a:pt x="1199" y="1419"/>
                  </a:lnTo>
                  <a:lnTo>
                    <a:pt x="1199" y="1420"/>
                  </a:lnTo>
                  <a:lnTo>
                    <a:pt x="1197" y="1420"/>
                  </a:lnTo>
                  <a:lnTo>
                    <a:pt x="1195" y="1420"/>
                  </a:lnTo>
                  <a:lnTo>
                    <a:pt x="1192" y="1419"/>
                  </a:lnTo>
                  <a:lnTo>
                    <a:pt x="1181" y="1412"/>
                  </a:lnTo>
                  <a:lnTo>
                    <a:pt x="1169" y="1404"/>
                  </a:lnTo>
                  <a:lnTo>
                    <a:pt x="1158" y="1398"/>
                  </a:lnTo>
                  <a:lnTo>
                    <a:pt x="1140" y="1389"/>
                  </a:lnTo>
                  <a:lnTo>
                    <a:pt x="1123" y="1384"/>
                  </a:lnTo>
                  <a:lnTo>
                    <a:pt x="1105" y="1379"/>
                  </a:lnTo>
                  <a:lnTo>
                    <a:pt x="1082" y="1372"/>
                  </a:lnTo>
                  <a:lnTo>
                    <a:pt x="1060" y="1361"/>
                  </a:lnTo>
                  <a:lnTo>
                    <a:pt x="1048" y="1353"/>
                  </a:lnTo>
                  <a:lnTo>
                    <a:pt x="1037" y="1346"/>
                  </a:lnTo>
                  <a:lnTo>
                    <a:pt x="1026" y="1340"/>
                  </a:lnTo>
                  <a:lnTo>
                    <a:pt x="1013" y="1335"/>
                  </a:lnTo>
                  <a:lnTo>
                    <a:pt x="996" y="1323"/>
                  </a:lnTo>
                  <a:lnTo>
                    <a:pt x="977" y="1311"/>
                  </a:lnTo>
                  <a:lnTo>
                    <a:pt x="974" y="1309"/>
                  </a:lnTo>
                  <a:lnTo>
                    <a:pt x="971" y="1306"/>
                  </a:lnTo>
                  <a:lnTo>
                    <a:pt x="968" y="1304"/>
                  </a:lnTo>
                  <a:lnTo>
                    <a:pt x="966" y="1302"/>
                  </a:lnTo>
                  <a:lnTo>
                    <a:pt x="965" y="1300"/>
                  </a:lnTo>
                  <a:lnTo>
                    <a:pt x="963" y="1299"/>
                  </a:lnTo>
                  <a:lnTo>
                    <a:pt x="965" y="1295"/>
                  </a:lnTo>
                  <a:lnTo>
                    <a:pt x="965" y="1292"/>
                  </a:lnTo>
                  <a:lnTo>
                    <a:pt x="966" y="1290"/>
                  </a:lnTo>
                  <a:lnTo>
                    <a:pt x="967" y="1287"/>
                  </a:lnTo>
                  <a:lnTo>
                    <a:pt x="968" y="1285"/>
                  </a:lnTo>
                  <a:lnTo>
                    <a:pt x="969" y="1282"/>
                  </a:lnTo>
                  <a:lnTo>
                    <a:pt x="965" y="1270"/>
                  </a:lnTo>
                  <a:lnTo>
                    <a:pt x="956" y="1259"/>
                  </a:lnTo>
                  <a:lnTo>
                    <a:pt x="946" y="1249"/>
                  </a:lnTo>
                  <a:lnTo>
                    <a:pt x="940" y="1241"/>
                  </a:lnTo>
                  <a:lnTo>
                    <a:pt x="935" y="1236"/>
                  </a:lnTo>
                  <a:lnTo>
                    <a:pt x="930" y="1230"/>
                  </a:lnTo>
                  <a:lnTo>
                    <a:pt x="920" y="1223"/>
                  </a:lnTo>
                  <a:lnTo>
                    <a:pt x="908" y="1215"/>
                  </a:lnTo>
                  <a:lnTo>
                    <a:pt x="897" y="1202"/>
                  </a:lnTo>
                  <a:lnTo>
                    <a:pt x="885" y="1192"/>
                  </a:lnTo>
                  <a:lnTo>
                    <a:pt x="877" y="1185"/>
                  </a:lnTo>
                  <a:lnTo>
                    <a:pt x="871" y="1178"/>
                  </a:lnTo>
                  <a:lnTo>
                    <a:pt x="867" y="1169"/>
                  </a:lnTo>
                  <a:lnTo>
                    <a:pt x="864" y="1163"/>
                  </a:lnTo>
                  <a:lnTo>
                    <a:pt x="854" y="1151"/>
                  </a:lnTo>
                  <a:lnTo>
                    <a:pt x="841" y="1141"/>
                  </a:lnTo>
                  <a:lnTo>
                    <a:pt x="830" y="1132"/>
                  </a:lnTo>
                  <a:lnTo>
                    <a:pt x="820" y="1121"/>
                  </a:lnTo>
                  <a:lnTo>
                    <a:pt x="809" y="1113"/>
                  </a:lnTo>
                  <a:lnTo>
                    <a:pt x="804" y="1108"/>
                  </a:lnTo>
                  <a:lnTo>
                    <a:pt x="801" y="1102"/>
                  </a:lnTo>
                  <a:lnTo>
                    <a:pt x="799" y="1095"/>
                  </a:lnTo>
                  <a:lnTo>
                    <a:pt x="789" y="1076"/>
                  </a:lnTo>
                  <a:lnTo>
                    <a:pt x="775" y="1059"/>
                  </a:lnTo>
                  <a:lnTo>
                    <a:pt x="773" y="1056"/>
                  </a:lnTo>
                  <a:lnTo>
                    <a:pt x="771" y="1054"/>
                  </a:lnTo>
                  <a:lnTo>
                    <a:pt x="769" y="1051"/>
                  </a:lnTo>
                  <a:lnTo>
                    <a:pt x="766" y="1049"/>
                  </a:lnTo>
                  <a:lnTo>
                    <a:pt x="764" y="1046"/>
                  </a:lnTo>
                  <a:lnTo>
                    <a:pt x="761" y="1045"/>
                  </a:lnTo>
                  <a:lnTo>
                    <a:pt x="759" y="1045"/>
                  </a:lnTo>
                  <a:lnTo>
                    <a:pt x="758" y="1045"/>
                  </a:lnTo>
                  <a:lnTo>
                    <a:pt x="756" y="1047"/>
                  </a:lnTo>
                  <a:lnTo>
                    <a:pt x="756" y="1050"/>
                  </a:lnTo>
                  <a:lnTo>
                    <a:pt x="760" y="1065"/>
                  </a:lnTo>
                  <a:lnTo>
                    <a:pt x="759" y="1076"/>
                  </a:lnTo>
                  <a:lnTo>
                    <a:pt x="759" y="1080"/>
                  </a:lnTo>
                  <a:lnTo>
                    <a:pt x="759" y="1082"/>
                  </a:lnTo>
                  <a:lnTo>
                    <a:pt x="760" y="1086"/>
                  </a:lnTo>
                  <a:lnTo>
                    <a:pt x="763" y="1090"/>
                  </a:lnTo>
                  <a:lnTo>
                    <a:pt x="766" y="1092"/>
                  </a:lnTo>
                  <a:lnTo>
                    <a:pt x="776" y="1098"/>
                  </a:lnTo>
                  <a:lnTo>
                    <a:pt x="785" y="1105"/>
                  </a:lnTo>
                  <a:lnTo>
                    <a:pt x="791" y="1112"/>
                  </a:lnTo>
                  <a:lnTo>
                    <a:pt x="793" y="1121"/>
                  </a:lnTo>
                  <a:lnTo>
                    <a:pt x="796" y="1126"/>
                  </a:lnTo>
                  <a:lnTo>
                    <a:pt x="801" y="1132"/>
                  </a:lnTo>
                  <a:lnTo>
                    <a:pt x="806" y="1137"/>
                  </a:lnTo>
                  <a:lnTo>
                    <a:pt x="814" y="1146"/>
                  </a:lnTo>
                  <a:lnTo>
                    <a:pt x="822" y="1158"/>
                  </a:lnTo>
                  <a:lnTo>
                    <a:pt x="827" y="1164"/>
                  </a:lnTo>
                  <a:lnTo>
                    <a:pt x="832" y="1170"/>
                  </a:lnTo>
                  <a:lnTo>
                    <a:pt x="837" y="1175"/>
                  </a:lnTo>
                  <a:lnTo>
                    <a:pt x="840" y="1179"/>
                  </a:lnTo>
                  <a:lnTo>
                    <a:pt x="841" y="1182"/>
                  </a:lnTo>
                  <a:lnTo>
                    <a:pt x="842" y="1184"/>
                  </a:lnTo>
                  <a:lnTo>
                    <a:pt x="845" y="1187"/>
                  </a:lnTo>
                  <a:lnTo>
                    <a:pt x="846" y="1189"/>
                  </a:lnTo>
                  <a:lnTo>
                    <a:pt x="849" y="1192"/>
                  </a:lnTo>
                  <a:lnTo>
                    <a:pt x="851" y="1195"/>
                  </a:lnTo>
                  <a:lnTo>
                    <a:pt x="855" y="1200"/>
                  </a:lnTo>
                  <a:lnTo>
                    <a:pt x="856" y="1205"/>
                  </a:lnTo>
                  <a:lnTo>
                    <a:pt x="859" y="1210"/>
                  </a:lnTo>
                  <a:lnTo>
                    <a:pt x="860" y="1212"/>
                  </a:lnTo>
                  <a:lnTo>
                    <a:pt x="862" y="1214"/>
                  </a:lnTo>
                  <a:lnTo>
                    <a:pt x="865" y="1215"/>
                  </a:lnTo>
                  <a:lnTo>
                    <a:pt x="867" y="1216"/>
                  </a:lnTo>
                  <a:lnTo>
                    <a:pt x="870" y="1218"/>
                  </a:lnTo>
                  <a:lnTo>
                    <a:pt x="872" y="1220"/>
                  </a:lnTo>
                  <a:lnTo>
                    <a:pt x="876" y="1224"/>
                  </a:lnTo>
                  <a:lnTo>
                    <a:pt x="880" y="1229"/>
                  </a:lnTo>
                  <a:lnTo>
                    <a:pt x="882" y="1234"/>
                  </a:lnTo>
                  <a:lnTo>
                    <a:pt x="885" y="1239"/>
                  </a:lnTo>
                  <a:lnTo>
                    <a:pt x="885" y="1240"/>
                  </a:lnTo>
                  <a:lnTo>
                    <a:pt x="884" y="1241"/>
                  </a:lnTo>
                  <a:lnTo>
                    <a:pt x="882" y="1241"/>
                  </a:lnTo>
                  <a:lnTo>
                    <a:pt x="880" y="1241"/>
                  </a:lnTo>
                  <a:lnTo>
                    <a:pt x="879" y="1241"/>
                  </a:lnTo>
                  <a:lnTo>
                    <a:pt x="877" y="1241"/>
                  </a:lnTo>
                  <a:lnTo>
                    <a:pt x="874" y="1239"/>
                  </a:lnTo>
                  <a:lnTo>
                    <a:pt x="871" y="1238"/>
                  </a:lnTo>
                  <a:lnTo>
                    <a:pt x="869" y="1234"/>
                  </a:lnTo>
                  <a:lnTo>
                    <a:pt x="867" y="1231"/>
                  </a:lnTo>
                  <a:lnTo>
                    <a:pt x="865" y="1230"/>
                  </a:lnTo>
                  <a:lnTo>
                    <a:pt x="864" y="1228"/>
                  </a:lnTo>
                  <a:lnTo>
                    <a:pt x="861" y="1225"/>
                  </a:lnTo>
                  <a:lnTo>
                    <a:pt x="857" y="1223"/>
                  </a:lnTo>
                  <a:lnTo>
                    <a:pt x="854" y="1220"/>
                  </a:lnTo>
                  <a:lnTo>
                    <a:pt x="850" y="1218"/>
                  </a:lnTo>
                  <a:lnTo>
                    <a:pt x="849" y="1215"/>
                  </a:lnTo>
                  <a:lnTo>
                    <a:pt x="846" y="1213"/>
                  </a:lnTo>
                  <a:lnTo>
                    <a:pt x="842" y="1209"/>
                  </a:lnTo>
                  <a:lnTo>
                    <a:pt x="840" y="1207"/>
                  </a:lnTo>
                  <a:lnTo>
                    <a:pt x="837" y="1204"/>
                  </a:lnTo>
                  <a:lnTo>
                    <a:pt x="834" y="1203"/>
                  </a:lnTo>
                  <a:lnTo>
                    <a:pt x="830" y="1202"/>
                  </a:lnTo>
                  <a:lnTo>
                    <a:pt x="826" y="1202"/>
                  </a:lnTo>
                  <a:lnTo>
                    <a:pt x="824" y="1200"/>
                  </a:lnTo>
                  <a:lnTo>
                    <a:pt x="821" y="1198"/>
                  </a:lnTo>
                  <a:lnTo>
                    <a:pt x="820" y="1194"/>
                  </a:lnTo>
                  <a:lnTo>
                    <a:pt x="819" y="1184"/>
                  </a:lnTo>
                  <a:lnTo>
                    <a:pt x="818" y="1177"/>
                  </a:lnTo>
                  <a:lnTo>
                    <a:pt x="815" y="1169"/>
                  </a:lnTo>
                  <a:lnTo>
                    <a:pt x="806" y="1163"/>
                  </a:lnTo>
                  <a:lnTo>
                    <a:pt x="799" y="1158"/>
                  </a:lnTo>
                  <a:lnTo>
                    <a:pt x="791" y="1154"/>
                  </a:lnTo>
                  <a:lnTo>
                    <a:pt x="783" y="1151"/>
                  </a:lnTo>
                  <a:lnTo>
                    <a:pt x="778" y="1144"/>
                  </a:lnTo>
                  <a:lnTo>
                    <a:pt x="775" y="1137"/>
                  </a:lnTo>
                  <a:lnTo>
                    <a:pt x="775" y="1128"/>
                  </a:lnTo>
                  <a:lnTo>
                    <a:pt x="776" y="1121"/>
                  </a:lnTo>
                  <a:lnTo>
                    <a:pt x="773" y="1113"/>
                  </a:lnTo>
                  <a:lnTo>
                    <a:pt x="760" y="1103"/>
                  </a:lnTo>
                  <a:lnTo>
                    <a:pt x="751" y="1095"/>
                  </a:lnTo>
                  <a:lnTo>
                    <a:pt x="748" y="1092"/>
                  </a:lnTo>
                  <a:lnTo>
                    <a:pt x="747" y="1090"/>
                  </a:lnTo>
                  <a:lnTo>
                    <a:pt x="744" y="1086"/>
                  </a:lnTo>
                  <a:lnTo>
                    <a:pt x="743" y="1082"/>
                  </a:lnTo>
                  <a:lnTo>
                    <a:pt x="740" y="1080"/>
                  </a:lnTo>
                  <a:lnTo>
                    <a:pt x="733" y="1067"/>
                  </a:lnTo>
                  <a:lnTo>
                    <a:pt x="724" y="1055"/>
                  </a:lnTo>
                  <a:lnTo>
                    <a:pt x="714" y="1042"/>
                  </a:lnTo>
                  <a:lnTo>
                    <a:pt x="698" y="1019"/>
                  </a:lnTo>
                  <a:lnTo>
                    <a:pt x="683" y="995"/>
                  </a:lnTo>
                  <a:lnTo>
                    <a:pt x="673" y="985"/>
                  </a:lnTo>
                  <a:lnTo>
                    <a:pt x="663" y="976"/>
                  </a:lnTo>
                  <a:lnTo>
                    <a:pt x="652" y="969"/>
                  </a:lnTo>
                  <a:lnTo>
                    <a:pt x="636" y="958"/>
                  </a:lnTo>
                  <a:lnTo>
                    <a:pt x="621" y="943"/>
                  </a:lnTo>
                  <a:lnTo>
                    <a:pt x="608" y="924"/>
                  </a:lnTo>
                  <a:lnTo>
                    <a:pt x="598" y="906"/>
                  </a:lnTo>
                  <a:lnTo>
                    <a:pt x="591" y="886"/>
                  </a:lnTo>
                  <a:lnTo>
                    <a:pt x="586" y="874"/>
                  </a:lnTo>
                  <a:lnTo>
                    <a:pt x="581" y="862"/>
                  </a:lnTo>
                  <a:lnTo>
                    <a:pt x="578" y="858"/>
                  </a:lnTo>
                  <a:lnTo>
                    <a:pt x="576" y="855"/>
                  </a:lnTo>
                  <a:lnTo>
                    <a:pt x="573" y="852"/>
                  </a:lnTo>
                  <a:lnTo>
                    <a:pt x="571" y="848"/>
                  </a:lnTo>
                  <a:lnTo>
                    <a:pt x="567" y="845"/>
                  </a:lnTo>
                  <a:lnTo>
                    <a:pt x="563" y="835"/>
                  </a:lnTo>
                  <a:lnTo>
                    <a:pt x="560" y="824"/>
                  </a:lnTo>
                  <a:lnTo>
                    <a:pt x="557" y="820"/>
                  </a:lnTo>
                  <a:lnTo>
                    <a:pt x="556" y="817"/>
                  </a:lnTo>
                  <a:lnTo>
                    <a:pt x="553" y="814"/>
                  </a:lnTo>
                  <a:lnTo>
                    <a:pt x="552" y="810"/>
                  </a:lnTo>
                  <a:lnTo>
                    <a:pt x="552" y="805"/>
                  </a:lnTo>
                  <a:lnTo>
                    <a:pt x="551" y="795"/>
                  </a:lnTo>
                  <a:lnTo>
                    <a:pt x="551" y="786"/>
                  </a:lnTo>
                  <a:lnTo>
                    <a:pt x="552" y="779"/>
                  </a:lnTo>
                  <a:lnTo>
                    <a:pt x="551" y="768"/>
                  </a:lnTo>
                  <a:lnTo>
                    <a:pt x="550" y="755"/>
                  </a:lnTo>
                  <a:lnTo>
                    <a:pt x="541" y="731"/>
                  </a:lnTo>
                  <a:lnTo>
                    <a:pt x="541" y="722"/>
                  </a:lnTo>
                  <a:lnTo>
                    <a:pt x="542" y="714"/>
                  </a:lnTo>
                  <a:lnTo>
                    <a:pt x="543" y="705"/>
                  </a:lnTo>
                  <a:lnTo>
                    <a:pt x="545" y="684"/>
                  </a:lnTo>
                  <a:lnTo>
                    <a:pt x="543" y="662"/>
                  </a:lnTo>
                  <a:lnTo>
                    <a:pt x="541" y="641"/>
                  </a:lnTo>
                  <a:lnTo>
                    <a:pt x="541" y="615"/>
                  </a:lnTo>
                  <a:lnTo>
                    <a:pt x="540" y="610"/>
                  </a:lnTo>
                  <a:lnTo>
                    <a:pt x="537" y="606"/>
                  </a:lnTo>
                  <a:lnTo>
                    <a:pt x="535" y="602"/>
                  </a:lnTo>
                  <a:lnTo>
                    <a:pt x="533" y="598"/>
                  </a:lnTo>
                  <a:lnTo>
                    <a:pt x="532" y="595"/>
                  </a:lnTo>
                  <a:lnTo>
                    <a:pt x="530" y="588"/>
                  </a:lnTo>
                  <a:lnTo>
                    <a:pt x="528" y="581"/>
                  </a:lnTo>
                  <a:lnTo>
                    <a:pt x="527" y="575"/>
                  </a:lnTo>
                  <a:lnTo>
                    <a:pt x="528" y="570"/>
                  </a:lnTo>
                  <a:lnTo>
                    <a:pt x="531" y="567"/>
                  </a:lnTo>
                  <a:lnTo>
                    <a:pt x="538" y="570"/>
                  </a:lnTo>
                  <a:lnTo>
                    <a:pt x="546" y="576"/>
                  </a:lnTo>
                  <a:lnTo>
                    <a:pt x="555" y="580"/>
                  </a:lnTo>
                  <a:lnTo>
                    <a:pt x="561" y="580"/>
                  </a:lnTo>
                  <a:lnTo>
                    <a:pt x="565" y="576"/>
                  </a:lnTo>
                  <a:lnTo>
                    <a:pt x="565" y="569"/>
                  </a:lnTo>
                  <a:lnTo>
                    <a:pt x="562" y="560"/>
                  </a:lnTo>
                  <a:lnTo>
                    <a:pt x="558" y="555"/>
                  </a:lnTo>
                  <a:lnTo>
                    <a:pt x="551" y="554"/>
                  </a:lnTo>
                  <a:lnTo>
                    <a:pt x="545" y="554"/>
                  </a:lnTo>
                  <a:lnTo>
                    <a:pt x="538" y="554"/>
                  </a:lnTo>
                  <a:lnTo>
                    <a:pt x="532" y="556"/>
                  </a:lnTo>
                  <a:lnTo>
                    <a:pt x="526" y="559"/>
                  </a:lnTo>
                  <a:lnTo>
                    <a:pt x="520" y="560"/>
                  </a:lnTo>
                  <a:lnTo>
                    <a:pt x="515" y="559"/>
                  </a:lnTo>
                  <a:lnTo>
                    <a:pt x="510" y="551"/>
                  </a:lnTo>
                  <a:lnTo>
                    <a:pt x="496" y="534"/>
                  </a:lnTo>
                  <a:lnTo>
                    <a:pt x="484" y="520"/>
                  </a:lnTo>
                  <a:lnTo>
                    <a:pt x="476" y="511"/>
                  </a:lnTo>
                  <a:lnTo>
                    <a:pt x="471" y="500"/>
                  </a:lnTo>
                  <a:lnTo>
                    <a:pt x="470" y="488"/>
                  </a:lnTo>
                  <a:lnTo>
                    <a:pt x="472" y="475"/>
                  </a:lnTo>
                  <a:lnTo>
                    <a:pt x="474" y="469"/>
                  </a:lnTo>
                  <a:lnTo>
                    <a:pt x="472" y="462"/>
                  </a:lnTo>
                  <a:lnTo>
                    <a:pt x="470" y="455"/>
                  </a:lnTo>
                  <a:lnTo>
                    <a:pt x="470" y="444"/>
                  </a:lnTo>
                  <a:lnTo>
                    <a:pt x="471" y="443"/>
                  </a:lnTo>
                  <a:lnTo>
                    <a:pt x="471" y="442"/>
                  </a:lnTo>
                  <a:lnTo>
                    <a:pt x="472" y="440"/>
                  </a:lnTo>
                  <a:lnTo>
                    <a:pt x="472" y="439"/>
                  </a:lnTo>
                  <a:lnTo>
                    <a:pt x="475" y="437"/>
                  </a:lnTo>
                  <a:lnTo>
                    <a:pt x="474" y="435"/>
                  </a:lnTo>
                  <a:lnTo>
                    <a:pt x="472" y="433"/>
                  </a:lnTo>
                  <a:lnTo>
                    <a:pt x="471" y="431"/>
                  </a:lnTo>
                  <a:lnTo>
                    <a:pt x="469" y="429"/>
                  </a:lnTo>
                  <a:lnTo>
                    <a:pt x="466" y="428"/>
                  </a:lnTo>
                  <a:lnTo>
                    <a:pt x="465" y="427"/>
                  </a:lnTo>
                  <a:lnTo>
                    <a:pt x="464" y="422"/>
                  </a:lnTo>
                  <a:lnTo>
                    <a:pt x="461" y="417"/>
                  </a:lnTo>
                  <a:lnTo>
                    <a:pt x="459" y="413"/>
                  </a:lnTo>
                  <a:lnTo>
                    <a:pt x="457" y="408"/>
                  </a:lnTo>
                  <a:lnTo>
                    <a:pt x="457" y="403"/>
                  </a:lnTo>
                  <a:lnTo>
                    <a:pt x="457" y="396"/>
                  </a:lnTo>
                  <a:lnTo>
                    <a:pt x="456" y="387"/>
                  </a:lnTo>
                  <a:lnTo>
                    <a:pt x="456" y="380"/>
                  </a:lnTo>
                  <a:lnTo>
                    <a:pt x="455" y="377"/>
                  </a:lnTo>
                  <a:lnTo>
                    <a:pt x="454" y="378"/>
                  </a:lnTo>
                  <a:lnTo>
                    <a:pt x="453" y="381"/>
                  </a:lnTo>
                  <a:lnTo>
                    <a:pt x="453" y="383"/>
                  </a:lnTo>
                  <a:lnTo>
                    <a:pt x="451" y="386"/>
                  </a:lnTo>
                  <a:lnTo>
                    <a:pt x="450" y="387"/>
                  </a:lnTo>
                  <a:lnTo>
                    <a:pt x="449" y="389"/>
                  </a:lnTo>
                  <a:lnTo>
                    <a:pt x="446" y="389"/>
                  </a:lnTo>
                  <a:lnTo>
                    <a:pt x="445" y="389"/>
                  </a:lnTo>
                  <a:lnTo>
                    <a:pt x="443" y="391"/>
                  </a:lnTo>
                  <a:lnTo>
                    <a:pt x="440" y="391"/>
                  </a:lnTo>
                  <a:lnTo>
                    <a:pt x="438" y="389"/>
                  </a:lnTo>
                  <a:lnTo>
                    <a:pt x="435" y="389"/>
                  </a:lnTo>
                  <a:lnTo>
                    <a:pt x="434" y="387"/>
                  </a:lnTo>
                  <a:lnTo>
                    <a:pt x="431" y="391"/>
                  </a:lnTo>
                  <a:lnTo>
                    <a:pt x="430" y="393"/>
                  </a:lnTo>
                  <a:lnTo>
                    <a:pt x="429" y="393"/>
                  </a:lnTo>
                  <a:lnTo>
                    <a:pt x="429" y="393"/>
                  </a:lnTo>
                  <a:lnTo>
                    <a:pt x="429" y="392"/>
                  </a:lnTo>
                  <a:lnTo>
                    <a:pt x="428" y="389"/>
                  </a:lnTo>
                  <a:lnTo>
                    <a:pt x="428" y="386"/>
                  </a:lnTo>
                  <a:lnTo>
                    <a:pt x="428" y="383"/>
                  </a:lnTo>
                  <a:lnTo>
                    <a:pt x="428" y="380"/>
                  </a:lnTo>
                  <a:lnTo>
                    <a:pt x="428" y="377"/>
                  </a:lnTo>
                  <a:lnTo>
                    <a:pt x="429" y="373"/>
                  </a:lnTo>
                  <a:lnTo>
                    <a:pt x="429" y="372"/>
                  </a:lnTo>
                  <a:lnTo>
                    <a:pt x="426" y="368"/>
                  </a:lnTo>
                  <a:lnTo>
                    <a:pt x="425" y="366"/>
                  </a:lnTo>
                  <a:lnTo>
                    <a:pt x="423" y="363"/>
                  </a:lnTo>
                  <a:lnTo>
                    <a:pt x="421" y="362"/>
                  </a:lnTo>
                  <a:lnTo>
                    <a:pt x="419" y="360"/>
                  </a:lnTo>
                  <a:lnTo>
                    <a:pt x="418" y="356"/>
                  </a:lnTo>
                  <a:lnTo>
                    <a:pt x="419" y="352"/>
                  </a:lnTo>
                  <a:lnTo>
                    <a:pt x="421" y="348"/>
                  </a:lnTo>
                  <a:lnTo>
                    <a:pt x="424" y="343"/>
                  </a:lnTo>
                  <a:lnTo>
                    <a:pt x="425" y="340"/>
                  </a:lnTo>
                  <a:lnTo>
                    <a:pt x="426" y="338"/>
                  </a:lnTo>
                  <a:lnTo>
                    <a:pt x="426" y="335"/>
                  </a:lnTo>
                  <a:lnTo>
                    <a:pt x="426" y="334"/>
                  </a:lnTo>
                  <a:lnTo>
                    <a:pt x="425" y="330"/>
                  </a:lnTo>
                  <a:lnTo>
                    <a:pt x="423" y="327"/>
                  </a:lnTo>
                  <a:lnTo>
                    <a:pt x="420" y="321"/>
                  </a:lnTo>
                  <a:lnTo>
                    <a:pt x="418" y="315"/>
                  </a:lnTo>
                  <a:lnTo>
                    <a:pt x="415" y="309"/>
                  </a:lnTo>
                  <a:lnTo>
                    <a:pt x="413" y="305"/>
                  </a:lnTo>
                  <a:lnTo>
                    <a:pt x="410" y="301"/>
                  </a:lnTo>
                  <a:lnTo>
                    <a:pt x="410" y="299"/>
                  </a:lnTo>
                  <a:lnTo>
                    <a:pt x="409" y="295"/>
                  </a:lnTo>
                  <a:lnTo>
                    <a:pt x="409" y="292"/>
                  </a:lnTo>
                  <a:lnTo>
                    <a:pt x="409" y="290"/>
                  </a:lnTo>
                  <a:lnTo>
                    <a:pt x="409" y="287"/>
                  </a:lnTo>
                  <a:lnTo>
                    <a:pt x="408" y="285"/>
                  </a:lnTo>
                  <a:lnTo>
                    <a:pt x="406" y="283"/>
                  </a:lnTo>
                  <a:lnTo>
                    <a:pt x="405" y="281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5"/>
                  </a:lnTo>
                  <a:lnTo>
                    <a:pt x="398" y="274"/>
                  </a:lnTo>
                  <a:lnTo>
                    <a:pt x="396" y="271"/>
                  </a:lnTo>
                  <a:lnTo>
                    <a:pt x="395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1" y="275"/>
                  </a:lnTo>
                  <a:lnTo>
                    <a:pt x="391" y="276"/>
                  </a:lnTo>
                  <a:lnTo>
                    <a:pt x="390" y="279"/>
                  </a:lnTo>
                  <a:lnTo>
                    <a:pt x="390" y="281"/>
                  </a:lnTo>
                  <a:lnTo>
                    <a:pt x="389" y="285"/>
                  </a:lnTo>
                  <a:lnTo>
                    <a:pt x="388" y="287"/>
                  </a:lnTo>
                  <a:lnTo>
                    <a:pt x="386" y="290"/>
                  </a:lnTo>
                  <a:lnTo>
                    <a:pt x="385" y="291"/>
                  </a:lnTo>
                  <a:lnTo>
                    <a:pt x="384" y="290"/>
                  </a:lnTo>
                  <a:lnTo>
                    <a:pt x="380" y="286"/>
                  </a:lnTo>
                  <a:lnTo>
                    <a:pt x="379" y="279"/>
                  </a:lnTo>
                  <a:lnTo>
                    <a:pt x="379" y="270"/>
                  </a:lnTo>
                  <a:lnTo>
                    <a:pt x="379" y="264"/>
                  </a:lnTo>
                  <a:lnTo>
                    <a:pt x="380" y="261"/>
                  </a:lnTo>
                  <a:lnTo>
                    <a:pt x="382" y="260"/>
                  </a:lnTo>
                  <a:lnTo>
                    <a:pt x="383" y="258"/>
                  </a:lnTo>
                  <a:lnTo>
                    <a:pt x="384" y="255"/>
                  </a:lnTo>
                  <a:lnTo>
                    <a:pt x="384" y="253"/>
                  </a:lnTo>
                  <a:lnTo>
                    <a:pt x="384" y="249"/>
                  </a:lnTo>
                  <a:lnTo>
                    <a:pt x="383" y="244"/>
                  </a:lnTo>
                  <a:lnTo>
                    <a:pt x="382" y="239"/>
                  </a:lnTo>
                  <a:lnTo>
                    <a:pt x="380" y="235"/>
                  </a:lnTo>
                  <a:lnTo>
                    <a:pt x="379" y="230"/>
                  </a:lnTo>
                  <a:lnTo>
                    <a:pt x="377" y="228"/>
                  </a:lnTo>
                  <a:lnTo>
                    <a:pt x="374" y="225"/>
                  </a:lnTo>
                  <a:lnTo>
                    <a:pt x="373" y="223"/>
                  </a:lnTo>
                  <a:lnTo>
                    <a:pt x="370" y="220"/>
                  </a:lnTo>
                  <a:lnTo>
                    <a:pt x="370" y="218"/>
                  </a:lnTo>
                  <a:lnTo>
                    <a:pt x="372" y="217"/>
                  </a:lnTo>
                  <a:lnTo>
                    <a:pt x="372" y="214"/>
                  </a:lnTo>
                  <a:lnTo>
                    <a:pt x="372" y="213"/>
                  </a:lnTo>
                  <a:lnTo>
                    <a:pt x="370" y="209"/>
                  </a:lnTo>
                  <a:lnTo>
                    <a:pt x="369" y="209"/>
                  </a:lnTo>
                  <a:lnTo>
                    <a:pt x="368" y="209"/>
                  </a:lnTo>
                  <a:lnTo>
                    <a:pt x="365" y="210"/>
                  </a:lnTo>
                  <a:lnTo>
                    <a:pt x="363" y="210"/>
                  </a:lnTo>
                  <a:lnTo>
                    <a:pt x="362" y="212"/>
                  </a:lnTo>
                  <a:lnTo>
                    <a:pt x="360" y="212"/>
                  </a:lnTo>
                  <a:lnTo>
                    <a:pt x="355" y="212"/>
                  </a:lnTo>
                  <a:lnTo>
                    <a:pt x="354" y="212"/>
                  </a:lnTo>
                  <a:lnTo>
                    <a:pt x="353" y="210"/>
                  </a:lnTo>
                  <a:lnTo>
                    <a:pt x="353" y="209"/>
                  </a:lnTo>
                  <a:lnTo>
                    <a:pt x="353" y="208"/>
                  </a:lnTo>
                  <a:lnTo>
                    <a:pt x="353" y="207"/>
                  </a:lnTo>
                  <a:lnTo>
                    <a:pt x="349" y="209"/>
                  </a:lnTo>
                  <a:lnTo>
                    <a:pt x="347" y="212"/>
                  </a:lnTo>
                  <a:lnTo>
                    <a:pt x="345" y="213"/>
                  </a:lnTo>
                  <a:lnTo>
                    <a:pt x="343" y="212"/>
                  </a:lnTo>
                  <a:lnTo>
                    <a:pt x="342" y="209"/>
                  </a:lnTo>
                  <a:lnTo>
                    <a:pt x="339" y="205"/>
                  </a:lnTo>
                  <a:lnTo>
                    <a:pt x="337" y="202"/>
                  </a:lnTo>
                  <a:lnTo>
                    <a:pt x="337" y="197"/>
                  </a:lnTo>
                  <a:lnTo>
                    <a:pt x="337" y="192"/>
                  </a:lnTo>
                  <a:lnTo>
                    <a:pt x="337" y="189"/>
                  </a:lnTo>
                  <a:lnTo>
                    <a:pt x="335" y="188"/>
                  </a:lnTo>
                  <a:lnTo>
                    <a:pt x="333" y="187"/>
                  </a:lnTo>
                  <a:lnTo>
                    <a:pt x="332" y="186"/>
                  </a:lnTo>
                  <a:lnTo>
                    <a:pt x="330" y="184"/>
                  </a:lnTo>
                  <a:lnTo>
                    <a:pt x="329" y="183"/>
                  </a:lnTo>
                  <a:lnTo>
                    <a:pt x="324" y="177"/>
                  </a:lnTo>
                  <a:lnTo>
                    <a:pt x="320" y="168"/>
                  </a:lnTo>
                  <a:lnTo>
                    <a:pt x="318" y="161"/>
                  </a:lnTo>
                  <a:lnTo>
                    <a:pt x="313" y="154"/>
                  </a:lnTo>
                  <a:lnTo>
                    <a:pt x="312" y="154"/>
                  </a:lnTo>
                  <a:lnTo>
                    <a:pt x="312" y="152"/>
                  </a:lnTo>
                  <a:lnTo>
                    <a:pt x="312" y="151"/>
                  </a:lnTo>
                  <a:lnTo>
                    <a:pt x="312" y="147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10" y="141"/>
                  </a:lnTo>
                  <a:lnTo>
                    <a:pt x="310" y="138"/>
                  </a:lnTo>
                  <a:lnTo>
                    <a:pt x="309" y="137"/>
                  </a:lnTo>
                  <a:lnTo>
                    <a:pt x="309" y="136"/>
                  </a:lnTo>
                  <a:lnTo>
                    <a:pt x="308" y="137"/>
                  </a:lnTo>
                  <a:lnTo>
                    <a:pt x="303" y="140"/>
                  </a:lnTo>
                  <a:lnTo>
                    <a:pt x="299" y="147"/>
                  </a:lnTo>
                  <a:lnTo>
                    <a:pt x="297" y="156"/>
                  </a:lnTo>
                  <a:lnTo>
                    <a:pt x="294" y="163"/>
                  </a:lnTo>
                  <a:lnTo>
                    <a:pt x="292" y="169"/>
                  </a:lnTo>
                  <a:lnTo>
                    <a:pt x="288" y="171"/>
                  </a:lnTo>
                  <a:lnTo>
                    <a:pt x="284" y="169"/>
                  </a:lnTo>
                  <a:lnTo>
                    <a:pt x="281" y="166"/>
                  </a:lnTo>
                  <a:lnTo>
                    <a:pt x="277" y="162"/>
                  </a:lnTo>
                  <a:lnTo>
                    <a:pt x="273" y="159"/>
                  </a:lnTo>
                  <a:lnTo>
                    <a:pt x="267" y="157"/>
                  </a:lnTo>
                  <a:lnTo>
                    <a:pt x="259" y="154"/>
                  </a:lnTo>
                  <a:lnTo>
                    <a:pt x="252" y="156"/>
                  </a:lnTo>
                  <a:lnTo>
                    <a:pt x="244" y="159"/>
                  </a:lnTo>
                  <a:lnTo>
                    <a:pt x="242" y="162"/>
                  </a:lnTo>
                  <a:lnTo>
                    <a:pt x="241" y="162"/>
                  </a:lnTo>
                  <a:lnTo>
                    <a:pt x="239" y="159"/>
                  </a:lnTo>
                  <a:lnTo>
                    <a:pt x="238" y="158"/>
                  </a:lnTo>
                  <a:lnTo>
                    <a:pt x="237" y="154"/>
                  </a:lnTo>
                  <a:lnTo>
                    <a:pt x="236" y="152"/>
                  </a:lnTo>
                  <a:lnTo>
                    <a:pt x="235" y="148"/>
                  </a:lnTo>
                  <a:lnTo>
                    <a:pt x="233" y="146"/>
                  </a:lnTo>
                  <a:lnTo>
                    <a:pt x="231" y="143"/>
                  </a:lnTo>
                  <a:lnTo>
                    <a:pt x="230" y="142"/>
                  </a:lnTo>
                  <a:lnTo>
                    <a:pt x="227" y="142"/>
                  </a:lnTo>
                  <a:lnTo>
                    <a:pt x="225" y="143"/>
                  </a:lnTo>
                  <a:lnTo>
                    <a:pt x="223" y="143"/>
                  </a:lnTo>
                  <a:lnTo>
                    <a:pt x="221" y="142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18" y="137"/>
                  </a:lnTo>
                  <a:lnTo>
                    <a:pt x="218" y="135"/>
                  </a:lnTo>
                  <a:lnTo>
                    <a:pt x="217" y="133"/>
                  </a:lnTo>
                  <a:lnTo>
                    <a:pt x="216" y="131"/>
                  </a:lnTo>
                  <a:lnTo>
                    <a:pt x="211" y="130"/>
                  </a:lnTo>
                  <a:lnTo>
                    <a:pt x="205" y="130"/>
                  </a:lnTo>
                  <a:lnTo>
                    <a:pt x="198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6" y="148"/>
                  </a:lnTo>
                  <a:lnTo>
                    <a:pt x="198" y="152"/>
                  </a:lnTo>
                  <a:lnTo>
                    <a:pt x="197" y="157"/>
                  </a:lnTo>
                  <a:lnTo>
                    <a:pt x="197" y="161"/>
                  </a:lnTo>
                  <a:lnTo>
                    <a:pt x="196" y="162"/>
                  </a:lnTo>
                  <a:lnTo>
                    <a:pt x="193" y="164"/>
                  </a:lnTo>
                  <a:lnTo>
                    <a:pt x="191" y="164"/>
                  </a:lnTo>
                  <a:lnTo>
                    <a:pt x="190" y="166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1" y="173"/>
                  </a:lnTo>
                  <a:lnTo>
                    <a:pt x="178" y="176"/>
                  </a:lnTo>
                  <a:lnTo>
                    <a:pt x="177" y="179"/>
                  </a:lnTo>
                  <a:lnTo>
                    <a:pt x="173" y="182"/>
                  </a:lnTo>
                  <a:lnTo>
                    <a:pt x="171" y="184"/>
                  </a:lnTo>
                  <a:lnTo>
                    <a:pt x="168" y="186"/>
                  </a:lnTo>
                  <a:lnTo>
                    <a:pt x="166" y="188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3"/>
                  </a:lnTo>
                  <a:lnTo>
                    <a:pt x="156" y="194"/>
                  </a:lnTo>
                  <a:lnTo>
                    <a:pt x="155" y="193"/>
                  </a:lnTo>
                  <a:lnTo>
                    <a:pt x="155" y="188"/>
                  </a:lnTo>
                  <a:lnTo>
                    <a:pt x="155" y="182"/>
                  </a:lnTo>
                  <a:lnTo>
                    <a:pt x="155" y="177"/>
                  </a:lnTo>
                  <a:lnTo>
                    <a:pt x="156" y="173"/>
                  </a:lnTo>
                  <a:lnTo>
                    <a:pt x="155" y="171"/>
                  </a:lnTo>
                  <a:lnTo>
                    <a:pt x="155" y="169"/>
                  </a:lnTo>
                  <a:lnTo>
                    <a:pt x="154" y="168"/>
                  </a:lnTo>
                  <a:lnTo>
                    <a:pt x="152" y="167"/>
                  </a:lnTo>
                  <a:lnTo>
                    <a:pt x="152" y="166"/>
                  </a:lnTo>
                  <a:lnTo>
                    <a:pt x="152" y="163"/>
                  </a:lnTo>
                  <a:lnTo>
                    <a:pt x="152" y="159"/>
                  </a:lnTo>
                  <a:lnTo>
                    <a:pt x="156" y="154"/>
                  </a:lnTo>
                  <a:lnTo>
                    <a:pt x="159" y="148"/>
                  </a:lnTo>
                  <a:lnTo>
                    <a:pt x="161" y="142"/>
                  </a:lnTo>
                  <a:lnTo>
                    <a:pt x="161" y="138"/>
                  </a:lnTo>
                  <a:lnTo>
                    <a:pt x="161" y="136"/>
                  </a:lnTo>
                  <a:lnTo>
                    <a:pt x="162" y="135"/>
                  </a:lnTo>
                  <a:lnTo>
                    <a:pt x="165" y="135"/>
                  </a:lnTo>
                  <a:lnTo>
                    <a:pt x="166" y="133"/>
                  </a:lnTo>
                  <a:lnTo>
                    <a:pt x="168" y="133"/>
                  </a:lnTo>
                  <a:lnTo>
                    <a:pt x="171" y="132"/>
                  </a:lnTo>
                  <a:lnTo>
                    <a:pt x="172" y="130"/>
                  </a:lnTo>
                  <a:lnTo>
                    <a:pt x="173" y="127"/>
                  </a:lnTo>
                  <a:lnTo>
                    <a:pt x="173" y="123"/>
                  </a:lnTo>
                  <a:lnTo>
                    <a:pt x="173" y="120"/>
                  </a:lnTo>
                  <a:lnTo>
                    <a:pt x="173" y="117"/>
                  </a:lnTo>
                  <a:lnTo>
                    <a:pt x="172" y="116"/>
                  </a:lnTo>
                  <a:lnTo>
                    <a:pt x="171" y="116"/>
                  </a:lnTo>
                  <a:lnTo>
                    <a:pt x="168" y="117"/>
                  </a:lnTo>
                  <a:lnTo>
                    <a:pt x="167" y="118"/>
                  </a:lnTo>
                  <a:lnTo>
                    <a:pt x="165" y="120"/>
                  </a:lnTo>
                  <a:lnTo>
                    <a:pt x="162" y="122"/>
                  </a:lnTo>
                  <a:lnTo>
                    <a:pt x="161" y="125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0" y="144"/>
                  </a:lnTo>
                  <a:lnTo>
                    <a:pt x="147" y="146"/>
                  </a:lnTo>
                  <a:lnTo>
                    <a:pt x="146" y="148"/>
                  </a:lnTo>
                  <a:lnTo>
                    <a:pt x="145" y="151"/>
                  </a:lnTo>
                  <a:lnTo>
                    <a:pt x="145" y="154"/>
                  </a:lnTo>
                  <a:lnTo>
                    <a:pt x="145" y="162"/>
                  </a:lnTo>
                  <a:lnTo>
                    <a:pt x="144" y="168"/>
                  </a:lnTo>
                  <a:lnTo>
                    <a:pt x="142" y="173"/>
                  </a:lnTo>
                  <a:lnTo>
                    <a:pt x="141" y="176"/>
                  </a:lnTo>
                  <a:lnTo>
                    <a:pt x="139" y="176"/>
                  </a:lnTo>
                  <a:lnTo>
                    <a:pt x="137" y="177"/>
                  </a:lnTo>
                  <a:lnTo>
                    <a:pt x="135" y="178"/>
                  </a:lnTo>
                  <a:lnTo>
                    <a:pt x="134" y="179"/>
                  </a:lnTo>
                  <a:lnTo>
                    <a:pt x="132" y="181"/>
                  </a:lnTo>
                  <a:lnTo>
                    <a:pt x="130" y="184"/>
                  </a:lnTo>
                  <a:lnTo>
                    <a:pt x="130" y="187"/>
                  </a:lnTo>
                  <a:lnTo>
                    <a:pt x="130" y="189"/>
                  </a:lnTo>
                  <a:lnTo>
                    <a:pt x="130" y="190"/>
                  </a:lnTo>
                  <a:lnTo>
                    <a:pt x="130" y="192"/>
                  </a:lnTo>
                  <a:lnTo>
                    <a:pt x="131" y="193"/>
                  </a:lnTo>
                  <a:lnTo>
                    <a:pt x="131" y="194"/>
                  </a:lnTo>
                  <a:lnTo>
                    <a:pt x="132" y="197"/>
                  </a:lnTo>
                  <a:lnTo>
                    <a:pt x="131" y="200"/>
                  </a:lnTo>
                  <a:lnTo>
                    <a:pt x="130" y="203"/>
                  </a:lnTo>
                  <a:lnTo>
                    <a:pt x="129" y="204"/>
                  </a:lnTo>
                  <a:lnTo>
                    <a:pt x="126" y="204"/>
                  </a:lnTo>
                  <a:lnTo>
                    <a:pt x="124" y="204"/>
                  </a:lnTo>
                  <a:lnTo>
                    <a:pt x="121" y="203"/>
                  </a:lnTo>
                  <a:lnTo>
                    <a:pt x="119" y="202"/>
                  </a:lnTo>
                  <a:lnTo>
                    <a:pt x="117" y="203"/>
                  </a:lnTo>
                  <a:lnTo>
                    <a:pt x="117" y="205"/>
                  </a:lnTo>
                  <a:lnTo>
                    <a:pt x="117" y="208"/>
                  </a:lnTo>
                  <a:lnTo>
                    <a:pt x="119" y="210"/>
                  </a:lnTo>
                  <a:lnTo>
                    <a:pt x="120" y="212"/>
                  </a:lnTo>
                  <a:lnTo>
                    <a:pt x="121" y="212"/>
                  </a:lnTo>
                  <a:lnTo>
                    <a:pt x="125" y="215"/>
                  </a:lnTo>
                  <a:lnTo>
                    <a:pt x="127" y="219"/>
                  </a:lnTo>
                  <a:lnTo>
                    <a:pt x="127" y="225"/>
                  </a:lnTo>
                  <a:lnTo>
                    <a:pt x="124" y="233"/>
                  </a:lnTo>
                  <a:lnTo>
                    <a:pt x="121" y="241"/>
                  </a:lnTo>
                  <a:lnTo>
                    <a:pt x="116" y="246"/>
                  </a:lnTo>
                  <a:lnTo>
                    <a:pt x="110" y="250"/>
                  </a:lnTo>
                  <a:lnTo>
                    <a:pt x="105" y="254"/>
                  </a:lnTo>
                  <a:lnTo>
                    <a:pt x="99" y="261"/>
                  </a:lnTo>
                  <a:lnTo>
                    <a:pt x="92" y="271"/>
                  </a:lnTo>
                  <a:lnTo>
                    <a:pt x="88" y="283"/>
                  </a:lnTo>
                  <a:lnTo>
                    <a:pt x="86" y="286"/>
                  </a:lnTo>
                  <a:lnTo>
                    <a:pt x="85" y="289"/>
                  </a:lnTo>
                  <a:lnTo>
                    <a:pt x="85" y="291"/>
                  </a:lnTo>
                  <a:lnTo>
                    <a:pt x="85" y="292"/>
                  </a:lnTo>
                  <a:lnTo>
                    <a:pt x="81" y="295"/>
                  </a:lnTo>
                  <a:lnTo>
                    <a:pt x="79" y="296"/>
                  </a:lnTo>
                  <a:lnTo>
                    <a:pt x="76" y="297"/>
                  </a:lnTo>
                  <a:lnTo>
                    <a:pt x="74" y="301"/>
                  </a:lnTo>
                  <a:lnTo>
                    <a:pt x="69" y="315"/>
                  </a:lnTo>
                  <a:lnTo>
                    <a:pt x="61" y="322"/>
                  </a:lnTo>
                  <a:lnTo>
                    <a:pt x="59" y="324"/>
                  </a:lnTo>
                  <a:lnTo>
                    <a:pt x="56" y="325"/>
                  </a:lnTo>
                  <a:lnTo>
                    <a:pt x="54" y="324"/>
                  </a:lnTo>
                  <a:lnTo>
                    <a:pt x="51" y="322"/>
                  </a:lnTo>
                  <a:lnTo>
                    <a:pt x="51" y="319"/>
                  </a:lnTo>
                  <a:lnTo>
                    <a:pt x="50" y="314"/>
                  </a:lnTo>
                  <a:lnTo>
                    <a:pt x="50" y="310"/>
                  </a:lnTo>
                  <a:lnTo>
                    <a:pt x="50" y="306"/>
                  </a:lnTo>
                  <a:lnTo>
                    <a:pt x="51" y="304"/>
                  </a:lnTo>
                  <a:lnTo>
                    <a:pt x="53" y="301"/>
                  </a:lnTo>
                  <a:lnTo>
                    <a:pt x="55" y="300"/>
                  </a:lnTo>
                  <a:lnTo>
                    <a:pt x="56" y="300"/>
                  </a:lnTo>
                  <a:lnTo>
                    <a:pt x="58" y="299"/>
                  </a:lnTo>
                  <a:lnTo>
                    <a:pt x="59" y="297"/>
                  </a:lnTo>
                  <a:lnTo>
                    <a:pt x="61" y="296"/>
                  </a:lnTo>
                  <a:lnTo>
                    <a:pt x="63" y="294"/>
                  </a:lnTo>
                  <a:lnTo>
                    <a:pt x="63" y="291"/>
                  </a:lnTo>
                  <a:lnTo>
                    <a:pt x="64" y="290"/>
                  </a:lnTo>
                  <a:lnTo>
                    <a:pt x="65" y="287"/>
                  </a:lnTo>
                  <a:lnTo>
                    <a:pt x="66" y="285"/>
                  </a:lnTo>
                  <a:lnTo>
                    <a:pt x="69" y="284"/>
                  </a:lnTo>
                  <a:lnTo>
                    <a:pt x="69" y="281"/>
                  </a:lnTo>
                  <a:lnTo>
                    <a:pt x="70" y="280"/>
                  </a:lnTo>
                  <a:lnTo>
                    <a:pt x="70" y="278"/>
                  </a:lnTo>
                  <a:lnTo>
                    <a:pt x="70" y="275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69"/>
                  </a:lnTo>
                  <a:lnTo>
                    <a:pt x="74" y="268"/>
                  </a:lnTo>
                  <a:lnTo>
                    <a:pt x="76" y="266"/>
                  </a:lnTo>
                  <a:lnTo>
                    <a:pt x="78" y="265"/>
                  </a:lnTo>
                  <a:lnTo>
                    <a:pt x="79" y="264"/>
                  </a:lnTo>
                  <a:lnTo>
                    <a:pt x="80" y="260"/>
                  </a:lnTo>
                  <a:lnTo>
                    <a:pt x="80" y="256"/>
                  </a:lnTo>
                  <a:lnTo>
                    <a:pt x="81" y="254"/>
                  </a:lnTo>
                  <a:lnTo>
                    <a:pt x="83" y="251"/>
                  </a:lnTo>
                  <a:lnTo>
                    <a:pt x="83" y="243"/>
                  </a:lnTo>
                  <a:lnTo>
                    <a:pt x="85" y="235"/>
                  </a:lnTo>
                  <a:lnTo>
                    <a:pt x="88" y="228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9" y="220"/>
                  </a:lnTo>
                  <a:lnTo>
                    <a:pt x="90" y="217"/>
                  </a:lnTo>
                  <a:lnTo>
                    <a:pt x="90" y="215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5" y="214"/>
                  </a:lnTo>
                  <a:lnTo>
                    <a:pt x="85" y="215"/>
                  </a:lnTo>
                  <a:lnTo>
                    <a:pt x="84" y="217"/>
                  </a:lnTo>
                  <a:lnTo>
                    <a:pt x="83" y="219"/>
                  </a:lnTo>
                  <a:lnTo>
                    <a:pt x="81" y="222"/>
                  </a:lnTo>
                  <a:lnTo>
                    <a:pt x="80" y="223"/>
                  </a:lnTo>
                  <a:lnTo>
                    <a:pt x="79" y="223"/>
                  </a:lnTo>
                  <a:lnTo>
                    <a:pt x="78" y="223"/>
                  </a:lnTo>
                  <a:lnTo>
                    <a:pt x="76" y="220"/>
                  </a:lnTo>
                  <a:lnTo>
                    <a:pt x="76" y="219"/>
                  </a:lnTo>
                  <a:lnTo>
                    <a:pt x="76" y="218"/>
                  </a:lnTo>
                  <a:lnTo>
                    <a:pt x="76" y="217"/>
                  </a:lnTo>
                  <a:lnTo>
                    <a:pt x="76" y="214"/>
                  </a:lnTo>
                  <a:lnTo>
                    <a:pt x="76" y="213"/>
                  </a:lnTo>
                  <a:lnTo>
                    <a:pt x="75" y="212"/>
                  </a:lnTo>
                  <a:lnTo>
                    <a:pt x="74" y="212"/>
                  </a:lnTo>
                  <a:lnTo>
                    <a:pt x="74" y="214"/>
                  </a:lnTo>
                  <a:lnTo>
                    <a:pt x="73" y="215"/>
                  </a:lnTo>
                  <a:lnTo>
                    <a:pt x="70" y="218"/>
                  </a:lnTo>
                  <a:lnTo>
                    <a:pt x="69" y="220"/>
                  </a:lnTo>
                  <a:lnTo>
                    <a:pt x="69" y="223"/>
                  </a:lnTo>
                  <a:lnTo>
                    <a:pt x="68" y="224"/>
                  </a:lnTo>
                  <a:lnTo>
                    <a:pt x="68" y="227"/>
                  </a:lnTo>
                  <a:lnTo>
                    <a:pt x="68" y="229"/>
                  </a:lnTo>
                  <a:lnTo>
                    <a:pt x="68" y="232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5" y="235"/>
                  </a:lnTo>
                  <a:lnTo>
                    <a:pt x="64" y="234"/>
                  </a:lnTo>
                  <a:lnTo>
                    <a:pt x="63" y="233"/>
                  </a:lnTo>
                  <a:lnTo>
                    <a:pt x="63" y="232"/>
                  </a:lnTo>
                  <a:lnTo>
                    <a:pt x="61" y="229"/>
                  </a:lnTo>
                  <a:lnTo>
                    <a:pt x="61" y="228"/>
                  </a:lnTo>
                  <a:lnTo>
                    <a:pt x="60" y="225"/>
                  </a:lnTo>
                  <a:lnTo>
                    <a:pt x="58" y="222"/>
                  </a:lnTo>
                  <a:lnTo>
                    <a:pt x="56" y="219"/>
                  </a:lnTo>
                  <a:lnTo>
                    <a:pt x="54" y="218"/>
                  </a:lnTo>
                  <a:lnTo>
                    <a:pt x="51" y="217"/>
                  </a:lnTo>
                  <a:lnTo>
                    <a:pt x="49" y="217"/>
                  </a:lnTo>
                  <a:lnTo>
                    <a:pt x="48" y="219"/>
                  </a:lnTo>
                  <a:lnTo>
                    <a:pt x="45" y="223"/>
                  </a:lnTo>
                  <a:lnTo>
                    <a:pt x="43" y="227"/>
                  </a:lnTo>
                  <a:lnTo>
                    <a:pt x="41" y="229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8" y="232"/>
                  </a:lnTo>
                  <a:lnTo>
                    <a:pt x="38" y="230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5"/>
                  </a:lnTo>
                  <a:lnTo>
                    <a:pt x="38" y="224"/>
                  </a:lnTo>
                  <a:lnTo>
                    <a:pt x="38" y="223"/>
                  </a:lnTo>
                  <a:lnTo>
                    <a:pt x="38" y="219"/>
                  </a:lnTo>
                  <a:lnTo>
                    <a:pt x="38" y="217"/>
                  </a:lnTo>
                  <a:lnTo>
                    <a:pt x="38" y="213"/>
                  </a:lnTo>
                  <a:lnTo>
                    <a:pt x="36" y="210"/>
                  </a:lnTo>
                  <a:lnTo>
                    <a:pt x="36" y="208"/>
                  </a:lnTo>
                  <a:lnTo>
                    <a:pt x="38" y="204"/>
                  </a:lnTo>
                  <a:lnTo>
                    <a:pt x="39" y="200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6" y="183"/>
                  </a:lnTo>
                  <a:lnTo>
                    <a:pt x="35" y="181"/>
                  </a:lnTo>
                  <a:lnTo>
                    <a:pt x="35" y="179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31" y="183"/>
                  </a:lnTo>
                  <a:lnTo>
                    <a:pt x="30" y="184"/>
                  </a:lnTo>
                  <a:lnTo>
                    <a:pt x="29" y="187"/>
                  </a:lnTo>
                  <a:lnTo>
                    <a:pt x="29" y="189"/>
                  </a:lnTo>
                  <a:lnTo>
                    <a:pt x="28" y="190"/>
                  </a:lnTo>
                  <a:lnTo>
                    <a:pt x="26" y="192"/>
                  </a:lnTo>
                  <a:lnTo>
                    <a:pt x="24" y="190"/>
                  </a:lnTo>
                  <a:lnTo>
                    <a:pt x="21" y="188"/>
                  </a:lnTo>
                  <a:lnTo>
                    <a:pt x="19" y="183"/>
                  </a:lnTo>
                  <a:lnTo>
                    <a:pt x="17" y="181"/>
                  </a:lnTo>
                  <a:lnTo>
                    <a:pt x="14" y="177"/>
                  </a:lnTo>
                  <a:lnTo>
                    <a:pt x="12" y="173"/>
                  </a:lnTo>
                  <a:lnTo>
                    <a:pt x="10" y="17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7" y="167"/>
                  </a:lnTo>
                  <a:lnTo>
                    <a:pt x="5" y="164"/>
                  </a:lnTo>
                  <a:lnTo>
                    <a:pt x="5" y="163"/>
                  </a:lnTo>
                  <a:lnTo>
                    <a:pt x="5" y="162"/>
                  </a:lnTo>
                  <a:lnTo>
                    <a:pt x="7" y="162"/>
                  </a:lnTo>
                  <a:lnTo>
                    <a:pt x="9" y="163"/>
                  </a:lnTo>
                  <a:lnTo>
                    <a:pt x="14" y="164"/>
                  </a:lnTo>
                  <a:lnTo>
                    <a:pt x="19" y="164"/>
                  </a:lnTo>
                  <a:lnTo>
                    <a:pt x="24" y="163"/>
                  </a:lnTo>
                  <a:lnTo>
                    <a:pt x="26" y="161"/>
                  </a:lnTo>
                  <a:lnTo>
                    <a:pt x="26" y="159"/>
                  </a:lnTo>
                  <a:lnTo>
                    <a:pt x="26" y="158"/>
                  </a:lnTo>
                  <a:lnTo>
                    <a:pt x="25" y="157"/>
                  </a:lnTo>
                  <a:lnTo>
                    <a:pt x="23" y="157"/>
                  </a:lnTo>
                  <a:lnTo>
                    <a:pt x="21" y="157"/>
                  </a:lnTo>
                  <a:lnTo>
                    <a:pt x="19" y="157"/>
                  </a:lnTo>
                  <a:lnTo>
                    <a:pt x="18" y="157"/>
                  </a:lnTo>
                  <a:lnTo>
                    <a:pt x="17" y="157"/>
                  </a:lnTo>
                  <a:lnTo>
                    <a:pt x="17" y="157"/>
                  </a:lnTo>
                  <a:lnTo>
                    <a:pt x="14" y="157"/>
                  </a:lnTo>
                  <a:lnTo>
                    <a:pt x="13" y="154"/>
                  </a:lnTo>
                  <a:lnTo>
                    <a:pt x="10" y="152"/>
                  </a:lnTo>
                  <a:lnTo>
                    <a:pt x="9" y="149"/>
                  </a:lnTo>
                  <a:lnTo>
                    <a:pt x="8" y="148"/>
                  </a:lnTo>
                  <a:lnTo>
                    <a:pt x="7" y="148"/>
                  </a:lnTo>
                  <a:lnTo>
                    <a:pt x="5" y="148"/>
                  </a:lnTo>
                  <a:lnTo>
                    <a:pt x="5" y="147"/>
                  </a:lnTo>
                  <a:lnTo>
                    <a:pt x="4" y="146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0"/>
                  </a:lnTo>
                  <a:lnTo>
                    <a:pt x="3" y="137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2" y="127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5" y="117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97"/>
                  </a:lnTo>
                  <a:lnTo>
                    <a:pt x="14" y="97"/>
                  </a:lnTo>
                  <a:lnTo>
                    <a:pt x="17" y="96"/>
                  </a:lnTo>
                  <a:lnTo>
                    <a:pt x="18" y="93"/>
                  </a:lnTo>
                  <a:lnTo>
                    <a:pt x="19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19" y="79"/>
                  </a:lnTo>
                  <a:lnTo>
                    <a:pt x="20" y="74"/>
                  </a:lnTo>
                  <a:lnTo>
                    <a:pt x="21" y="69"/>
                  </a:lnTo>
                  <a:lnTo>
                    <a:pt x="24" y="66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9" y="71"/>
                  </a:lnTo>
                  <a:lnTo>
                    <a:pt x="29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1" y="71"/>
                  </a:lnTo>
                  <a:lnTo>
                    <a:pt x="34" y="70"/>
                  </a:lnTo>
                  <a:lnTo>
                    <a:pt x="36" y="66"/>
                  </a:lnTo>
                  <a:lnTo>
                    <a:pt x="39" y="64"/>
                  </a:lnTo>
                  <a:lnTo>
                    <a:pt x="40" y="61"/>
                  </a:lnTo>
                  <a:lnTo>
                    <a:pt x="41" y="59"/>
                  </a:lnTo>
                  <a:lnTo>
                    <a:pt x="43" y="59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1" y="59"/>
                  </a:lnTo>
                  <a:lnTo>
                    <a:pt x="53" y="59"/>
                  </a:lnTo>
                  <a:lnTo>
                    <a:pt x="56" y="52"/>
                  </a:lnTo>
                  <a:lnTo>
                    <a:pt x="60" y="44"/>
                  </a:lnTo>
                  <a:lnTo>
                    <a:pt x="61" y="38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5" y="10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lstStyle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211" y="392"/>
              <a:ext cx="1012" cy="308"/>
            </a:xfrm>
            <a:custGeom>
              <a:avLst/>
              <a:gdLst>
                <a:gd name="T0" fmla="*/ 150 w 3036"/>
                <a:gd name="T1" fmla="*/ 332 h 923"/>
                <a:gd name="T2" fmla="*/ 226 w 3036"/>
                <a:gd name="T3" fmla="*/ 296 h 923"/>
                <a:gd name="T4" fmla="*/ 2110 w 3036"/>
                <a:gd name="T5" fmla="*/ 176 h 923"/>
                <a:gd name="T6" fmla="*/ 2158 w 3036"/>
                <a:gd name="T7" fmla="*/ 163 h 923"/>
                <a:gd name="T8" fmla="*/ 2208 w 3036"/>
                <a:gd name="T9" fmla="*/ 220 h 923"/>
                <a:gd name="T10" fmla="*/ 2104 w 3036"/>
                <a:gd name="T11" fmla="*/ 263 h 923"/>
                <a:gd name="T12" fmla="*/ 2091 w 3036"/>
                <a:gd name="T13" fmla="*/ 199 h 923"/>
                <a:gd name="T14" fmla="*/ 2073 w 3036"/>
                <a:gd name="T15" fmla="*/ 151 h 923"/>
                <a:gd name="T16" fmla="*/ 929 w 3036"/>
                <a:gd name="T17" fmla="*/ 155 h 923"/>
                <a:gd name="T18" fmla="*/ 814 w 3036"/>
                <a:gd name="T19" fmla="*/ 205 h 923"/>
                <a:gd name="T20" fmla="*/ 805 w 3036"/>
                <a:gd name="T21" fmla="*/ 94 h 923"/>
                <a:gd name="T22" fmla="*/ 44 w 3036"/>
                <a:gd name="T23" fmla="*/ 102 h 923"/>
                <a:gd name="T24" fmla="*/ 86 w 3036"/>
                <a:gd name="T25" fmla="*/ 145 h 923"/>
                <a:gd name="T26" fmla="*/ 90 w 3036"/>
                <a:gd name="T27" fmla="*/ 80 h 923"/>
                <a:gd name="T28" fmla="*/ 2678 w 3036"/>
                <a:gd name="T29" fmla="*/ 792 h 923"/>
                <a:gd name="T30" fmla="*/ 2528 w 3036"/>
                <a:gd name="T31" fmla="*/ 906 h 923"/>
                <a:gd name="T32" fmla="*/ 2489 w 3036"/>
                <a:gd name="T33" fmla="*/ 878 h 923"/>
                <a:gd name="T34" fmla="*/ 2363 w 3036"/>
                <a:gd name="T35" fmla="*/ 840 h 923"/>
                <a:gd name="T36" fmla="*/ 2367 w 3036"/>
                <a:gd name="T37" fmla="*/ 770 h 923"/>
                <a:gd name="T38" fmla="*/ 2407 w 3036"/>
                <a:gd name="T39" fmla="*/ 718 h 923"/>
                <a:gd name="T40" fmla="*/ 2451 w 3036"/>
                <a:gd name="T41" fmla="*/ 652 h 923"/>
                <a:gd name="T42" fmla="*/ 2475 w 3036"/>
                <a:gd name="T43" fmla="*/ 530 h 923"/>
                <a:gd name="T44" fmla="*/ 2503 w 3036"/>
                <a:gd name="T45" fmla="*/ 625 h 923"/>
                <a:gd name="T46" fmla="*/ 2534 w 3036"/>
                <a:gd name="T47" fmla="*/ 618 h 923"/>
                <a:gd name="T48" fmla="*/ 2569 w 3036"/>
                <a:gd name="T49" fmla="*/ 536 h 923"/>
                <a:gd name="T50" fmla="*/ 2574 w 3036"/>
                <a:gd name="T51" fmla="*/ 489 h 923"/>
                <a:gd name="T52" fmla="*/ 2626 w 3036"/>
                <a:gd name="T53" fmla="*/ 468 h 923"/>
                <a:gd name="T54" fmla="*/ 2578 w 3036"/>
                <a:gd name="T55" fmla="*/ 467 h 923"/>
                <a:gd name="T56" fmla="*/ 2565 w 3036"/>
                <a:gd name="T57" fmla="*/ 347 h 923"/>
                <a:gd name="T58" fmla="*/ 2550 w 3036"/>
                <a:gd name="T59" fmla="*/ 296 h 923"/>
                <a:gd name="T60" fmla="*/ 2543 w 3036"/>
                <a:gd name="T61" fmla="*/ 462 h 923"/>
                <a:gd name="T62" fmla="*/ 2505 w 3036"/>
                <a:gd name="T63" fmla="*/ 591 h 923"/>
                <a:gd name="T64" fmla="*/ 2492 w 3036"/>
                <a:gd name="T65" fmla="*/ 515 h 923"/>
                <a:gd name="T66" fmla="*/ 2478 w 3036"/>
                <a:gd name="T67" fmla="*/ 477 h 923"/>
                <a:gd name="T68" fmla="*/ 2422 w 3036"/>
                <a:gd name="T69" fmla="*/ 433 h 923"/>
                <a:gd name="T70" fmla="*/ 2454 w 3036"/>
                <a:gd name="T71" fmla="*/ 316 h 923"/>
                <a:gd name="T72" fmla="*/ 2482 w 3036"/>
                <a:gd name="T73" fmla="*/ 196 h 923"/>
                <a:gd name="T74" fmla="*/ 2494 w 3036"/>
                <a:gd name="T75" fmla="*/ 136 h 923"/>
                <a:gd name="T76" fmla="*/ 2502 w 3036"/>
                <a:gd name="T77" fmla="*/ 95 h 923"/>
                <a:gd name="T78" fmla="*/ 2527 w 3036"/>
                <a:gd name="T79" fmla="*/ 92 h 923"/>
                <a:gd name="T80" fmla="*/ 2548 w 3036"/>
                <a:gd name="T81" fmla="*/ 65 h 923"/>
                <a:gd name="T82" fmla="*/ 2584 w 3036"/>
                <a:gd name="T83" fmla="*/ 91 h 923"/>
                <a:gd name="T84" fmla="*/ 2612 w 3036"/>
                <a:gd name="T85" fmla="*/ 145 h 923"/>
                <a:gd name="T86" fmla="*/ 2677 w 3036"/>
                <a:gd name="T87" fmla="*/ 275 h 923"/>
                <a:gd name="T88" fmla="*/ 2637 w 3036"/>
                <a:gd name="T89" fmla="*/ 264 h 923"/>
                <a:gd name="T90" fmla="*/ 2659 w 3036"/>
                <a:gd name="T91" fmla="*/ 316 h 923"/>
                <a:gd name="T92" fmla="*/ 2690 w 3036"/>
                <a:gd name="T93" fmla="*/ 274 h 923"/>
                <a:gd name="T94" fmla="*/ 2703 w 3036"/>
                <a:gd name="T95" fmla="*/ 207 h 923"/>
                <a:gd name="T96" fmla="*/ 2745 w 3036"/>
                <a:gd name="T97" fmla="*/ 214 h 923"/>
                <a:gd name="T98" fmla="*/ 2782 w 3036"/>
                <a:gd name="T99" fmla="*/ 204 h 923"/>
                <a:gd name="T100" fmla="*/ 2777 w 3036"/>
                <a:gd name="T101" fmla="*/ 167 h 923"/>
                <a:gd name="T102" fmla="*/ 2842 w 3036"/>
                <a:gd name="T103" fmla="*/ 229 h 923"/>
                <a:gd name="T104" fmla="*/ 2819 w 3036"/>
                <a:gd name="T105" fmla="*/ 135 h 923"/>
                <a:gd name="T106" fmla="*/ 2857 w 3036"/>
                <a:gd name="T107" fmla="*/ 169 h 923"/>
                <a:gd name="T108" fmla="*/ 2863 w 3036"/>
                <a:gd name="T109" fmla="*/ 312 h 923"/>
                <a:gd name="T110" fmla="*/ 2900 w 3036"/>
                <a:gd name="T111" fmla="*/ 281 h 923"/>
                <a:gd name="T112" fmla="*/ 2864 w 3036"/>
                <a:gd name="T113" fmla="*/ 176 h 923"/>
                <a:gd name="T114" fmla="*/ 2864 w 3036"/>
                <a:gd name="T115" fmla="*/ 133 h 923"/>
                <a:gd name="T116" fmla="*/ 2878 w 3036"/>
                <a:gd name="T117" fmla="*/ 138 h 923"/>
                <a:gd name="T118" fmla="*/ 2910 w 3036"/>
                <a:gd name="T119" fmla="*/ 157 h 923"/>
                <a:gd name="T120" fmla="*/ 2892 w 3036"/>
                <a:gd name="T121" fmla="*/ 111 h 923"/>
                <a:gd name="T122" fmla="*/ 2923 w 3036"/>
                <a:gd name="T123" fmla="*/ 1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36" h="923">
                  <a:moveTo>
                    <a:pt x="283" y="248"/>
                  </a:moveTo>
                  <a:lnTo>
                    <a:pt x="277" y="248"/>
                  </a:lnTo>
                  <a:lnTo>
                    <a:pt x="269" y="249"/>
                  </a:lnTo>
                  <a:lnTo>
                    <a:pt x="262" y="253"/>
                  </a:lnTo>
                  <a:lnTo>
                    <a:pt x="254" y="255"/>
                  </a:lnTo>
                  <a:lnTo>
                    <a:pt x="252" y="258"/>
                  </a:lnTo>
                  <a:lnTo>
                    <a:pt x="242" y="261"/>
                  </a:lnTo>
                  <a:lnTo>
                    <a:pt x="234" y="266"/>
                  </a:lnTo>
                  <a:lnTo>
                    <a:pt x="228" y="275"/>
                  </a:lnTo>
                  <a:lnTo>
                    <a:pt x="223" y="281"/>
                  </a:lnTo>
                  <a:lnTo>
                    <a:pt x="216" y="288"/>
                  </a:lnTo>
                  <a:lnTo>
                    <a:pt x="208" y="293"/>
                  </a:lnTo>
                  <a:lnTo>
                    <a:pt x="202" y="294"/>
                  </a:lnTo>
                  <a:lnTo>
                    <a:pt x="198" y="293"/>
                  </a:lnTo>
                  <a:lnTo>
                    <a:pt x="196" y="289"/>
                  </a:lnTo>
                  <a:lnTo>
                    <a:pt x="193" y="286"/>
                  </a:lnTo>
                  <a:lnTo>
                    <a:pt x="191" y="283"/>
                  </a:lnTo>
                  <a:lnTo>
                    <a:pt x="188" y="279"/>
                  </a:lnTo>
                  <a:lnTo>
                    <a:pt x="186" y="275"/>
                  </a:lnTo>
                  <a:lnTo>
                    <a:pt x="183" y="274"/>
                  </a:lnTo>
                  <a:lnTo>
                    <a:pt x="182" y="274"/>
                  </a:lnTo>
                  <a:lnTo>
                    <a:pt x="180" y="274"/>
                  </a:lnTo>
                  <a:lnTo>
                    <a:pt x="177" y="275"/>
                  </a:lnTo>
                  <a:lnTo>
                    <a:pt x="176" y="276"/>
                  </a:lnTo>
                  <a:lnTo>
                    <a:pt x="175" y="279"/>
                  </a:lnTo>
                  <a:lnTo>
                    <a:pt x="175" y="283"/>
                  </a:lnTo>
                  <a:lnTo>
                    <a:pt x="176" y="286"/>
                  </a:lnTo>
                  <a:lnTo>
                    <a:pt x="177" y="290"/>
                  </a:lnTo>
                  <a:lnTo>
                    <a:pt x="178" y="293"/>
                  </a:lnTo>
                  <a:lnTo>
                    <a:pt x="178" y="295"/>
                  </a:lnTo>
                  <a:lnTo>
                    <a:pt x="176" y="298"/>
                  </a:lnTo>
                  <a:lnTo>
                    <a:pt x="173" y="301"/>
                  </a:lnTo>
                  <a:lnTo>
                    <a:pt x="171" y="305"/>
                  </a:lnTo>
                  <a:lnTo>
                    <a:pt x="167" y="310"/>
                  </a:lnTo>
                  <a:lnTo>
                    <a:pt x="162" y="315"/>
                  </a:lnTo>
                  <a:lnTo>
                    <a:pt x="157" y="320"/>
                  </a:lnTo>
                  <a:lnTo>
                    <a:pt x="155" y="324"/>
                  </a:lnTo>
                  <a:lnTo>
                    <a:pt x="152" y="329"/>
                  </a:lnTo>
                  <a:lnTo>
                    <a:pt x="150" y="332"/>
                  </a:lnTo>
                  <a:lnTo>
                    <a:pt x="147" y="336"/>
                  </a:lnTo>
                  <a:lnTo>
                    <a:pt x="137" y="339"/>
                  </a:lnTo>
                  <a:lnTo>
                    <a:pt x="127" y="336"/>
                  </a:lnTo>
                  <a:lnTo>
                    <a:pt x="119" y="331"/>
                  </a:lnTo>
                  <a:lnTo>
                    <a:pt x="110" y="329"/>
                  </a:lnTo>
                  <a:lnTo>
                    <a:pt x="109" y="329"/>
                  </a:lnTo>
                  <a:lnTo>
                    <a:pt x="107" y="329"/>
                  </a:lnTo>
                  <a:lnTo>
                    <a:pt x="105" y="327"/>
                  </a:lnTo>
                  <a:lnTo>
                    <a:pt x="101" y="327"/>
                  </a:lnTo>
                  <a:lnTo>
                    <a:pt x="99" y="327"/>
                  </a:lnTo>
                  <a:lnTo>
                    <a:pt x="96" y="327"/>
                  </a:lnTo>
                  <a:lnTo>
                    <a:pt x="94" y="329"/>
                  </a:lnTo>
                  <a:lnTo>
                    <a:pt x="92" y="329"/>
                  </a:lnTo>
                  <a:lnTo>
                    <a:pt x="92" y="330"/>
                  </a:lnTo>
                  <a:lnTo>
                    <a:pt x="92" y="331"/>
                  </a:lnTo>
                  <a:lnTo>
                    <a:pt x="95" y="334"/>
                  </a:lnTo>
                  <a:lnTo>
                    <a:pt x="97" y="335"/>
                  </a:lnTo>
                  <a:lnTo>
                    <a:pt x="100" y="336"/>
                  </a:lnTo>
                  <a:lnTo>
                    <a:pt x="102" y="335"/>
                  </a:lnTo>
                  <a:lnTo>
                    <a:pt x="105" y="335"/>
                  </a:lnTo>
                  <a:lnTo>
                    <a:pt x="107" y="334"/>
                  </a:lnTo>
                  <a:lnTo>
                    <a:pt x="110" y="334"/>
                  </a:lnTo>
                  <a:lnTo>
                    <a:pt x="114" y="334"/>
                  </a:lnTo>
                  <a:lnTo>
                    <a:pt x="117" y="334"/>
                  </a:lnTo>
                  <a:lnTo>
                    <a:pt x="120" y="335"/>
                  </a:lnTo>
                  <a:lnTo>
                    <a:pt x="123" y="336"/>
                  </a:lnTo>
                  <a:lnTo>
                    <a:pt x="133" y="342"/>
                  </a:lnTo>
                  <a:lnTo>
                    <a:pt x="143" y="346"/>
                  </a:lnTo>
                  <a:lnTo>
                    <a:pt x="155" y="346"/>
                  </a:lnTo>
                  <a:lnTo>
                    <a:pt x="166" y="345"/>
                  </a:lnTo>
                  <a:lnTo>
                    <a:pt x="176" y="339"/>
                  </a:lnTo>
                  <a:lnTo>
                    <a:pt x="186" y="334"/>
                  </a:lnTo>
                  <a:lnTo>
                    <a:pt x="202" y="322"/>
                  </a:lnTo>
                  <a:lnTo>
                    <a:pt x="217" y="310"/>
                  </a:lnTo>
                  <a:lnTo>
                    <a:pt x="221" y="309"/>
                  </a:lnTo>
                  <a:lnTo>
                    <a:pt x="222" y="306"/>
                  </a:lnTo>
                  <a:lnTo>
                    <a:pt x="224" y="304"/>
                  </a:lnTo>
                  <a:lnTo>
                    <a:pt x="224" y="301"/>
                  </a:lnTo>
                  <a:lnTo>
                    <a:pt x="226" y="296"/>
                  </a:lnTo>
                  <a:lnTo>
                    <a:pt x="226" y="295"/>
                  </a:lnTo>
                  <a:lnTo>
                    <a:pt x="227" y="293"/>
                  </a:lnTo>
                  <a:lnTo>
                    <a:pt x="229" y="291"/>
                  </a:lnTo>
                  <a:lnTo>
                    <a:pt x="232" y="291"/>
                  </a:lnTo>
                  <a:lnTo>
                    <a:pt x="234" y="290"/>
                  </a:lnTo>
                  <a:lnTo>
                    <a:pt x="236" y="289"/>
                  </a:lnTo>
                  <a:lnTo>
                    <a:pt x="241" y="284"/>
                  </a:lnTo>
                  <a:lnTo>
                    <a:pt x="244" y="279"/>
                  </a:lnTo>
                  <a:lnTo>
                    <a:pt x="249" y="273"/>
                  </a:lnTo>
                  <a:lnTo>
                    <a:pt x="264" y="265"/>
                  </a:lnTo>
                  <a:lnTo>
                    <a:pt x="273" y="263"/>
                  </a:lnTo>
                  <a:lnTo>
                    <a:pt x="282" y="258"/>
                  </a:lnTo>
                  <a:lnTo>
                    <a:pt x="285" y="249"/>
                  </a:lnTo>
                  <a:lnTo>
                    <a:pt x="283" y="248"/>
                  </a:lnTo>
                  <a:close/>
                  <a:moveTo>
                    <a:pt x="2079" y="137"/>
                  </a:moveTo>
                  <a:lnTo>
                    <a:pt x="2081" y="138"/>
                  </a:lnTo>
                  <a:lnTo>
                    <a:pt x="2083" y="140"/>
                  </a:lnTo>
                  <a:lnTo>
                    <a:pt x="2086" y="141"/>
                  </a:lnTo>
                  <a:lnTo>
                    <a:pt x="2089" y="143"/>
                  </a:lnTo>
                  <a:lnTo>
                    <a:pt x="2092" y="146"/>
                  </a:lnTo>
                  <a:lnTo>
                    <a:pt x="2094" y="148"/>
                  </a:lnTo>
                  <a:lnTo>
                    <a:pt x="2097" y="151"/>
                  </a:lnTo>
                  <a:lnTo>
                    <a:pt x="2098" y="153"/>
                  </a:lnTo>
                  <a:lnTo>
                    <a:pt x="2099" y="158"/>
                  </a:lnTo>
                  <a:lnTo>
                    <a:pt x="2100" y="161"/>
                  </a:lnTo>
                  <a:lnTo>
                    <a:pt x="2102" y="162"/>
                  </a:lnTo>
                  <a:lnTo>
                    <a:pt x="2104" y="164"/>
                  </a:lnTo>
                  <a:lnTo>
                    <a:pt x="2105" y="167"/>
                  </a:lnTo>
                  <a:lnTo>
                    <a:pt x="2105" y="168"/>
                  </a:lnTo>
                  <a:lnTo>
                    <a:pt x="2104" y="171"/>
                  </a:lnTo>
                  <a:lnTo>
                    <a:pt x="2104" y="173"/>
                  </a:lnTo>
                  <a:lnTo>
                    <a:pt x="2103" y="174"/>
                  </a:lnTo>
                  <a:lnTo>
                    <a:pt x="2103" y="174"/>
                  </a:lnTo>
                  <a:lnTo>
                    <a:pt x="2104" y="177"/>
                  </a:lnTo>
                  <a:lnTo>
                    <a:pt x="2105" y="178"/>
                  </a:lnTo>
                  <a:lnTo>
                    <a:pt x="2107" y="179"/>
                  </a:lnTo>
                  <a:lnTo>
                    <a:pt x="2109" y="178"/>
                  </a:lnTo>
                  <a:lnTo>
                    <a:pt x="2110" y="177"/>
                  </a:lnTo>
                  <a:lnTo>
                    <a:pt x="2110" y="176"/>
                  </a:lnTo>
                  <a:lnTo>
                    <a:pt x="2110" y="174"/>
                  </a:lnTo>
                  <a:lnTo>
                    <a:pt x="2110" y="173"/>
                  </a:lnTo>
                  <a:lnTo>
                    <a:pt x="2112" y="169"/>
                  </a:lnTo>
                  <a:lnTo>
                    <a:pt x="2112" y="167"/>
                  </a:lnTo>
                  <a:lnTo>
                    <a:pt x="2112" y="163"/>
                  </a:lnTo>
                  <a:lnTo>
                    <a:pt x="2113" y="161"/>
                  </a:lnTo>
                  <a:lnTo>
                    <a:pt x="2114" y="159"/>
                  </a:lnTo>
                  <a:lnTo>
                    <a:pt x="2114" y="159"/>
                  </a:lnTo>
                  <a:lnTo>
                    <a:pt x="2115" y="161"/>
                  </a:lnTo>
                  <a:lnTo>
                    <a:pt x="2117" y="163"/>
                  </a:lnTo>
                  <a:lnTo>
                    <a:pt x="2119" y="166"/>
                  </a:lnTo>
                  <a:lnTo>
                    <a:pt x="2120" y="168"/>
                  </a:lnTo>
                  <a:lnTo>
                    <a:pt x="2122" y="171"/>
                  </a:lnTo>
                  <a:lnTo>
                    <a:pt x="2123" y="172"/>
                  </a:lnTo>
                  <a:lnTo>
                    <a:pt x="2124" y="172"/>
                  </a:lnTo>
                  <a:lnTo>
                    <a:pt x="2124" y="172"/>
                  </a:lnTo>
                  <a:lnTo>
                    <a:pt x="2124" y="169"/>
                  </a:lnTo>
                  <a:lnTo>
                    <a:pt x="2124" y="167"/>
                  </a:lnTo>
                  <a:lnTo>
                    <a:pt x="2124" y="164"/>
                  </a:lnTo>
                  <a:lnTo>
                    <a:pt x="2124" y="162"/>
                  </a:lnTo>
                  <a:lnTo>
                    <a:pt x="2124" y="159"/>
                  </a:lnTo>
                  <a:lnTo>
                    <a:pt x="2124" y="158"/>
                  </a:lnTo>
                  <a:lnTo>
                    <a:pt x="2125" y="157"/>
                  </a:lnTo>
                  <a:lnTo>
                    <a:pt x="2128" y="156"/>
                  </a:lnTo>
                  <a:lnTo>
                    <a:pt x="2129" y="156"/>
                  </a:lnTo>
                  <a:lnTo>
                    <a:pt x="2132" y="157"/>
                  </a:lnTo>
                  <a:lnTo>
                    <a:pt x="2133" y="158"/>
                  </a:lnTo>
                  <a:lnTo>
                    <a:pt x="2134" y="161"/>
                  </a:lnTo>
                  <a:lnTo>
                    <a:pt x="2135" y="163"/>
                  </a:lnTo>
                  <a:lnTo>
                    <a:pt x="2137" y="166"/>
                  </a:lnTo>
                  <a:lnTo>
                    <a:pt x="2138" y="167"/>
                  </a:lnTo>
                  <a:lnTo>
                    <a:pt x="2142" y="166"/>
                  </a:lnTo>
                  <a:lnTo>
                    <a:pt x="2144" y="164"/>
                  </a:lnTo>
                  <a:lnTo>
                    <a:pt x="2145" y="163"/>
                  </a:lnTo>
                  <a:lnTo>
                    <a:pt x="2148" y="162"/>
                  </a:lnTo>
                  <a:lnTo>
                    <a:pt x="2149" y="162"/>
                  </a:lnTo>
                  <a:lnTo>
                    <a:pt x="2152" y="162"/>
                  </a:lnTo>
                  <a:lnTo>
                    <a:pt x="2154" y="163"/>
                  </a:lnTo>
                  <a:lnTo>
                    <a:pt x="2158" y="163"/>
                  </a:lnTo>
                  <a:lnTo>
                    <a:pt x="2160" y="164"/>
                  </a:lnTo>
                  <a:lnTo>
                    <a:pt x="2162" y="162"/>
                  </a:lnTo>
                  <a:lnTo>
                    <a:pt x="2162" y="159"/>
                  </a:lnTo>
                  <a:lnTo>
                    <a:pt x="2163" y="156"/>
                  </a:lnTo>
                  <a:lnTo>
                    <a:pt x="2164" y="153"/>
                  </a:lnTo>
                  <a:lnTo>
                    <a:pt x="2165" y="151"/>
                  </a:lnTo>
                  <a:lnTo>
                    <a:pt x="2168" y="152"/>
                  </a:lnTo>
                  <a:lnTo>
                    <a:pt x="2170" y="153"/>
                  </a:lnTo>
                  <a:lnTo>
                    <a:pt x="2173" y="156"/>
                  </a:lnTo>
                  <a:lnTo>
                    <a:pt x="2175" y="159"/>
                  </a:lnTo>
                  <a:lnTo>
                    <a:pt x="2176" y="162"/>
                  </a:lnTo>
                  <a:lnTo>
                    <a:pt x="2178" y="163"/>
                  </a:lnTo>
                  <a:lnTo>
                    <a:pt x="2179" y="164"/>
                  </a:lnTo>
                  <a:lnTo>
                    <a:pt x="2180" y="163"/>
                  </a:lnTo>
                  <a:lnTo>
                    <a:pt x="2183" y="163"/>
                  </a:lnTo>
                  <a:lnTo>
                    <a:pt x="2184" y="162"/>
                  </a:lnTo>
                  <a:lnTo>
                    <a:pt x="2186" y="161"/>
                  </a:lnTo>
                  <a:lnTo>
                    <a:pt x="2186" y="161"/>
                  </a:lnTo>
                  <a:lnTo>
                    <a:pt x="2188" y="161"/>
                  </a:lnTo>
                  <a:lnTo>
                    <a:pt x="2188" y="162"/>
                  </a:lnTo>
                  <a:lnTo>
                    <a:pt x="2188" y="164"/>
                  </a:lnTo>
                  <a:lnTo>
                    <a:pt x="2188" y="167"/>
                  </a:lnTo>
                  <a:lnTo>
                    <a:pt x="2186" y="168"/>
                  </a:lnTo>
                  <a:lnTo>
                    <a:pt x="2186" y="169"/>
                  </a:lnTo>
                  <a:lnTo>
                    <a:pt x="2185" y="169"/>
                  </a:lnTo>
                  <a:lnTo>
                    <a:pt x="2185" y="172"/>
                  </a:lnTo>
                  <a:lnTo>
                    <a:pt x="2185" y="174"/>
                  </a:lnTo>
                  <a:lnTo>
                    <a:pt x="2185" y="177"/>
                  </a:lnTo>
                  <a:lnTo>
                    <a:pt x="2186" y="179"/>
                  </a:lnTo>
                  <a:lnTo>
                    <a:pt x="2191" y="187"/>
                  </a:lnTo>
                  <a:lnTo>
                    <a:pt x="2196" y="193"/>
                  </a:lnTo>
                  <a:lnTo>
                    <a:pt x="2200" y="201"/>
                  </a:lnTo>
                  <a:lnTo>
                    <a:pt x="2203" y="203"/>
                  </a:lnTo>
                  <a:lnTo>
                    <a:pt x="2204" y="205"/>
                  </a:lnTo>
                  <a:lnTo>
                    <a:pt x="2205" y="208"/>
                  </a:lnTo>
                  <a:lnTo>
                    <a:pt x="2208" y="210"/>
                  </a:lnTo>
                  <a:lnTo>
                    <a:pt x="2208" y="213"/>
                  </a:lnTo>
                  <a:lnTo>
                    <a:pt x="2209" y="217"/>
                  </a:lnTo>
                  <a:lnTo>
                    <a:pt x="2208" y="220"/>
                  </a:lnTo>
                  <a:lnTo>
                    <a:pt x="2206" y="223"/>
                  </a:lnTo>
                  <a:lnTo>
                    <a:pt x="2205" y="227"/>
                  </a:lnTo>
                  <a:lnTo>
                    <a:pt x="2203" y="229"/>
                  </a:lnTo>
                  <a:lnTo>
                    <a:pt x="2203" y="232"/>
                  </a:lnTo>
                  <a:lnTo>
                    <a:pt x="2203" y="234"/>
                  </a:lnTo>
                  <a:lnTo>
                    <a:pt x="2203" y="238"/>
                  </a:lnTo>
                  <a:lnTo>
                    <a:pt x="2201" y="240"/>
                  </a:lnTo>
                  <a:lnTo>
                    <a:pt x="2200" y="243"/>
                  </a:lnTo>
                  <a:lnTo>
                    <a:pt x="2199" y="245"/>
                  </a:lnTo>
                  <a:lnTo>
                    <a:pt x="2196" y="247"/>
                  </a:lnTo>
                  <a:lnTo>
                    <a:pt x="2193" y="248"/>
                  </a:lnTo>
                  <a:lnTo>
                    <a:pt x="2190" y="248"/>
                  </a:lnTo>
                  <a:lnTo>
                    <a:pt x="2186" y="248"/>
                  </a:lnTo>
                  <a:lnTo>
                    <a:pt x="2185" y="250"/>
                  </a:lnTo>
                  <a:lnTo>
                    <a:pt x="2184" y="253"/>
                  </a:lnTo>
                  <a:lnTo>
                    <a:pt x="2181" y="255"/>
                  </a:lnTo>
                  <a:lnTo>
                    <a:pt x="2179" y="256"/>
                  </a:lnTo>
                  <a:lnTo>
                    <a:pt x="2176" y="259"/>
                  </a:lnTo>
                  <a:lnTo>
                    <a:pt x="2173" y="261"/>
                  </a:lnTo>
                  <a:lnTo>
                    <a:pt x="2170" y="263"/>
                  </a:lnTo>
                  <a:lnTo>
                    <a:pt x="2168" y="263"/>
                  </a:lnTo>
                  <a:lnTo>
                    <a:pt x="2164" y="264"/>
                  </a:lnTo>
                  <a:lnTo>
                    <a:pt x="2162" y="265"/>
                  </a:lnTo>
                  <a:lnTo>
                    <a:pt x="2159" y="268"/>
                  </a:lnTo>
                  <a:lnTo>
                    <a:pt x="2157" y="271"/>
                  </a:lnTo>
                  <a:lnTo>
                    <a:pt x="2155" y="279"/>
                  </a:lnTo>
                  <a:lnTo>
                    <a:pt x="2152" y="283"/>
                  </a:lnTo>
                  <a:lnTo>
                    <a:pt x="2147" y="284"/>
                  </a:lnTo>
                  <a:lnTo>
                    <a:pt x="2139" y="280"/>
                  </a:lnTo>
                  <a:lnTo>
                    <a:pt x="2133" y="274"/>
                  </a:lnTo>
                  <a:lnTo>
                    <a:pt x="2130" y="271"/>
                  </a:lnTo>
                  <a:lnTo>
                    <a:pt x="2128" y="268"/>
                  </a:lnTo>
                  <a:lnTo>
                    <a:pt x="2125" y="265"/>
                  </a:lnTo>
                  <a:lnTo>
                    <a:pt x="2123" y="263"/>
                  </a:lnTo>
                  <a:lnTo>
                    <a:pt x="2120" y="260"/>
                  </a:lnTo>
                  <a:lnTo>
                    <a:pt x="2117" y="258"/>
                  </a:lnTo>
                  <a:lnTo>
                    <a:pt x="2113" y="259"/>
                  </a:lnTo>
                  <a:lnTo>
                    <a:pt x="2108" y="261"/>
                  </a:lnTo>
                  <a:lnTo>
                    <a:pt x="2104" y="263"/>
                  </a:lnTo>
                  <a:lnTo>
                    <a:pt x="2100" y="264"/>
                  </a:lnTo>
                  <a:lnTo>
                    <a:pt x="2098" y="261"/>
                  </a:lnTo>
                  <a:lnTo>
                    <a:pt x="2095" y="260"/>
                  </a:lnTo>
                  <a:lnTo>
                    <a:pt x="2092" y="258"/>
                  </a:lnTo>
                  <a:lnTo>
                    <a:pt x="2089" y="255"/>
                  </a:lnTo>
                  <a:lnTo>
                    <a:pt x="2088" y="252"/>
                  </a:lnTo>
                  <a:lnTo>
                    <a:pt x="2087" y="248"/>
                  </a:lnTo>
                  <a:lnTo>
                    <a:pt x="2086" y="244"/>
                  </a:lnTo>
                  <a:lnTo>
                    <a:pt x="2086" y="240"/>
                  </a:lnTo>
                  <a:lnTo>
                    <a:pt x="2087" y="238"/>
                  </a:lnTo>
                  <a:lnTo>
                    <a:pt x="2089" y="238"/>
                  </a:lnTo>
                  <a:lnTo>
                    <a:pt x="2092" y="237"/>
                  </a:lnTo>
                  <a:lnTo>
                    <a:pt x="2093" y="237"/>
                  </a:lnTo>
                  <a:lnTo>
                    <a:pt x="2095" y="238"/>
                  </a:lnTo>
                  <a:lnTo>
                    <a:pt x="2097" y="238"/>
                  </a:lnTo>
                  <a:lnTo>
                    <a:pt x="2098" y="238"/>
                  </a:lnTo>
                  <a:lnTo>
                    <a:pt x="2099" y="238"/>
                  </a:lnTo>
                  <a:lnTo>
                    <a:pt x="2100" y="237"/>
                  </a:lnTo>
                  <a:lnTo>
                    <a:pt x="2100" y="235"/>
                  </a:lnTo>
                  <a:lnTo>
                    <a:pt x="2099" y="230"/>
                  </a:lnTo>
                  <a:lnTo>
                    <a:pt x="2098" y="227"/>
                  </a:lnTo>
                  <a:lnTo>
                    <a:pt x="2095" y="223"/>
                  </a:lnTo>
                  <a:lnTo>
                    <a:pt x="2093" y="220"/>
                  </a:lnTo>
                  <a:lnTo>
                    <a:pt x="2089" y="219"/>
                  </a:lnTo>
                  <a:lnTo>
                    <a:pt x="2084" y="217"/>
                  </a:lnTo>
                  <a:lnTo>
                    <a:pt x="2078" y="217"/>
                  </a:lnTo>
                  <a:lnTo>
                    <a:pt x="2073" y="217"/>
                  </a:lnTo>
                  <a:lnTo>
                    <a:pt x="2069" y="214"/>
                  </a:lnTo>
                  <a:lnTo>
                    <a:pt x="2067" y="210"/>
                  </a:lnTo>
                  <a:lnTo>
                    <a:pt x="2067" y="207"/>
                  </a:lnTo>
                  <a:lnTo>
                    <a:pt x="2068" y="203"/>
                  </a:lnTo>
                  <a:lnTo>
                    <a:pt x="2071" y="202"/>
                  </a:lnTo>
                  <a:lnTo>
                    <a:pt x="2072" y="201"/>
                  </a:lnTo>
                  <a:lnTo>
                    <a:pt x="2074" y="201"/>
                  </a:lnTo>
                  <a:lnTo>
                    <a:pt x="2077" y="201"/>
                  </a:lnTo>
                  <a:lnTo>
                    <a:pt x="2081" y="201"/>
                  </a:lnTo>
                  <a:lnTo>
                    <a:pt x="2084" y="201"/>
                  </a:lnTo>
                  <a:lnTo>
                    <a:pt x="2087" y="201"/>
                  </a:lnTo>
                  <a:lnTo>
                    <a:pt x="2091" y="199"/>
                  </a:lnTo>
                  <a:lnTo>
                    <a:pt x="2093" y="198"/>
                  </a:lnTo>
                  <a:lnTo>
                    <a:pt x="2094" y="196"/>
                  </a:lnTo>
                  <a:lnTo>
                    <a:pt x="2094" y="193"/>
                  </a:lnTo>
                  <a:lnTo>
                    <a:pt x="2094" y="189"/>
                  </a:lnTo>
                  <a:lnTo>
                    <a:pt x="2093" y="186"/>
                  </a:lnTo>
                  <a:lnTo>
                    <a:pt x="2092" y="183"/>
                  </a:lnTo>
                  <a:lnTo>
                    <a:pt x="2088" y="179"/>
                  </a:lnTo>
                  <a:lnTo>
                    <a:pt x="2084" y="178"/>
                  </a:lnTo>
                  <a:lnTo>
                    <a:pt x="2082" y="176"/>
                  </a:lnTo>
                  <a:lnTo>
                    <a:pt x="2078" y="174"/>
                  </a:lnTo>
                  <a:lnTo>
                    <a:pt x="2076" y="174"/>
                  </a:lnTo>
                  <a:lnTo>
                    <a:pt x="2074" y="176"/>
                  </a:lnTo>
                  <a:lnTo>
                    <a:pt x="2072" y="176"/>
                  </a:lnTo>
                  <a:lnTo>
                    <a:pt x="2071" y="178"/>
                  </a:lnTo>
                  <a:lnTo>
                    <a:pt x="2068" y="179"/>
                  </a:lnTo>
                  <a:lnTo>
                    <a:pt x="2067" y="181"/>
                  </a:lnTo>
                  <a:lnTo>
                    <a:pt x="2064" y="182"/>
                  </a:lnTo>
                  <a:lnTo>
                    <a:pt x="2062" y="182"/>
                  </a:lnTo>
                  <a:lnTo>
                    <a:pt x="2061" y="181"/>
                  </a:lnTo>
                  <a:lnTo>
                    <a:pt x="2058" y="178"/>
                  </a:lnTo>
                  <a:lnTo>
                    <a:pt x="2057" y="174"/>
                  </a:lnTo>
                  <a:lnTo>
                    <a:pt x="2056" y="173"/>
                  </a:lnTo>
                  <a:lnTo>
                    <a:pt x="2057" y="171"/>
                  </a:lnTo>
                  <a:lnTo>
                    <a:pt x="2058" y="171"/>
                  </a:lnTo>
                  <a:lnTo>
                    <a:pt x="2059" y="169"/>
                  </a:lnTo>
                  <a:lnTo>
                    <a:pt x="2061" y="168"/>
                  </a:lnTo>
                  <a:lnTo>
                    <a:pt x="2062" y="168"/>
                  </a:lnTo>
                  <a:lnTo>
                    <a:pt x="2062" y="167"/>
                  </a:lnTo>
                  <a:lnTo>
                    <a:pt x="2063" y="164"/>
                  </a:lnTo>
                  <a:lnTo>
                    <a:pt x="2064" y="162"/>
                  </a:lnTo>
                  <a:lnTo>
                    <a:pt x="2064" y="158"/>
                  </a:lnTo>
                  <a:lnTo>
                    <a:pt x="2064" y="155"/>
                  </a:lnTo>
                  <a:lnTo>
                    <a:pt x="2064" y="151"/>
                  </a:lnTo>
                  <a:lnTo>
                    <a:pt x="2066" y="148"/>
                  </a:lnTo>
                  <a:lnTo>
                    <a:pt x="2067" y="147"/>
                  </a:lnTo>
                  <a:lnTo>
                    <a:pt x="2068" y="146"/>
                  </a:lnTo>
                  <a:lnTo>
                    <a:pt x="2069" y="147"/>
                  </a:lnTo>
                  <a:lnTo>
                    <a:pt x="2072" y="148"/>
                  </a:lnTo>
                  <a:lnTo>
                    <a:pt x="2073" y="151"/>
                  </a:lnTo>
                  <a:lnTo>
                    <a:pt x="2074" y="152"/>
                  </a:lnTo>
                  <a:lnTo>
                    <a:pt x="2076" y="153"/>
                  </a:lnTo>
                  <a:lnTo>
                    <a:pt x="2077" y="155"/>
                  </a:lnTo>
                  <a:lnTo>
                    <a:pt x="2078" y="156"/>
                  </a:lnTo>
                  <a:lnTo>
                    <a:pt x="2079" y="156"/>
                  </a:lnTo>
                  <a:lnTo>
                    <a:pt x="2079" y="156"/>
                  </a:lnTo>
                  <a:lnTo>
                    <a:pt x="2078" y="153"/>
                  </a:lnTo>
                  <a:lnTo>
                    <a:pt x="2078" y="152"/>
                  </a:lnTo>
                  <a:lnTo>
                    <a:pt x="2078" y="150"/>
                  </a:lnTo>
                  <a:lnTo>
                    <a:pt x="2078" y="147"/>
                  </a:lnTo>
                  <a:lnTo>
                    <a:pt x="2077" y="145"/>
                  </a:lnTo>
                  <a:lnTo>
                    <a:pt x="2077" y="142"/>
                  </a:lnTo>
                  <a:lnTo>
                    <a:pt x="2077" y="140"/>
                  </a:lnTo>
                  <a:lnTo>
                    <a:pt x="2077" y="138"/>
                  </a:lnTo>
                  <a:lnTo>
                    <a:pt x="2078" y="137"/>
                  </a:lnTo>
                  <a:lnTo>
                    <a:pt x="2079" y="137"/>
                  </a:lnTo>
                  <a:close/>
                  <a:moveTo>
                    <a:pt x="825" y="69"/>
                  </a:moveTo>
                  <a:lnTo>
                    <a:pt x="829" y="72"/>
                  </a:lnTo>
                  <a:lnTo>
                    <a:pt x="831" y="77"/>
                  </a:lnTo>
                  <a:lnTo>
                    <a:pt x="832" y="82"/>
                  </a:lnTo>
                  <a:lnTo>
                    <a:pt x="834" y="89"/>
                  </a:lnTo>
                  <a:lnTo>
                    <a:pt x="837" y="92"/>
                  </a:lnTo>
                  <a:lnTo>
                    <a:pt x="842" y="95"/>
                  </a:lnTo>
                  <a:lnTo>
                    <a:pt x="852" y="95"/>
                  </a:lnTo>
                  <a:lnTo>
                    <a:pt x="857" y="97"/>
                  </a:lnTo>
                  <a:lnTo>
                    <a:pt x="860" y="100"/>
                  </a:lnTo>
                  <a:lnTo>
                    <a:pt x="861" y="102"/>
                  </a:lnTo>
                  <a:lnTo>
                    <a:pt x="862" y="105"/>
                  </a:lnTo>
                  <a:lnTo>
                    <a:pt x="862" y="107"/>
                  </a:lnTo>
                  <a:lnTo>
                    <a:pt x="865" y="113"/>
                  </a:lnTo>
                  <a:lnTo>
                    <a:pt x="870" y="116"/>
                  </a:lnTo>
                  <a:lnTo>
                    <a:pt x="877" y="118"/>
                  </a:lnTo>
                  <a:lnTo>
                    <a:pt x="885" y="120"/>
                  </a:lnTo>
                  <a:lnTo>
                    <a:pt x="891" y="121"/>
                  </a:lnTo>
                  <a:lnTo>
                    <a:pt x="898" y="123"/>
                  </a:lnTo>
                  <a:lnTo>
                    <a:pt x="906" y="130"/>
                  </a:lnTo>
                  <a:lnTo>
                    <a:pt x="912" y="137"/>
                  </a:lnTo>
                  <a:lnTo>
                    <a:pt x="918" y="143"/>
                  </a:lnTo>
                  <a:lnTo>
                    <a:pt x="929" y="155"/>
                  </a:lnTo>
                  <a:lnTo>
                    <a:pt x="936" y="167"/>
                  </a:lnTo>
                  <a:lnTo>
                    <a:pt x="937" y="182"/>
                  </a:lnTo>
                  <a:lnTo>
                    <a:pt x="933" y="187"/>
                  </a:lnTo>
                  <a:lnTo>
                    <a:pt x="928" y="188"/>
                  </a:lnTo>
                  <a:lnTo>
                    <a:pt x="921" y="187"/>
                  </a:lnTo>
                  <a:lnTo>
                    <a:pt x="916" y="184"/>
                  </a:lnTo>
                  <a:lnTo>
                    <a:pt x="911" y="182"/>
                  </a:lnTo>
                  <a:lnTo>
                    <a:pt x="910" y="181"/>
                  </a:lnTo>
                  <a:lnTo>
                    <a:pt x="906" y="177"/>
                  </a:lnTo>
                  <a:lnTo>
                    <a:pt x="903" y="177"/>
                  </a:lnTo>
                  <a:lnTo>
                    <a:pt x="900" y="177"/>
                  </a:lnTo>
                  <a:lnTo>
                    <a:pt x="897" y="178"/>
                  </a:lnTo>
                  <a:lnTo>
                    <a:pt x="895" y="178"/>
                  </a:lnTo>
                  <a:lnTo>
                    <a:pt x="893" y="177"/>
                  </a:lnTo>
                  <a:lnTo>
                    <a:pt x="891" y="173"/>
                  </a:lnTo>
                  <a:lnTo>
                    <a:pt x="888" y="169"/>
                  </a:lnTo>
                  <a:lnTo>
                    <a:pt x="887" y="167"/>
                  </a:lnTo>
                  <a:lnTo>
                    <a:pt x="886" y="163"/>
                  </a:lnTo>
                  <a:lnTo>
                    <a:pt x="883" y="162"/>
                  </a:lnTo>
                  <a:lnTo>
                    <a:pt x="881" y="158"/>
                  </a:lnTo>
                  <a:lnTo>
                    <a:pt x="877" y="158"/>
                  </a:lnTo>
                  <a:lnTo>
                    <a:pt x="875" y="158"/>
                  </a:lnTo>
                  <a:lnTo>
                    <a:pt x="872" y="159"/>
                  </a:lnTo>
                  <a:lnTo>
                    <a:pt x="871" y="162"/>
                  </a:lnTo>
                  <a:lnTo>
                    <a:pt x="868" y="166"/>
                  </a:lnTo>
                  <a:lnTo>
                    <a:pt x="867" y="168"/>
                  </a:lnTo>
                  <a:lnTo>
                    <a:pt x="867" y="172"/>
                  </a:lnTo>
                  <a:lnTo>
                    <a:pt x="867" y="174"/>
                  </a:lnTo>
                  <a:lnTo>
                    <a:pt x="867" y="179"/>
                  </a:lnTo>
                  <a:lnTo>
                    <a:pt x="863" y="183"/>
                  </a:lnTo>
                  <a:lnTo>
                    <a:pt x="857" y="184"/>
                  </a:lnTo>
                  <a:lnTo>
                    <a:pt x="851" y="184"/>
                  </a:lnTo>
                  <a:lnTo>
                    <a:pt x="847" y="187"/>
                  </a:lnTo>
                  <a:lnTo>
                    <a:pt x="842" y="193"/>
                  </a:lnTo>
                  <a:lnTo>
                    <a:pt x="837" y="199"/>
                  </a:lnTo>
                  <a:lnTo>
                    <a:pt x="832" y="204"/>
                  </a:lnTo>
                  <a:lnTo>
                    <a:pt x="826" y="207"/>
                  </a:lnTo>
                  <a:lnTo>
                    <a:pt x="816" y="208"/>
                  </a:lnTo>
                  <a:lnTo>
                    <a:pt x="814" y="205"/>
                  </a:lnTo>
                  <a:lnTo>
                    <a:pt x="812" y="203"/>
                  </a:lnTo>
                  <a:lnTo>
                    <a:pt x="812" y="201"/>
                  </a:lnTo>
                  <a:lnTo>
                    <a:pt x="811" y="198"/>
                  </a:lnTo>
                  <a:lnTo>
                    <a:pt x="811" y="194"/>
                  </a:lnTo>
                  <a:lnTo>
                    <a:pt x="811" y="192"/>
                  </a:lnTo>
                  <a:lnTo>
                    <a:pt x="810" y="189"/>
                  </a:lnTo>
                  <a:lnTo>
                    <a:pt x="807" y="188"/>
                  </a:lnTo>
                  <a:lnTo>
                    <a:pt x="805" y="187"/>
                  </a:lnTo>
                  <a:lnTo>
                    <a:pt x="801" y="187"/>
                  </a:lnTo>
                  <a:lnTo>
                    <a:pt x="796" y="186"/>
                  </a:lnTo>
                  <a:lnTo>
                    <a:pt x="789" y="184"/>
                  </a:lnTo>
                  <a:lnTo>
                    <a:pt x="782" y="182"/>
                  </a:lnTo>
                  <a:lnTo>
                    <a:pt x="780" y="178"/>
                  </a:lnTo>
                  <a:lnTo>
                    <a:pt x="781" y="172"/>
                  </a:lnTo>
                  <a:lnTo>
                    <a:pt x="782" y="169"/>
                  </a:lnTo>
                  <a:lnTo>
                    <a:pt x="785" y="168"/>
                  </a:lnTo>
                  <a:lnTo>
                    <a:pt x="789" y="167"/>
                  </a:lnTo>
                  <a:lnTo>
                    <a:pt x="791" y="166"/>
                  </a:lnTo>
                  <a:lnTo>
                    <a:pt x="795" y="163"/>
                  </a:lnTo>
                  <a:lnTo>
                    <a:pt x="796" y="162"/>
                  </a:lnTo>
                  <a:lnTo>
                    <a:pt x="801" y="156"/>
                  </a:lnTo>
                  <a:lnTo>
                    <a:pt x="805" y="151"/>
                  </a:lnTo>
                  <a:lnTo>
                    <a:pt x="809" y="146"/>
                  </a:lnTo>
                  <a:lnTo>
                    <a:pt x="816" y="141"/>
                  </a:lnTo>
                  <a:lnTo>
                    <a:pt x="820" y="136"/>
                  </a:lnTo>
                  <a:lnTo>
                    <a:pt x="819" y="131"/>
                  </a:lnTo>
                  <a:lnTo>
                    <a:pt x="811" y="126"/>
                  </a:lnTo>
                  <a:lnTo>
                    <a:pt x="810" y="125"/>
                  </a:lnTo>
                  <a:lnTo>
                    <a:pt x="807" y="123"/>
                  </a:lnTo>
                  <a:lnTo>
                    <a:pt x="805" y="123"/>
                  </a:lnTo>
                  <a:lnTo>
                    <a:pt x="802" y="122"/>
                  </a:lnTo>
                  <a:lnTo>
                    <a:pt x="801" y="120"/>
                  </a:lnTo>
                  <a:lnTo>
                    <a:pt x="801" y="118"/>
                  </a:lnTo>
                  <a:lnTo>
                    <a:pt x="801" y="115"/>
                  </a:lnTo>
                  <a:lnTo>
                    <a:pt x="801" y="112"/>
                  </a:lnTo>
                  <a:lnTo>
                    <a:pt x="801" y="108"/>
                  </a:lnTo>
                  <a:lnTo>
                    <a:pt x="802" y="104"/>
                  </a:lnTo>
                  <a:lnTo>
                    <a:pt x="804" y="100"/>
                  </a:lnTo>
                  <a:lnTo>
                    <a:pt x="805" y="94"/>
                  </a:lnTo>
                  <a:lnTo>
                    <a:pt x="806" y="87"/>
                  </a:lnTo>
                  <a:lnTo>
                    <a:pt x="809" y="80"/>
                  </a:lnTo>
                  <a:lnTo>
                    <a:pt x="811" y="74"/>
                  </a:lnTo>
                  <a:lnTo>
                    <a:pt x="817" y="70"/>
                  </a:lnTo>
                  <a:lnTo>
                    <a:pt x="825" y="69"/>
                  </a:lnTo>
                  <a:close/>
                  <a:moveTo>
                    <a:pt x="104" y="60"/>
                  </a:moveTo>
                  <a:lnTo>
                    <a:pt x="101" y="60"/>
                  </a:lnTo>
                  <a:lnTo>
                    <a:pt x="99" y="61"/>
                  </a:lnTo>
                  <a:lnTo>
                    <a:pt x="95" y="62"/>
                  </a:lnTo>
                  <a:lnTo>
                    <a:pt x="92" y="64"/>
                  </a:lnTo>
                  <a:lnTo>
                    <a:pt x="89" y="66"/>
                  </a:lnTo>
                  <a:lnTo>
                    <a:pt x="85" y="69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4" y="76"/>
                  </a:lnTo>
                  <a:lnTo>
                    <a:pt x="69" y="80"/>
                  </a:lnTo>
                  <a:lnTo>
                    <a:pt x="65" y="84"/>
                  </a:lnTo>
                  <a:lnTo>
                    <a:pt x="60" y="86"/>
                  </a:lnTo>
                  <a:lnTo>
                    <a:pt x="55" y="90"/>
                  </a:lnTo>
                  <a:lnTo>
                    <a:pt x="40" y="94"/>
                  </a:lnTo>
                  <a:lnTo>
                    <a:pt x="26" y="100"/>
                  </a:lnTo>
                  <a:lnTo>
                    <a:pt x="21" y="104"/>
                  </a:lnTo>
                  <a:lnTo>
                    <a:pt x="15" y="106"/>
                  </a:lnTo>
                  <a:lnTo>
                    <a:pt x="8" y="107"/>
                  </a:lnTo>
                  <a:lnTo>
                    <a:pt x="3" y="110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1" y="118"/>
                  </a:lnTo>
                  <a:lnTo>
                    <a:pt x="4" y="118"/>
                  </a:lnTo>
                  <a:lnTo>
                    <a:pt x="5" y="118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1" y="116"/>
                  </a:lnTo>
                  <a:lnTo>
                    <a:pt x="15" y="112"/>
                  </a:lnTo>
                  <a:lnTo>
                    <a:pt x="20" y="110"/>
                  </a:lnTo>
                  <a:lnTo>
                    <a:pt x="25" y="108"/>
                  </a:lnTo>
                  <a:lnTo>
                    <a:pt x="29" y="108"/>
                  </a:lnTo>
                  <a:lnTo>
                    <a:pt x="36" y="105"/>
                  </a:lnTo>
                  <a:lnTo>
                    <a:pt x="44" y="102"/>
                  </a:lnTo>
                  <a:lnTo>
                    <a:pt x="50" y="100"/>
                  </a:lnTo>
                  <a:lnTo>
                    <a:pt x="51" y="101"/>
                  </a:lnTo>
                  <a:lnTo>
                    <a:pt x="54" y="101"/>
                  </a:lnTo>
                  <a:lnTo>
                    <a:pt x="56" y="102"/>
                  </a:lnTo>
                  <a:lnTo>
                    <a:pt x="59" y="104"/>
                  </a:lnTo>
                  <a:lnTo>
                    <a:pt x="60" y="106"/>
                  </a:lnTo>
                  <a:lnTo>
                    <a:pt x="60" y="108"/>
                  </a:lnTo>
                  <a:lnTo>
                    <a:pt x="61" y="116"/>
                  </a:lnTo>
                  <a:lnTo>
                    <a:pt x="57" y="123"/>
                  </a:lnTo>
                  <a:lnTo>
                    <a:pt x="54" y="127"/>
                  </a:lnTo>
                  <a:lnTo>
                    <a:pt x="48" y="132"/>
                  </a:lnTo>
                  <a:lnTo>
                    <a:pt x="40" y="138"/>
                  </a:lnTo>
                  <a:lnTo>
                    <a:pt x="33" y="145"/>
                  </a:lnTo>
                  <a:lnTo>
                    <a:pt x="30" y="153"/>
                  </a:lnTo>
                  <a:lnTo>
                    <a:pt x="34" y="161"/>
                  </a:lnTo>
                  <a:lnTo>
                    <a:pt x="39" y="163"/>
                  </a:lnTo>
                  <a:lnTo>
                    <a:pt x="44" y="162"/>
                  </a:lnTo>
                  <a:lnTo>
                    <a:pt x="50" y="158"/>
                  </a:lnTo>
                  <a:lnTo>
                    <a:pt x="56" y="152"/>
                  </a:lnTo>
                  <a:lnTo>
                    <a:pt x="60" y="147"/>
                  </a:lnTo>
                  <a:lnTo>
                    <a:pt x="62" y="145"/>
                  </a:lnTo>
                  <a:lnTo>
                    <a:pt x="64" y="141"/>
                  </a:lnTo>
                  <a:lnTo>
                    <a:pt x="66" y="137"/>
                  </a:lnTo>
                  <a:lnTo>
                    <a:pt x="69" y="133"/>
                  </a:lnTo>
                  <a:lnTo>
                    <a:pt x="71" y="132"/>
                  </a:lnTo>
                  <a:lnTo>
                    <a:pt x="72" y="132"/>
                  </a:lnTo>
                  <a:lnTo>
                    <a:pt x="74" y="133"/>
                  </a:lnTo>
                  <a:lnTo>
                    <a:pt x="75" y="135"/>
                  </a:lnTo>
                  <a:lnTo>
                    <a:pt x="74" y="137"/>
                  </a:lnTo>
                  <a:lnTo>
                    <a:pt x="72" y="141"/>
                  </a:lnTo>
                  <a:lnTo>
                    <a:pt x="71" y="145"/>
                  </a:lnTo>
                  <a:lnTo>
                    <a:pt x="70" y="148"/>
                  </a:lnTo>
                  <a:lnTo>
                    <a:pt x="67" y="152"/>
                  </a:lnTo>
                  <a:lnTo>
                    <a:pt x="66" y="156"/>
                  </a:lnTo>
                  <a:lnTo>
                    <a:pt x="67" y="158"/>
                  </a:lnTo>
                  <a:lnTo>
                    <a:pt x="71" y="157"/>
                  </a:lnTo>
                  <a:lnTo>
                    <a:pt x="76" y="153"/>
                  </a:lnTo>
                  <a:lnTo>
                    <a:pt x="82" y="150"/>
                  </a:lnTo>
                  <a:lnTo>
                    <a:pt x="86" y="145"/>
                  </a:lnTo>
                  <a:lnTo>
                    <a:pt x="90" y="142"/>
                  </a:lnTo>
                  <a:lnTo>
                    <a:pt x="95" y="132"/>
                  </a:lnTo>
                  <a:lnTo>
                    <a:pt x="97" y="121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100" y="116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4" y="115"/>
                  </a:lnTo>
                  <a:lnTo>
                    <a:pt x="105" y="116"/>
                  </a:lnTo>
                  <a:lnTo>
                    <a:pt x="112" y="116"/>
                  </a:lnTo>
                  <a:lnTo>
                    <a:pt x="119" y="111"/>
                  </a:lnTo>
                  <a:lnTo>
                    <a:pt x="123" y="104"/>
                  </a:lnTo>
                  <a:lnTo>
                    <a:pt x="126" y="95"/>
                  </a:lnTo>
                  <a:lnTo>
                    <a:pt x="127" y="92"/>
                  </a:lnTo>
                  <a:lnTo>
                    <a:pt x="130" y="90"/>
                  </a:lnTo>
                  <a:lnTo>
                    <a:pt x="131" y="87"/>
                  </a:lnTo>
                  <a:lnTo>
                    <a:pt x="133" y="86"/>
                  </a:lnTo>
                  <a:lnTo>
                    <a:pt x="135" y="85"/>
                  </a:lnTo>
                  <a:lnTo>
                    <a:pt x="136" y="82"/>
                  </a:lnTo>
                  <a:lnTo>
                    <a:pt x="136" y="80"/>
                  </a:lnTo>
                  <a:lnTo>
                    <a:pt x="136" y="77"/>
                  </a:lnTo>
                  <a:lnTo>
                    <a:pt x="135" y="76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7" y="76"/>
                  </a:lnTo>
                  <a:lnTo>
                    <a:pt x="126" y="76"/>
                  </a:lnTo>
                  <a:lnTo>
                    <a:pt x="122" y="79"/>
                  </a:lnTo>
                  <a:lnTo>
                    <a:pt x="120" y="82"/>
                  </a:lnTo>
                  <a:lnTo>
                    <a:pt x="117" y="85"/>
                  </a:lnTo>
                  <a:lnTo>
                    <a:pt x="116" y="87"/>
                  </a:lnTo>
                  <a:lnTo>
                    <a:pt x="112" y="90"/>
                  </a:lnTo>
                  <a:lnTo>
                    <a:pt x="109" y="91"/>
                  </a:lnTo>
                  <a:lnTo>
                    <a:pt x="106" y="91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4" y="91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92" y="74"/>
                  </a:lnTo>
                  <a:lnTo>
                    <a:pt x="97" y="69"/>
                  </a:lnTo>
                  <a:lnTo>
                    <a:pt x="99" y="67"/>
                  </a:lnTo>
                  <a:lnTo>
                    <a:pt x="100" y="66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6" y="61"/>
                  </a:lnTo>
                  <a:lnTo>
                    <a:pt x="106" y="61"/>
                  </a:lnTo>
                  <a:lnTo>
                    <a:pt x="105" y="61"/>
                  </a:lnTo>
                  <a:lnTo>
                    <a:pt x="104" y="60"/>
                  </a:lnTo>
                  <a:close/>
                  <a:moveTo>
                    <a:pt x="2940" y="0"/>
                  </a:moveTo>
                  <a:lnTo>
                    <a:pt x="2970" y="101"/>
                  </a:lnTo>
                  <a:lnTo>
                    <a:pt x="2995" y="204"/>
                  </a:lnTo>
                  <a:lnTo>
                    <a:pt x="3015" y="310"/>
                  </a:lnTo>
                  <a:lnTo>
                    <a:pt x="3029" y="417"/>
                  </a:lnTo>
                  <a:lnTo>
                    <a:pt x="3036" y="526"/>
                  </a:lnTo>
                  <a:lnTo>
                    <a:pt x="3021" y="536"/>
                  </a:lnTo>
                  <a:lnTo>
                    <a:pt x="3005" y="545"/>
                  </a:lnTo>
                  <a:lnTo>
                    <a:pt x="2944" y="587"/>
                  </a:lnTo>
                  <a:lnTo>
                    <a:pt x="2882" y="636"/>
                  </a:lnTo>
                  <a:lnTo>
                    <a:pt x="2817" y="689"/>
                  </a:lnTo>
                  <a:lnTo>
                    <a:pt x="2749" y="745"/>
                  </a:lnTo>
                  <a:lnTo>
                    <a:pt x="2678" y="804"/>
                  </a:lnTo>
                  <a:lnTo>
                    <a:pt x="2680" y="801"/>
                  </a:lnTo>
                  <a:lnTo>
                    <a:pt x="2680" y="801"/>
                  </a:lnTo>
                  <a:lnTo>
                    <a:pt x="2681" y="800"/>
                  </a:lnTo>
                  <a:lnTo>
                    <a:pt x="2681" y="797"/>
                  </a:lnTo>
                  <a:lnTo>
                    <a:pt x="2682" y="797"/>
                  </a:lnTo>
                  <a:lnTo>
                    <a:pt x="2682" y="796"/>
                  </a:lnTo>
                  <a:lnTo>
                    <a:pt x="2683" y="795"/>
                  </a:lnTo>
                  <a:lnTo>
                    <a:pt x="2685" y="792"/>
                  </a:lnTo>
                  <a:lnTo>
                    <a:pt x="2683" y="791"/>
                  </a:lnTo>
                  <a:lnTo>
                    <a:pt x="2683" y="790"/>
                  </a:lnTo>
                  <a:lnTo>
                    <a:pt x="2682" y="790"/>
                  </a:lnTo>
                  <a:lnTo>
                    <a:pt x="2681" y="791"/>
                  </a:lnTo>
                  <a:lnTo>
                    <a:pt x="2680" y="792"/>
                  </a:lnTo>
                  <a:lnTo>
                    <a:pt x="2680" y="792"/>
                  </a:lnTo>
                  <a:lnTo>
                    <a:pt x="2678" y="792"/>
                  </a:lnTo>
                  <a:lnTo>
                    <a:pt x="2674" y="800"/>
                  </a:lnTo>
                  <a:lnTo>
                    <a:pt x="2669" y="806"/>
                  </a:lnTo>
                  <a:lnTo>
                    <a:pt x="2664" y="811"/>
                  </a:lnTo>
                  <a:lnTo>
                    <a:pt x="2664" y="811"/>
                  </a:lnTo>
                  <a:lnTo>
                    <a:pt x="2662" y="814"/>
                  </a:lnTo>
                  <a:lnTo>
                    <a:pt x="2661" y="815"/>
                  </a:lnTo>
                  <a:lnTo>
                    <a:pt x="2661" y="817"/>
                  </a:lnTo>
                  <a:lnTo>
                    <a:pt x="2661" y="819"/>
                  </a:lnTo>
                  <a:lnTo>
                    <a:pt x="2656" y="821"/>
                  </a:lnTo>
                  <a:lnTo>
                    <a:pt x="2652" y="824"/>
                  </a:lnTo>
                  <a:lnTo>
                    <a:pt x="2647" y="827"/>
                  </a:lnTo>
                  <a:lnTo>
                    <a:pt x="2647" y="827"/>
                  </a:lnTo>
                  <a:lnTo>
                    <a:pt x="2645" y="829"/>
                  </a:lnTo>
                  <a:lnTo>
                    <a:pt x="2642" y="830"/>
                  </a:lnTo>
                  <a:lnTo>
                    <a:pt x="2642" y="830"/>
                  </a:lnTo>
                  <a:lnTo>
                    <a:pt x="2644" y="827"/>
                  </a:lnTo>
                  <a:lnTo>
                    <a:pt x="2644" y="825"/>
                  </a:lnTo>
                  <a:lnTo>
                    <a:pt x="2642" y="824"/>
                  </a:lnTo>
                  <a:lnTo>
                    <a:pt x="2642" y="821"/>
                  </a:lnTo>
                  <a:lnTo>
                    <a:pt x="2641" y="819"/>
                  </a:lnTo>
                  <a:lnTo>
                    <a:pt x="2641" y="816"/>
                  </a:lnTo>
                  <a:lnTo>
                    <a:pt x="2640" y="815"/>
                  </a:lnTo>
                  <a:lnTo>
                    <a:pt x="2639" y="812"/>
                  </a:lnTo>
                  <a:lnTo>
                    <a:pt x="2637" y="811"/>
                  </a:lnTo>
                  <a:lnTo>
                    <a:pt x="2636" y="810"/>
                  </a:lnTo>
                  <a:lnTo>
                    <a:pt x="2635" y="811"/>
                  </a:lnTo>
                  <a:lnTo>
                    <a:pt x="2629" y="821"/>
                  </a:lnTo>
                  <a:lnTo>
                    <a:pt x="2624" y="832"/>
                  </a:lnTo>
                  <a:lnTo>
                    <a:pt x="2622" y="836"/>
                  </a:lnTo>
                  <a:lnTo>
                    <a:pt x="2621" y="841"/>
                  </a:lnTo>
                  <a:lnTo>
                    <a:pt x="2620" y="846"/>
                  </a:lnTo>
                  <a:lnTo>
                    <a:pt x="2619" y="850"/>
                  </a:lnTo>
                  <a:lnTo>
                    <a:pt x="2602" y="862"/>
                  </a:lnTo>
                  <a:lnTo>
                    <a:pt x="2604" y="860"/>
                  </a:lnTo>
                  <a:lnTo>
                    <a:pt x="2604" y="857"/>
                  </a:lnTo>
                  <a:lnTo>
                    <a:pt x="2605" y="855"/>
                  </a:lnTo>
                  <a:lnTo>
                    <a:pt x="2606" y="851"/>
                  </a:lnTo>
                  <a:lnTo>
                    <a:pt x="2606" y="850"/>
                  </a:lnTo>
                  <a:lnTo>
                    <a:pt x="2528" y="906"/>
                  </a:lnTo>
                  <a:lnTo>
                    <a:pt x="2528" y="904"/>
                  </a:lnTo>
                  <a:lnTo>
                    <a:pt x="2528" y="902"/>
                  </a:lnTo>
                  <a:lnTo>
                    <a:pt x="2528" y="899"/>
                  </a:lnTo>
                  <a:lnTo>
                    <a:pt x="2527" y="897"/>
                  </a:lnTo>
                  <a:lnTo>
                    <a:pt x="2525" y="894"/>
                  </a:lnTo>
                  <a:lnTo>
                    <a:pt x="2523" y="894"/>
                  </a:lnTo>
                  <a:lnTo>
                    <a:pt x="2522" y="894"/>
                  </a:lnTo>
                  <a:lnTo>
                    <a:pt x="2520" y="893"/>
                  </a:lnTo>
                  <a:lnTo>
                    <a:pt x="2519" y="892"/>
                  </a:lnTo>
                  <a:lnTo>
                    <a:pt x="2518" y="889"/>
                  </a:lnTo>
                  <a:lnTo>
                    <a:pt x="2517" y="887"/>
                  </a:lnTo>
                  <a:lnTo>
                    <a:pt x="2515" y="885"/>
                  </a:lnTo>
                  <a:lnTo>
                    <a:pt x="2515" y="881"/>
                  </a:lnTo>
                  <a:lnTo>
                    <a:pt x="2514" y="877"/>
                  </a:lnTo>
                  <a:lnTo>
                    <a:pt x="2514" y="873"/>
                  </a:lnTo>
                  <a:lnTo>
                    <a:pt x="2513" y="871"/>
                  </a:lnTo>
                  <a:lnTo>
                    <a:pt x="2512" y="868"/>
                  </a:lnTo>
                  <a:lnTo>
                    <a:pt x="2510" y="868"/>
                  </a:lnTo>
                  <a:lnTo>
                    <a:pt x="2509" y="868"/>
                  </a:lnTo>
                  <a:lnTo>
                    <a:pt x="2507" y="870"/>
                  </a:lnTo>
                  <a:lnTo>
                    <a:pt x="2505" y="870"/>
                  </a:lnTo>
                  <a:lnTo>
                    <a:pt x="2503" y="871"/>
                  </a:lnTo>
                  <a:lnTo>
                    <a:pt x="2502" y="871"/>
                  </a:lnTo>
                  <a:lnTo>
                    <a:pt x="2499" y="872"/>
                  </a:lnTo>
                  <a:lnTo>
                    <a:pt x="2498" y="872"/>
                  </a:lnTo>
                  <a:lnTo>
                    <a:pt x="2495" y="871"/>
                  </a:lnTo>
                  <a:lnTo>
                    <a:pt x="2494" y="868"/>
                  </a:lnTo>
                  <a:lnTo>
                    <a:pt x="2492" y="866"/>
                  </a:lnTo>
                  <a:lnTo>
                    <a:pt x="2490" y="865"/>
                  </a:lnTo>
                  <a:lnTo>
                    <a:pt x="2490" y="863"/>
                  </a:lnTo>
                  <a:lnTo>
                    <a:pt x="2488" y="863"/>
                  </a:lnTo>
                  <a:lnTo>
                    <a:pt x="2487" y="863"/>
                  </a:lnTo>
                  <a:lnTo>
                    <a:pt x="2487" y="866"/>
                  </a:lnTo>
                  <a:lnTo>
                    <a:pt x="2487" y="867"/>
                  </a:lnTo>
                  <a:lnTo>
                    <a:pt x="2485" y="870"/>
                  </a:lnTo>
                  <a:lnTo>
                    <a:pt x="2485" y="872"/>
                  </a:lnTo>
                  <a:lnTo>
                    <a:pt x="2485" y="873"/>
                  </a:lnTo>
                  <a:lnTo>
                    <a:pt x="2488" y="876"/>
                  </a:lnTo>
                  <a:lnTo>
                    <a:pt x="2489" y="878"/>
                  </a:lnTo>
                  <a:lnTo>
                    <a:pt x="2490" y="882"/>
                  </a:lnTo>
                  <a:lnTo>
                    <a:pt x="2495" y="897"/>
                  </a:lnTo>
                  <a:lnTo>
                    <a:pt x="2499" y="913"/>
                  </a:lnTo>
                  <a:lnTo>
                    <a:pt x="2499" y="917"/>
                  </a:lnTo>
                  <a:lnTo>
                    <a:pt x="2499" y="921"/>
                  </a:lnTo>
                  <a:lnTo>
                    <a:pt x="2500" y="923"/>
                  </a:lnTo>
                  <a:lnTo>
                    <a:pt x="2472" y="916"/>
                  </a:lnTo>
                  <a:lnTo>
                    <a:pt x="2472" y="902"/>
                  </a:lnTo>
                  <a:lnTo>
                    <a:pt x="2470" y="889"/>
                  </a:lnTo>
                  <a:lnTo>
                    <a:pt x="2468" y="887"/>
                  </a:lnTo>
                  <a:lnTo>
                    <a:pt x="2467" y="886"/>
                  </a:lnTo>
                  <a:lnTo>
                    <a:pt x="2464" y="885"/>
                  </a:lnTo>
                  <a:lnTo>
                    <a:pt x="2460" y="883"/>
                  </a:lnTo>
                  <a:lnTo>
                    <a:pt x="2458" y="885"/>
                  </a:lnTo>
                  <a:lnTo>
                    <a:pt x="2456" y="885"/>
                  </a:lnTo>
                  <a:lnTo>
                    <a:pt x="2454" y="887"/>
                  </a:lnTo>
                  <a:lnTo>
                    <a:pt x="2452" y="891"/>
                  </a:lnTo>
                  <a:lnTo>
                    <a:pt x="2449" y="896"/>
                  </a:lnTo>
                  <a:lnTo>
                    <a:pt x="2447" y="899"/>
                  </a:lnTo>
                  <a:lnTo>
                    <a:pt x="2444" y="903"/>
                  </a:lnTo>
                  <a:lnTo>
                    <a:pt x="2441" y="908"/>
                  </a:lnTo>
                  <a:lnTo>
                    <a:pt x="2368" y="891"/>
                  </a:lnTo>
                  <a:lnTo>
                    <a:pt x="2368" y="891"/>
                  </a:lnTo>
                  <a:lnTo>
                    <a:pt x="2368" y="889"/>
                  </a:lnTo>
                  <a:lnTo>
                    <a:pt x="2370" y="882"/>
                  </a:lnTo>
                  <a:lnTo>
                    <a:pt x="2371" y="877"/>
                  </a:lnTo>
                  <a:lnTo>
                    <a:pt x="2372" y="871"/>
                  </a:lnTo>
                  <a:lnTo>
                    <a:pt x="2371" y="863"/>
                  </a:lnTo>
                  <a:lnTo>
                    <a:pt x="2371" y="861"/>
                  </a:lnTo>
                  <a:lnTo>
                    <a:pt x="2371" y="857"/>
                  </a:lnTo>
                  <a:lnTo>
                    <a:pt x="2370" y="855"/>
                  </a:lnTo>
                  <a:lnTo>
                    <a:pt x="2370" y="852"/>
                  </a:lnTo>
                  <a:lnTo>
                    <a:pt x="2368" y="850"/>
                  </a:lnTo>
                  <a:lnTo>
                    <a:pt x="2366" y="847"/>
                  </a:lnTo>
                  <a:lnTo>
                    <a:pt x="2366" y="847"/>
                  </a:lnTo>
                  <a:lnTo>
                    <a:pt x="2365" y="846"/>
                  </a:lnTo>
                  <a:lnTo>
                    <a:pt x="2363" y="843"/>
                  </a:lnTo>
                  <a:lnTo>
                    <a:pt x="2363" y="841"/>
                  </a:lnTo>
                  <a:lnTo>
                    <a:pt x="2363" y="840"/>
                  </a:lnTo>
                  <a:lnTo>
                    <a:pt x="2363" y="837"/>
                  </a:lnTo>
                  <a:lnTo>
                    <a:pt x="2363" y="835"/>
                  </a:lnTo>
                  <a:lnTo>
                    <a:pt x="2365" y="832"/>
                  </a:lnTo>
                  <a:lnTo>
                    <a:pt x="2365" y="830"/>
                  </a:lnTo>
                  <a:lnTo>
                    <a:pt x="2363" y="827"/>
                  </a:lnTo>
                  <a:lnTo>
                    <a:pt x="2360" y="824"/>
                  </a:lnTo>
                  <a:lnTo>
                    <a:pt x="2356" y="821"/>
                  </a:lnTo>
                  <a:lnTo>
                    <a:pt x="2352" y="819"/>
                  </a:lnTo>
                  <a:lnTo>
                    <a:pt x="2351" y="817"/>
                  </a:lnTo>
                  <a:lnTo>
                    <a:pt x="2348" y="817"/>
                  </a:lnTo>
                  <a:lnTo>
                    <a:pt x="2346" y="816"/>
                  </a:lnTo>
                  <a:lnTo>
                    <a:pt x="2345" y="815"/>
                  </a:lnTo>
                  <a:lnTo>
                    <a:pt x="2342" y="814"/>
                  </a:lnTo>
                  <a:lnTo>
                    <a:pt x="2341" y="811"/>
                  </a:lnTo>
                  <a:lnTo>
                    <a:pt x="2340" y="807"/>
                  </a:lnTo>
                  <a:lnTo>
                    <a:pt x="2340" y="804"/>
                  </a:lnTo>
                  <a:lnTo>
                    <a:pt x="2338" y="800"/>
                  </a:lnTo>
                  <a:lnTo>
                    <a:pt x="2338" y="797"/>
                  </a:lnTo>
                  <a:lnTo>
                    <a:pt x="2340" y="796"/>
                  </a:lnTo>
                  <a:lnTo>
                    <a:pt x="2341" y="795"/>
                  </a:lnTo>
                  <a:lnTo>
                    <a:pt x="2342" y="792"/>
                  </a:lnTo>
                  <a:lnTo>
                    <a:pt x="2343" y="791"/>
                  </a:lnTo>
                  <a:lnTo>
                    <a:pt x="2345" y="790"/>
                  </a:lnTo>
                  <a:lnTo>
                    <a:pt x="2346" y="789"/>
                  </a:lnTo>
                  <a:lnTo>
                    <a:pt x="2348" y="788"/>
                  </a:lnTo>
                  <a:lnTo>
                    <a:pt x="2350" y="788"/>
                  </a:lnTo>
                  <a:lnTo>
                    <a:pt x="2352" y="788"/>
                  </a:lnTo>
                  <a:lnTo>
                    <a:pt x="2353" y="789"/>
                  </a:lnTo>
                  <a:lnTo>
                    <a:pt x="2356" y="790"/>
                  </a:lnTo>
                  <a:lnTo>
                    <a:pt x="2357" y="791"/>
                  </a:lnTo>
                  <a:lnTo>
                    <a:pt x="2360" y="792"/>
                  </a:lnTo>
                  <a:lnTo>
                    <a:pt x="2362" y="792"/>
                  </a:lnTo>
                  <a:lnTo>
                    <a:pt x="2365" y="792"/>
                  </a:lnTo>
                  <a:lnTo>
                    <a:pt x="2366" y="792"/>
                  </a:lnTo>
                  <a:lnTo>
                    <a:pt x="2368" y="790"/>
                  </a:lnTo>
                  <a:lnTo>
                    <a:pt x="2370" y="788"/>
                  </a:lnTo>
                  <a:lnTo>
                    <a:pt x="2371" y="783"/>
                  </a:lnTo>
                  <a:lnTo>
                    <a:pt x="2370" y="776"/>
                  </a:lnTo>
                  <a:lnTo>
                    <a:pt x="2367" y="770"/>
                  </a:lnTo>
                  <a:lnTo>
                    <a:pt x="2366" y="765"/>
                  </a:lnTo>
                  <a:lnTo>
                    <a:pt x="2368" y="759"/>
                  </a:lnTo>
                  <a:lnTo>
                    <a:pt x="2370" y="758"/>
                  </a:lnTo>
                  <a:lnTo>
                    <a:pt x="2371" y="759"/>
                  </a:lnTo>
                  <a:lnTo>
                    <a:pt x="2373" y="760"/>
                  </a:lnTo>
                  <a:lnTo>
                    <a:pt x="2375" y="761"/>
                  </a:lnTo>
                  <a:lnTo>
                    <a:pt x="2376" y="761"/>
                  </a:lnTo>
                  <a:lnTo>
                    <a:pt x="2378" y="761"/>
                  </a:lnTo>
                  <a:lnTo>
                    <a:pt x="2380" y="761"/>
                  </a:lnTo>
                  <a:lnTo>
                    <a:pt x="2381" y="763"/>
                  </a:lnTo>
                  <a:lnTo>
                    <a:pt x="2381" y="764"/>
                  </a:lnTo>
                  <a:lnTo>
                    <a:pt x="2382" y="766"/>
                  </a:lnTo>
                  <a:lnTo>
                    <a:pt x="2383" y="768"/>
                  </a:lnTo>
                  <a:lnTo>
                    <a:pt x="2384" y="769"/>
                  </a:lnTo>
                  <a:lnTo>
                    <a:pt x="2386" y="770"/>
                  </a:lnTo>
                  <a:lnTo>
                    <a:pt x="2387" y="769"/>
                  </a:lnTo>
                  <a:lnTo>
                    <a:pt x="2389" y="766"/>
                  </a:lnTo>
                  <a:lnTo>
                    <a:pt x="2389" y="764"/>
                  </a:lnTo>
                  <a:lnTo>
                    <a:pt x="2389" y="761"/>
                  </a:lnTo>
                  <a:lnTo>
                    <a:pt x="2391" y="761"/>
                  </a:lnTo>
                  <a:lnTo>
                    <a:pt x="2392" y="760"/>
                  </a:lnTo>
                  <a:lnTo>
                    <a:pt x="2393" y="760"/>
                  </a:lnTo>
                  <a:lnTo>
                    <a:pt x="2394" y="759"/>
                  </a:lnTo>
                  <a:lnTo>
                    <a:pt x="2396" y="756"/>
                  </a:lnTo>
                  <a:lnTo>
                    <a:pt x="2397" y="754"/>
                  </a:lnTo>
                  <a:lnTo>
                    <a:pt x="2398" y="751"/>
                  </a:lnTo>
                  <a:lnTo>
                    <a:pt x="2399" y="748"/>
                  </a:lnTo>
                  <a:lnTo>
                    <a:pt x="2399" y="746"/>
                  </a:lnTo>
                  <a:lnTo>
                    <a:pt x="2401" y="743"/>
                  </a:lnTo>
                  <a:lnTo>
                    <a:pt x="2401" y="740"/>
                  </a:lnTo>
                  <a:lnTo>
                    <a:pt x="2401" y="737"/>
                  </a:lnTo>
                  <a:lnTo>
                    <a:pt x="2401" y="735"/>
                  </a:lnTo>
                  <a:lnTo>
                    <a:pt x="2402" y="733"/>
                  </a:lnTo>
                  <a:lnTo>
                    <a:pt x="2403" y="729"/>
                  </a:lnTo>
                  <a:lnTo>
                    <a:pt x="2404" y="727"/>
                  </a:lnTo>
                  <a:lnTo>
                    <a:pt x="2404" y="723"/>
                  </a:lnTo>
                  <a:lnTo>
                    <a:pt x="2404" y="720"/>
                  </a:lnTo>
                  <a:lnTo>
                    <a:pt x="2406" y="718"/>
                  </a:lnTo>
                  <a:lnTo>
                    <a:pt x="2407" y="718"/>
                  </a:lnTo>
                  <a:lnTo>
                    <a:pt x="2407" y="719"/>
                  </a:lnTo>
                  <a:lnTo>
                    <a:pt x="2408" y="720"/>
                  </a:lnTo>
                  <a:lnTo>
                    <a:pt x="2408" y="720"/>
                  </a:lnTo>
                  <a:lnTo>
                    <a:pt x="2409" y="722"/>
                  </a:lnTo>
                  <a:lnTo>
                    <a:pt x="2409" y="723"/>
                  </a:lnTo>
                  <a:lnTo>
                    <a:pt x="2411" y="722"/>
                  </a:lnTo>
                  <a:lnTo>
                    <a:pt x="2411" y="720"/>
                  </a:lnTo>
                  <a:lnTo>
                    <a:pt x="2412" y="719"/>
                  </a:lnTo>
                  <a:lnTo>
                    <a:pt x="2413" y="718"/>
                  </a:lnTo>
                  <a:lnTo>
                    <a:pt x="2416" y="717"/>
                  </a:lnTo>
                  <a:lnTo>
                    <a:pt x="2416" y="717"/>
                  </a:lnTo>
                  <a:lnTo>
                    <a:pt x="2417" y="715"/>
                  </a:lnTo>
                  <a:lnTo>
                    <a:pt x="2418" y="715"/>
                  </a:lnTo>
                  <a:lnTo>
                    <a:pt x="2421" y="714"/>
                  </a:lnTo>
                  <a:lnTo>
                    <a:pt x="2421" y="710"/>
                  </a:lnTo>
                  <a:lnTo>
                    <a:pt x="2421" y="707"/>
                  </a:lnTo>
                  <a:lnTo>
                    <a:pt x="2423" y="704"/>
                  </a:lnTo>
                  <a:lnTo>
                    <a:pt x="2426" y="703"/>
                  </a:lnTo>
                  <a:lnTo>
                    <a:pt x="2426" y="700"/>
                  </a:lnTo>
                  <a:lnTo>
                    <a:pt x="2427" y="699"/>
                  </a:lnTo>
                  <a:lnTo>
                    <a:pt x="2426" y="697"/>
                  </a:lnTo>
                  <a:lnTo>
                    <a:pt x="2426" y="694"/>
                  </a:lnTo>
                  <a:lnTo>
                    <a:pt x="2426" y="692"/>
                  </a:lnTo>
                  <a:lnTo>
                    <a:pt x="2427" y="689"/>
                  </a:lnTo>
                  <a:lnTo>
                    <a:pt x="2428" y="686"/>
                  </a:lnTo>
                  <a:lnTo>
                    <a:pt x="2428" y="683"/>
                  </a:lnTo>
                  <a:lnTo>
                    <a:pt x="2429" y="679"/>
                  </a:lnTo>
                  <a:lnTo>
                    <a:pt x="2431" y="676"/>
                  </a:lnTo>
                  <a:lnTo>
                    <a:pt x="2432" y="671"/>
                  </a:lnTo>
                  <a:lnTo>
                    <a:pt x="2433" y="666"/>
                  </a:lnTo>
                  <a:lnTo>
                    <a:pt x="2433" y="659"/>
                  </a:lnTo>
                  <a:lnTo>
                    <a:pt x="2436" y="658"/>
                  </a:lnTo>
                  <a:lnTo>
                    <a:pt x="2439" y="657"/>
                  </a:lnTo>
                  <a:lnTo>
                    <a:pt x="2442" y="656"/>
                  </a:lnTo>
                  <a:lnTo>
                    <a:pt x="2444" y="654"/>
                  </a:lnTo>
                  <a:lnTo>
                    <a:pt x="2446" y="653"/>
                  </a:lnTo>
                  <a:lnTo>
                    <a:pt x="2447" y="653"/>
                  </a:lnTo>
                  <a:lnTo>
                    <a:pt x="2449" y="653"/>
                  </a:lnTo>
                  <a:lnTo>
                    <a:pt x="2451" y="652"/>
                  </a:lnTo>
                  <a:lnTo>
                    <a:pt x="2452" y="649"/>
                  </a:lnTo>
                  <a:lnTo>
                    <a:pt x="2453" y="647"/>
                  </a:lnTo>
                  <a:lnTo>
                    <a:pt x="2454" y="646"/>
                  </a:lnTo>
                  <a:lnTo>
                    <a:pt x="2456" y="645"/>
                  </a:lnTo>
                  <a:lnTo>
                    <a:pt x="2457" y="645"/>
                  </a:lnTo>
                  <a:lnTo>
                    <a:pt x="2459" y="645"/>
                  </a:lnTo>
                  <a:lnTo>
                    <a:pt x="2462" y="645"/>
                  </a:lnTo>
                  <a:lnTo>
                    <a:pt x="2463" y="645"/>
                  </a:lnTo>
                  <a:lnTo>
                    <a:pt x="2464" y="645"/>
                  </a:lnTo>
                  <a:lnTo>
                    <a:pt x="2464" y="645"/>
                  </a:lnTo>
                  <a:lnTo>
                    <a:pt x="2464" y="642"/>
                  </a:lnTo>
                  <a:lnTo>
                    <a:pt x="2467" y="637"/>
                  </a:lnTo>
                  <a:lnTo>
                    <a:pt x="2468" y="631"/>
                  </a:lnTo>
                  <a:lnTo>
                    <a:pt x="2468" y="626"/>
                  </a:lnTo>
                  <a:lnTo>
                    <a:pt x="2468" y="611"/>
                  </a:lnTo>
                  <a:lnTo>
                    <a:pt x="2467" y="608"/>
                  </a:lnTo>
                  <a:lnTo>
                    <a:pt x="2467" y="606"/>
                  </a:lnTo>
                  <a:lnTo>
                    <a:pt x="2465" y="602"/>
                  </a:lnTo>
                  <a:lnTo>
                    <a:pt x="2465" y="600"/>
                  </a:lnTo>
                  <a:lnTo>
                    <a:pt x="2464" y="597"/>
                  </a:lnTo>
                  <a:lnTo>
                    <a:pt x="2463" y="595"/>
                  </a:lnTo>
                  <a:lnTo>
                    <a:pt x="2463" y="592"/>
                  </a:lnTo>
                  <a:lnTo>
                    <a:pt x="2462" y="589"/>
                  </a:lnTo>
                  <a:lnTo>
                    <a:pt x="2462" y="585"/>
                  </a:lnTo>
                  <a:lnTo>
                    <a:pt x="2462" y="576"/>
                  </a:lnTo>
                  <a:lnTo>
                    <a:pt x="2460" y="574"/>
                  </a:lnTo>
                  <a:lnTo>
                    <a:pt x="2460" y="571"/>
                  </a:lnTo>
                  <a:lnTo>
                    <a:pt x="2459" y="567"/>
                  </a:lnTo>
                  <a:lnTo>
                    <a:pt x="2459" y="564"/>
                  </a:lnTo>
                  <a:lnTo>
                    <a:pt x="2459" y="555"/>
                  </a:lnTo>
                  <a:lnTo>
                    <a:pt x="2462" y="546"/>
                  </a:lnTo>
                  <a:lnTo>
                    <a:pt x="2464" y="538"/>
                  </a:lnTo>
                  <a:lnTo>
                    <a:pt x="2467" y="535"/>
                  </a:lnTo>
                  <a:lnTo>
                    <a:pt x="2468" y="534"/>
                  </a:lnTo>
                  <a:lnTo>
                    <a:pt x="2469" y="534"/>
                  </a:lnTo>
                  <a:lnTo>
                    <a:pt x="2470" y="535"/>
                  </a:lnTo>
                  <a:lnTo>
                    <a:pt x="2473" y="535"/>
                  </a:lnTo>
                  <a:lnTo>
                    <a:pt x="2474" y="533"/>
                  </a:lnTo>
                  <a:lnTo>
                    <a:pt x="2475" y="530"/>
                  </a:lnTo>
                  <a:lnTo>
                    <a:pt x="2478" y="526"/>
                  </a:lnTo>
                  <a:lnTo>
                    <a:pt x="2479" y="526"/>
                  </a:lnTo>
                  <a:lnTo>
                    <a:pt x="2479" y="528"/>
                  </a:lnTo>
                  <a:lnTo>
                    <a:pt x="2480" y="529"/>
                  </a:lnTo>
                  <a:lnTo>
                    <a:pt x="2480" y="531"/>
                  </a:lnTo>
                  <a:lnTo>
                    <a:pt x="2480" y="534"/>
                  </a:lnTo>
                  <a:lnTo>
                    <a:pt x="2480" y="536"/>
                  </a:lnTo>
                  <a:lnTo>
                    <a:pt x="2480" y="538"/>
                  </a:lnTo>
                  <a:lnTo>
                    <a:pt x="2480" y="569"/>
                  </a:lnTo>
                  <a:lnTo>
                    <a:pt x="2480" y="569"/>
                  </a:lnTo>
                  <a:lnTo>
                    <a:pt x="2479" y="570"/>
                  </a:lnTo>
                  <a:lnTo>
                    <a:pt x="2478" y="572"/>
                  </a:lnTo>
                  <a:lnTo>
                    <a:pt x="2478" y="574"/>
                  </a:lnTo>
                  <a:lnTo>
                    <a:pt x="2478" y="592"/>
                  </a:lnTo>
                  <a:lnTo>
                    <a:pt x="2478" y="596"/>
                  </a:lnTo>
                  <a:lnTo>
                    <a:pt x="2477" y="600"/>
                  </a:lnTo>
                  <a:lnTo>
                    <a:pt x="2477" y="603"/>
                  </a:lnTo>
                  <a:lnTo>
                    <a:pt x="2478" y="607"/>
                  </a:lnTo>
                  <a:lnTo>
                    <a:pt x="2478" y="613"/>
                  </a:lnTo>
                  <a:lnTo>
                    <a:pt x="2479" y="618"/>
                  </a:lnTo>
                  <a:lnTo>
                    <a:pt x="2480" y="623"/>
                  </a:lnTo>
                  <a:lnTo>
                    <a:pt x="2482" y="627"/>
                  </a:lnTo>
                  <a:lnTo>
                    <a:pt x="2483" y="632"/>
                  </a:lnTo>
                  <a:lnTo>
                    <a:pt x="2484" y="635"/>
                  </a:lnTo>
                  <a:lnTo>
                    <a:pt x="2485" y="637"/>
                  </a:lnTo>
                  <a:lnTo>
                    <a:pt x="2487" y="638"/>
                  </a:lnTo>
                  <a:lnTo>
                    <a:pt x="2489" y="638"/>
                  </a:lnTo>
                  <a:lnTo>
                    <a:pt x="2490" y="637"/>
                  </a:lnTo>
                  <a:lnTo>
                    <a:pt x="2493" y="636"/>
                  </a:lnTo>
                  <a:lnTo>
                    <a:pt x="2494" y="635"/>
                  </a:lnTo>
                  <a:lnTo>
                    <a:pt x="2495" y="633"/>
                  </a:lnTo>
                  <a:lnTo>
                    <a:pt x="2498" y="632"/>
                  </a:lnTo>
                  <a:lnTo>
                    <a:pt x="2498" y="631"/>
                  </a:lnTo>
                  <a:lnTo>
                    <a:pt x="2499" y="628"/>
                  </a:lnTo>
                  <a:lnTo>
                    <a:pt x="2499" y="627"/>
                  </a:lnTo>
                  <a:lnTo>
                    <a:pt x="2499" y="626"/>
                  </a:lnTo>
                  <a:lnTo>
                    <a:pt x="2500" y="625"/>
                  </a:lnTo>
                  <a:lnTo>
                    <a:pt x="2502" y="625"/>
                  </a:lnTo>
                  <a:lnTo>
                    <a:pt x="2503" y="625"/>
                  </a:lnTo>
                  <a:lnTo>
                    <a:pt x="2504" y="623"/>
                  </a:lnTo>
                  <a:lnTo>
                    <a:pt x="2504" y="622"/>
                  </a:lnTo>
                  <a:lnTo>
                    <a:pt x="2504" y="621"/>
                  </a:lnTo>
                  <a:lnTo>
                    <a:pt x="2505" y="620"/>
                  </a:lnTo>
                  <a:lnTo>
                    <a:pt x="2505" y="618"/>
                  </a:lnTo>
                  <a:lnTo>
                    <a:pt x="2507" y="618"/>
                  </a:lnTo>
                  <a:lnTo>
                    <a:pt x="2507" y="621"/>
                  </a:lnTo>
                  <a:lnTo>
                    <a:pt x="2507" y="623"/>
                  </a:lnTo>
                  <a:lnTo>
                    <a:pt x="2508" y="626"/>
                  </a:lnTo>
                  <a:lnTo>
                    <a:pt x="2509" y="628"/>
                  </a:lnTo>
                  <a:lnTo>
                    <a:pt x="2509" y="632"/>
                  </a:lnTo>
                  <a:lnTo>
                    <a:pt x="2509" y="636"/>
                  </a:lnTo>
                  <a:lnTo>
                    <a:pt x="2510" y="638"/>
                  </a:lnTo>
                  <a:lnTo>
                    <a:pt x="2512" y="642"/>
                  </a:lnTo>
                  <a:lnTo>
                    <a:pt x="2513" y="645"/>
                  </a:lnTo>
                  <a:lnTo>
                    <a:pt x="2514" y="645"/>
                  </a:lnTo>
                  <a:lnTo>
                    <a:pt x="2515" y="645"/>
                  </a:lnTo>
                  <a:lnTo>
                    <a:pt x="2515" y="645"/>
                  </a:lnTo>
                  <a:lnTo>
                    <a:pt x="2515" y="643"/>
                  </a:lnTo>
                  <a:lnTo>
                    <a:pt x="2515" y="641"/>
                  </a:lnTo>
                  <a:lnTo>
                    <a:pt x="2515" y="638"/>
                  </a:lnTo>
                  <a:lnTo>
                    <a:pt x="2517" y="637"/>
                  </a:lnTo>
                  <a:lnTo>
                    <a:pt x="2517" y="635"/>
                  </a:lnTo>
                  <a:lnTo>
                    <a:pt x="2517" y="633"/>
                  </a:lnTo>
                  <a:lnTo>
                    <a:pt x="2518" y="635"/>
                  </a:lnTo>
                  <a:lnTo>
                    <a:pt x="2519" y="635"/>
                  </a:lnTo>
                  <a:lnTo>
                    <a:pt x="2522" y="636"/>
                  </a:lnTo>
                  <a:lnTo>
                    <a:pt x="2523" y="636"/>
                  </a:lnTo>
                  <a:lnTo>
                    <a:pt x="2524" y="636"/>
                  </a:lnTo>
                  <a:lnTo>
                    <a:pt x="2525" y="633"/>
                  </a:lnTo>
                  <a:lnTo>
                    <a:pt x="2527" y="631"/>
                  </a:lnTo>
                  <a:lnTo>
                    <a:pt x="2527" y="630"/>
                  </a:lnTo>
                  <a:lnTo>
                    <a:pt x="2528" y="628"/>
                  </a:lnTo>
                  <a:lnTo>
                    <a:pt x="2529" y="627"/>
                  </a:lnTo>
                  <a:lnTo>
                    <a:pt x="2530" y="626"/>
                  </a:lnTo>
                  <a:lnTo>
                    <a:pt x="2531" y="623"/>
                  </a:lnTo>
                  <a:lnTo>
                    <a:pt x="2533" y="622"/>
                  </a:lnTo>
                  <a:lnTo>
                    <a:pt x="2533" y="620"/>
                  </a:lnTo>
                  <a:lnTo>
                    <a:pt x="2534" y="618"/>
                  </a:lnTo>
                  <a:lnTo>
                    <a:pt x="2535" y="616"/>
                  </a:lnTo>
                  <a:lnTo>
                    <a:pt x="2538" y="613"/>
                  </a:lnTo>
                  <a:lnTo>
                    <a:pt x="2539" y="611"/>
                  </a:lnTo>
                  <a:lnTo>
                    <a:pt x="2541" y="608"/>
                  </a:lnTo>
                  <a:lnTo>
                    <a:pt x="2543" y="607"/>
                  </a:lnTo>
                  <a:lnTo>
                    <a:pt x="2544" y="608"/>
                  </a:lnTo>
                  <a:lnTo>
                    <a:pt x="2544" y="608"/>
                  </a:lnTo>
                  <a:lnTo>
                    <a:pt x="2545" y="608"/>
                  </a:lnTo>
                  <a:lnTo>
                    <a:pt x="2545" y="611"/>
                  </a:lnTo>
                  <a:lnTo>
                    <a:pt x="2546" y="611"/>
                  </a:lnTo>
                  <a:lnTo>
                    <a:pt x="2548" y="612"/>
                  </a:lnTo>
                  <a:lnTo>
                    <a:pt x="2548" y="613"/>
                  </a:lnTo>
                  <a:lnTo>
                    <a:pt x="2549" y="616"/>
                  </a:lnTo>
                  <a:lnTo>
                    <a:pt x="2550" y="617"/>
                  </a:lnTo>
                  <a:lnTo>
                    <a:pt x="2550" y="620"/>
                  </a:lnTo>
                  <a:lnTo>
                    <a:pt x="2551" y="621"/>
                  </a:lnTo>
                  <a:lnTo>
                    <a:pt x="2553" y="623"/>
                  </a:lnTo>
                  <a:lnTo>
                    <a:pt x="2554" y="623"/>
                  </a:lnTo>
                  <a:lnTo>
                    <a:pt x="2555" y="623"/>
                  </a:lnTo>
                  <a:lnTo>
                    <a:pt x="2556" y="621"/>
                  </a:lnTo>
                  <a:lnTo>
                    <a:pt x="2556" y="620"/>
                  </a:lnTo>
                  <a:lnTo>
                    <a:pt x="2558" y="617"/>
                  </a:lnTo>
                  <a:lnTo>
                    <a:pt x="2558" y="615"/>
                  </a:lnTo>
                  <a:lnTo>
                    <a:pt x="2559" y="612"/>
                  </a:lnTo>
                  <a:lnTo>
                    <a:pt x="2560" y="611"/>
                  </a:lnTo>
                  <a:lnTo>
                    <a:pt x="2561" y="611"/>
                  </a:lnTo>
                  <a:lnTo>
                    <a:pt x="2565" y="606"/>
                  </a:lnTo>
                  <a:lnTo>
                    <a:pt x="2568" y="597"/>
                  </a:lnTo>
                  <a:lnTo>
                    <a:pt x="2566" y="590"/>
                  </a:lnTo>
                  <a:lnTo>
                    <a:pt x="2565" y="586"/>
                  </a:lnTo>
                  <a:lnTo>
                    <a:pt x="2565" y="582"/>
                  </a:lnTo>
                  <a:lnTo>
                    <a:pt x="2566" y="577"/>
                  </a:lnTo>
                  <a:lnTo>
                    <a:pt x="2566" y="574"/>
                  </a:lnTo>
                  <a:lnTo>
                    <a:pt x="2566" y="559"/>
                  </a:lnTo>
                  <a:lnTo>
                    <a:pt x="2568" y="552"/>
                  </a:lnTo>
                  <a:lnTo>
                    <a:pt x="2569" y="547"/>
                  </a:lnTo>
                  <a:lnTo>
                    <a:pt x="2569" y="543"/>
                  </a:lnTo>
                  <a:lnTo>
                    <a:pt x="2569" y="539"/>
                  </a:lnTo>
                  <a:lnTo>
                    <a:pt x="2569" y="536"/>
                  </a:lnTo>
                  <a:lnTo>
                    <a:pt x="2570" y="535"/>
                  </a:lnTo>
                  <a:lnTo>
                    <a:pt x="2570" y="534"/>
                  </a:lnTo>
                  <a:lnTo>
                    <a:pt x="2571" y="533"/>
                  </a:lnTo>
                  <a:lnTo>
                    <a:pt x="2574" y="531"/>
                  </a:lnTo>
                  <a:lnTo>
                    <a:pt x="2575" y="530"/>
                  </a:lnTo>
                  <a:lnTo>
                    <a:pt x="2576" y="531"/>
                  </a:lnTo>
                  <a:lnTo>
                    <a:pt x="2578" y="534"/>
                  </a:lnTo>
                  <a:lnTo>
                    <a:pt x="2579" y="536"/>
                  </a:lnTo>
                  <a:lnTo>
                    <a:pt x="2580" y="539"/>
                  </a:lnTo>
                  <a:lnTo>
                    <a:pt x="2583" y="543"/>
                  </a:lnTo>
                  <a:lnTo>
                    <a:pt x="2584" y="545"/>
                  </a:lnTo>
                  <a:lnTo>
                    <a:pt x="2585" y="547"/>
                  </a:lnTo>
                  <a:lnTo>
                    <a:pt x="2586" y="550"/>
                  </a:lnTo>
                  <a:lnTo>
                    <a:pt x="2588" y="550"/>
                  </a:lnTo>
                  <a:lnTo>
                    <a:pt x="2589" y="550"/>
                  </a:lnTo>
                  <a:lnTo>
                    <a:pt x="2589" y="549"/>
                  </a:lnTo>
                  <a:lnTo>
                    <a:pt x="2590" y="546"/>
                  </a:lnTo>
                  <a:lnTo>
                    <a:pt x="2590" y="543"/>
                  </a:lnTo>
                  <a:lnTo>
                    <a:pt x="2591" y="535"/>
                  </a:lnTo>
                  <a:lnTo>
                    <a:pt x="2591" y="526"/>
                  </a:lnTo>
                  <a:lnTo>
                    <a:pt x="2590" y="516"/>
                  </a:lnTo>
                  <a:lnTo>
                    <a:pt x="2589" y="515"/>
                  </a:lnTo>
                  <a:lnTo>
                    <a:pt x="2589" y="514"/>
                  </a:lnTo>
                  <a:lnTo>
                    <a:pt x="2588" y="515"/>
                  </a:lnTo>
                  <a:lnTo>
                    <a:pt x="2586" y="515"/>
                  </a:lnTo>
                  <a:lnTo>
                    <a:pt x="2586" y="516"/>
                  </a:lnTo>
                  <a:lnTo>
                    <a:pt x="2585" y="516"/>
                  </a:lnTo>
                  <a:lnTo>
                    <a:pt x="2583" y="518"/>
                  </a:lnTo>
                  <a:lnTo>
                    <a:pt x="2580" y="519"/>
                  </a:lnTo>
                  <a:lnTo>
                    <a:pt x="2576" y="518"/>
                  </a:lnTo>
                  <a:lnTo>
                    <a:pt x="2575" y="516"/>
                  </a:lnTo>
                  <a:lnTo>
                    <a:pt x="2573" y="514"/>
                  </a:lnTo>
                  <a:lnTo>
                    <a:pt x="2571" y="510"/>
                  </a:lnTo>
                  <a:lnTo>
                    <a:pt x="2571" y="506"/>
                  </a:lnTo>
                  <a:lnTo>
                    <a:pt x="2573" y="503"/>
                  </a:lnTo>
                  <a:lnTo>
                    <a:pt x="2575" y="498"/>
                  </a:lnTo>
                  <a:lnTo>
                    <a:pt x="2574" y="497"/>
                  </a:lnTo>
                  <a:lnTo>
                    <a:pt x="2574" y="493"/>
                  </a:lnTo>
                  <a:lnTo>
                    <a:pt x="2574" y="489"/>
                  </a:lnTo>
                  <a:lnTo>
                    <a:pt x="2575" y="485"/>
                  </a:lnTo>
                  <a:lnTo>
                    <a:pt x="2575" y="483"/>
                  </a:lnTo>
                  <a:lnTo>
                    <a:pt x="2575" y="483"/>
                  </a:lnTo>
                  <a:lnTo>
                    <a:pt x="2576" y="483"/>
                  </a:lnTo>
                  <a:lnTo>
                    <a:pt x="2578" y="483"/>
                  </a:lnTo>
                  <a:lnTo>
                    <a:pt x="2579" y="484"/>
                  </a:lnTo>
                  <a:lnTo>
                    <a:pt x="2580" y="485"/>
                  </a:lnTo>
                  <a:lnTo>
                    <a:pt x="2583" y="484"/>
                  </a:lnTo>
                  <a:lnTo>
                    <a:pt x="2584" y="483"/>
                  </a:lnTo>
                  <a:lnTo>
                    <a:pt x="2585" y="480"/>
                  </a:lnTo>
                  <a:lnTo>
                    <a:pt x="2586" y="478"/>
                  </a:lnTo>
                  <a:lnTo>
                    <a:pt x="2588" y="475"/>
                  </a:lnTo>
                  <a:lnTo>
                    <a:pt x="2589" y="475"/>
                  </a:lnTo>
                  <a:lnTo>
                    <a:pt x="2590" y="475"/>
                  </a:lnTo>
                  <a:lnTo>
                    <a:pt x="2593" y="475"/>
                  </a:lnTo>
                  <a:lnTo>
                    <a:pt x="2595" y="474"/>
                  </a:lnTo>
                  <a:lnTo>
                    <a:pt x="2598" y="473"/>
                  </a:lnTo>
                  <a:lnTo>
                    <a:pt x="2600" y="472"/>
                  </a:lnTo>
                  <a:lnTo>
                    <a:pt x="2602" y="474"/>
                  </a:lnTo>
                  <a:lnTo>
                    <a:pt x="2604" y="475"/>
                  </a:lnTo>
                  <a:lnTo>
                    <a:pt x="2605" y="477"/>
                  </a:lnTo>
                  <a:lnTo>
                    <a:pt x="2606" y="478"/>
                  </a:lnTo>
                  <a:lnTo>
                    <a:pt x="2607" y="479"/>
                  </a:lnTo>
                  <a:lnTo>
                    <a:pt x="2610" y="478"/>
                  </a:lnTo>
                  <a:lnTo>
                    <a:pt x="2610" y="477"/>
                  </a:lnTo>
                  <a:lnTo>
                    <a:pt x="2611" y="475"/>
                  </a:lnTo>
                  <a:lnTo>
                    <a:pt x="2612" y="473"/>
                  </a:lnTo>
                  <a:lnTo>
                    <a:pt x="2614" y="472"/>
                  </a:lnTo>
                  <a:lnTo>
                    <a:pt x="2615" y="472"/>
                  </a:lnTo>
                  <a:lnTo>
                    <a:pt x="2616" y="469"/>
                  </a:lnTo>
                  <a:lnTo>
                    <a:pt x="2617" y="468"/>
                  </a:lnTo>
                  <a:lnTo>
                    <a:pt x="2619" y="468"/>
                  </a:lnTo>
                  <a:lnTo>
                    <a:pt x="2620" y="468"/>
                  </a:lnTo>
                  <a:lnTo>
                    <a:pt x="2621" y="468"/>
                  </a:lnTo>
                  <a:lnTo>
                    <a:pt x="2622" y="469"/>
                  </a:lnTo>
                  <a:lnTo>
                    <a:pt x="2624" y="469"/>
                  </a:lnTo>
                  <a:lnTo>
                    <a:pt x="2625" y="469"/>
                  </a:lnTo>
                  <a:lnTo>
                    <a:pt x="2625" y="469"/>
                  </a:lnTo>
                  <a:lnTo>
                    <a:pt x="2626" y="468"/>
                  </a:lnTo>
                  <a:lnTo>
                    <a:pt x="2626" y="467"/>
                  </a:lnTo>
                  <a:lnTo>
                    <a:pt x="2626" y="464"/>
                  </a:lnTo>
                  <a:lnTo>
                    <a:pt x="2626" y="463"/>
                  </a:lnTo>
                  <a:lnTo>
                    <a:pt x="2625" y="462"/>
                  </a:lnTo>
                  <a:lnTo>
                    <a:pt x="2625" y="462"/>
                  </a:lnTo>
                  <a:lnTo>
                    <a:pt x="2624" y="462"/>
                  </a:lnTo>
                  <a:lnTo>
                    <a:pt x="2622" y="462"/>
                  </a:lnTo>
                  <a:lnTo>
                    <a:pt x="2622" y="460"/>
                  </a:lnTo>
                  <a:lnTo>
                    <a:pt x="2621" y="458"/>
                  </a:lnTo>
                  <a:lnTo>
                    <a:pt x="2620" y="457"/>
                  </a:lnTo>
                  <a:lnTo>
                    <a:pt x="2619" y="457"/>
                  </a:lnTo>
                  <a:lnTo>
                    <a:pt x="2617" y="454"/>
                  </a:lnTo>
                  <a:lnTo>
                    <a:pt x="2617" y="454"/>
                  </a:lnTo>
                  <a:lnTo>
                    <a:pt x="2616" y="454"/>
                  </a:lnTo>
                  <a:lnTo>
                    <a:pt x="2616" y="457"/>
                  </a:lnTo>
                  <a:lnTo>
                    <a:pt x="2616" y="459"/>
                  </a:lnTo>
                  <a:lnTo>
                    <a:pt x="2614" y="460"/>
                  </a:lnTo>
                  <a:lnTo>
                    <a:pt x="2611" y="462"/>
                  </a:lnTo>
                  <a:lnTo>
                    <a:pt x="2611" y="462"/>
                  </a:lnTo>
                  <a:lnTo>
                    <a:pt x="2609" y="462"/>
                  </a:lnTo>
                  <a:lnTo>
                    <a:pt x="2606" y="462"/>
                  </a:lnTo>
                  <a:lnTo>
                    <a:pt x="2602" y="460"/>
                  </a:lnTo>
                  <a:lnTo>
                    <a:pt x="2600" y="459"/>
                  </a:lnTo>
                  <a:lnTo>
                    <a:pt x="2598" y="460"/>
                  </a:lnTo>
                  <a:lnTo>
                    <a:pt x="2595" y="462"/>
                  </a:lnTo>
                  <a:lnTo>
                    <a:pt x="2593" y="462"/>
                  </a:lnTo>
                  <a:lnTo>
                    <a:pt x="2591" y="460"/>
                  </a:lnTo>
                  <a:lnTo>
                    <a:pt x="2591" y="459"/>
                  </a:lnTo>
                  <a:lnTo>
                    <a:pt x="2590" y="457"/>
                  </a:lnTo>
                  <a:lnTo>
                    <a:pt x="2590" y="457"/>
                  </a:lnTo>
                  <a:lnTo>
                    <a:pt x="2589" y="455"/>
                  </a:lnTo>
                  <a:lnTo>
                    <a:pt x="2588" y="457"/>
                  </a:lnTo>
                  <a:lnTo>
                    <a:pt x="2586" y="457"/>
                  </a:lnTo>
                  <a:lnTo>
                    <a:pt x="2585" y="459"/>
                  </a:lnTo>
                  <a:lnTo>
                    <a:pt x="2585" y="460"/>
                  </a:lnTo>
                  <a:lnTo>
                    <a:pt x="2584" y="463"/>
                  </a:lnTo>
                  <a:lnTo>
                    <a:pt x="2583" y="464"/>
                  </a:lnTo>
                  <a:lnTo>
                    <a:pt x="2580" y="467"/>
                  </a:lnTo>
                  <a:lnTo>
                    <a:pt x="2578" y="467"/>
                  </a:lnTo>
                  <a:lnTo>
                    <a:pt x="2575" y="467"/>
                  </a:lnTo>
                  <a:lnTo>
                    <a:pt x="2574" y="469"/>
                  </a:lnTo>
                  <a:lnTo>
                    <a:pt x="2571" y="472"/>
                  </a:lnTo>
                  <a:lnTo>
                    <a:pt x="2569" y="472"/>
                  </a:lnTo>
                  <a:lnTo>
                    <a:pt x="2569" y="467"/>
                  </a:lnTo>
                  <a:lnTo>
                    <a:pt x="2570" y="467"/>
                  </a:lnTo>
                  <a:lnTo>
                    <a:pt x="2570" y="467"/>
                  </a:lnTo>
                  <a:lnTo>
                    <a:pt x="2571" y="465"/>
                  </a:lnTo>
                  <a:lnTo>
                    <a:pt x="2571" y="464"/>
                  </a:lnTo>
                  <a:lnTo>
                    <a:pt x="2574" y="464"/>
                  </a:lnTo>
                  <a:lnTo>
                    <a:pt x="2574" y="463"/>
                  </a:lnTo>
                  <a:lnTo>
                    <a:pt x="2574" y="460"/>
                  </a:lnTo>
                  <a:lnTo>
                    <a:pt x="2571" y="457"/>
                  </a:lnTo>
                  <a:lnTo>
                    <a:pt x="2571" y="453"/>
                  </a:lnTo>
                  <a:lnTo>
                    <a:pt x="2570" y="450"/>
                  </a:lnTo>
                  <a:lnTo>
                    <a:pt x="2569" y="448"/>
                  </a:lnTo>
                  <a:lnTo>
                    <a:pt x="2568" y="446"/>
                  </a:lnTo>
                  <a:lnTo>
                    <a:pt x="2565" y="443"/>
                  </a:lnTo>
                  <a:lnTo>
                    <a:pt x="2564" y="441"/>
                  </a:lnTo>
                  <a:lnTo>
                    <a:pt x="2564" y="441"/>
                  </a:lnTo>
                  <a:lnTo>
                    <a:pt x="2563" y="439"/>
                  </a:lnTo>
                  <a:lnTo>
                    <a:pt x="2563" y="437"/>
                  </a:lnTo>
                  <a:lnTo>
                    <a:pt x="2561" y="436"/>
                  </a:lnTo>
                  <a:lnTo>
                    <a:pt x="2560" y="433"/>
                  </a:lnTo>
                  <a:lnTo>
                    <a:pt x="2559" y="433"/>
                  </a:lnTo>
                  <a:lnTo>
                    <a:pt x="2559" y="431"/>
                  </a:lnTo>
                  <a:lnTo>
                    <a:pt x="2558" y="428"/>
                  </a:lnTo>
                  <a:lnTo>
                    <a:pt x="2556" y="424"/>
                  </a:lnTo>
                  <a:lnTo>
                    <a:pt x="2556" y="421"/>
                  </a:lnTo>
                  <a:lnTo>
                    <a:pt x="2556" y="417"/>
                  </a:lnTo>
                  <a:lnTo>
                    <a:pt x="2558" y="414"/>
                  </a:lnTo>
                  <a:lnTo>
                    <a:pt x="2558" y="412"/>
                  </a:lnTo>
                  <a:lnTo>
                    <a:pt x="2559" y="408"/>
                  </a:lnTo>
                  <a:lnTo>
                    <a:pt x="2559" y="404"/>
                  </a:lnTo>
                  <a:lnTo>
                    <a:pt x="2558" y="393"/>
                  </a:lnTo>
                  <a:lnTo>
                    <a:pt x="2556" y="381"/>
                  </a:lnTo>
                  <a:lnTo>
                    <a:pt x="2556" y="357"/>
                  </a:lnTo>
                  <a:lnTo>
                    <a:pt x="2564" y="350"/>
                  </a:lnTo>
                  <a:lnTo>
                    <a:pt x="2565" y="347"/>
                  </a:lnTo>
                  <a:lnTo>
                    <a:pt x="2566" y="345"/>
                  </a:lnTo>
                  <a:lnTo>
                    <a:pt x="2566" y="341"/>
                  </a:lnTo>
                  <a:lnTo>
                    <a:pt x="2568" y="337"/>
                  </a:lnTo>
                  <a:lnTo>
                    <a:pt x="2569" y="334"/>
                  </a:lnTo>
                  <a:lnTo>
                    <a:pt x="2570" y="329"/>
                  </a:lnTo>
                  <a:lnTo>
                    <a:pt x="2571" y="324"/>
                  </a:lnTo>
                  <a:lnTo>
                    <a:pt x="2571" y="319"/>
                  </a:lnTo>
                  <a:lnTo>
                    <a:pt x="2574" y="314"/>
                  </a:lnTo>
                  <a:lnTo>
                    <a:pt x="2574" y="310"/>
                  </a:lnTo>
                  <a:lnTo>
                    <a:pt x="2574" y="306"/>
                  </a:lnTo>
                  <a:lnTo>
                    <a:pt x="2575" y="303"/>
                  </a:lnTo>
                  <a:lnTo>
                    <a:pt x="2578" y="300"/>
                  </a:lnTo>
                  <a:lnTo>
                    <a:pt x="2579" y="298"/>
                  </a:lnTo>
                  <a:lnTo>
                    <a:pt x="2580" y="295"/>
                  </a:lnTo>
                  <a:lnTo>
                    <a:pt x="2580" y="285"/>
                  </a:lnTo>
                  <a:lnTo>
                    <a:pt x="2576" y="275"/>
                  </a:lnTo>
                  <a:lnTo>
                    <a:pt x="2571" y="266"/>
                  </a:lnTo>
                  <a:lnTo>
                    <a:pt x="2569" y="264"/>
                  </a:lnTo>
                  <a:lnTo>
                    <a:pt x="2566" y="261"/>
                  </a:lnTo>
                  <a:lnTo>
                    <a:pt x="2564" y="261"/>
                  </a:lnTo>
                  <a:lnTo>
                    <a:pt x="2563" y="260"/>
                  </a:lnTo>
                  <a:lnTo>
                    <a:pt x="2560" y="260"/>
                  </a:lnTo>
                  <a:lnTo>
                    <a:pt x="2558" y="260"/>
                  </a:lnTo>
                  <a:lnTo>
                    <a:pt x="2556" y="261"/>
                  </a:lnTo>
                  <a:lnTo>
                    <a:pt x="2554" y="260"/>
                  </a:lnTo>
                  <a:lnTo>
                    <a:pt x="2554" y="260"/>
                  </a:lnTo>
                  <a:lnTo>
                    <a:pt x="2553" y="261"/>
                  </a:lnTo>
                  <a:lnTo>
                    <a:pt x="2553" y="263"/>
                  </a:lnTo>
                  <a:lnTo>
                    <a:pt x="2553" y="265"/>
                  </a:lnTo>
                  <a:lnTo>
                    <a:pt x="2554" y="266"/>
                  </a:lnTo>
                  <a:lnTo>
                    <a:pt x="2554" y="269"/>
                  </a:lnTo>
                  <a:lnTo>
                    <a:pt x="2553" y="270"/>
                  </a:lnTo>
                  <a:lnTo>
                    <a:pt x="2553" y="270"/>
                  </a:lnTo>
                  <a:lnTo>
                    <a:pt x="2551" y="270"/>
                  </a:lnTo>
                  <a:lnTo>
                    <a:pt x="2550" y="271"/>
                  </a:lnTo>
                  <a:lnTo>
                    <a:pt x="2549" y="273"/>
                  </a:lnTo>
                  <a:lnTo>
                    <a:pt x="2549" y="274"/>
                  </a:lnTo>
                  <a:lnTo>
                    <a:pt x="2548" y="285"/>
                  </a:lnTo>
                  <a:lnTo>
                    <a:pt x="2550" y="296"/>
                  </a:lnTo>
                  <a:lnTo>
                    <a:pt x="2551" y="307"/>
                  </a:lnTo>
                  <a:lnTo>
                    <a:pt x="2551" y="317"/>
                  </a:lnTo>
                  <a:lnTo>
                    <a:pt x="2549" y="324"/>
                  </a:lnTo>
                  <a:lnTo>
                    <a:pt x="2545" y="329"/>
                  </a:lnTo>
                  <a:lnTo>
                    <a:pt x="2545" y="334"/>
                  </a:lnTo>
                  <a:lnTo>
                    <a:pt x="2543" y="339"/>
                  </a:lnTo>
                  <a:lnTo>
                    <a:pt x="2540" y="342"/>
                  </a:lnTo>
                  <a:lnTo>
                    <a:pt x="2538" y="345"/>
                  </a:lnTo>
                  <a:lnTo>
                    <a:pt x="2535" y="349"/>
                  </a:lnTo>
                  <a:lnTo>
                    <a:pt x="2533" y="352"/>
                  </a:lnTo>
                  <a:lnTo>
                    <a:pt x="2529" y="360"/>
                  </a:lnTo>
                  <a:lnTo>
                    <a:pt x="2527" y="368"/>
                  </a:lnTo>
                  <a:lnTo>
                    <a:pt x="2528" y="378"/>
                  </a:lnTo>
                  <a:lnTo>
                    <a:pt x="2528" y="386"/>
                  </a:lnTo>
                  <a:lnTo>
                    <a:pt x="2529" y="392"/>
                  </a:lnTo>
                  <a:lnTo>
                    <a:pt x="2528" y="400"/>
                  </a:lnTo>
                  <a:lnTo>
                    <a:pt x="2528" y="402"/>
                  </a:lnTo>
                  <a:lnTo>
                    <a:pt x="2527" y="404"/>
                  </a:lnTo>
                  <a:lnTo>
                    <a:pt x="2527" y="408"/>
                  </a:lnTo>
                  <a:lnTo>
                    <a:pt x="2528" y="412"/>
                  </a:lnTo>
                  <a:lnTo>
                    <a:pt x="2528" y="418"/>
                  </a:lnTo>
                  <a:lnTo>
                    <a:pt x="2528" y="423"/>
                  </a:lnTo>
                  <a:lnTo>
                    <a:pt x="2530" y="428"/>
                  </a:lnTo>
                  <a:lnTo>
                    <a:pt x="2530" y="431"/>
                  </a:lnTo>
                  <a:lnTo>
                    <a:pt x="2531" y="432"/>
                  </a:lnTo>
                  <a:lnTo>
                    <a:pt x="2533" y="434"/>
                  </a:lnTo>
                  <a:lnTo>
                    <a:pt x="2534" y="436"/>
                  </a:lnTo>
                  <a:lnTo>
                    <a:pt x="2535" y="438"/>
                  </a:lnTo>
                  <a:lnTo>
                    <a:pt x="2535" y="441"/>
                  </a:lnTo>
                  <a:lnTo>
                    <a:pt x="2536" y="443"/>
                  </a:lnTo>
                  <a:lnTo>
                    <a:pt x="2538" y="447"/>
                  </a:lnTo>
                  <a:lnTo>
                    <a:pt x="2538" y="447"/>
                  </a:lnTo>
                  <a:lnTo>
                    <a:pt x="2538" y="447"/>
                  </a:lnTo>
                  <a:lnTo>
                    <a:pt x="2539" y="447"/>
                  </a:lnTo>
                  <a:lnTo>
                    <a:pt x="2540" y="449"/>
                  </a:lnTo>
                  <a:lnTo>
                    <a:pt x="2541" y="450"/>
                  </a:lnTo>
                  <a:lnTo>
                    <a:pt x="2543" y="454"/>
                  </a:lnTo>
                  <a:lnTo>
                    <a:pt x="2543" y="458"/>
                  </a:lnTo>
                  <a:lnTo>
                    <a:pt x="2543" y="462"/>
                  </a:lnTo>
                  <a:lnTo>
                    <a:pt x="2543" y="464"/>
                  </a:lnTo>
                  <a:lnTo>
                    <a:pt x="2543" y="472"/>
                  </a:lnTo>
                  <a:lnTo>
                    <a:pt x="2543" y="479"/>
                  </a:lnTo>
                  <a:lnTo>
                    <a:pt x="2541" y="487"/>
                  </a:lnTo>
                  <a:lnTo>
                    <a:pt x="2538" y="490"/>
                  </a:lnTo>
                  <a:lnTo>
                    <a:pt x="2534" y="495"/>
                  </a:lnTo>
                  <a:lnTo>
                    <a:pt x="2530" y="504"/>
                  </a:lnTo>
                  <a:lnTo>
                    <a:pt x="2530" y="514"/>
                  </a:lnTo>
                  <a:lnTo>
                    <a:pt x="2531" y="518"/>
                  </a:lnTo>
                  <a:lnTo>
                    <a:pt x="2531" y="521"/>
                  </a:lnTo>
                  <a:lnTo>
                    <a:pt x="2531" y="525"/>
                  </a:lnTo>
                  <a:lnTo>
                    <a:pt x="2530" y="529"/>
                  </a:lnTo>
                  <a:lnTo>
                    <a:pt x="2530" y="533"/>
                  </a:lnTo>
                  <a:lnTo>
                    <a:pt x="2530" y="535"/>
                  </a:lnTo>
                  <a:lnTo>
                    <a:pt x="2531" y="539"/>
                  </a:lnTo>
                  <a:lnTo>
                    <a:pt x="2533" y="540"/>
                  </a:lnTo>
                  <a:lnTo>
                    <a:pt x="2533" y="543"/>
                  </a:lnTo>
                  <a:lnTo>
                    <a:pt x="2534" y="546"/>
                  </a:lnTo>
                  <a:lnTo>
                    <a:pt x="2534" y="550"/>
                  </a:lnTo>
                  <a:lnTo>
                    <a:pt x="2533" y="555"/>
                  </a:lnTo>
                  <a:lnTo>
                    <a:pt x="2533" y="559"/>
                  </a:lnTo>
                  <a:lnTo>
                    <a:pt x="2530" y="564"/>
                  </a:lnTo>
                  <a:lnTo>
                    <a:pt x="2529" y="569"/>
                  </a:lnTo>
                  <a:lnTo>
                    <a:pt x="2528" y="574"/>
                  </a:lnTo>
                  <a:lnTo>
                    <a:pt x="2527" y="577"/>
                  </a:lnTo>
                  <a:lnTo>
                    <a:pt x="2525" y="577"/>
                  </a:lnTo>
                  <a:lnTo>
                    <a:pt x="2524" y="577"/>
                  </a:lnTo>
                  <a:lnTo>
                    <a:pt x="2523" y="577"/>
                  </a:lnTo>
                  <a:lnTo>
                    <a:pt x="2520" y="576"/>
                  </a:lnTo>
                  <a:lnTo>
                    <a:pt x="2519" y="575"/>
                  </a:lnTo>
                  <a:lnTo>
                    <a:pt x="2518" y="575"/>
                  </a:lnTo>
                  <a:lnTo>
                    <a:pt x="2517" y="576"/>
                  </a:lnTo>
                  <a:lnTo>
                    <a:pt x="2515" y="580"/>
                  </a:lnTo>
                  <a:lnTo>
                    <a:pt x="2514" y="584"/>
                  </a:lnTo>
                  <a:lnTo>
                    <a:pt x="2513" y="587"/>
                  </a:lnTo>
                  <a:lnTo>
                    <a:pt x="2512" y="590"/>
                  </a:lnTo>
                  <a:lnTo>
                    <a:pt x="2510" y="591"/>
                  </a:lnTo>
                  <a:lnTo>
                    <a:pt x="2508" y="591"/>
                  </a:lnTo>
                  <a:lnTo>
                    <a:pt x="2505" y="591"/>
                  </a:lnTo>
                  <a:lnTo>
                    <a:pt x="2504" y="592"/>
                  </a:lnTo>
                  <a:lnTo>
                    <a:pt x="2502" y="598"/>
                  </a:lnTo>
                  <a:lnTo>
                    <a:pt x="2500" y="606"/>
                  </a:lnTo>
                  <a:lnTo>
                    <a:pt x="2497" y="613"/>
                  </a:lnTo>
                  <a:lnTo>
                    <a:pt x="2495" y="613"/>
                  </a:lnTo>
                  <a:lnTo>
                    <a:pt x="2493" y="613"/>
                  </a:lnTo>
                  <a:lnTo>
                    <a:pt x="2492" y="612"/>
                  </a:lnTo>
                  <a:lnTo>
                    <a:pt x="2489" y="612"/>
                  </a:lnTo>
                  <a:lnTo>
                    <a:pt x="2487" y="611"/>
                  </a:lnTo>
                  <a:lnTo>
                    <a:pt x="2485" y="610"/>
                  </a:lnTo>
                  <a:lnTo>
                    <a:pt x="2484" y="608"/>
                  </a:lnTo>
                  <a:lnTo>
                    <a:pt x="2484" y="606"/>
                  </a:lnTo>
                  <a:lnTo>
                    <a:pt x="2485" y="602"/>
                  </a:lnTo>
                  <a:lnTo>
                    <a:pt x="2487" y="601"/>
                  </a:lnTo>
                  <a:lnTo>
                    <a:pt x="2487" y="598"/>
                  </a:lnTo>
                  <a:lnTo>
                    <a:pt x="2488" y="595"/>
                  </a:lnTo>
                  <a:lnTo>
                    <a:pt x="2488" y="592"/>
                  </a:lnTo>
                  <a:lnTo>
                    <a:pt x="2488" y="579"/>
                  </a:lnTo>
                  <a:lnTo>
                    <a:pt x="2488" y="576"/>
                  </a:lnTo>
                  <a:lnTo>
                    <a:pt x="2489" y="575"/>
                  </a:lnTo>
                  <a:lnTo>
                    <a:pt x="2489" y="575"/>
                  </a:lnTo>
                  <a:lnTo>
                    <a:pt x="2490" y="575"/>
                  </a:lnTo>
                  <a:lnTo>
                    <a:pt x="2492" y="575"/>
                  </a:lnTo>
                  <a:lnTo>
                    <a:pt x="2493" y="575"/>
                  </a:lnTo>
                  <a:lnTo>
                    <a:pt x="2494" y="574"/>
                  </a:lnTo>
                  <a:lnTo>
                    <a:pt x="2495" y="574"/>
                  </a:lnTo>
                  <a:lnTo>
                    <a:pt x="2497" y="571"/>
                  </a:lnTo>
                  <a:lnTo>
                    <a:pt x="2498" y="569"/>
                  </a:lnTo>
                  <a:lnTo>
                    <a:pt x="2499" y="566"/>
                  </a:lnTo>
                  <a:lnTo>
                    <a:pt x="2499" y="560"/>
                  </a:lnTo>
                  <a:lnTo>
                    <a:pt x="2498" y="551"/>
                  </a:lnTo>
                  <a:lnTo>
                    <a:pt x="2495" y="544"/>
                  </a:lnTo>
                  <a:lnTo>
                    <a:pt x="2494" y="538"/>
                  </a:lnTo>
                  <a:lnTo>
                    <a:pt x="2493" y="535"/>
                  </a:lnTo>
                  <a:lnTo>
                    <a:pt x="2492" y="531"/>
                  </a:lnTo>
                  <a:lnTo>
                    <a:pt x="2490" y="529"/>
                  </a:lnTo>
                  <a:lnTo>
                    <a:pt x="2488" y="524"/>
                  </a:lnTo>
                  <a:lnTo>
                    <a:pt x="2489" y="519"/>
                  </a:lnTo>
                  <a:lnTo>
                    <a:pt x="2492" y="515"/>
                  </a:lnTo>
                  <a:lnTo>
                    <a:pt x="2494" y="511"/>
                  </a:lnTo>
                  <a:lnTo>
                    <a:pt x="2495" y="508"/>
                  </a:lnTo>
                  <a:lnTo>
                    <a:pt x="2498" y="504"/>
                  </a:lnTo>
                  <a:lnTo>
                    <a:pt x="2500" y="500"/>
                  </a:lnTo>
                  <a:lnTo>
                    <a:pt x="2502" y="498"/>
                  </a:lnTo>
                  <a:lnTo>
                    <a:pt x="2504" y="493"/>
                  </a:lnTo>
                  <a:lnTo>
                    <a:pt x="2504" y="490"/>
                  </a:lnTo>
                  <a:lnTo>
                    <a:pt x="2503" y="488"/>
                  </a:lnTo>
                  <a:lnTo>
                    <a:pt x="2502" y="485"/>
                  </a:lnTo>
                  <a:lnTo>
                    <a:pt x="2500" y="485"/>
                  </a:lnTo>
                  <a:lnTo>
                    <a:pt x="2499" y="487"/>
                  </a:lnTo>
                  <a:lnTo>
                    <a:pt x="2499" y="489"/>
                  </a:lnTo>
                  <a:lnTo>
                    <a:pt x="2499" y="490"/>
                  </a:lnTo>
                  <a:lnTo>
                    <a:pt x="2497" y="495"/>
                  </a:lnTo>
                  <a:lnTo>
                    <a:pt x="2495" y="499"/>
                  </a:lnTo>
                  <a:lnTo>
                    <a:pt x="2493" y="503"/>
                  </a:lnTo>
                  <a:lnTo>
                    <a:pt x="2490" y="506"/>
                  </a:lnTo>
                  <a:lnTo>
                    <a:pt x="2489" y="508"/>
                  </a:lnTo>
                  <a:lnTo>
                    <a:pt x="2488" y="508"/>
                  </a:lnTo>
                  <a:lnTo>
                    <a:pt x="2487" y="508"/>
                  </a:lnTo>
                  <a:lnTo>
                    <a:pt x="2487" y="506"/>
                  </a:lnTo>
                  <a:lnTo>
                    <a:pt x="2485" y="504"/>
                  </a:lnTo>
                  <a:lnTo>
                    <a:pt x="2485" y="501"/>
                  </a:lnTo>
                  <a:lnTo>
                    <a:pt x="2484" y="498"/>
                  </a:lnTo>
                  <a:lnTo>
                    <a:pt x="2484" y="494"/>
                  </a:lnTo>
                  <a:lnTo>
                    <a:pt x="2483" y="490"/>
                  </a:lnTo>
                  <a:lnTo>
                    <a:pt x="2483" y="483"/>
                  </a:lnTo>
                  <a:lnTo>
                    <a:pt x="2483" y="474"/>
                  </a:lnTo>
                  <a:lnTo>
                    <a:pt x="2482" y="467"/>
                  </a:lnTo>
                  <a:lnTo>
                    <a:pt x="2478" y="462"/>
                  </a:lnTo>
                  <a:lnTo>
                    <a:pt x="2477" y="462"/>
                  </a:lnTo>
                  <a:lnTo>
                    <a:pt x="2477" y="462"/>
                  </a:lnTo>
                  <a:lnTo>
                    <a:pt x="2477" y="463"/>
                  </a:lnTo>
                  <a:lnTo>
                    <a:pt x="2477" y="465"/>
                  </a:lnTo>
                  <a:lnTo>
                    <a:pt x="2478" y="468"/>
                  </a:lnTo>
                  <a:lnTo>
                    <a:pt x="2478" y="470"/>
                  </a:lnTo>
                  <a:lnTo>
                    <a:pt x="2478" y="472"/>
                  </a:lnTo>
                  <a:lnTo>
                    <a:pt x="2478" y="475"/>
                  </a:lnTo>
                  <a:lnTo>
                    <a:pt x="2478" y="477"/>
                  </a:lnTo>
                  <a:lnTo>
                    <a:pt x="2477" y="478"/>
                  </a:lnTo>
                  <a:lnTo>
                    <a:pt x="2475" y="480"/>
                  </a:lnTo>
                  <a:lnTo>
                    <a:pt x="2474" y="482"/>
                  </a:lnTo>
                  <a:lnTo>
                    <a:pt x="2473" y="484"/>
                  </a:lnTo>
                  <a:lnTo>
                    <a:pt x="2472" y="487"/>
                  </a:lnTo>
                  <a:lnTo>
                    <a:pt x="2470" y="490"/>
                  </a:lnTo>
                  <a:lnTo>
                    <a:pt x="2469" y="495"/>
                  </a:lnTo>
                  <a:lnTo>
                    <a:pt x="2467" y="500"/>
                  </a:lnTo>
                  <a:lnTo>
                    <a:pt x="2464" y="504"/>
                  </a:lnTo>
                  <a:lnTo>
                    <a:pt x="2463" y="504"/>
                  </a:lnTo>
                  <a:lnTo>
                    <a:pt x="2462" y="504"/>
                  </a:lnTo>
                  <a:lnTo>
                    <a:pt x="2462" y="505"/>
                  </a:lnTo>
                  <a:lnTo>
                    <a:pt x="2459" y="506"/>
                  </a:lnTo>
                  <a:lnTo>
                    <a:pt x="2457" y="509"/>
                  </a:lnTo>
                  <a:lnTo>
                    <a:pt x="2456" y="510"/>
                  </a:lnTo>
                  <a:lnTo>
                    <a:pt x="2453" y="510"/>
                  </a:lnTo>
                  <a:lnTo>
                    <a:pt x="2451" y="510"/>
                  </a:lnTo>
                  <a:lnTo>
                    <a:pt x="2447" y="509"/>
                  </a:lnTo>
                  <a:lnTo>
                    <a:pt x="2444" y="506"/>
                  </a:lnTo>
                  <a:lnTo>
                    <a:pt x="2442" y="504"/>
                  </a:lnTo>
                  <a:lnTo>
                    <a:pt x="2438" y="504"/>
                  </a:lnTo>
                  <a:lnTo>
                    <a:pt x="2438" y="503"/>
                  </a:lnTo>
                  <a:lnTo>
                    <a:pt x="2437" y="501"/>
                  </a:lnTo>
                  <a:lnTo>
                    <a:pt x="2436" y="500"/>
                  </a:lnTo>
                  <a:lnTo>
                    <a:pt x="2433" y="498"/>
                  </a:lnTo>
                  <a:lnTo>
                    <a:pt x="2434" y="484"/>
                  </a:lnTo>
                  <a:lnTo>
                    <a:pt x="2436" y="472"/>
                  </a:lnTo>
                  <a:lnTo>
                    <a:pt x="2434" y="467"/>
                  </a:lnTo>
                  <a:lnTo>
                    <a:pt x="2433" y="463"/>
                  </a:lnTo>
                  <a:lnTo>
                    <a:pt x="2431" y="458"/>
                  </a:lnTo>
                  <a:lnTo>
                    <a:pt x="2431" y="452"/>
                  </a:lnTo>
                  <a:lnTo>
                    <a:pt x="2431" y="448"/>
                  </a:lnTo>
                  <a:lnTo>
                    <a:pt x="2431" y="443"/>
                  </a:lnTo>
                  <a:lnTo>
                    <a:pt x="2431" y="439"/>
                  </a:lnTo>
                  <a:lnTo>
                    <a:pt x="2429" y="436"/>
                  </a:lnTo>
                  <a:lnTo>
                    <a:pt x="2428" y="433"/>
                  </a:lnTo>
                  <a:lnTo>
                    <a:pt x="2427" y="432"/>
                  </a:lnTo>
                  <a:lnTo>
                    <a:pt x="2424" y="432"/>
                  </a:lnTo>
                  <a:lnTo>
                    <a:pt x="2422" y="433"/>
                  </a:lnTo>
                  <a:lnTo>
                    <a:pt x="2421" y="433"/>
                  </a:lnTo>
                  <a:lnTo>
                    <a:pt x="2418" y="432"/>
                  </a:lnTo>
                  <a:lnTo>
                    <a:pt x="2417" y="431"/>
                  </a:lnTo>
                  <a:lnTo>
                    <a:pt x="2414" y="428"/>
                  </a:lnTo>
                  <a:lnTo>
                    <a:pt x="2412" y="427"/>
                  </a:lnTo>
                  <a:lnTo>
                    <a:pt x="2411" y="423"/>
                  </a:lnTo>
                  <a:lnTo>
                    <a:pt x="2409" y="421"/>
                  </a:lnTo>
                  <a:lnTo>
                    <a:pt x="2413" y="421"/>
                  </a:lnTo>
                  <a:lnTo>
                    <a:pt x="2416" y="422"/>
                  </a:lnTo>
                  <a:lnTo>
                    <a:pt x="2418" y="423"/>
                  </a:lnTo>
                  <a:lnTo>
                    <a:pt x="2421" y="424"/>
                  </a:lnTo>
                  <a:lnTo>
                    <a:pt x="2423" y="424"/>
                  </a:lnTo>
                  <a:lnTo>
                    <a:pt x="2426" y="423"/>
                  </a:lnTo>
                  <a:lnTo>
                    <a:pt x="2427" y="419"/>
                  </a:lnTo>
                  <a:lnTo>
                    <a:pt x="2426" y="413"/>
                  </a:lnTo>
                  <a:lnTo>
                    <a:pt x="2424" y="407"/>
                  </a:lnTo>
                  <a:lnTo>
                    <a:pt x="2423" y="402"/>
                  </a:lnTo>
                  <a:lnTo>
                    <a:pt x="2423" y="368"/>
                  </a:lnTo>
                  <a:lnTo>
                    <a:pt x="2423" y="366"/>
                  </a:lnTo>
                  <a:lnTo>
                    <a:pt x="2423" y="365"/>
                  </a:lnTo>
                  <a:lnTo>
                    <a:pt x="2423" y="365"/>
                  </a:lnTo>
                  <a:lnTo>
                    <a:pt x="2424" y="365"/>
                  </a:lnTo>
                  <a:lnTo>
                    <a:pt x="2426" y="366"/>
                  </a:lnTo>
                  <a:lnTo>
                    <a:pt x="2427" y="365"/>
                  </a:lnTo>
                  <a:lnTo>
                    <a:pt x="2428" y="363"/>
                  </a:lnTo>
                  <a:lnTo>
                    <a:pt x="2428" y="361"/>
                  </a:lnTo>
                  <a:lnTo>
                    <a:pt x="2429" y="360"/>
                  </a:lnTo>
                  <a:lnTo>
                    <a:pt x="2431" y="357"/>
                  </a:lnTo>
                  <a:lnTo>
                    <a:pt x="2436" y="346"/>
                  </a:lnTo>
                  <a:lnTo>
                    <a:pt x="2442" y="336"/>
                  </a:lnTo>
                  <a:lnTo>
                    <a:pt x="2444" y="336"/>
                  </a:lnTo>
                  <a:lnTo>
                    <a:pt x="2447" y="336"/>
                  </a:lnTo>
                  <a:lnTo>
                    <a:pt x="2449" y="334"/>
                  </a:lnTo>
                  <a:lnTo>
                    <a:pt x="2449" y="334"/>
                  </a:lnTo>
                  <a:lnTo>
                    <a:pt x="2449" y="331"/>
                  </a:lnTo>
                  <a:lnTo>
                    <a:pt x="2451" y="327"/>
                  </a:lnTo>
                  <a:lnTo>
                    <a:pt x="2452" y="324"/>
                  </a:lnTo>
                  <a:lnTo>
                    <a:pt x="2453" y="320"/>
                  </a:lnTo>
                  <a:lnTo>
                    <a:pt x="2454" y="316"/>
                  </a:lnTo>
                  <a:lnTo>
                    <a:pt x="2457" y="311"/>
                  </a:lnTo>
                  <a:lnTo>
                    <a:pt x="2459" y="305"/>
                  </a:lnTo>
                  <a:lnTo>
                    <a:pt x="2459" y="303"/>
                  </a:lnTo>
                  <a:lnTo>
                    <a:pt x="2460" y="300"/>
                  </a:lnTo>
                  <a:lnTo>
                    <a:pt x="2460" y="298"/>
                  </a:lnTo>
                  <a:lnTo>
                    <a:pt x="2462" y="295"/>
                  </a:lnTo>
                  <a:lnTo>
                    <a:pt x="2463" y="293"/>
                  </a:lnTo>
                  <a:lnTo>
                    <a:pt x="2463" y="291"/>
                  </a:lnTo>
                  <a:lnTo>
                    <a:pt x="2464" y="290"/>
                  </a:lnTo>
                  <a:lnTo>
                    <a:pt x="2465" y="289"/>
                  </a:lnTo>
                  <a:lnTo>
                    <a:pt x="2468" y="288"/>
                  </a:lnTo>
                  <a:lnTo>
                    <a:pt x="2469" y="280"/>
                  </a:lnTo>
                  <a:lnTo>
                    <a:pt x="2470" y="273"/>
                  </a:lnTo>
                  <a:lnTo>
                    <a:pt x="2473" y="264"/>
                  </a:lnTo>
                  <a:lnTo>
                    <a:pt x="2473" y="250"/>
                  </a:lnTo>
                  <a:lnTo>
                    <a:pt x="2473" y="248"/>
                  </a:lnTo>
                  <a:lnTo>
                    <a:pt x="2474" y="244"/>
                  </a:lnTo>
                  <a:lnTo>
                    <a:pt x="2475" y="243"/>
                  </a:lnTo>
                  <a:lnTo>
                    <a:pt x="2475" y="240"/>
                  </a:lnTo>
                  <a:lnTo>
                    <a:pt x="2477" y="239"/>
                  </a:lnTo>
                  <a:lnTo>
                    <a:pt x="2477" y="237"/>
                  </a:lnTo>
                  <a:lnTo>
                    <a:pt x="2475" y="234"/>
                  </a:lnTo>
                  <a:lnTo>
                    <a:pt x="2475" y="232"/>
                  </a:lnTo>
                  <a:lnTo>
                    <a:pt x="2475" y="230"/>
                  </a:lnTo>
                  <a:lnTo>
                    <a:pt x="2474" y="227"/>
                  </a:lnTo>
                  <a:lnTo>
                    <a:pt x="2474" y="224"/>
                  </a:lnTo>
                  <a:lnTo>
                    <a:pt x="2474" y="223"/>
                  </a:lnTo>
                  <a:lnTo>
                    <a:pt x="2475" y="220"/>
                  </a:lnTo>
                  <a:lnTo>
                    <a:pt x="2475" y="219"/>
                  </a:lnTo>
                  <a:lnTo>
                    <a:pt x="2475" y="212"/>
                  </a:lnTo>
                  <a:lnTo>
                    <a:pt x="2475" y="210"/>
                  </a:lnTo>
                  <a:lnTo>
                    <a:pt x="2477" y="210"/>
                  </a:lnTo>
                  <a:lnTo>
                    <a:pt x="2477" y="210"/>
                  </a:lnTo>
                  <a:lnTo>
                    <a:pt x="2478" y="210"/>
                  </a:lnTo>
                  <a:lnTo>
                    <a:pt x="2478" y="209"/>
                  </a:lnTo>
                  <a:lnTo>
                    <a:pt x="2478" y="198"/>
                  </a:lnTo>
                  <a:lnTo>
                    <a:pt x="2479" y="197"/>
                  </a:lnTo>
                  <a:lnTo>
                    <a:pt x="2480" y="196"/>
                  </a:lnTo>
                  <a:lnTo>
                    <a:pt x="2482" y="196"/>
                  </a:lnTo>
                  <a:lnTo>
                    <a:pt x="2483" y="193"/>
                  </a:lnTo>
                  <a:lnTo>
                    <a:pt x="2483" y="173"/>
                  </a:lnTo>
                  <a:lnTo>
                    <a:pt x="2482" y="169"/>
                  </a:lnTo>
                  <a:lnTo>
                    <a:pt x="2482" y="168"/>
                  </a:lnTo>
                  <a:lnTo>
                    <a:pt x="2480" y="167"/>
                  </a:lnTo>
                  <a:lnTo>
                    <a:pt x="2480" y="166"/>
                  </a:lnTo>
                  <a:lnTo>
                    <a:pt x="2480" y="164"/>
                  </a:lnTo>
                  <a:lnTo>
                    <a:pt x="2479" y="163"/>
                  </a:lnTo>
                  <a:lnTo>
                    <a:pt x="2479" y="161"/>
                  </a:lnTo>
                  <a:lnTo>
                    <a:pt x="2480" y="159"/>
                  </a:lnTo>
                  <a:lnTo>
                    <a:pt x="2480" y="157"/>
                  </a:lnTo>
                  <a:lnTo>
                    <a:pt x="2482" y="151"/>
                  </a:lnTo>
                  <a:lnTo>
                    <a:pt x="2482" y="143"/>
                  </a:lnTo>
                  <a:lnTo>
                    <a:pt x="2480" y="136"/>
                  </a:lnTo>
                  <a:lnTo>
                    <a:pt x="2482" y="137"/>
                  </a:lnTo>
                  <a:lnTo>
                    <a:pt x="2483" y="138"/>
                  </a:lnTo>
                  <a:lnTo>
                    <a:pt x="2483" y="138"/>
                  </a:lnTo>
                  <a:lnTo>
                    <a:pt x="2483" y="138"/>
                  </a:lnTo>
                  <a:lnTo>
                    <a:pt x="2483" y="137"/>
                  </a:lnTo>
                  <a:lnTo>
                    <a:pt x="2483" y="133"/>
                  </a:lnTo>
                  <a:lnTo>
                    <a:pt x="2483" y="133"/>
                  </a:lnTo>
                  <a:lnTo>
                    <a:pt x="2484" y="133"/>
                  </a:lnTo>
                  <a:lnTo>
                    <a:pt x="2484" y="136"/>
                  </a:lnTo>
                  <a:lnTo>
                    <a:pt x="2485" y="137"/>
                  </a:lnTo>
                  <a:lnTo>
                    <a:pt x="2485" y="140"/>
                  </a:lnTo>
                  <a:lnTo>
                    <a:pt x="2485" y="141"/>
                  </a:lnTo>
                  <a:lnTo>
                    <a:pt x="2485" y="143"/>
                  </a:lnTo>
                  <a:lnTo>
                    <a:pt x="2487" y="145"/>
                  </a:lnTo>
                  <a:lnTo>
                    <a:pt x="2488" y="145"/>
                  </a:lnTo>
                  <a:lnTo>
                    <a:pt x="2488" y="145"/>
                  </a:lnTo>
                  <a:lnTo>
                    <a:pt x="2488" y="143"/>
                  </a:lnTo>
                  <a:lnTo>
                    <a:pt x="2488" y="136"/>
                  </a:lnTo>
                  <a:lnTo>
                    <a:pt x="2489" y="135"/>
                  </a:lnTo>
                  <a:lnTo>
                    <a:pt x="2489" y="135"/>
                  </a:lnTo>
                  <a:lnTo>
                    <a:pt x="2490" y="135"/>
                  </a:lnTo>
                  <a:lnTo>
                    <a:pt x="2492" y="136"/>
                  </a:lnTo>
                  <a:lnTo>
                    <a:pt x="2493" y="136"/>
                  </a:lnTo>
                  <a:lnTo>
                    <a:pt x="2493" y="137"/>
                  </a:lnTo>
                  <a:lnTo>
                    <a:pt x="2494" y="136"/>
                  </a:lnTo>
                  <a:lnTo>
                    <a:pt x="2493" y="135"/>
                  </a:lnTo>
                  <a:lnTo>
                    <a:pt x="2493" y="132"/>
                  </a:lnTo>
                  <a:lnTo>
                    <a:pt x="2493" y="128"/>
                  </a:lnTo>
                  <a:lnTo>
                    <a:pt x="2492" y="126"/>
                  </a:lnTo>
                  <a:lnTo>
                    <a:pt x="2492" y="123"/>
                  </a:lnTo>
                  <a:lnTo>
                    <a:pt x="2492" y="121"/>
                  </a:lnTo>
                  <a:lnTo>
                    <a:pt x="2490" y="121"/>
                  </a:lnTo>
                  <a:lnTo>
                    <a:pt x="2492" y="121"/>
                  </a:lnTo>
                  <a:lnTo>
                    <a:pt x="2493" y="122"/>
                  </a:lnTo>
                  <a:lnTo>
                    <a:pt x="2494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7" y="121"/>
                  </a:lnTo>
                  <a:lnTo>
                    <a:pt x="2497" y="118"/>
                  </a:lnTo>
                  <a:lnTo>
                    <a:pt x="2495" y="117"/>
                  </a:lnTo>
                  <a:lnTo>
                    <a:pt x="2495" y="115"/>
                  </a:lnTo>
                  <a:lnTo>
                    <a:pt x="2495" y="112"/>
                  </a:lnTo>
                  <a:lnTo>
                    <a:pt x="2495" y="111"/>
                  </a:lnTo>
                  <a:lnTo>
                    <a:pt x="2495" y="110"/>
                  </a:lnTo>
                  <a:lnTo>
                    <a:pt x="2497" y="110"/>
                  </a:lnTo>
                  <a:lnTo>
                    <a:pt x="2498" y="111"/>
                  </a:lnTo>
                  <a:lnTo>
                    <a:pt x="2498" y="111"/>
                  </a:lnTo>
                  <a:lnTo>
                    <a:pt x="2498" y="112"/>
                  </a:lnTo>
                  <a:lnTo>
                    <a:pt x="2499" y="112"/>
                  </a:lnTo>
                  <a:lnTo>
                    <a:pt x="2499" y="112"/>
                  </a:lnTo>
                  <a:lnTo>
                    <a:pt x="2499" y="110"/>
                  </a:lnTo>
                  <a:lnTo>
                    <a:pt x="2499" y="97"/>
                  </a:lnTo>
                  <a:lnTo>
                    <a:pt x="2498" y="95"/>
                  </a:lnTo>
                  <a:lnTo>
                    <a:pt x="2498" y="92"/>
                  </a:lnTo>
                  <a:lnTo>
                    <a:pt x="2497" y="89"/>
                  </a:lnTo>
                  <a:lnTo>
                    <a:pt x="2497" y="86"/>
                  </a:lnTo>
                  <a:lnTo>
                    <a:pt x="2497" y="86"/>
                  </a:lnTo>
                  <a:lnTo>
                    <a:pt x="2497" y="86"/>
                  </a:lnTo>
                  <a:lnTo>
                    <a:pt x="2498" y="87"/>
                  </a:lnTo>
                  <a:lnTo>
                    <a:pt x="2499" y="90"/>
                  </a:lnTo>
                  <a:lnTo>
                    <a:pt x="2500" y="91"/>
                  </a:lnTo>
                  <a:lnTo>
                    <a:pt x="2502" y="94"/>
                  </a:lnTo>
                  <a:lnTo>
                    <a:pt x="2502" y="95"/>
                  </a:lnTo>
                  <a:lnTo>
                    <a:pt x="2503" y="96"/>
                  </a:lnTo>
                  <a:lnTo>
                    <a:pt x="2504" y="97"/>
                  </a:lnTo>
                  <a:lnTo>
                    <a:pt x="2504" y="97"/>
                  </a:lnTo>
                  <a:lnTo>
                    <a:pt x="2504" y="96"/>
                  </a:lnTo>
                  <a:lnTo>
                    <a:pt x="2504" y="94"/>
                  </a:lnTo>
                  <a:lnTo>
                    <a:pt x="2504" y="92"/>
                  </a:lnTo>
                  <a:lnTo>
                    <a:pt x="2504" y="90"/>
                  </a:lnTo>
                  <a:lnTo>
                    <a:pt x="2504" y="89"/>
                  </a:lnTo>
                  <a:lnTo>
                    <a:pt x="2505" y="89"/>
                  </a:lnTo>
                  <a:lnTo>
                    <a:pt x="2507" y="89"/>
                  </a:lnTo>
                  <a:lnTo>
                    <a:pt x="2508" y="90"/>
                  </a:lnTo>
                  <a:lnTo>
                    <a:pt x="2509" y="91"/>
                  </a:lnTo>
                  <a:lnTo>
                    <a:pt x="2509" y="92"/>
                  </a:lnTo>
                  <a:lnTo>
                    <a:pt x="2510" y="94"/>
                  </a:lnTo>
                  <a:lnTo>
                    <a:pt x="2512" y="94"/>
                  </a:lnTo>
                  <a:lnTo>
                    <a:pt x="2512" y="94"/>
                  </a:lnTo>
                  <a:lnTo>
                    <a:pt x="2512" y="92"/>
                  </a:lnTo>
                  <a:lnTo>
                    <a:pt x="2512" y="91"/>
                  </a:lnTo>
                  <a:lnTo>
                    <a:pt x="2512" y="89"/>
                  </a:lnTo>
                  <a:lnTo>
                    <a:pt x="2512" y="87"/>
                  </a:lnTo>
                  <a:lnTo>
                    <a:pt x="2513" y="86"/>
                  </a:lnTo>
                  <a:lnTo>
                    <a:pt x="2513" y="85"/>
                  </a:lnTo>
                  <a:lnTo>
                    <a:pt x="2514" y="84"/>
                  </a:lnTo>
                  <a:lnTo>
                    <a:pt x="2515" y="85"/>
                  </a:lnTo>
                  <a:lnTo>
                    <a:pt x="2515" y="87"/>
                  </a:lnTo>
                  <a:lnTo>
                    <a:pt x="2517" y="89"/>
                  </a:lnTo>
                  <a:lnTo>
                    <a:pt x="2518" y="90"/>
                  </a:lnTo>
                  <a:lnTo>
                    <a:pt x="2519" y="91"/>
                  </a:lnTo>
                  <a:lnTo>
                    <a:pt x="2519" y="91"/>
                  </a:lnTo>
                  <a:lnTo>
                    <a:pt x="2519" y="89"/>
                  </a:lnTo>
                  <a:lnTo>
                    <a:pt x="2519" y="87"/>
                  </a:lnTo>
                  <a:lnTo>
                    <a:pt x="2520" y="86"/>
                  </a:lnTo>
                  <a:lnTo>
                    <a:pt x="2520" y="86"/>
                  </a:lnTo>
                  <a:lnTo>
                    <a:pt x="2522" y="86"/>
                  </a:lnTo>
                  <a:lnTo>
                    <a:pt x="2523" y="86"/>
                  </a:lnTo>
                  <a:lnTo>
                    <a:pt x="2524" y="89"/>
                  </a:lnTo>
                  <a:lnTo>
                    <a:pt x="2525" y="90"/>
                  </a:lnTo>
                  <a:lnTo>
                    <a:pt x="2525" y="91"/>
                  </a:lnTo>
                  <a:lnTo>
                    <a:pt x="2527" y="92"/>
                  </a:lnTo>
                  <a:lnTo>
                    <a:pt x="2528" y="92"/>
                  </a:lnTo>
                  <a:lnTo>
                    <a:pt x="2528" y="92"/>
                  </a:lnTo>
                  <a:lnTo>
                    <a:pt x="2529" y="90"/>
                  </a:lnTo>
                  <a:lnTo>
                    <a:pt x="2529" y="89"/>
                  </a:lnTo>
                  <a:lnTo>
                    <a:pt x="2529" y="87"/>
                  </a:lnTo>
                  <a:lnTo>
                    <a:pt x="2529" y="87"/>
                  </a:lnTo>
                  <a:lnTo>
                    <a:pt x="2530" y="86"/>
                  </a:lnTo>
                  <a:lnTo>
                    <a:pt x="2531" y="86"/>
                  </a:lnTo>
                  <a:lnTo>
                    <a:pt x="2533" y="85"/>
                  </a:lnTo>
                  <a:lnTo>
                    <a:pt x="2533" y="82"/>
                  </a:lnTo>
                  <a:lnTo>
                    <a:pt x="2533" y="79"/>
                  </a:lnTo>
                  <a:lnTo>
                    <a:pt x="2531" y="77"/>
                  </a:lnTo>
                  <a:lnTo>
                    <a:pt x="2531" y="76"/>
                  </a:lnTo>
                  <a:lnTo>
                    <a:pt x="2531" y="75"/>
                  </a:lnTo>
                  <a:lnTo>
                    <a:pt x="2533" y="75"/>
                  </a:lnTo>
                  <a:lnTo>
                    <a:pt x="2533" y="76"/>
                  </a:lnTo>
                  <a:lnTo>
                    <a:pt x="2534" y="79"/>
                  </a:lnTo>
                  <a:lnTo>
                    <a:pt x="2535" y="80"/>
                  </a:lnTo>
                  <a:lnTo>
                    <a:pt x="2536" y="80"/>
                  </a:lnTo>
                  <a:lnTo>
                    <a:pt x="2538" y="79"/>
                  </a:lnTo>
                  <a:lnTo>
                    <a:pt x="2538" y="76"/>
                  </a:lnTo>
                  <a:lnTo>
                    <a:pt x="2538" y="66"/>
                  </a:lnTo>
                  <a:lnTo>
                    <a:pt x="2539" y="65"/>
                  </a:lnTo>
                  <a:lnTo>
                    <a:pt x="2540" y="64"/>
                  </a:lnTo>
                  <a:lnTo>
                    <a:pt x="2540" y="62"/>
                  </a:lnTo>
                  <a:lnTo>
                    <a:pt x="2541" y="62"/>
                  </a:lnTo>
                  <a:lnTo>
                    <a:pt x="2541" y="64"/>
                  </a:lnTo>
                  <a:lnTo>
                    <a:pt x="2543" y="66"/>
                  </a:lnTo>
                  <a:lnTo>
                    <a:pt x="2543" y="67"/>
                  </a:lnTo>
                  <a:lnTo>
                    <a:pt x="2544" y="69"/>
                  </a:lnTo>
                  <a:lnTo>
                    <a:pt x="2544" y="70"/>
                  </a:lnTo>
                  <a:lnTo>
                    <a:pt x="2545" y="71"/>
                  </a:lnTo>
                  <a:lnTo>
                    <a:pt x="2545" y="71"/>
                  </a:lnTo>
                  <a:lnTo>
                    <a:pt x="2545" y="71"/>
                  </a:lnTo>
                  <a:lnTo>
                    <a:pt x="2545" y="70"/>
                  </a:lnTo>
                  <a:lnTo>
                    <a:pt x="2546" y="69"/>
                  </a:lnTo>
                  <a:lnTo>
                    <a:pt x="2546" y="67"/>
                  </a:lnTo>
                  <a:lnTo>
                    <a:pt x="2546" y="66"/>
                  </a:lnTo>
                  <a:lnTo>
                    <a:pt x="2548" y="65"/>
                  </a:lnTo>
                  <a:lnTo>
                    <a:pt x="2549" y="66"/>
                  </a:lnTo>
                  <a:lnTo>
                    <a:pt x="2549" y="66"/>
                  </a:lnTo>
                  <a:lnTo>
                    <a:pt x="2550" y="67"/>
                  </a:lnTo>
                  <a:lnTo>
                    <a:pt x="2551" y="67"/>
                  </a:lnTo>
                  <a:lnTo>
                    <a:pt x="2553" y="69"/>
                  </a:lnTo>
                  <a:lnTo>
                    <a:pt x="2553" y="69"/>
                  </a:lnTo>
                  <a:lnTo>
                    <a:pt x="2554" y="69"/>
                  </a:lnTo>
                  <a:lnTo>
                    <a:pt x="2554" y="66"/>
                  </a:lnTo>
                  <a:lnTo>
                    <a:pt x="2554" y="66"/>
                  </a:lnTo>
                  <a:lnTo>
                    <a:pt x="2555" y="66"/>
                  </a:lnTo>
                  <a:lnTo>
                    <a:pt x="2555" y="67"/>
                  </a:lnTo>
                  <a:lnTo>
                    <a:pt x="2556" y="67"/>
                  </a:lnTo>
                  <a:lnTo>
                    <a:pt x="2556" y="69"/>
                  </a:lnTo>
                  <a:lnTo>
                    <a:pt x="2561" y="69"/>
                  </a:lnTo>
                  <a:lnTo>
                    <a:pt x="2563" y="67"/>
                  </a:lnTo>
                  <a:lnTo>
                    <a:pt x="2563" y="66"/>
                  </a:lnTo>
                  <a:lnTo>
                    <a:pt x="2563" y="65"/>
                  </a:lnTo>
                  <a:lnTo>
                    <a:pt x="2561" y="64"/>
                  </a:lnTo>
                  <a:lnTo>
                    <a:pt x="2561" y="64"/>
                  </a:lnTo>
                  <a:lnTo>
                    <a:pt x="2564" y="64"/>
                  </a:lnTo>
                  <a:lnTo>
                    <a:pt x="2565" y="66"/>
                  </a:lnTo>
                  <a:lnTo>
                    <a:pt x="2566" y="69"/>
                  </a:lnTo>
                  <a:lnTo>
                    <a:pt x="2566" y="71"/>
                  </a:lnTo>
                  <a:lnTo>
                    <a:pt x="2569" y="72"/>
                  </a:lnTo>
                  <a:lnTo>
                    <a:pt x="2570" y="74"/>
                  </a:lnTo>
                  <a:lnTo>
                    <a:pt x="2571" y="75"/>
                  </a:lnTo>
                  <a:lnTo>
                    <a:pt x="2571" y="76"/>
                  </a:lnTo>
                  <a:lnTo>
                    <a:pt x="2574" y="76"/>
                  </a:lnTo>
                  <a:lnTo>
                    <a:pt x="2574" y="77"/>
                  </a:lnTo>
                  <a:lnTo>
                    <a:pt x="2574" y="80"/>
                  </a:lnTo>
                  <a:lnTo>
                    <a:pt x="2575" y="81"/>
                  </a:lnTo>
                  <a:lnTo>
                    <a:pt x="2576" y="82"/>
                  </a:lnTo>
                  <a:lnTo>
                    <a:pt x="2578" y="82"/>
                  </a:lnTo>
                  <a:lnTo>
                    <a:pt x="2579" y="82"/>
                  </a:lnTo>
                  <a:lnTo>
                    <a:pt x="2579" y="82"/>
                  </a:lnTo>
                  <a:lnTo>
                    <a:pt x="2580" y="84"/>
                  </a:lnTo>
                  <a:lnTo>
                    <a:pt x="2581" y="87"/>
                  </a:lnTo>
                  <a:lnTo>
                    <a:pt x="2583" y="90"/>
                  </a:lnTo>
                  <a:lnTo>
                    <a:pt x="2584" y="91"/>
                  </a:lnTo>
                  <a:lnTo>
                    <a:pt x="2585" y="92"/>
                  </a:lnTo>
                  <a:lnTo>
                    <a:pt x="2588" y="95"/>
                  </a:lnTo>
                  <a:lnTo>
                    <a:pt x="2589" y="97"/>
                  </a:lnTo>
                  <a:lnTo>
                    <a:pt x="2590" y="100"/>
                  </a:lnTo>
                  <a:lnTo>
                    <a:pt x="2591" y="101"/>
                  </a:lnTo>
                  <a:lnTo>
                    <a:pt x="2593" y="102"/>
                  </a:lnTo>
                  <a:lnTo>
                    <a:pt x="2594" y="105"/>
                  </a:lnTo>
                  <a:lnTo>
                    <a:pt x="2594" y="106"/>
                  </a:lnTo>
                  <a:lnTo>
                    <a:pt x="2594" y="107"/>
                  </a:lnTo>
                  <a:lnTo>
                    <a:pt x="2593" y="107"/>
                  </a:lnTo>
                  <a:lnTo>
                    <a:pt x="2593" y="108"/>
                  </a:lnTo>
                  <a:lnTo>
                    <a:pt x="2591" y="108"/>
                  </a:lnTo>
                  <a:lnTo>
                    <a:pt x="2590" y="108"/>
                  </a:lnTo>
                  <a:lnTo>
                    <a:pt x="2589" y="108"/>
                  </a:lnTo>
                  <a:lnTo>
                    <a:pt x="2588" y="110"/>
                  </a:lnTo>
                  <a:lnTo>
                    <a:pt x="2588" y="112"/>
                  </a:lnTo>
                  <a:lnTo>
                    <a:pt x="2589" y="115"/>
                  </a:lnTo>
                  <a:lnTo>
                    <a:pt x="2589" y="120"/>
                  </a:lnTo>
                  <a:lnTo>
                    <a:pt x="2590" y="123"/>
                  </a:lnTo>
                  <a:lnTo>
                    <a:pt x="2591" y="126"/>
                  </a:lnTo>
                  <a:lnTo>
                    <a:pt x="2593" y="128"/>
                  </a:lnTo>
                  <a:lnTo>
                    <a:pt x="2594" y="131"/>
                  </a:lnTo>
                  <a:lnTo>
                    <a:pt x="2595" y="132"/>
                  </a:lnTo>
                  <a:lnTo>
                    <a:pt x="2596" y="133"/>
                  </a:lnTo>
                  <a:lnTo>
                    <a:pt x="2598" y="135"/>
                  </a:lnTo>
                  <a:lnTo>
                    <a:pt x="2598" y="136"/>
                  </a:lnTo>
                  <a:lnTo>
                    <a:pt x="2600" y="138"/>
                  </a:lnTo>
                  <a:lnTo>
                    <a:pt x="2604" y="140"/>
                  </a:lnTo>
                  <a:lnTo>
                    <a:pt x="2606" y="141"/>
                  </a:lnTo>
                  <a:lnTo>
                    <a:pt x="2607" y="143"/>
                  </a:lnTo>
                  <a:lnTo>
                    <a:pt x="2610" y="146"/>
                  </a:lnTo>
                  <a:lnTo>
                    <a:pt x="2611" y="148"/>
                  </a:lnTo>
                  <a:lnTo>
                    <a:pt x="2612" y="148"/>
                  </a:lnTo>
                  <a:lnTo>
                    <a:pt x="2614" y="150"/>
                  </a:lnTo>
                  <a:lnTo>
                    <a:pt x="2614" y="150"/>
                  </a:lnTo>
                  <a:lnTo>
                    <a:pt x="2612" y="148"/>
                  </a:lnTo>
                  <a:lnTo>
                    <a:pt x="2612" y="147"/>
                  </a:lnTo>
                  <a:lnTo>
                    <a:pt x="2612" y="146"/>
                  </a:lnTo>
                  <a:lnTo>
                    <a:pt x="2612" y="145"/>
                  </a:lnTo>
                  <a:lnTo>
                    <a:pt x="2614" y="143"/>
                  </a:lnTo>
                  <a:lnTo>
                    <a:pt x="2615" y="146"/>
                  </a:lnTo>
                  <a:lnTo>
                    <a:pt x="2616" y="147"/>
                  </a:lnTo>
                  <a:lnTo>
                    <a:pt x="2617" y="147"/>
                  </a:lnTo>
                  <a:lnTo>
                    <a:pt x="2619" y="150"/>
                  </a:lnTo>
                  <a:lnTo>
                    <a:pt x="2619" y="151"/>
                  </a:lnTo>
                  <a:lnTo>
                    <a:pt x="2620" y="152"/>
                  </a:lnTo>
                  <a:lnTo>
                    <a:pt x="2621" y="152"/>
                  </a:lnTo>
                  <a:lnTo>
                    <a:pt x="2621" y="152"/>
                  </a:lnTo>
                  <a:lnTo>
                    <a:pt x="2624" y="152"/>
                  </a:lnTo>
                  <a:lnTo>
                    <a:pt x="2626" y="155"/>
                  </a:lnTo>
                  <a:lnTo>
                    <a:pt x="2630" y="157"/>
                  </a:lnTo>
                  <a:lnTo>
                    <a:pt x="2631" y="157"/>
                  </a:lnTo>
                  <a:lnTo>
                    <a:pt x="2634" y="156"/>
                  </a:lnTo>
                  <a:lnTo>
                    <a:pt x="2635" y="156"/>
                  </a:lnTo>
                  <a:lnTo>
                    <a:pt x="2637" y="157"/>
                  </a:lnTo>
                  <a:lnTo>
                    <a:pt x="2637" y="157"/>
                  </a:lnTo>
                  <a:lnTo>
                    <a:pt x="2639" y="159"/>
                  </a:lnTo>
                  <a:lnTo>
                    <a:pt x="2639" y="161"/>
                  </a:lnTo>
                  <a:lnTo>
                    <a:pt x="2640" y="163"/>
                  </a:lnTo>
                  <a:lnTo>
                    <a:pt x="2640" y="164"/>
                  </a:lnTo>
                  <a:lnTo>
                    <a:pt x="2646" y="176"/>
                  </a:lnTo>
                  <a:lnTo>
                    <a:pt x="2652" y="186"/>
                  </a:lnTo>
                  <a:lnTo>
                    <a:pt x="2655" y="189"/>
                  </a:lnTo>
                  <a:lnTo>
                    <a:pt x="2655" y="192"/>
                  </a:lnTo>
                  <a:lnTo>
                    <a:pt x="2656" y="196"/>
                  </a:lnTo>
                  <a:lnTo>
                    <a:pt x="2659" y="198"/>
                  </a:lnTo>
                  <a:lnTo>
                    <a:pt x="2661" y="203"/>
                  </a:lnTo>
                  <a:lnTo>
                    <a:pt x="2664" y="207"/>
                  </a:lnTo>
                  <a:lnTo>
                    <a:pt x="2666" y="209"/>
                  </a:lnTo>
                  <a:lnTo>
                    <a:pt x="2672" y="219"/>
                  </a:lnTo>
                  <a:lnTo>
                    <a:pt x="2678" y="233"/>
                  </a:lnTo>
                  <a:lnTo>
                    <a:pt x="2682" y="249"/>
                  </a:lnTo>
                  <a:lnTo>
                    <a:pt x="2681" y="264"/>
                  </a:lnTo>
                  <a:lnTo>
                    <a:pt x="2681" y="266"/>
                  </a:lnTo>
                  <a:lnTo>
                    <a:pt x="2680" y="269"/>
                  </a:lnTo>
                  <a:lnTo>
                    <a:pt x="2680" y="271"/>
                  </a:lnTo>
                  <a:lnTo>
                    <a:pt x="2678" y="274"/>
                  </a:lnTo>
                  <a:lnTo>
                    <a:pt x="2677" y="275"/>
                  </a:lnTo>
                  <a:lnTo>
                    <a:pt x="2675" y="275"/>
                  </a:lnTo>
                  <a:lnTo>
                    <a:pt x="2674" y="275"/>
                  </a:lnTo>
                  <a:lnTo>
                    <a:pt x="2671" y="274"/>
                  </a:lnTo>
                  <a:lnTo>
                    <a:pt x="2670" y="275"/>
                  </a:lnTo>
                  <a:lnTo>
                    <a:pt x="2669" y="275"/>
                  </a:lnTo>
                  <a:lnTo>
                    <a:pt x="2669" y="276"/>
                  </a:lnTo>
                  <a:lnTo>
                    <a:pt x="2667" y="278"/>
                  </a:lnTo>
                  <a:lnTo>
                    <a:pt x="2667" y="278"/>
                  </a:lnTo>
                  <a:lnTo>
                    <a:pt x="2666" y="276"/>
                  </a:lnTo>
                  <a:lnTo>
                    <a:pt x="2664" y="276"/>
                  </a:lnTo>
                  <a:lnTo>
                    <a:pt x="2661" y="274"/>
                  </a:lnTo>
                  <a:lnTo>
                    <a:pt x="2659" y="271"/>
                  </a:lnTo>
                  <a:lnTo>
                    <a:pt x="2654" y="269"/>
                  </a:lnTo>
                  <a:lnTo>
                    <a:pt x="2650" y="266"/>
                  </a:lnTo>
                  <a:lnTo>
                    <a:pt x="2647" y="264"/>
                  </a:lnTo>
                  <a:lnTo>
                    <a:pt x="2646" y="263"/>
                  </a:lnTo>
                  <a:lnTo>
                    <a:pt x="2644" y="260"/>
                  </a:lnTo>
                  <a:lnTo>
                    <a:pt x="2641" y="258"/>
                  </a:lnTo>
                  <a:lnTo>
                    <a:pt x="2640" y="253"/>
                  </a:lnTo>
                  <a:lnTo>
                    <a:pt x="2635" y="247"/>
                  </a:lnTo>
                  <a:lnTo>
                    <a:pt x="2630" y="240"/>
                  </a:lnTo>
                  <a:lnTo>
                    <a:pt x="2624" y="235"/>
                  </a:lnTo>
                  <a:lnTo>
                    <a:pt x="2622" y="234"/>
                  </a:lnTo>
                  <a:lnTo>
                    <a:pt x="2621" y="234"/>
                  </a:lnTo>
                  <a:lnTo>
                    <a:pt x="2621" y="235"/>
                  </a:lnTo>
                  <a:lnTo>
                    <a:pt x="2621" y="237"/>
                  </a:lnTo>
                  <a:lnTo>
                    <a:pt x="2621" y="238"/>
                  </a:lnTo>
                  <a:lnTo>
                    <a:pt x="2621" y="239"/>
                  </a:lnTo>
                  <a:lnTo>
                    <a:pt x="2621" y="240"/>
                  </a:lnTo>
                  <a:lnTo>
                    <a:pt x="2624" y="243"/>
                  </a:lnTo>
                  <a:lnTo>
                    <a:pt x="2626" y="245"/>
                  </a:lnTo>
                  <a:lnTo>
                    <a:pt x="2626" y="248"/>
                  </a:lnTo>
                  <a:lnTo>
                    <a:pt x="2629" y="250"/>
                  </a:lnTo>
                  <a:lnTo>
                    <a:pt x="2630" y="253"/>
                  </a:lnTo>
                  <a:lnTo>
                    <a:pt x="2630" y="256"/>
                  </a:lnTo>
                  <a:lnTo>
                    <a:pt x="2632" y="259"/>
                  </a:lnTo>
                  <a:lnTo>
                    <a:pt x="2632" y="261"/>
                  </a:lnTo>
                  <a:lnTo>
                    <a:pt x="2635" y="263"/>
                  </a:lnTo>
                  <a:lnTo>
                    <a:pt x="2637" y="264"/>
                  </a:lnTo>
                  <a:lnTo>
                    <a:pt x="2639" y="269"/>
                  </a:lnTo>
                  <a:lnTo>
                    <a:pt x="2640" y="274"/>
                  </a:lnTo>
                  <a:lnTo>
                    <a:pt x="2642" y="279"/>
                  </a:lnTo>
                  <a:lnTo>
                    <a:pt x="2644" y="285"/>
                  </a:lnTo>
                  <a:lnTo>
                    <a:pt x="2645" y="290"/>
                  </a:lnTo>
                  <a:lnTo>
                    <a:pt x="2645" y="295"/>
                  </a:lnTo>
                  <a:lnTo>
                    <a:pt x="2649" y="314"/>
                  </a:lnTo>
                  <a:lnTo>
                    <a:pt x="2650" y="331"/>
                  </a:lnTo>
                  <a:lnTo>
                    <a:pt x="2651" y="334"/>
                  </a:lnTo>
                  <a:lnTo>
                    <a:pt x="2652" y="335"/>
                  </a:lnTo>
                  <a:lnTo>
                    <a:pt x="2654" y="336"/>
                  </a:lnTo>
                  <a:lnTo>
                    <a:pt x="2655" y="336"/>
                  </a:lnTo>
                  <a:lnTo>
                    <a:pt x="2655" y="336"/>
                  </a:lnTo>
                  <a:lnTo>
                    <a:pt x="2657" y="340"/>
                  </a:lnTo>
                  <a:lnTo>
                    <a:pt x="2660" y="342"/>
                  </a:lnTo>
                  <a:lnTo>
                    <a:pt x="2661" y="345"/>
                  </a:lnTo>
                  <a:lnTo>
                    <a:pt x="2662" y="347"/>
                  </a:lnTo>
                  <a:lnTo>
                    <a:pt x="2665" y="351"/>
                  </a:lnTo>
                  <a:lnTo>
                    <a:pt x="2667" y="353"/>
                  </a:lnTo>
                  <a:lnTo>
                    <a:pt x="2669" y="355"/>
                  </a:lnTo>
                  <a:lnTo>
                    <a:pt x="2671" y="356"/>
                  </a:lnTo>
                  <a:lnTo>
                    <a:pt x="2672" y="355"/>
                  </a:lnTo>
                  <a:lnTo>
                    <a:pt x="2674" y="352"/>
                  </a:lnTo>
                  <a:lnTo>
                    <a:pt x="2674" y="349"/>
                  </a:lnTo>
                  <a:lnTo>
                    <a:pt x="2674" y="345"/>
                  </a:lnTo>
                  <a:lnTo>
                    <a:pt x="2671" y="340"/>
                  </a:lnTo>
                  <a:lnTo>
                    <a:pt x="2671" y="337"/>
                  </a:lnTo>
                  <a:lnTo>
                    <a:pt x="2670" y="336"/>
                  </a:lnTo>
                  <a:lnTo>
                    <a:pt x="2669" y="336"/>
                  </a:lnTo>
                  <a:lnTo>
                    <a:pt x="2667" y="335"/>
                  </a:lnTo>
                  <a:lnTo>
                    <a:pt x="2666" y="334"/>
                  </a:lnTo>
                  <a:lnTo>
                    <a:pt x="2665" y="334"/>
                  </a:lnTo>
                  <a:lnTo>
                    <a:pt x="2664" y="332"/>
                  </a:lnTo>
                  <a:lnTo>
                    <a:pt x="2662" y="330"/>
                  </a:lnTo>
                  <a:lnTo>
                    <a:pt x="2662" y="327"/>
                  </a:lnTo>
                  <a:lnTo>
                    <a:pt x="2661" y="324"/>
                  </a:lnTo>
                  <a:lnTo>
                    <a:pt x="2660" y="321"/>
                  </a:lnTo>
                  <a:lnTo>
                    <a:pt x="2660" y="320"/>
                  </a:lnTo>
                  <a:lnTo>
                    <a:pt x="2659" y="316"/>
                  </a:lnTo>
                  <a:lnTo>
                    <a:pt x="2659" y="314"/>
                  </a:lnTo>
                  <a:lnTo>
                    <a:pt x="2659" y="310"/>
                  </a:lnTo>
                  <a:lnTo>
                    <a:pt x="2660" y="309"/>
                  </a:lnTo>
                  <a:lnTo>
                    <a:pt x="2661" y="307"/>
                  </a:lnTo>
                  <a:lnTo>
                    <a:pt x="2664" y="307"/>
                  </a:lnTo>
                  <a:lnTo>
                    <a:pt x="2665" y="309"/>
                  </a:lnTo>
                  <a:lnTo>
                    <a:pt x="2667" y="310"/>
                  </a:lnTo>
                  <a:lnTo>
                    <a:pt x="2669" y="314"/>
                  </a:lnTo>
                  <a:lnTo>
                    <a:pt x="2670" y="319"/>
                  </a:lnTo>
                  <a:lnTo>
                    <a:pt x="2671" y="322"/>
                  </a:lnTo>
                  <a:lnTo>
                    <a:pt x="2672" y="325"/>
                  </a:lnTo>
                  <a:lnTo>
                    <a:pt x="2675" y="326"/>
                  </a:lnTo>
                  <a:lnTo>
                    <a:pt x="2676" y="327"/>
                  </a:lnTo>
                  <a:lnTo>
                    <a:pt x="2678" y="329"/>
                  </a:lnTo>
                  <a:lnTo>
                    <a:pt x="2680" y="330"/>
                  </a:lnTo>
                  <a:lnTo>
                    <a:pt x="2681" y="330"/>
                  </a:lnTo>
                  <a:lnTo>
                    <a:pt x="2683" y="331"/>
                  </a:lnTo>
                  <a:lnTo>
                    <a:pt x="2685" y="332"/>
                  </a:lnTo>
                  <a:lnTo>
                    <a:pt x="2687" y="334"/>
                  </a:lnTo>
                  <a:lnTo>
                    <a:pt x="2688" y="335"/>
                  </a:lnTo>
                  <a:lnTo>
                    <a:pt x="2690" y="336"/>
                  </a:lnTo>
                  <a:lnTo>
                    <a:pt x="2690" y="335"/>
                  </a:lnTo>
                  <a:lnTo>
                    <a:pt x="2690" y="334"/>
                  </a:lnTo>
                  <a:lnTo>
                    <a:pt x="2687" y="327"/>
                  </a:lnTo>
                  <a:lnTo>
                    <a:pt x="2685" y="321"/>
                  </a:lnTo>
                  <a:lnTo>
                    <a:pt x="2685" y="316"/>
                  </a:lnTo>
                  <a:lnTo>
                    <a:pt x="2681" y="309"/>
                  </a:lnTo>
                  <a:lnTo>
                    <a:pt x="2678" y="301"/>
                  </a:lnTo>
                  <a:lnTo>
                    <a:pt x="2678" y="295"/>
                  </a:lnTo>
                  <a:lnTo>
                    <a:pt x="2680" y="294"/>
                  </a:lnTo>
                  <a:lnTo>
                    <a:pt x="2681" y="293"/>
                  </a:lnTo>
                  <a:lnTo>
                    <a:pt x="2682" y="291"/>
                  </a:lnTo>
                  <a:lnTo>
                    <a:pt x="2685" y="290"/>
                  </a:lnTo>
                  <a:lnTo>
                    <a:pt x="2685" y="288"/>
                  </a:lnTo>
                  <a:lnTo>
                    <a:pt x="2686" y="285"/>
                  </a:lnTo>
                  <a:lnTo>
                    <a:pt x="2686" y="281"/>
                  </a:lnTo>
                  <a:lnTo>
                    <a:pt x="2687" y="279"/>
                  </a:lnTo>
                  <a:lnTo>
                    <a:pt x="2688" y="276"/>
                  </a:lnTo>
                  <a:lnTo>
                    <a:pt x="2690" y="274"/>
                  </a:lnTo>
                  <a:lnTo>
                    <a:pt x="2690" y="269"/>
                  </a:lnTo>
                  <a:lnTo>
                    <a:pt x="2690" y="268"/>
                  </a:lnTo>
                  <a:lnTo>
                    <a:pt x="2690" y="266"/>
                  </a:lnTo>
                  <a:lnTo>
                    <a:pt x="2690" y="265"/>
                  </a:lnTo>
                  <a:lnTo>
                    <a:pt x="2691" y="265"/>
                  </a:lnTo>
                  <a:lnTo>
                    <a:pt x="2692" y="266"/>
                  </a:lnTo>
                  <a:lnTo>
                    <a:pt x="2692" y="269"/>
                  </a:lnTo>
                  <a:lnTo>
                    <a:pt x="2693" y="271"/>
                  </a:lnTo>
                  <a:lnTo>
                    <a:pt x="2695" y="274"/>
                  </a:lnTo>
                  <a:lnTo>
                    <a:pt x="2697" y="276"/>
                  </a:lnTo>
                  <a:lnTo>
                    <a:pt x="2697" y="279"/>
                  </a:lnTo>
                  <a:lnTo>
                    <a:pt x="2698" y="279"/>
                  </a:lnTo>
                  <a:lnTo>
                    <a:pt x="2701" y="280"/>
                  </a:lnTo>
                  <a:lnTo>
                    <a:pt x="2702" y="281"/>
                  </a:lnTo>
                  <a:lnTo>
                    <a:pt x="2703" y="284"/>
                  </a:lnTo>
                  <a:lnTo>
                    <a:pt x="2703" y="284"/>
                  </a:lnTo>
                  <a:lnTo>
                    <a:pt x="2705" y="284"/>
                  </a:lnTo>
                  <a:lnTo>
                    <a:pt x="2705" y="281"/>
                  </a:lnTo>
                  <a:lnTo>
                    <a:pt x="2705" y="269"/>
                  </a:lnTo>
                  <a:lnTo>
                    <a:pt x="2703" y="261"/>
                  </a:lnTo>
                  <a:lnTo>
                    <a:pt x="2701" y="254"/>
                  </a:lnTo>
                  <a:lnTo>
                    <a:pt x="2700" y="248"/>
                  </a:lnTo>
                  <a:lnTo>
                    <a:pt x="2698" y="243"/>
                  </a:lnTo>
                  <a:lnTo>
                    <a:pt x="2697" y="238"/>
                  </a:lnTo>
                  <a:lnTo>
                    <a:pt x="2697" y="233"/>
                  </a:lnTo>
                  <a:lnTo>
                    <a:pt x="2697" y="225"/>
                  </a:lnTo>
                  <a:lnTo>
                    <a:pt x="2696" y="219"/>
                  </a:lnTo>
                  <a:lnTo>
                    <a:pt x="2695" y="214"/>
                  </a:lnTo>
                  <a:lnTo>
                    <a:pt x="2695" y="210"/>
                  </a:lnTo>
                  <a:lnTo>
                    <a:pt x="2695" y="208"/>
                  </a:lnTo>
                  <a:lnTo>
                    <a:pt x="2693" y="204"/>
                  </a:lnTo>
                  <a:lnTo>
                    <a:pt x="2692" y="202"/>
                  </a:lnTo>
                  <a:lnTo>
                    <a:pt x="2690" y="196"/>
                  </a:lnTo>
                  <a:lnTo>
                    <a:pt x="2692" y="198"/>
                  </a:lnTo>
                  <a:lnTo>
                    <a:pt x="2695" y="202"/>
                  </a:lnTo>
                  <a:lnTo>
                    <a:pt x="2697" y="203"/>
                  </a:lnTo>
                  <a:lnTo>
                    <a:pt x="2700" y="204"/>
                  </a:lnTo>
                  <a:lnTo>
                    <a:pt x="2702" y="205"/>
                  </a:lnTo>
                  <a:lnTo>
                    <a:pt x="2703" y="207"/>
                  </a:lnTo>
                  <a:lnTo>
                    <a:pt x="2705" y="208"/>
                  </a:lnTo>
                  <a:lnTo>
                    <a:pt x="2705" y="209"/>
                  </a:lnTo>
                  <a:lnTo>
                    <a:pt x="2707" y="214"/>
                  </a:lnTo>
                  <a:lnTo>
                    <a:pt x="2710" y="219"/>
                  </a:lnTo>
                  <a:lnTo>
                    <a:pt x="2711" y="224"/>
                  </a:lnTo>
                  <a:lnTo>
                    <a:pt x="2711" y="228"/>
                  </a:lnTo>
                  <a:lnTo>
                    <a:pt x="2711" y="230"/>
                  </a:lnTo>
                  <a:lnTo>
                    <a:pt x="2710" y="232"/>
                  </a:lnTo>
                  <a:lnTo>
                    <a:pt x="2710" y="233"/>
                  </a:lnTo>
                  <a:lnTo>
                    <a:pt x="2708" y="233"/>
                  </a:lnTo>
                  <a:lnTo>
                    <a:pt x="2707" y="234"/>
                  </a:lnTo>
                  <a:lnTo>
                    <a:pt x="2706" y="234"/>
                  </a:lnTo>
                  <a:lnTo>
                    <a:pt x="2706" y="235"/>
                  </a:lnTo>
                  <a:lnTo>
                    <a:pt x="2705" y="238"/>
                  </a:lnTo>
                  <a:lnTo>
                    <a:pt x="2706" y="247"/>
                  </a:lnTo>
                  <a:lnTo>
                    <a:pt x="2710" y="254"/>
                  </a:lnTo>
                  <a:lnTo>
                    <a:pt x="2713" y="261"/>
                  </a:lnTo>
                  <a:lnTo>
                    <a:pt x="2715" y="265"/>
                  </a:lnTo>
                  <a:lnTo>
                    <a:pt x="2716" y="266"/>
                  </a:lnTo>
                  <a:lnTo>
                    <a:pt x="2717" y="268"/>
                  </a:lnTo>
                  <a:lnTo>
                    <a:pt x="2718" y="266"/>
                  </a:lnTo>
                  <a:lnTo>
                    <a:pt x="2721" y="265"/>
                  </a:lnTo>
                  <a:lnTo>
                    <a:pt x="2722" y="264"/>
                  </a:lnTo>
                  <a:lnTo>
                    <a:pt x="2723" y="261"/>
                  </a:lnTo>
                  <a:lnTo>
                    <a:pt x="2723" y="255"/>
                  </a:lnTo>
                  <a:lnTo>
                    <a:pt x="2723" y="248"/>
                  </a:lnTo>
                  <a:lnTo>
                    <a:pt x="2723" y="240"/>
                  </a:lnTo>
                  <a:lnTo>
                    <a:pt x="2723" y="238"/>
                  </a:lnTo>
                  <a:lnTo>
                    <a:pt x="2726" y="235"/>
                  </a:lnTo>
                  <a:lnTo>
                    <a:pt x="2727" y="233"/>
                  </a:lnTo>
                  <a:lnTo>
                    <a:pt x="2730" y="232"/>
                  </a:lnTo>
                  <a:lnTo>
                    <a:pt x="2731" y="230"/>
                  </a:lnTo>
                  <a:lnTo>
                    <a:pt x="2733" y="225"/>
                  </a:lnTo>
                  <a:lnTo>
                    <a:pt x="2735" y="223"/>
                  </a:lnTo>
                  <a:lnTo>
                    <a:pt x="2737" y="220"/>
                  </a:lnTo>
                  <a:lnTo>
                    <a:pt x="2740" y="218"/>
                  </a:lnTo>
                  <a:lnTo>
                    <a:pt x="2742" y="217"/>
                  </a:lnTo>
                  <a:lnTo>
                    <a:pt x="2743" y="217"/>
                  </a:lnTo>
                  <a:lnTo>
                    <a:pt x="2745" y="214"/>
                  </a:lnTo>
                  <a:lnTo>
                    <a:pt x="2746" y="213"/>
                  </a:lnTo>
                  <a:lnTo>
                    <a:pt x="2747" y="209"/>
                  </a:lnTo>
                  <a:lnTo>
                    <a:pt x="2748" y="207"/>
                  </a:lnTo>
                  <a:lnTo>
                    <a:pt x="2749" y="204"/>
                  </a:lnTo>
                  <a:lnTo>
                    <a:pt x="2752" y="202"/>
                  </a:lnTo>
                  <a:lnTo>
                    <a:pt x="2753" y="202"/>
                  </a:lnTo>
                  <a:lnTo>
                    <a:pt x="2754" y="204"/>
                  </a:lnTo>
                  <a:lnTo>
                    <a:pt x="2754" y="207"/>
                  </a:lnTo>
                  <a:lnTo>
                    <a:pt x="2754" y="209"/>
                  </a:lnTo>
                  <a:lnTo>
                    <a:pt x="2754" y="213"/>
                  </a:lnTo>
                  <a:lnTo>
                    <a:pt x="2754" y="214"/>
                  </a:lnTo>
                  <a:lnTo>
                    <a:pt x="2754" y="217"/>
                  </a:lnTo>
                  <a:lnTo>
                    <a:pt x="2754" y="219"/>
                  </a:lnTo>
                  <a:lnTo>
                    <a:pt x="2756" y="223"/>
                  </a:lnTo>
                  <a:lnTo>
                    <a:pt x="2757" y="224"/>
                  </a:lnTo>
                  <a:lnTo>
                    <a:pt x="2758" y="227"/>
                  </a:lnTo>
                  <a:lnTo>
                    <a:pt x="2759" y="228"/>
                  </a:lnTo>
                  <a:lnTo>
                    <a:pt x="2761" y="228"/>
                  </a:lnTo>
                  <a:lnTo>
                    <a:pt x="2762" y="228"/>
                  </a:lnTo>
                  <a:lnTo>
                    <a:pt x="2762" y="219"/>
                  </a:lnTo>
                  <a:lnTo>
                    <a:pt x="2764" y="219"/>
                  </a:lnTo>
                  <a:lnTo>
                    <a:pt x="2764" y="218"/>
                  </a:lnTo>
                  <a:lnTo>
                    <a:pt x="2764" y="217"/>
                  </a:lnTo>
                  <a:lnTo>
                    <a:pt x="2766" y="214"/>
                  </a:lnTo>
                  <a:lnTo>
                    <a:pt x="2767" y="213"/>
                  </a:lnTo>
                  <a:lnTo>
                    <a:pt x="2768" y="214"/>
                  </a:lnTo>
                  <a:lnTo>
                    <a:pt x="2769" y="215"/>
                  </a:lnTo>
                  <a:lnTo>
                    <a:pt x="2772" y="218"/>
                  </a:lnTo>
                  <a:lnTo>
                    <a:pt x="2773" y="219"/>
                  </a:lnTo>
                  <a:lnTo>
                    <a:pt x="2773" y="219"/>
                  </a:lnTo>
                  <a:lnTo>
                    <a:pt x="2774" y="219"/>
                  </a:lnTo>
                  <a:lnTo>
                    <a:pt x="2776" y="218"/>
                  </a:lnTo>
                  <a:lnTo>
                    <a:pt x="2776" y="217"/>
                  </a:lnTo>
                  <a:lnTo>
                    <a:pt x="2777" y="217"/>
                  </a:lnTo>
                  <a:lnTo>
                    <a:pt x="2777" y="214"/>
                  </a:lnTo>
                  <a:lnTo>
                    <a:pt x="2778" y="212"/>
                  </a:lnTo>
                  <a:lnTo>
                    <a:pt x="2779" y="209"/>
                  </a:lnTo>
                  <a:lnTo>
                    <a:pt x="2781" y="207"/>
                  </a:lnTo>
                  <a:lnTo>
                    <a:pt x="2782" y="204"/>
                  </a:lnTo>
                  <a:lnTo>
                    <a:pt x="2782" y="204"/>
                  </a:lnTo>
                  <a:lnTo>
                    <a:pt x="2783" y="207"/>
                  </a:lnTo>
                  <a:lnTo>
                    <a:pt x="2784" y="213"/>
                  </a:lnTo>
                  <a:lnTo>
                    <a:pt x="2784" y="220"/>
                  </a:lnTo>
                  <a:lnTo>
                    <a:pt x="2786" y="228"/>
                  </a:lnTo>
                  <a:lnTo>
                    <a:pt x="2788" y="230"/>
                  </a:lnTo>
                  <a:lnTo>
                    <a:pt x="2789" y="232"/>
                  </a:lnTo>
                  <a:lnTo>
                    <a:pt x="2791" y="230"/>
                  </a:lnTo>
                  <a:lnTo>
                    <a:pt x="2791" y="230"/>
                  </a:lnTo>
                  <a:lnTo>
                    <a:pt x="2791" y="228"/>
                  </a:lnTo>
                  <a:lnTo>
                    <a:pt x="2791" y="225"/>
                  </a:lnTo>
                  <a:lnTo>
                    <a:pt x="2791" y="222"/>
                  </a:lnTo>
                  <a:lnTo>
                    <a:pt x="2792" y="219"/>
                  </a:lnTo>
                  <a:lnTo>
                    <a:pt x="2792" y="218"/>
                  </a:lnTo>
                  <a:lnTo>
                    <a:pt x="2793" y="217"/>
                  </a:lnTo>
                  <a:lnTo>
                    <a:pt x="2793" y="217"/>
                  </a:lnTo>
                  <a:lnTo>
                    <a:pt x="2794" y="215"/>
                  </a:lnTo>
                  <a:lnTo>
                    <a:pt x="2794" y="214"/>
                  </a:lnTo>
                  <a:lnTo>
                    <a:pt x="2794" y="212"/>
                  </a:lnTo>
                  <a:lnTo>
                    <a:pt x="2794" y="209"/>
                  </a:lnTo>
                  <a:lnTo>
                    <a:pt x="2793" y="205"/>
                  </a:lnTo>
                  <a:lnTo>
                    <a:pt x="2792" y="203"/>
                  </a:lnTo>
                  <a:lnTo>
                    <a:pt x="2791" y="201"/>
                  </a:lnTo>
                  <a:lnTo>
                    <a:pt x="2789" y="197"/>
                  </a:lnTo>
                  <a:lnTo>
                    <a:pt x="2789" y="194"/>
                  </a:lnTo>
                  <a:lnTo>
                    <a:pt x="2788" y="191"/>
                  </a:lnTo>
                  <a:lnTo>
                    <a:pt x="2788" y="188"/>
                  </a:lnTo>
                  <a:lnTo>
                    <a:pt x="2787" y="187"/>
                  </a:lnTo>
                  <a:lnTo>
                    <a:pt x="2787" y="186"/>
                  </a:lnTo>
                  <a:lnTo>
                    <a:pt x="2784" y="184"/>
                  </a:lnTo>
                  <a:lnTo>
                    <a:pt x="2783" y="183"/>
                  </a:lnTo>
                  <a:lnTo>
                    <a:pt x="2783" y="182"/>
                  </a:lnTo>
                  <a:lnTo>
                    <a:pt x="2782" y="181"/>
                  </a:lnTo>
                  <a:lnTo>
                    <a:pt x="2781" y="179"/>
                  </a:lnTo>
                  <a:lnTo>
                    <a:pt x="2779" y="177"/>
                  </a:lnTo>
                  <a:lnTo>
                    <a:pt x="2778" y="176"/>
                  </a:lnTo>
                  <a:lnTo>
                    <a:pt x="2778" y="173"/>
                  </a:lnTo>
                  <a:lnTo>
                    <a:pt x="2777" y="169"/>
                  </a:lnTo>
                  <a:lnTo>
                    <a:pt x="2777" y="167"/>
                  </a:lnTo>
                  <a:lnTo>
                    <a:pt x="2776" y="163"/>
                  </a:lnTo>
                  <a:lnTo>
                    <a:pt x="2776" y="159"/>
                  </a:lnTo>
                  <a:lnTo>
                    <a:pt x="2776" y="158"/>
                  </a:lnTo>
                  <a:lnTo>
                    <a:pt x="2776" y="158"/>
                  </a:lnTo>
                  <a:lnTo>
                    <a:pt x="2776" y="158"/>
                  </a:lnTo>
                  <a:lnTo>
                    <a:pt x="2777" y="159"/>
                  </a:lnTo>
                  <a:lnTo>
                    <a:pt x="2778" y="162"/>
                  </a:lnTo>
                  <a:lnTo>
                    <a:pt x="2779" y="164"/>
                  </a:lnTo>
                  <a:lnTo>
                    <a:pt x="2781" y="166"/>
                  </a:lnTo>
                  <a:lnTo>
                    <a:pt x="2782" y="168"/>
                  </a:lnTo>
                  <a:lnTo>
                    <a:pt x="2783" y="169"/>
                  </a:lnTo>
                  <a:lnTo>
                    <a:pt x="2783" y="169"/>
                  </a:lnTo>
                  <a:lnTo>
                    <a:pt x="2784" y="172"/>
                  </a:lnTo>
                  <a:lnTo>
                    <a:pt x="2784" y="176"/>
                  </a:lnTo>
                  <a:lnTo>
                    <a:pt x="2787" y="178"/>
                  </a:lnTo>
                  <a:lnTo>
                    <a:pt x="2788" y="181"/>
                  </a:lnTo>
                  <a:lnTo>
                    <a:pt x="2788" y="182"/>
                  </a:lnTo>
                  <a:lnTo>
                    <a:pt x="2789" y="184"/>
                  </a:lnTo>
                  <a:lnTo>
                    <a:pt x="2789" y="186"/>
                  </a:lnTo>
                  <a:lnTo>
                    <a:pt x="2791" y="186"/>
                  </a:lnTo>
                  <a:lnTo>
                    <a:pt x="2793" y="186"/>
                  </a:lnTo>
                  <a:lnTo>
                    <a:pt x="2797" y="187"/>
                  </a:lnTo>
                  <a:lnTo>
                    <a:pt x="2801" y="188"/>
                  </a:lnTo>
                  <a:lnTo>
                    <a:pt x="2804" y="191"/>
                  </a:lnTo>
                  <a:lnTo>
                    <a:pt x="2809" y="197"/>
                  </a:lnTo>
                  <a:lnTo>
                    <a:pt x="2814" y="203"/>
                  </a:lnTo>
                  <a:lnTo>
                    <a:pt x="2821" y="209"/>
                  </a:lnTo>
                  <a:lnTo>
                    <a:pt x="2828" y="223"/>
                  </a:lnTo>
                  <a:lnTo>
                    <a:pt x="2835" y="235"/>
                  </a:lnTo>
                  <a:lnTo>
                    <a:pt x="2837" y="237"/>
                  </a:lnTo>
                  <a:lnTo>
                    <a:pt x="2838" y="239"/>
                  </a:lnTo>
                  <a:lnTo>
                    <a:pt x="2839" y="240"/>
                  </a:lnTo>
                  <a:lnTo>
                    <a:pt x="2840" y="243"/>
                  </a:lnTo>
                  <a:lnTo>
                    <a:pt x="2842" y="243"/>
                  </a:lnTo>
                  <a:lnTo>
                    <a:pt x="2842" y="243"/>
                  </a:lnTo>
                  <a:lnTo>
                    <a:pt x="2843" y="240"/>
                  </a:lnTo>
                  <a:lnTo>
                    <a:pt x="2843" y="235"/>
                  </a:lnTo>
                  <a:lnTo>
                    <a:pt x="2843" y="232"/>
                  </a:lnTo>
                  <a:lnTo>
                    <a:pt x="2842" y="229"/>
                  </a:lnTo>
                  <a:lnTo>
                    <a:pt x="2840" y="227"/>
                  </a:lnTo>
                  <a:lnTo>
                    <a:pt x="2838" y="224"/>
                  </a:lnTo>
                  <a:lnTo>
                    <a:pt x="2837" y="219"/>
                  </a:lnTo>
                  <a:lnTo>
                    <a:pt x="2835" y="214"/>
                  </a:lnTo>
                  <a:lnTo>
                    <a:pt x="2833" y="209"/>
                  </a:lnTo>
                  <a:lnTo>
                    <a:pt x="2833" y="205"/>
                  </a:lnTo>
                  <a:lnTo>
                    <a:pt x="2832" y="203"/>
                  </a:lnTo>
                  <a:lnTo>
                    <a:pt x="2830" y="202"/>
                  </a:lnTo>
                  <a:lnTo>
                    <a:pt x="2829" y="201"/>
                  </a:lnTo>
                  <a:lnTo>
                    <a:pt x="2828" y="201"/>
                  </a:lnTo>
                  <a:lnTo>
                    <a:pt x="2827" y="199"/>
                  </a:lnTo>
                  <a:lnTo>
                    <a:pt x="2825" y="198"/>
                  </a:lnTo>
                  <a:lnTo>
                    <a:pt x="2824" y="196"/>
                  </a:lnTo>
                  <a:lnTo>
                    <a:pt x="2823" y="192"/>
                  </a:lnTo>
                  <a:lnTo>
                    <a:pt x="2823" y="188"/>
                  </a:lnTo>
                  <a:lnTo>
                    <a:pt x="2823" y="187"/>
                  </a:lnTo>
                  <a:lnTo>
                    <a:pt x="2823" y="186"/>
                  </a:lnTo>
                  <a:lnTo>
                    <a:pt x="2824" y="184"/>
                  </a:lnTo>
                  <a:lnTo>
                    <a:pt x="2825" y="182"/>
                  </a:lnTo>
                  <a:lnTo>
                    <a:pt x="2825" y="181"/>
                  </a:lnTo>
                  <a:lnTo>
                    <a:pt x="2825" y="178"/>
                  </a:lnTo>
                  <a:lnTo>
                    <a:pt x="2825" y="176"/>
                  </a:lnTo>
                  <a:lnTo>
                    <a:pt x="2825" y="162"/>
                  </a:lnTo>
                  <a:lnTo>
                    <a:pt x="2824" y="159"/>
                  </a:lnTo>
                  <a:lnTo>
                    <a:pt x="2824" y="157"/>
                  </a:lnTo>
                  <a:lnTo>
                    <a:pt x="2823" y="156"/>
                  </a:lnTo>
                  <a:lnTo>
                    <a:pt x="2822" y="153"/>
                  </a:lnTo>
                  <a:lnTo>
                    <a:pt x="2821" y="153"/>
                  </a:lnTo>
                  <a:lnTo>
                    <a:pt x="2818" y="153"/>
                  </a:lnTo>
                  <a:lnTo>
                    <a:pt x="2817" y="155"/>
                  </a:lnTo>
                  <a:lnTo>
                    <a:pt x="2817" y="141"/>
                  </a:lnTo>
                  <a:lnTo>
                    <a:pt x="2817" y="140"/>
                  </a:lnTo>
                  <a:lnTo>
                    <a:pt x="2817" y="137"/>
                  </a:lnTo>
                  <a:lnTo>
                    <a:pt x="2816" y="136"/>
                  </a:lnTo>
                  <a:lnTo>
                    <a:pt x="2817" y="135"/>
                  </a:lnTo>
                  <a:lnTo>
                    <a:pt x="2817" y="133"/>
                  </a:lnTo>
                  <a:lnTo>
                    <a:pt x="2819" y="133"/>
                  </a:lnTo>
                  <a:lnTo>
                    <a:pt x="2819" y="135"/>
                  </a:lnTo>
                  <a:lnTo>
                    <a:pt x="2819" y="135"/>
                  </a:lnTo>
                  <a:lnTo>
                    <a:pt x="2821" y="133"/>
                  </a:lnTo>
                  <a:lnTo>
                    <a:pt x="2822" y="130"/>
                  </a:lnTo>
                  <a:lnTo>
                    <a:pt x="2822" y="127"/>
                  </a:lnTo>
                  <a:lnTo>
                    <a:pt x="2823" y="125"/>
                  </a:lnTo>
                  <a:lnTo>
                    <a:pt x="2823" y="123"/>
                  </a:lnTo>
                  <a:lnTo>
                    <a:pt x="2823" y="112"/>
                  </a:lnTo>
                  <a:lnTo>
                    <a:pt x="2822" y="110"/>
                  </a:lnTo>
                  <a:lnTo>
                    <a:pt x="2822" y="106"/>
                  </a:lnTo>
                  <a:lnTo>
                    <a:pt x="2822" y="104"/>
                  </a:lnTo>
                  <a:lnTo>
                    <a:pt x="2822" y="101"/>
                  </a:lnTo>
                  <a:lnTo>
                    <a:pt x="2823" y="100"/>
                  </a:lnTo>
                  <a:lnTo>
                    <a:pt x="2823" y="84"/>
                  </a:lnTo>
                  <a:lnTo>
                    <a:pt x="2823" y="80"/>
                  </a:lnTo>
                  <a:lnTo>
                    <a:pt x="2823" y="79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5" y="79"/>
                  </a:lnTo>
                  <a:lnTo>
                    <a:pt x="2827" y="80"/>
                  </a:lnTo>
                  <a:lnTo>
                    <a:pt x="2828" y="81"/>
                  </a:lnTo>
                  <a:lnTo>
                    <a:pt x="2829" y="82"/>
                  </a:lnTo>
                  <a:lnTo>
                    <a:pt x="2830" y="82"/>
                  </a:lnTo>
                  <a:lnTo>
                    <a:pt x="2830" y="82"/>
                  </a:lnTo>
                  <a:lnTo>
                    <a:pt x="2832" y="81"/>
                  </a:lnTo>
                  <a:lnTo>
                    <a:pt x="2833" y="81"/>
                  </a:lnTo>
                  <a:lnTo>
                    <a:pt x="2835" y="84"/>
                  </a:lnTo>
                  <a:lnTo>
                    <a:pt x="2837" y="85"/>
                  </a:lnTo>
                  <a:lnTo>
                    <a:pt x="2838" y="86"/>
                  </a:lnTo>
                  <a:lnTo>
                    <a:pt x="2838" y="86"/>
                  </a:lnTo>
                  <a:lnTo>
                    <a:pt x="2843" y="99"/>
                  </a:lnTo>
                  <a:lnTo>
                    <a:pt x="2845" y="110"/>
                  </a:lnTo>
                  <a:lnTo>
                    <a:pt x="2845" y="136"/>
                  </a:lnTo>
                  <a:lnTo>
                    <a:pt x="2847" y="143"/>
                  </a:lnTo>
                  <a:lnTo>
                    <a:pt x="2849" y="150"/>
                  </a:lnTo>
                  <a:lnTo>
                    <a:pt x="2852" y="157"/>
                  </a:lnTo>
                  <a:lnTo>
                    <a:pt x="2853" y="159"/>
                  </a:lnTo>
                  <a:lnTo>
                    <a:pt x="2854" y="162"/>
                  </a:lnTo>
                  <a:lnTo>
                    <a:pt x="2855" y="164"/>
                  </a:lnTo>
                  <a:lnTo>
                    <a:pt x="2857" y="168"/>
                  </a:lnTo>
                  <a:lnTo>
                    <a:pt x="2857" y="169"/>
                  </a:lnTo>
                  <a:lnTo>
                    <a:pt x="2857" y="173"/>
                  </a:lnTo>
                  <a:lnTo>
                    <a:pt x="2855" y="176"/>
                  </a:lnTo>
                  <a:lnTo>
                    <a:pt x="2855" y="178"/>
                  </a:lnTo>
                  <a:lnTo>
                    <a:pt x="2855" y="181"/>
                  </a:lnTo>
                  <a:lnTo>
                    <a:pt x="2857" y="183"/>
                  </a:lnTo>
                  <a:lnTo>
                    <a:pt x="2859" y="198"/>
                  </a:lnTo>
                  <a:lnTo>
                    <a:pt x="2859" y="214"/>
                  </a:lnTo>
                  <a:lnTo>
                    <a:pt x="2862" y="227"/>
                  </a:lnTo>
                  <a:lnTo>
                    <a:pt x="2864" y="240"/>
                  </a:lnTo>
                  <a:lnTo>
                    <a:pt x="2864" y="243"/>
                  </a:lnTo>
                  <a:lnTo>
                    <a:pt x="2865" y="245"/>
                  </a:lnTo>
                  <a:lnTo>
                    <a:pt x="2867" y="249"/>
                  </a:lnTo>
                  <a:lnTo>
                    <a:pt x="2867" y="253"/>
                  </a:lnTo>
                  <a:lnTo>
                    <a:pt x="2868" y="258"/>
                  </a:lnTo>
                  <a:lnTo>
                    <a:pt x="2869" y="260"/>
                  </a:lnTo>
                  <a:lnTo>
                    <a:pt x="2868" y="264"/>
                  </a:lnTo>
                  <a:lnTo>
                    <a:pt x="2867" y="266"/>
                  </a:lnTo>
                  <a:lnTo>
                    <a:pt x="2868" y="270"/>
                  </a:lnTo>
                  <a:lnTo>
                    <a:pt x="2868" y="274"/>
                  </a:lnTo>
                  <a:lnTo>
                    <a:pt x="2869" y="278"/>
                  </a:lnTo>
                  <a:lnTo>
                    <a:pt x="2869" y="279"/>
                  </a:lnTo>
                  <a:lnTo>
                    <a:pt x="2869" y="283"/>
                  </a:lnTo>
                  <a:lnTo>
                    <a:pt x="2868" y="285"/>
                  </a:lnTo>
                  <a:lnTo>
                    <a:pt x="2867" y="288"/>
                  </a:lnTo>
                  <a:lnTo>
                    <a:pt x="2867" y="290"/>
                  </a:lnTo>
                  <a:lnTo>
                    <a:pt x="2865" y="293"/>
                  </a:lnTo>
                  <a:lnTo>
                    <a:pt x="2864" y="296"/>
                  </a:lnTo>
                  <a:lnTo>
                    <a:pt x="2862" y="298"/>
                  </a:lnTo>
                  <a:lnTo>
                    <a:pt x="2860" y="300"/>
                  </a:lnTo>
                  <a:lnTo>
                    <a:pt x="2859" y="300"/>
                  </a:lnTo>
                  <a:lnTo>
                    <a:pt x="2858" y="301"/>
                  </a:lnTo>
                  <a:lnTo>
                    <a:pt x="2858" y="303"/>
                  </a:lnTo>
                  <a:lnTo>
                    <a:pt x="2857" y="305"/>
                  </a:lnTo>
                  <a:lnTo>
                    <a:pt x="2858" y="307"/>
                  </a:lnTo>
                  <a:lnTo>
                    <a:pt x="2858" y="310"/>
                  </a:lnTo>
                  <a:lnTo>
                    <a:pt x="2859" y="311"/>
                  </a:lnTo>
                  <a:lnTo>
                    <a:pt x="2860" y="311"/>
                  </a:lnTo>
                  <a:lnTo>
                    <a:pt x="2862" y="312"/>
                  </a:lnTo>
                  <a:lnTo>
                    <a:pt x="2863" y="312"/>
                  </a:lnTo>
                  <a:lnTo>
                    <a:pt x="2864" y="314"/>
                  </a:lnTo>
                  <a:lnTo>
                    <a:pt x="2865" y="315"/>
                  </a:lnTo>
                  <a:lnTo>
                    <a:pt x="2868" y="315"/>
                  </a:lnTo>
                  <a:lnTo>
                    <a:pt x="2868" y="315"/>
                  </a:lnTo>
                  <a:lnTo>
                    <a:pt x="2869" y="314"/>
                  </a:lnTo>
                  <a:lnTo>
                    <a:pt x="2869" y="311"/>
                  </a:lnTo>
                  <a:lnTo>
                    <a:pt x="2870" y="309"/>
                  </a:lnTo>
                  <a:lnTo>
                    <a:pt x="2870" y="306"/>
                  </a:lnTo>
                  <a:lnTo>
                    <a:pt x="2872" y="305"/>
                  </a:lnTo>
                  <a:lnTo>
                    <a:pt x="2873" y="304"/>
                  </a:lnTo>
                  <a:lnTo>
                    <a:pt x="2874" y="303"/>
                  </a:lnTo>
                  <a:lnTo>
                    <a:pt x="2875" y="300"/>
                  </a:lnTo>
                  <a:lnTo>
                    <a:pt x="2877" y="293"/>
                  </a:lnTo>
                  <a:lnTo>
                    <a:pt x="2877" y="284"/>
                  </a:lnTo>
                  <a:lnTo>
                    <a:pt x="2878" y="276"/>
                  </a:lnTo>
                  <a:lnTo>
                    <a:pt x="2878" y="271"/>
                  </a:lnTo>
                  <a:lnTo>
                    <a:pt x="2877" y="264"/>
                  </a:lnTo>
                  <a:lnTo>
                    <a:pt x="2875" y="256"/>
                  </a:lnTo>
                  <a:lnTo>
                    <a:pt x="2873" y="248"/>
                  </a:lnTo>
                  <a:lnTo>
                    <a:pt x="2874" y="240"/>
                  </a:lnTo>
                  <a:lnTo>
                    <a:pt x="2878" y="235"/>
                  </a:lnTo>
                  <a:lnTo>
                    <a:pt x="2878" y="235"/>
                  </a:lnTo>
                  <a:lnTo>
                    <a:pt x="2879" y="234"/>
                  </a:lnTo>
                  <a:lnTo>
                    <a:pt x="2880" y="234"/>
                  </a:lnTo>
                  <a:lnTo>
                    <a:pt x="2882" y="235"/>
                  </a:lnTo>
                  <a:lnTo>
                    <a:pt x="2884" y="235"/>
                  </a:lnTo>
                  <a:lnTo>
                    <a:pt x="2885" y="238"/>
                  </a:lnTo>
                  <a:lnTo>
                    <a:pt x="2889" y="250"/>
                  </a:lnTo>
                  <a:lnTo>
                    <a:pt x="2890" y="264"/>
                  </a:lnTo>
                  <a:lnTo>
                    <a:pt x="2890" y="268"/>
                  </a:lnTo>
                  <a:lnTo>
                    <a:pt x="2890" y="273"/>
                  </a:lnTo>
                  <a:lnTo>
                    <a:pt x="2892" y="278"/>
                  </a:lnTo>
                  <a:lnTo>
                    <a:pt x="2893" y="281"/>
                  </a:lnTo>
                  <a:lnTo>
                    <a:pt x="2895" y="284"/>
                  </a:lnTo>
                  <a:lnTo>
                    <a:pt x="2898" y="285"/>
                  </a:lnTo>
                  <a:lnTo>
                    <a:pt x="2898" y="285"/>
                  </a:lnTo>
                  <a:lnTo>
                    <a:pt x="2899" y="284"/>
                  </a:lnTo>
                  <a:lnTo>
                    <a:pt x="2900" y="283"/>
                  </a:lnTo>
                  <a:lnTo>
                    <a:pt x="2900" y="281"/>
                  </a:lnTo>
                  <a:lnTo>
                    <a:pt x="2899" y="280"/>
                  </a:lnTo>
                  <a:lnTo>
                    <a:pt x="2898" y="279"/>
                  </a:lnTo>
                  <a:lnTo>
                    <a:pt x="2896" y="279"/>
                  </a:lnTo>
                  <a:lnTo>
                    <a:pt x="2896" y="278"/>
                  </a:lnTo>
                  <a:lnTo>
                    <a:pt x="2895" y="274"/>
                  </a:lnTo>
                  <a:lnTo>
                    <a:pt x="2894" y="270"/>
                  </a:lnTo>
                  <a:lnTo>
                    <a:pt x="2893" y="266"/>
                  </a:lnTo>
                  <a:lnTo>
                    <a:pt x="2893" y="264"/>
                  </a:lnTo>
                  <a:lnTo>
                    <a:pt x="2893" y="261"/>
                  </a:lnTo>
                  <a:lnTo>
                    <a:pt x="2893" y="261"/>
                  </a:lnTo>
                  <a:lnTo>
                    <a:pt x="2894" y="261"/>
                  </a:lnTo>
                  <a:lnTo>
                    <a:pt x="2895" y="261"/>
                  </a:lnTo>
                  <a:lnTo>
                    <a:pt x="2896" y="261"/>
                  </a:lnTo>
                  <a:lnTo>
                    <a:pt x="2898" y="261"/>
                  </a:lnTo>
                  <a:lnTo>
                    <a:pt x="2898" y="260"/>
                  </a:lnTo>
                  <a:lnTo>
                    <a:pt x="2898" y="259"/>
                  </a:lnTo>
                  <a:lnTo>
                    <a:pt x="2895" y="250"/>
                  </a:lnTo>
                  <a:lnTo>
                    <a:pt x="2893" y="242"/>
                  </a:lnTo>
                  <a:lnTo>
                    <a:pt x="2888" y="235"/>
                  </a:lnTo>
                  <a:lnTo>
                    <a:pt x="2887" y="233"/>
                  </a:lnTo>
                  <a:lnTo>
                    <a:pt x="2885" y="229"/>
                  </a:lnTo>
                  <a:lnTo>
                    <a:pt x="2884" y="227"/>
                  </a:lnTo>
                  <a:lnTo>
                    <a:pt x="2882" y="225"/>
                  </a:lnTo>
                  <a:lnTo>
                    <a:pt x="2880" y="224"/>
                  </a:lnTo>
                  <a:lnTo>
                    <a:pt x="2878" y="224"/>
                  </a:lnTo>
                  <a:lnTo>
                    <a:pt x="2877" y="225"/>
                  </a:lnTo>
                  <a:lnTo>
                    <a:pt x="2875" y="227"/>
                  </a:lnTo>
                  <a:lnTo>
                    <a:pt x="2874" y="228"/>
                  </a:lnTo>
                  <a:lnTo>
                    <a:pt x="2872" y="228"/>
                  </a:lnTo>
                  <a:lnTo>
                    <a:pt x="2870" y="229"/>
                  </a:lnTo>
                  <a:lnTo>
                    <a:pt x="2868" y="229"/>
                  </a:lnTo>
                  <a:lnTo>
                    <a:pt x="2867" y="228"/>
                  </a:lnTo>
                  <a:lnTo>
                    <a:pt x="2867" y="214"/>
                  </a:lnTo>
                  <a:lnTo>
                    <a:pt x="2865" y="209"/>
                  </a:lnTo>
                  <a:lnTo>
                    <a:pt x="2864" y="204"/>
                  </a:lnTo>
                  <a:lnTo>
                    <a:pt x="2864" y="202"/>
                  </a:lnTo>
                  <a:lnTo>
                    <a:pt x="2865" y="192"/>
                  </a:lnTo>
                  <a:lnTo>
                    <a:pt x="2865" y="184"/>
                  </a:lnTo>
                  <a:lnTo>
                    <a:pt x="2864" y="176"/>
                  </a:lnTo>
                  <a:lnTo>
                    <a:pt x="2859" y="159"/>
                  </a:lnTo>
                  <a:lnTo>
                    <a:pt x="2854" y="143"/>
                  </a:lnTo>
                  <a:lnTo>
                    <a:pt x="2853" y="136"/>
                  </a:lnTo>
                  <a:lnTo>
                    <a:pt x="2853" y="127"/>
                  </a:lnTo>
                  <a:lnTo>
                    <a:pt x="2854" y="121"/>
                  </a:lnTo>
                  <a:lnTo>
                    <a:pt x="2854" y="121"/>
                  </a:lnTo>
                  <a:lnTo>
                    <a:pt x="2855" y="121"/>
                  </a:lnTo>
                  <a:lnTo>
                    <a:pt x="2857" y="121"/>
                  </a:lnTo>
                  <a:lnTo>
                    <a:pt x="2858" y="122"/>
                  </a:lnTo>
                  <a:lnTo>
                    <a:pt x="2859" y="121"/>
                  </a:lnTo>
                  <a:lnTo>
                    <a:pt x="2859" y="121"/>
                  </a:lnTo>
                  <a:lnTo>
                    <a:pt x="2860" y="118"/>
                  </a:lnTo>
                  <a:lnTo>
                    <a:pt x="2862" y="115"/>
                  </a:lnTo>
                  <a:lnTo>
                    <a:pt x="2862" y="112"/>
                  </a:lnTo>
                  <a:lnTo>
                    <a:pt x="2862" y="110"/>
                  </a:lnTo>
                  <a:lnTo>
                    <a:pt x="2862" y="106"/>
                  </a:lnTo>
                  <a:lnTo>
                    <a:pt x="2860" y="102"/>
                  </a:lnTo>
                  <a:lnTo>
                    <a:pt x="2859" y="100"/>
                  </a:lnTo>
                  <a:lnTo>
                    <a:pt x="2858" y="96"/>
                  </a:lnTo>
                  <a:lnTo>
                    <a:pt x="2857" y="92"/>
                  </a:lnTo>
                  <a:lnTo>
                    <a:pt x="2855" y="91"/>
                  </a:lnTo>
                  <a:lnTo>
                    <a:pt x="2854" y="90"/>
                  </a:lnTo>
                  <a:lnTo>
                    <a:pt x="2854" y="87"/>
                  </a:lnTo>
                  <a:lnTo>
                    <a:pt x="2854" y="86"/>
                  </a:lnTo>
                  <a:lnTo>
                    <a:pt x="2854" y="84"/>
                  </a:lnTo>
                  <a:lnTo>
                    <a:pt x="2854" y="84"/>
                  </a:lnTo>
                  <a:lnTo>
                    <a:pt x="2854" y="84"/>
                  </a:lnTo>
                  <a:lnTo>
                    <a:pt x="2855" y="86"/>
                  </a:lnTo>
                  <a:lnTo>
                    <a:pt x="2855" y="87"/>
                  </a:lnTo>
                  <a:lnTo>
                    <a:pt x="2857" y="89"/>
                  </a:lnTo>
                  <a:lnTo>
                    <a:pt x="2857" y="89"/>
                  </a:lnTo>
                  <a:lnTo>
                    <a:pt x="2858" y="94"/>
                  </a:lnTo>
                  <a:lnTo>
                    <a:pt x="2860" y="96"/>
                  </a:lnTo>
                  <a:lnTo>
                    <a:pt x="2862" y="100"/>
                  </a:lnTo>
                  <a:lnTo>
                    <a:pt x="2862" y="102"/>
                  </a:lnTo>
                  <a:lnTo>
                    <a:pt x="2862" y="107"/>
                  </a:lnTo>
                  <a:lnTo>
                    <a:pt x="2863" y="112"/>
                  </a:lnTo>
                  <a:lnTo>
                    <a:pt x="2864" y="118"/>
                  </a:lnTo>
                  <a:lnTo>
                    <a:pt x="2864" y="133"/>
                  </a:lnTo>
                  <a:lnTo>
                    <a:pt x="2865" y="138"/>
                  </a:lnTo>
                  <a:lnTo>
                    <a:pt x="2867" y="143"/>
                  </a:lnTo>
                  <a:lnTo>
                    <a:pt x="2867" y="150"/>
                  </a:lnTo>
                  <a:lnTo>
                    <a:pt x="2868" y="153"/>
                  </a:lnTo>
                  <a:lnTo>
                    <a:pt x="2869" y="156"/>
                  </a:lnTo>
                  <a:lnTo>
                    <a:pt x="2872" y="157"/>
                  </a:lnTo>
                  <a:lnTo>
                    <a:pt x="2873" y="158"/>
                  </a:lnTo>
                  <a:lnTo>
                    <a:pt x="2875" y="159"/>
                  </a:lnTo>
                  <a:lnTo>
                    <a:pt x="2878" y="162"/>
                  </a:lnTo>
                  <a:lnTo>
                    <a:pt x="2878" y="163"/>
                  </a:lnTo>
                  <a:lnTo>
                    <a:pt x="2879" y="164"/>
                  </a:lnTo>
                  <a:lnTo>
                    <a:pt x="2882" y="166"/>
                  </a:lnTo>
                  <a:lnTo>
                    <a:pt x="2883" y="166"/>
                  </a:lnTo>
                  <a:lnTo>
                    <a:pt x="2884" y="167"/>
                  </a:lnTo>
                  <a:lnTo>
                    <a:pt x="2885" y="167"/>
                  </a:lnTo>
                  <a:lnTo>
                    <a:pt x="2887" y="167"/>
                  </a:lnTo>
                  <a:lnTo>
                    <a:pt x="2887" y="167"/>
                  </a:lnTo>
                  <a:lnTo>
                    <a:pt x="2887" y="164"/>
                  </a:lnTo>
                  <a:lnTo>
                    <a:pt x="2885" y="162"/>
                  </a:lnTo>
                  <a:lnTo>
                    <a:pt x="2884" y="159"/>
                  </a:lnTo>
                  <a:lnTo>
                    <a:pt x="2883" y="157"/>
                  </a:lnTo>
                  <a:lnTo>
                    <a:pt x="2882" y="156"/>
                  </a:lnTo>
                  <a:lnTo>
                    <a:pt x="2880" y="155"/>
                  </a:lnTo>
                  <a:lnTo>
                    <a:pt x="2879" y="153"/>
                  </a:lnTo>
                  <a:lnTo>
                    <a:pt x="2878" y="152"/>
                  </a:lnTo>
                  <a:lnTo>
                    <a:pt x="2874" y="147"/>
                  </a:lnTo>
                  <a:lnTo>
                    <a:pt x="2870" y="140"/>
                  </a:lnTo>
                  <a:lnTo>
                    <a:pt x="2869" y="131"/>
                  </a:lnTo>
                  <a:lnTo>
                    <a:pt x="2868" y="130"/>
                  </a:lnTo>
                  <a:lnTo>
                    <a:pt x="2868" y="128"/>
                  </a:lnTo>
                  <a:lnTo>
                    <a:pt x="2868" y="127"/>
                  </a:lnTo>
                  <a:lnTo>
                    <a:pt x="2868" y="127"/>
                  </a:lnTo>
                  <a:lnTo>
                    <a:pt x="2869" y="128"/>
                  </a:lnTo>
                  <a:lnTo>
                    <a:pt x="2872" y="131"/>
                  </a:lnTo>
                  <a:lnTo>
                    <a:pt x="2872" y="133"/>
                  </a:lnTo>
                  <a:lnTo>
                    <a:pt x="2873" y="136"/>
                  </a:lnTo>
                  <a:lnTo>
                    <a:pt x="2875" y="138"/>
                  </a:lnTo>
                  <a:lnTo>
                    <a:pt x="2877" y="140"/>
                  </a:lnTo>
                  <a:lnTo>
                    <a:pt x="2878" y="138"/>
                  </a:lnTo>
                  <a:lnTo>
                    <a:pt x="2879" y="136"/>
                  </a:lnTo>
                  <a:lnTo>
                    <a:pt x="2879" y="133"/>
                  </a:lnTo>
                  <a:lnTo>
                    <a:pt x="2879" y="130"/>
                  </a:lnTo>
                  <a:lnTo>
                    <a:pt x="2878" y="126"/>
                  </a:lnTo>
                  <a:lnTo>
                    <a:pt x="2875" y="123"/>
                  </a:lnTo>
                  <a:lnTo>
                    <a:pt x="2874" y="121"/>
                  </a:lnTo>
                  <a:lnTo>
                    <a:pt x="2873" y="120"/>
                  </a:lnTo>
                  <a:lnTo>
                    <a:pt x="2873" y="118"/>
                  </a:lnTo>
                  <a:lnTo>
                    <a:pt x="2872" y="118"/>
                  </a:lnTo>
                  <a:lnTo>
                    <a:pt x="2872" y="115"/>
                  </a:lnTo>
                  <a:lnTo>
                    <a:pt x="2873" y="112"/>
                  </a:lnTo>
                  <a:lnTo>
                    <a:pt x="2873" y="111"/>
                  </a:lnTo>
                  <a:lnTo>
                    <a:pt x="2875" y="110"/>
                  </a:lnTo>
                  <a:lnTo>
                    <a:pt x="2875" y="108"/>
                  </a:lnTo>
                  <a:lnTo>
                    <a:pt x="2875" y="110"/>
                  </a:lnTo>
                  <a:lnTo>
                    <a:pt x="2877" y="111"/>
                  </a:lnTo>
                  <a:lnTo>
                    <a:pt x="2878" y="112"/>
                  </a:lnTo>
                  <a:lnTo>
                    <a:pt x="2880" y="115"/>
                  </a:lnTo>
                  <a:lnTo>
                    <a:pt x="2880" y="121"/>
                  </a:lnTo>
                  <a:lnTo>
                    <a:pt x="2883" y="121"/>
                  </a:lnTo>
                  <a:lnTo>
                    <a:pt x="2885" y="121"/>
                  </a:lnTo>
                  <a:lnTo>
                    <a:pt x="2888" y="123"/>
                  </a:lnTo>
                  <a:lnTo>
                    <a:pt x="2889" y="125"/>
                  </a:lnTo>
                  <a:lnTo>
                    <a:pt x="2890" y="127"/>
                  </a:lnTo>
                  <a:lnTo>
                    <a:pt x="2892" y="130"/>
                  </a:lnTo>
                  <a:lnTo>
                    <a:pt x="2893" y="133"/>
                  </a:lnTo>
                  <a:lnTo>
                    <a:pt x="2895" y="136"/>
                  </a:lnTo>
                  <a:lnTo>
                    <a:pt x="2898" y="137"/>
                  </a:lnTo>
                  <a:lnTo>
                    <a:pt x="2899" y="140"/>
                  </a:lnTo>
                  <a:lnTo>
                    <a:pt x="2899" y="142"/>
                  </a:lnTo>
                  <a:lnTo>
                    <a:pt x="2900" y="143"/>
                  </a:lnTo>
                  <a:lnTo>
                    <a:pt x="2903" y="146"/>
                  </a:lnTo>
                  <a:lnTo>
                    <a:pt x="2904" y="147"/>
                  </a:lnTo>
                  <a:lnTo>
                    <a:pt x="2905" y="148"/>
                  </a:lnTo>
                  <a:lnTo>
                    <a:pt x="2906" y="150"/>
                  </a:lnTo>
                  <a:lnTo>
                    <a:pt x="2908" y="150"/>
                  </a:lnTo>
                  <a:lnTo>
                    <a:pt x="2909" y="151"/>
                  </a:lnTo>
                  <a:lnTo>
                    <a:pt x="2910" y="153"/>
                  </a:lnTo>
                  <a:lnTo>
                    <a:pt x="2910" y="157"/>
                  </a:lnTo>
                  <a:lnTo>
                    <a:pt x="2910" y="159"/>
                  </a:lnTo>
                  <a:lnTo>
                    <a:pt x="2910" y="162"/>
                  </a:lnTo>
                  <a:lnTo>
                    <a:pt x="2909" y="164"/>
                  </a:lnTo>
                  <a:lnTo>
                    <a:pt x="2909" y="176"/>
                  </a:lnTo>
                  <a:lnTo>
                    <a:pt x="2910" y="181"/>
                  </a:lnTo>
                  <a:lnTo>
                    <a:pt x="2911" y="186"/>
                  </a:lnTo>
                  <a:lnTo>
                    <a:pt x="2911" y="191"/>
                  </a:lnTo>
                  <a:lnTo>
                    <a:pt x="2911" y="194"/>
                  </a:lnTo>
                  <a:lnTo>
                    <a:pt x="2911" y="199"/>
                  </a:lnTo>
                  <a:lnTo>
                    <a:pt x="2914" y="204"/>
                  </a:lnTo>
                  <a:lnTo>
                    <a:pt x="2914" y="205"/>
                  </a:lnTo>
                  <a:lnTo>
                    <a:pt x="2914" y="207"/>
                  </a:lnTo>
                  <a:lnTo>
                    <a:pt x="2914" y="207"/>
                  </a:lnTo>
                  <a:lnTo>
                    <a:pt x="2915" y="205"/>
                  </a:lnTo>
                  <a:lnTo>
                    <a:pt x="2916" y="204"/>
                  </a:lnTo>
                  <a:lnTo>
                    <a:pt x="2918" y="203"/>
                  </a:lnTo>
                  <a:lnTo>
                    <a:pt x="2919" y="203"/>
                  </a:lnTo>
                  <a:lnTo>
                    <a:pt x="2919" y="202"/>
                  </a:lnTo>
                  <a:lnTo>
                    <a:pt x="2919" y="202"/>
                  </a:lnTo>
                  <a:lnTo>
                    <a:pt x="2920" y="199"/>
                  </a:lnTo>
                  <a:lnTo>
                    <a:pt x="2921" y="198"/>
                  </a:lnTo>
                  <a:lnTo>
                    <a:pt x="2921" y="197"/>
                  </a:lnTo>
                  <a:lnTo>
                    <a:pt x="2921" y="193"/>
                  </a:lnTo>
                  <a:lnTo>
                    <a:pt x="2919" y="182"/>
                  </a:lnTo>
                  <a:lnTo>
                    <a:pt x="2914" y="173"/>
                  </a:lnTo>
                  <a:lnTo>
                    <a:pt x="2914" y="147"/>
                  </a:lnTo>
                  <a:lnTo>
                    <a:pt x="2911" y="143"/>
                  </a:lnTo>
                  <a:lnTo>
                    <a:pt x="2910" y="140"/>
                  </a:lnTo>
                  <a:lnTo>
                    <a:pt x="2906" y="137"/>
                  </a:lnTo>
                  <a:lnTo>
                    <a:pt x="2904" y="133"/>
                  </a:lnTo>
                  <a:lnTo>
                    <a:pt x="2904" y="132"/>
                  </a:lnTo>
                  <a:lnTo>
                    <a:pt x="2903" y="131"/>
                  </a:lnTo>
                  <a:lnTo>
                    <a:pt x="2903" y="128"/>
                  </a:lnTo>
                  <a:lnTo>
                    <a:pt x="2900" y="126"/>
                  </a:lnTo>
                  <a:lnTo>
                    <a:pt x="2899" y="126"/>
                  </a:lnTo>
                  <a:lnTo>
                    <a:pt x="2898" y="126"/>
                  </a:lnTo>
                  <a:lnTo>
                    <a:pt x="2898" y="125"/>
                  </a:lnTo>
                  <a:lnTo>
                    <a:pt x="2895" y="123"/>
                  </a:lnTo>
                  <a:lnTo>
                    <a:pt x="2892" y="111"/>
                  </a:lnTo>
                  <a:lnTo>
                    <a:pt x="2890" y="100"/>
                  </a:lnTo>
                  <a:lnTo>
                    <a:pt x="2889" y="95"/>
                  </a:lnTo>
                  <a:lnTo>
                    <a:pt x="2888" y="89"/>
                  </a:lnTo>
                  <a:lnTo>
                    <a:pt x="2885" y="84"/>
                  </a:lnTo>
                  <a:lnTo>
                    <a:pt x="2885" y="80"/>
                  </a:lnTo>
                  <a:lnTo>
                    <a:pt x="2887" y="77"/>
                  </a:lnTo>
                  <a:lnTo>
                    <a:pt x="2888" y="75"/>
                  </a:lnTo>
                  <a:lnTo>
                    <a:pt x="2888" y="74"/>
                  </a:lnTo>
                  <a:lnTo>
                    <a:pt x="2889" y="71"/>
                  </a:lnTo>
                  <a:lnTo>
                    <a:pt x="2892" y="70"/>
                  </a:lnTo>
                  <a:lnTo>
                    <a:pt x="2893" y="70"/>
                  </a:lnTo>
                  <a:lnTo>
                    <a:pt x="2895" y="70"/>
                  </a:lnTo>
                  <a:lnTo>
                    <a:pt x="2896" y="71"/>
                  </a:lnTo>
                  <a:lnTo>
                    <a:pt x="2898" y="71"/>
                  </a:lnTo>
                  <a:lnTo>
                    <a:pt x="2901" y="72"/>
                  </a:lnTo>
                  <a:lnTo>
                    <a:pt x="2908" y="74"/>
                  </a:lnTo>
                  <a:lnTo>
                    <a:pt x="2913" y="74"/>
                  </a:lnTo>
                  <a:lnTo>
                    <a:pt x="2918" y="72"/>
                  </a:lnTo>
                  <a:lnTo>
                    <a:pt x="2920" y="69"/>
                  </a:lnTo>
                  <a:lnTo>
                    <a:pt x="2919" y="64"/>
                  </a:lnTo>
                  <a:lnTo>
                    <a:pt x="2918" y="59"/>
                  </a:lnTo>
                  <a:lnTo>
                    <a:pt x="2915" y="55"/>
                  </a:lnTo>
                  <a:lnTo>
                    <a:pt x="2914" y="51"/>
                  </a:lnTo>
                  <a:lnTo>
                    <a:pt x="2913" y="48"/>
                  </a:lnTo>
                  <a:lnTo>
                    <a:pt x="2914" y="45"/>
                  </a:lnTo>
                  <a:lnTo>
                    <a:pt x="2915" y="44"/>
                  </a:lnTo>
                  <a:lnTo>
                    <a:pt x="2914" y="41"/>
                  </a:lnTo>
                  <a:lnTo>
                    <a:pt x="2913" y="40"/>
                  </a:lnTo>
                  <a:lnTo>
                    <a:pt x="2911" y="39"/>
                  </a:lnTo>
                  <a:lnTo>
                    <a:pt x="2911" y="38"/>
                  </a:lnTo>
                  <a:lnTo>
                    <a:pt x="2911" y="34"/>
                  </a:lnTo>
                  <a:lnTo>
                    <a:pt x="2913" y="31"/>
                  </a:lnTo>
                  <a:lnTo>
                    <a:pt x="2914" y="29"/>
                  </a:lnTo>
                  <a:lnTo>
                    <a:pt x="2914" y="26"/>
                  </a:lnTo>
                  <a:lnTo>
                    <a:pt x="2915" y="24"/>
                  </a:lnTo>
                  <a:lnTo>
                    <a:pt x="2916" y="21"/>
                  </a:lnTo>
                  <a:lnTo>
                    <a:pt x="2919" y="18"/>
                  </a:lnTo>
                  <a:lnTo>
                    <a:pt x="2920" y="16"/>
                  </a:lnTo>
                  <a:lnTo>
                    <a:pt x="2923" y="14"/>
                  </a:lnTo>
                  <a:lnTo>
                    <a:pt x="2924" y="11"/>
                  </a:lnTo>
                  <a:lnTo>
                    <a:pt x="2925" y="9"/>
                  </a:lnTo>
                  <a:lnTo>
                    <a:pt x="2926" y="7"/>
                  </a:lnTo>
                  <a:lnTo>
                    <a:pt x="2928" y="5"/>
                  </a:lnTo>
                  <a:lnTo>
                    <a:pt x="2929" y="4"/>
                  </a:lnTo>
                  <a:lnTo>
                    <a:pt x="2930" y="3"/>
                  </a:lnTo>
                  <a:lnTo>
                    <a:pt x="2931" y="5"/>
                  </a:lnTo>
                  <a:lnTo>
                    <a:pt x="2933" y="5"/>
                  </a:lnTo>
                  <a:lnTo>
                    <a:pt x="2934" y="5"/>
                  </a:lnTo>
                  <a:lnTo>
                    <a:pt x="2935" y="5"/>
                  </a:lnTo>
                  <a:lnTo>
                    <a:pt x="2936" y="4"/>
                  </a:lnTo>
                  <a:lnTo>
                    <a:pt x="2938" y="3"/>
                  </a:lnTo>
                  <a:lnTo>
                    <a:pt x="2939" y="2"/>
                  </a:lnTo>
                  <a:lnTo>
                    <a:pt x="294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lstStyle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5028" y="283"/>
              <a:ext cx="1117" cy="464"/>
            </a:xfrm>
            <a:custGeom>
              <a:avLst/>
              <a:gdLst>
                <a:gd name="T0" fmla="*/ 3296 w 3352"/>
                <a:gd name="T1" fmla="*/ 290 h 1393"/>
                <a:gd name="T2" fmla="*/ 3275 w 3352"/>
                <a:gd name="T3" fmla="*/ 336 h 1393"/>
                <a:gd name="T4" fmla="*/ 3278 w 3352"/>
                <a:gd name="T5" fmla="*/ 405 h 1393"/>
                <a:gd name="T6" fmla="*/ 3286 w 3352"/>
                <a:gd name="T7" fmla="*/ 473 h 1393"/>
                <a:gd name="T8" fmla="*/ 3260 w 3352"/>
                <a:gd name="T9" fmla="*/ 408 h 1393"/>
                <a:gd name="T10" fmla="*/ 3256 w 3352"/>
                <a:gd name="T11" fmla="*/ 342 h 1393"/>
                <a:gd name="T12" fmla="*/ 3269 w 3352"/>
                <a:gd name="T13" fmla="*/ 279 h 1393"/>
                <a:gd name="T14" fmla="*/ 3283 w 3352"/>
                <a:gd name="T15" fmla="*/ 241 h 1393"/>
                <a:gd name="T16" fmla="*/ 3352 w 3352"/>
                <a:gd name="T17" fmla="*/ 107 h 1393"/>
                <a:gd name="T18" fmla="*/ 1236 w 3352"/>
                <a:gd name="T19" fmla="*/ 159 h 1393"/>
                <a:gd name="T20" fmla="*/ 1257 w 3352"/>
                <a:gd name="T21" fmla="*/ 200 h 1393"/>
                <a:gd name="T22" fmla="*/ 1311 w 3352"/>
                <a:gd name="T23" fmla="*/ 292 h 1393"/>
                <a:gd name="T24" fmla="*/ 1377 w 3352"/>
                <a:gd name="T25" fmla="*/ 221 h 1393"/>
                <a:gd name="T26" fmla="*/ 1470 w 3352"/>
                <a:gd name="T27" fmla="*/ 203 h 1393"/>
                <a:gd name="T28" fmla="*/ 1455 w 3352"/>
                <a:gd name="T29" fmla="*/ 261 h 1393"/>
                <a:gd name="T30" fmla="*/ 1387 w 3352"/>
                <a:gd name="T31" fmla="*/ 349 h 1393"/>
                <a:gd name="T32" fmla="*/ 1261 w 3352"/>
                <a:gd name="T33" fmla="*/ 395 h 1393"/>
                <a:gd name="T34" fmla="*/ 1253 w 3352"/>
                <a:gd name="T35" fmla="*/ 514 h 1393"/>
                <a:gd name="T36" fmla="*/ 1147 w 3352"/>
                <a:gd name="T37" fmla="*/ 673 h 1393"/>
                <a:gd name="T38" fmla="*/ 1293 w 3352"/>
                <a:gd name="T39" fmla="*/ 836 h 1393"/>
                <a:gd name="T40" fmla="*/ 1463 w 3352"/>
                <a:gd name="T41" fmla="*/ 1012 h 1393"/>
                <a:gd name="T42" fmla="*/ 1536 w 3352"/>
                <a:gd name="T43" fmla="*/ 1048 h 1393"/>
                <a:gd name="T44" fmla="*/ 1573 w 3352"/>
                <a:gd name="T45" fmla="*/ 782 h 1393"/>
                <a:gd name="T46" fmla="*/ 1557 w 3352"/>
                <a:gd name="T47" fmla="*/ 626 h 1393"/>
                <a:gd name="T48" fmla="*/ 1674 w 3352"/>
                <a:gd name="T49" fmla="*/ 581 h 1393"/>
                <a:gd name="T50" fmla="*/ 1766 w 3352"/>
                <a:gd name="T51" fmla="*/ 688 h 1393"/>
                <a:gd name="T52" fmla="*/ 1851 w 3352"/>
                <a:gd name="T53" fmla="*/ 750 h 1393"/>
                <a:gd name="T54" fmla="*/ 1950 w 3352"/>
                <a:gd name="T55" fmla="*/ 812 h 1393"/>
                <a:gd name="T56" fmla="*/ 2049 w 3352"/>
                <a:gd name="T57" fmla="*/ 946 h 1393"/>
                <a:gd name="T58" fmla="*/ 1763 w 3352"/>
                <a:gd name="T59" fmla="*/ 1349 h 1393"/>
                <a:gd name="T60" fmla="*/ 1563 w 3352"/>
                <a:gd name="T61" fmla="*/ 1343 h 1393"/>
                <a:gd name="T62" fmla="*/ 1352 w 3352"/>
                <a:gd name="T63" fmla="*/ 1254 h 1393"/>
                <a:gd name="T64" fmla="*/ 1334 w 3352"/>
                <a:gd name="T65" fmla="*/ 1188 h 1393"/>
                <a:gd name="T66" fmla="*/ 363 w 3352"/>
                <a:gd name="T67" fmla="*/ 685 h 1393"/>
                <a:gd name="T68" fmla="*/ 25 w 3352"/>
                <a:gd name="T69" fmla="*/ 541 h 1393"/>
                <a:gd name="T70" fmla="*/ 66 w 3352"/>
                <a:gd name="T71" fmla="*/ 517 h 1393"/>
                <a:gd name="T72" fmla="*/ 37 w 3352"/>
                <a:gd name="T73" fmla="*/ 435 h 1393"/>
                <a:gd name="T74" fmla="*/ 123 w 3352"/>
                <a:gd name="T75" fmla="*/ 322 h 1393"/>
                <a:gd name="T76" fmla="*/ 172 w 3352"/>
                <a:gd name="T77" fmla="*/ 296 h 1393"/>
                <a:gd name="T78" fmla="*/ 213 w 3352"/>
                <a:gd name="T79" fmla="*/ 320 h 1393"/>
                <a:gd name="T80" fmla="*/ 350 w 3352"/>
                <a:gd name="T81" fmla="*/ 322 h 1393"/>
                <a:gd name="T82" fmla="*/ 436 w 3352"/>
                <a:gd name="T83" fmla="*/ 300 h 1393"/>
                <a:gd name="T84" fmla="*/ 500 w 3352"/>
                <a:gd name="T85" fmla="*/ 267 h 1393"/>
                <a:gd name="T86" fmla="*/ 577 w 3352"/>
                <a:gd name="T87" fmla="*/ 244 h 1393"/>
                <a:gd name="T88" fmla="*/ 667 w 3352"/>
                <a:gd name="T89" fmla="*/ 261 h 1393"/>
                <a:gd name="T90" fmla="*/ 757 w 3352"/>
                <a:gd name="T91" fmla="*/ 332 h 1393"/>
                <a:gd name="T92" fmla="*/ 923 w 3352"/>
                <a:gd name="T93" fmla="*/ 281 h 1393"/>
                <a:gd name="T94" fmla="*/ 1069 w 3352"/>
                <a:gd name="T95" fmla="*/ 300 h 1393"/>
                <a:gd name="T96" fmla="*/ 1101 w 3352"/>
                <a:gd name="T97" fmla="*/ 183 h 1393"/>
                <a:gd name="T98" fmla="*/ 1132 w 3352"/>
                <a:gd name="T99" fmla="*/ 297 h 1393"/>
                <a:gd name="T100" fmla="*/ 1187 w 3352"/>
                <a:gd name="T101" fmla="*/ 211 h 1393"/>
                <a:gd name="T102" fmla="*/ 1156 w 3352"/>
                <a:gd name="T103" fmla="*/ 87 h 1393"/>
                <a:gd name="T104" fmla="*/ 964 w 3352"/>
                <a:gd name="T105" fmla="*/ 77 h 1393"/>
                <a:gd name="T106" fmla="*/ 1022 w 3352"/>
                <a:gd name="T107" fmla="*/ 209 h 1393"/>
                <a:gd name="T108" fmla="*/ 944 w 3352"/>
                <a:gd name="T109" fmla="*/ 252 h 1393"/>
                <a:gd name="T110" fmla="*/ 828 w 3352"/>
                <a:gd name="T111" fmla="*/ 289 h 1393"/>
                <a:gd name="T112" fmla="*/ 806 w 3352"/>
                <a:gd name="T113" fmla="*/ 204 h 1393"/>
                <a:gd name="T114" fmla="*/ 740 w 3352"/>
                <a:gd name="T115" fmla="*/ 153 h 1393"/>
                <a:gd name="T116" fmla="*/ 735 w 3352"/>
                <a:gd name="T117" fmla="*/ 85 h 1393"/>
                <a:gd name="T118" fmla="*/ 835 w 3352"/>
                <a:gd name="T119" fmla="*/ 60 h 1393"/>
                <a:gd name="T120" fmla="*/ 878 w 3352"/>
                <a:gd name="T121" fmla="*/ 48 h 1393"/>
                <a:gd name="T122" fmla="*/ 924 w 3352"/>
                <a:gd name="T123" fmla="*/ 31 h 1393"/>
                <a:gd name="T124" fmla="*/ 947 w 3352"/>
                <a:gd name="T125" fmla="*/ 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2" h="1393">
                  <a:moveTo>
                    <a:pt x="3317" y="220"/>
                  </a:moveTo>
                  <a:lnTo>
                    <a:pt x="3319" y="221"/>
                  </a:lnTo>
                  <a:lnTo>
                    <a:pt x="3322" y="224"/>
                  </a:lnTo>
                  <a:lnTo>
                    <a:pt x="3326" y="226"/>
                  </a:lnTo>
                  <a:lnTo>
                    <a:pt x="3327" y="230"/>
                  </a:lnTo>
                  <a:lnTo>
                    <a:pt x="3327" y="234"/>
                  </a:lnTo>
                  <a:lnTo>
                    <a:pt x="3330" y="240"/>
                  </a:lnTo>
                  <a:lnTo>
                    <a:pt x="3330" y="245"/>
                  </a:lnTo>
                  <a:lnTo>
                    <a:pt x="3331" y="249"/>
                  </a:lnTo>
                  <a:lnTo>
                    <a:pt x="3331" y="252"/>
                  </a:lnTo>
                  <a:lnTo>
                    <a:pt x="3329" y="257"/>
                  </a:lnTo>
                  <a:lnTo>
                    <a:pt x="3329" y="260"/>
                  </a:lnTo>
                  <a:lnTo>
                    <a:pt x="3327" y="262"/>
                  </a:lnTo>
                  <a:lnTo>
                    <a:pt x="3326" y="265"/>
                  </a:lnTo>
                  <a:lnTo>
                    <a:pt x="3325" y="266"/>
                  </a:lnTo>
                  <a:lnTo>
                    <a:pt x="3322" y="267"/>
                  </a:lnTo>
                  <a:lnTo>
                    <a:pt x="3321" y="267"/>
                  </a:lnTo>
                  <a:lnTo>
                    <a:pt x="3320" y="266"/>
                  </a:lnTo>
                  <a:lnTo>
                    <a:pt x="3319" y="266"/>
                  </a:lnTo>
                  <a:lnTo>
                    <a:pt x="3317" y="266"/>
                  </a:lnTo>
                  <a:lnTo>
                    <a:pt x="3316" y="266"/>
                  </a:lnTo>
                  <a:lnTo>
                    <a:pt x="3315" y="267"/>
                  </a:lnTo>
                  <a:lnTo>
                    <a:pt x="3314" y="269"/>
                  </a:lnTo>
                  <a:lnTo>
                    <a:pt x="3312" y="271"/>
                  </a:lnTo>
                  <a:lnTo>
                    <a:pt x="3311" y="274"/>
                  </a:lnTo>
                  <a:lnTo>
                    <a:pt x="3310" y="276"/>
                  </a:lnTo>
                  <a:lnTo>
                    <a:pt x="3307" y="276"/>
                  </a:lnTo>
                  <a:lnTo>
                    <a:pt x="3306" y="276"/>
                  </a:lnTo>
                  <a:lnTo>
                    <a:pt x="3306" y="277"/>
                  </a:lnTo>
                  <a:lnTo>
                    <a:pt x="3305" y="279"/>
                  </a:lnTo>
                  <a:lnTo>
                    <a:pt x="3304" y="281"/>
                  </a:lnTo>
                  <a:lnTo>
                    <a:pt x="3304" y="282"/>
                  </a:lnTo>
                  <a:lnTo>
                    <a:pt x="3302" y="285"/>
                  </a:lnTo>
                  <a:lnTo>
                    <a:pt x="3301" y="287"/>
                  </a:lnTo>
                  <a:lnTo>
                    <a:pt x="3299" y="289"/>
                  </a:lnTo>
                  <a:lnTo>
                    <a:pt x="3296" y="290"/>
                  </a:lnTo>
                  <a:lnTo>
                    <a:pt x="3296" y="301"/>
                  </a:lnTo>
                  <a:lnTo>
                    <a:pt x="3296" y="302"/>
                  </a:lnTo>
                  <a:lnTo>
                    <a:pt x="3295" y="303"/>
                  </a:lnTo>
                  <a:lnTo>
                    <a:pt x="3293" y="305"/>
                  </a:lnTo>
                  <a:lnTo>
                    <a:pt x="3290" y="306"/>
                  </a:lnTo>
                  <a:lnTo>
                    <a:pt x="3290" y="313"/>
                  </a:lnTo>
                  <a:lnTo>
                    <a:pt x="3290" y="317"/>
                  </a:lnTo>
                  <a:lnTo>
                    <a:pt x="3290" y="318"/>
                  </a:lnTo>
                  <a:lnTo>
                    <a:pt x="3290" y="317"/>
                  </a:lnTo>
                  <a:lnTo>
                    <a:pt x="3288" y="316"/>
                  </a:lnTo>
                  <a:lnTo>
                    <a:pt x="3286" y="316"/>
                  </a:lnTo>
                  <a:lnTo>
                    <a:pt x="3285" y="317"/>
                  </a:lnTo>
                  <a:lnTo>
                    <a:pt x="3285" y="318"/>
                  </a:lnTo>
                  <a:lnTo>
                    <a:pt x="3285" y="321"/>
                  </a:lnTo>
                  <a:lnTo>
                    <a:pt x="3286" y="323"/>
                  </a:lnTo>
                  <a:lnTo>
                    <a:pt x="3286" y="325"/>
                  </a:lnTo>
                  <a:lnTo>
                    <a:pt x="3285" y="327"/>
                  </a:lnTo>
                  <a:lnTo>
                    <a:pt x="3285" y="327"/>
                  </a:lnTo>
                  <a:lnTo>
                    <a:pt x="3284" y="327"/>
                  </a:lnTo>
                  <a:lnTo>
                    <a:pt x="3284" y="327"/>
                  </a:lnTo>
                  <a:lnTo>
                    <a:pt x="3284" y="328"/>
                  </a:lnTo>
                  <a:lnTo>
                    <a:pt x="3285" y="330"/>
                  </a:lnTo>
                  <a:lnTo>
                    <a:pt x="3285" y="332"/>
                  </a:lnTo>
                  <a:lnTo>
                    <a:pt x="3285" y="335"/>
                  </a:lnTo>
                  <a:lnTo>
                    <a:pt x="3285" y="337"/>
                  </a:lnTo>
                  <a:lnTo>
                    <a:pt x="3285" y="339"/>
                  </a:lnTo>
                  <a:lnTo>
                    <a:pt x="3285" y="339"/>
                  </a:lnTo>
                  <a:lnTo>
                    <a:pt x="3283" y="338"/>
                  </a:lnTo>
                  <a:lnTo>
                    <a:pt x="3280" y="335"/>
                  </a:lnTo>
                  <a:lnTo>
                    <a:pt x="3279" y="333"/>
                  </a:lnTo>
                  <a:lnTo>
                    <a:pt x="3276" y="332"/>
                  </a:lnTo>
                  <a:lnTo>
                    <a:pt x="3275" y="331"/>
                  </a:lnTo>
                  <a:lnTo>
                    <a:pt x="3274" y="332"/>
                  </a:lnTo>
                  <a:lnTo>
                    <a:pt x="3274" y="333"/>
                  </a:lnTo>
                  <a:lnTo>
                    <a:pt x="3274" y="335"/>
                  </a:lnTo>
                  <a:lnTo>
                    <a:pt x="3275" y="336"/>
                  </a:lnTo>
                  <a:lnTo>
                    <a:pt x="3276" y="337"/>
                  </a:lnTo>
                  <a:lnTo>
                    <a:pt x="3278" y="338"/>
                  </a:lnTo>
                  <a:lnTo>
                    <a:pt x="3279" y="341"/>
                  </a:lnTo>
                  <a:lnTo>
                    <a:pt x="3280" y="343"/>
                  </a:lnTo>
                  <a:lnTo>
                    <a:pt x="3281" y="344"/>
                  </a:lnTo>
                  <a:lnTo>
                    <a:pt x="3281" y="347"/>
                  </a:lnTo>
                  <a:lnTo>
                    <a:pt x="3281" y="347"/>
                  </a:lnTo>
                  <a:lnTo>
                    <a:pt x="3279" y="348"/>
                  </a:lnTo>
                  <a:lnTo>
                    <a:pt x="3283" y="356"/>
                  </a:lnTo>
                  <a:lnTo>
                    <a:pt x="3281" y="357"/>
                  </a:lnTo>
                  <a:lnTo>
                    <a:pt x="3281" y="357"/>
                  </a:lnTo>
                  <a:lnTo>
                    <a:pt x="3280" y="356"/>
                  </a:lnTo>
                  <a:lnTo>
                    <a:pt x="3279" y="354"/>
                  </a:lnTo>
                  <a:lnTo>
                    <a:pt x="3279" y="353"/>
                  </a:lnTo>
                  <a:lnTo>
                    <a:pt x="3278" y="354"/>
                  </a:lnTo>
                  <a:lnTo>
                    <a:pt x="3278" y="356"/>
                  </a:lnTo>
                  <a:lnTo>
                    <a:pt x="3278" y="357"/>
                  </a:lnTo>
                  <a:lnTo>
                    <a:pt x="3278" y="358"/>
                  </a:lnTo>
                  <a:lnTo>
                    <a:pt x="3279" y="358"/>
                  </a:lnTo>
                  <a:lnTo>
                    <a:pt x="3280" y="361"/>
                  </a:lnTo>
                  <a:lnTo>
                    <a:pt x="3281" y="364"/>
                  </a:lnTo>
                  <a:lnTo>
                    <a:pt x="3283" y="367"/>
                  </a:lnTo>
                  <a:lnTo>
                    <a:pt x="3279" y="367"/>
                  </a:lnTo>
                  <a:lnTo>
                    <a:pt x="3279" y="369"/>
                  </a:lnTo>
                  <a:lnTo>
                    <a:pt x="3280" y="372"/>
                  </a:lnTo>
                  <a:lnTo>
                    <a:pt x="3280" y="373"/>
                  </a:lnTo>
                  <a:lnTo>
                    <a:pt x="3280" y="374"/>
                  </a:lnTo>
                  <a:lnTo>
                    <a:pt x="3279" y="374"/>
                  </a:lnTo>
                  <a:lnTo>
                    <a:pt x="3279" y="376"/>
                  </a:lnTo>
                  <a:lnTo>
                    <a:pt x="3278" y="377"/>
                  </a:lnTo>
                  <a:lnTo>
                    <a:pt x="3278" y="381"/>
                  </a:lnTo>
                  <a:lnTo>
                    <a:pt x="3279" y="383"/>
                  </a:lnTo>
                  <a:lnTo>
                    <a:pt x="3279" y="387"/>
                  </a:lnTo>
                  <a:lnTo>
                    <a:pt x="3279" y="390"/>
                  </a:lnTo>
                  <a:lnTo>
                    <a:pt x="3279" y="393"/>
                  </a:lnTo>
                  <a:lnTo>
                    <a:pt x="3278" y="405"/>
                  </a:lnTo>
                  <a:lnTo>
                    <a:pt x="3279" y="419"/>
                  </a:lnTo>
                  <a:lnTo>
                    <a:pt x="3284" y="434"/>
                  </a:lnTo>
                  <a:lnTo>
                    <a:pt x="3288" y="449"/>
                  </a:lnTo>
                  <a:lnTo>
                    <a:pt x="3290" y="450"/>
                  </a:lnTo>
                  <a:lnTo>
                    <a:pt x="3291" y="453"/>
                  </a:lnTo>
                  <a:lnTo>
                    <a:pt x="3293" y="455"/>
                  </a:lnTo>
                  <a:lnTo>
                    <a:pt x="3294" y="459"/>
                  </a:lnTo>
                  <a:lnTo>
                    <a:pt x="3295" y="461"/>
                  </a:lnTo>
                  <a:lnTo>
                    <a:pt x="3296" y="464"/>
                  </a:lnTo>
                  <a:lnTo>
                    <a:pt x="3296" y="465"/>
                  </a:lnTo>
                  <a:lnTo>
                    <a:pt x="3297" y="465"/>
                  </a:lnTo>
                  <a:lnTo>
                    <a:pt x="3299" y="468"/>
                  </a:lnTo>
                  <a:lnTo>
                    <a:pt x="3300" y="469"/>
                  </a:lnTo>
                  <a:lnTo>
                    <a:pt x="3301" y="471"/>
                  </a:lnTo>
                  <a:lnTo>
                    <a:pt x="3302" y="474"/>
                  </a:lnTo>
                  <a:lnTo>
                    <a:pt x="3304" y="476"/>
                  </a:lnTo>
                  <a:lnTo>
                    <a:pt x="3305" y="479"/>
                  </a:lnTo>
                  <a:lnTo>
                    <a:pt x="3305" y="480"/>
                  </a:lnTo>
                  <a:lnTo>
                    <a:pt x="3304" y="481"/>
                  </a:lnTo>
                  <a:lnTo>
                    <a:pt x="3301" y="480"/>
                  </a:lnTo>
                  <a:lnTo>
                    <a:pt x="3300" y="479"/>
                  </a:lnTo>
                  <a:lnTo>
                    <a:pt x="3300" y="476"/>
                  </a:lnTo>
                  <a:lnTo>
                    <a:pt x="3299" y="475"/>
                  </a:lnTo>
                  <a:lnTo>
                    <a:pt x="3297" y="474"/>
                  </a:lnTo>
                  <a:lnTo>
                    <a:pt x="3295" y="474"/>
                  </a:lnTo>
                  <a:lnTo>
                    <a:pt x="3294" y="476"/>
                  </a:lnTo>
                  <a:lnTo>
                    <a:pt x="3294" y="478"/>
                  </a:lnTo>
                  <a:lnTo>
                    <a:pt x="3294" y="478"/>
                  </a:lnTo>
                  <a:lnTo>
                    <a:pt x="3293" y="479"/>
                  </a:lnTo>
                  <a:lnTo>
                    <a:pt x="3291" y="479"/>
                  </a:lnTo>
                  <a:lnTo>
                    <a:pt x="3291" y="479"/>
                  </a:lnTo>
                  <a:lnTo>
                    <a:pt x="3290" y="478"/>
                  </a:lnTo>
                  <a:lnTo>
                    <a:pt x="3289" y="475"/>
                  </a:lnTo>
                  <a:lnTo>
                    <a:pt x="3289" y="474"/>
                  </a:lnTo>
                  <a:lnTo>
                    <a:pt x="3288" y="473"/>
                  </a:lnTo>
                  <a:lnTo>
                    <a:pt x="3286" y="473"/>
                  </a:lnTo>
                  <a:lnTo>
                    <a:pt x="3285" y="473"/>
                  </a:lnTo>
                  <a:lnTo>
                    <a:pt x="3283" y="471"/>
                  </a:lnTo>
                  <a:lnTo>
                    <a:pt x="3281" y="470"/>
                  </a:lnTo>
                  <a:lnTo>
                    <a:pt x="3280" y="469"/>
                  </a:lnTo>
                  <a:lnTo>
                    <a:pt x="3279" y="468"/>
                  </a:lnTo>
                  <a:lnTo>
                    <a:pt x="3278" y="464"/>
                  </a:lnTo>
                  <a:lnTo>
                    <a:pt x="3278" y="461"/>
                  </a:lnTo>
                  <a:lnTo>
                    <a:pt x="3279" y="460"/>
                  </a:lnTo>
                  <a:lnTo>
                    <a:pt x="3279" y="458"/>
                  </a:lnTo>
                  <a:lnTo>
                    <a:pt x="3279" y="456"/>
                  </a:lnTo>
                  <a:lnTo>
                    <a:pt x="3279" y="455"/>
                  </a:lnTo>
                  <a:lnTo>
                    <a:pt x="3278" y="453"/>
                  </a:lnTo>
                  <a:lnTo>
                    <a:pt x="3276" y="449"/>
                  </a:lnTo>
                  <a:lnTo>
                    <a:pt x="3275" y="446"/>
                  </a:lnTo>
                  <a:lnTo>
                    <a:pt x="3274" y="443"/>
                  </a:lnTo>
                  <a:lnTo>
                    <a:pt x="3271" y="440"/>
                  </a:lnTo>
                  <a:lnTo>
                    <a:pt x="3271" y="439"/>
                  </a:lnTo>
                  <a:lnTo>
                    <a:pt x="3270" y="438"/>
                  </a:lnTo>
                  <a:lnTo>
                    <a:pt x="3269" y="436"/>
                  </a:lnTo>
                  <a:lnTo>
                    <a:pt x="3266" y="436"/>
                  </a:lnTo>
                  <a:lnTo>
                    <a:pt x="3264" y="436"/>
                  </a:lnTo>
                  <a:lnTo>
                    <a:pt x="3263" y="435"/>
                  </a:lnTo>
                  <a:lnTo>
                    <a:pt x="3260" y="434"/>
                  </a:lnTo>
                  <a:lnTo>
                    <a:pt x="3259" y="432"/>
                  </a:lnTo>
                  <a:lnTo>
                    <a:pt x="3256" y="428"/>
                  </a:lnTo>
                  <a:lnTo>
                    <a:pt x="3256" y="425"/>
                  </a:lnTo>
                  <a:lnTo>
                    <a:pt x="3256" y="423"/>
                  </a:lnTo>
                  <a:lnTo>
                    <a:pt x="3255" y="419"/>
                  </a:lnTo>
                  <a:lnTo>
                    <a:pt x="3255" y="417"/>
                  </a:lnTo>
                  <a:lnTo>
                    <a:pt x="3255" y="414"/>
                  </a:lnTo>
                  <a:lnTo>
                    <a:pt x="3255" y="412"/>
                  </a:lnTo>
                  <a:lnTo>
                    <a:pt x="3255" y="412"/>
                  </a:lnTo>
                  <a:lnTo>
                    <a:pt x="3256" y="412"/>
                  </a:lnTo>
                  <a:lnTo>
                    <a:pt x="3258" y="410"/>
                  </a:lnTo>
                  <a:lnTo>
                    <a:pt x="3259" y="409"/>
                  </a:lnTo>
                  <a:lnTo>
                    <a:pt x="3260" y="408"/>
                  </a:lnTo>
                  <a:lnTo>
                    <a:pt x="3260" y="405"/>
                  </a:lnTo>
                  <a:lnTo>
                    <a:pt x="3260" y="403"/>
                  </a:lnTo>
                  <a:lnTo>
                    <a:pt x="3259" y="400"/>
                  </a:lnTo>
                  <a:lnTo>
                    <a:pt x="3259" y="398"/>
                  </a:lnTo>
                  <a:lnTo>
                    <a:pt x="3259" y="390"/>
                  </a:lnTo>
                  <a:lnTo>
                    <a:pt x="3258" y="389"/>
                  </a:lnTo>
                  <a:lnTo>
                    <a:pt x="3256" y="389"/>
                  </a:lnTo>
                  <a:lnTo>
                    <a:pt x="3256" y="388"/>
                  </a:lnTo>
                  <a:lnTo>
                    <a:pt x="3256" y="387"/>
                  </a:lnTo>
                  <a:lnTo>
                    <a:pt x="3256" y="386"/>
                  </a:lnTo>
                  <a:lnTo>
                    <a:pt x="3256" y="383"/>
                  </a:lnTo>
                  <a:lnTo>
                    <a:pt x="3255" y="382"/>
                  </a:lnTo>
                  <a:lnTo>
                    <a:pt x="3255" y="381"/>
                  </a:lnTo>
                  <a:lnTo>
                    <a:pt x="3255" y="378"/>
                  </a:lnTo>
                  <a:lnTo>
                    <a:pt x="3255" y="378"/>
                  </a:lnTo>
                  <a:lnTo>
                    <a:pt x="3256" y="377"/>
                  </a:lnTo>
                  <a:lnTo>
                    <a:pt x="3256" y="378"/>
                  </a:lnTo>
                  <a:lnTo>
                    <a:pt x="3258" y="379"/>
                  </a:lnTo>
                  <a:lnTo>
                    <a:pt x="3259" y="378"/>
                  </a:lnTo>
                  <a:lnTo>
                    <a:pt x="3259" y="377"/>
                  </a:lnTo>
                  <a:lnTo>
                    <a:pt x="3258" y="373"/>
                  </a:lnTo>
                  <a:lnTo>
                    <a:pt x="3258" y="369"/>
                  </a:lnTo>
                  <a:lnTo>
                    <a:pt x="3258" y="366"/>
                  </a:lnTo>
                  <a:lnTo>
                    <a:pt x="3258" y="364"/>
                  </a:lnTo>
                  <a:lnTo>
                    <a:pt x="3259" y="364"/>
                  </a:lnTo>
                  <a:lnTo>
                    <a:pt x="3260" y="363"/>
                  </a:lnTo>
                  <a:lnTo>
                    <a:pt x="3261" y="362"/>
                  </a:lnTo>
                  <a:lnTo>
                    <a:pt x="3261" y="361"/>
                  </a:lnTo>
                  <a:lnTo>
                    <a:pt x="3261" y="358"/>
                  </a:lnTo>
                  <a:lnTo>
                    <a:pt x="3261" y="356"/>
                  </a:lnTo>
                  <a:lnTo>
                    <a:pt x="3261" y="353"/>
                  </a:lnTo>
                  <a:lnTo>
                    <a:pt x="3260" y="351"/>
                  </a:lnTo>
                  <a:lnTo>
                    <a:pt x="3259" y="348"/>
                  </a:lnTo>
                  <a:lnTo>
                    <a:pt x="3258" y="347"/>
                  </a:lnTo>
                  <a:lnTo>
                    <a:pt x="3256" y="344"/>
                  </a:lnTo>
                  <a:lnTo>
                    <a:pt x="3256" y="342"/>
                  </a:lnTo>
                  <a:lnTo>
                    <a:pt x="3258" y="341"/>
                  </a:lnTo>
                  <a:lnTo>
                    <a:pt x="3258" y="338"/>
                  </a:lnTo>
                  <a:lnTo>
                    <a:pt x="3259" y="336"/>
                  </a:lnTo>
                  <a:lnTo>
                    <a:pt x="3259" y="335"/>
                  </a:lnTo>
                  <a:lnTo>
                    <a:pt x="3259" y="322"/>
                  </a:lnTo>
                  <a:lnTo>
                    <a:pt x="3261" y="318"/>
                  </a:lnTo>
                  <a:lnTo>
                    <a:pt x="3261" y="316"/>
                  </a:lnTo>
                  <a:lnTo>
                    <a:pt x="3261" y="313"/>
                  </a:lnTo>
                  <a:lnTo>
                    <a:pt x="3261" y="303"/>
                  </a:lnTo>
                  <a:lnTo>
                    <a:pt x="3261" y="301"/>
                  </a:lnTo>
                  <a:lnTo>
                    <a:pt x="3260" y="301"/>
                  </a:lnTo>
                  <a:lnTo>
                    <a:pt x="3260" y="300"/>
                  </a:lnTo>
                  <a:lnTo>
                    <a:pt x="3259" y="297"/>
                  </a:lnTo>
                  <a:lnTo>
                    <a:pt x="3258" y="296"/>
                  </a:lnTo>
                  <a:lnTo>
                    <a:pt x="3256" y="293"/>
                  </a:lnTo>
                  <a:lnTo>
                    <a:pt x="3256" y="290"/>
                  </a:lnTo>
                  <a:lnTo>
                    <a:pt x="3255" y="287"/>
                  </a:lnTo>
                  <a:lnTo>
                    <a:pt x="3255" y="285"/>
                  </a:lnTo>
                  <a:lnTo>
                    <a:pt x="3255" y="282"/>
                  </a:lnTo>
                  <a:lnTo>
                    <a:pt x="3256" y="282"/>
                  </a:lnTo>
                  <a:lnTo>
                    <a:pt x="3256" y="282"/>
                  </a:lnTo>
                  <a:lnTo>
                    <a:pt x="3258" y="282"/>
                  </a:lnTo>
                  <a:lnTo>
                    <a:pt x="3258" y="284"/>
                  </a:lnTo>
                  <a:lnTo>
                    <a:pt x="3259" y="282"/>
                  </a:lnTo>
                  <a:lnTo>
                    <a:pt x="3259" y="282"/>
                  </a:lnTo>
                  <a:lnTo>
                    <a:pt x="3259" y="281"/>
                  </a:lnTo>
                  <a:lnTo>
                    <a:pt x="3259" y="280"/>
                  </a:lnTo>
                  <a:lnTo>
                    <a:pt x="3260" y="279"/>
                  </a:lnTo>
                  <a:lnTo>
                    <a:pt x="3260" y="277"/>
                  </a:lnTo>
                  <a:lnTo>
                    <a:pt x="3261" y="276"/>
                  </a:lnTo>
                  <a:lnTo>
                    <a:pt x="3264" y="279"/>
                  </a:lnTo>
                  <a:lnTo>
                    <a:pt x="3264" y="280"/>
                  </a:lnTo>
                  <a:lnTo>
                    <a:pt x="3265" y="280"/>
                  </a:lnTo>
                  <a:lnTo>
                    <a:pt x="3266" y="280"/>
                  </a:lnTo>
                  <a:lnTo>
                    <a:pt x="3268" y="280"/>
                  </a:lnTo>
                  <a:lnTo>
                    <a:pt x="3269" y="279"/>
                  </a:lnTo>
                  <a:lnTo>
                    <a:pt x="3268" y="276"/>
                  </a:lnTo>
                  <a:lnTo>
                    <a:pt x="3268" y="274"/>
                  </a:lnTo>
                  <a:lnTo>
                    <a:pt x="3268" y="271"/>
                  </a:lnTo>
                  <a:lnTo>
                    <a:pt x="3266" y="270"/>
                  </a:lnTo>
                  <a:lnTo>
                    <a:pt x="3266" y="267"/>
                  </a:lnTo>
                  <a:lnTo>
                    <a:pt x="3265" y="266"/>
                  </a:lnTo>
                  <a:lnTo>
                    <a:pt x="3266" y="266"/>
                  </a:lnTo>
                  <a:lnTo>
                    <a:pt x="3268" y="266"/>
                  </a:lnTo>
                  <a:lnTo>
                    <a:pt x="3269" y="266"/>
                  </a:lnTo>
                  <a:lnTo>
                    <a:pt x="3270" y="266"/>
                  </a:lnTo>
                  <a:lnTo>
                    <a:pt x="3270" y="265"/>
                  </a:lnTo>
                  <a:lnTo>
                    <a:pt x="3270" y="262"/>
                  </a:lnTo>
                  <a:lnTo>
                    <a:pt x="3270" y="261"/>
                  </a:lnTo>
                  <a:lnTo>
                    <a:pt x="3270" y="259"/>
                  </a:lnTo>
                  <a:lnTo>
                    <a:pt x="3270" y="256"/>
                  </a:lnTo>
                  <a:lnTo>
                    <a:pt x="3270" y="255"/>
                  </a:lnTo>
                  <a:lnTo>
                    <a:pt x="3273" y="255"/>
                  </a:lnTo>
                  <a:lnTo>
                    <a:pt x="3274" y="254"/>
                  </a:lnTo>
                  <a:lnTo>
                    <a:pt x="3275" y="254"/>
                  </a:lnTo>
                  <a:lnTo>
                    <a:pt x="3276" y="254"/>
                  </a:lnTo>
                  <a:lnTo>
                    <a:pt x="3276" y="252"/>
                  </a:lnTo>
                  <a:lnTo>
                    <a:pt x="3276" y="247"/>
                  </a:lnTo>
                  <a:lnTo>
                    <a:pt x="3278" y="247"/>
                  </a:lnTo>
                  <a:lnTo>
                    <a:pt x="3279" y="249"/>
                  </a:lnTo>
                  <a:lnTo>
                    <a:pt x="3279" y="250"/>
                  </a:lnTo>
                  <a:lnTo>
                    <a:pt x="3280" y="251"/>
                  </a:lnTo>
                  <a:lnTo>
                    <a:pt x="3281" y="252"/>
                  </a:lnTo>
                  <a:lnTo>
                    <a:pt x="3281" y="252"/>
                  </a:lnTo>
                  <a:lnTo>
                    <a:pt x="3281" y="252"/>
                  </a:lnTo>
                  <a:lnTo>
                    <a:pt x="3283" y="250"/>
                  </a:lnTo>
                  <a:lnTo>
                    <a:pt x="3281" y="247"/>
                  </a:lnTo>
                  <a:lnTo>
                    <a:pt x="3281" y="246"/>
                  </a:lnTo>
                  <a:lnTo>
                    <a:pt x="3281" y="244"/>
                  </a:lnTo>
                  <a:lnTo>
                    <a:pt x="3281" y="242"/>
                  </a:lnTo>
                  <a:lnTo>
                    <a:pt x="3281" y="241"/>
                  </a:lnTo>
                  <a:lnTo>
                    <a:pt x="3283" y="241"/>
                  </a:lnTo>
                  <a:lnTo>
                    <a:pt x="3285" y="242"/>
                  </a:lnTo>
                  <a:lnTo>
                    <a:pt x="3286" y="242"/>
                  </a:lnTo>
                  <a:lnTo>
                    <a:pt x="3288" y="244"/>
                  </a:lnTo>
                  <a:lnTo>
                    <a:pt x="3289" y="245"/>
                  </a:lnTo>
                  <a:lnTo>
                    <a:pt x="3290" y="247"/>
                  </a:lnTo>
                  <a:lnTo>
                    <a:pt x="3293" y="247"/>
                  </a:lnTo>
                  <a:lnTo>
                    <a:pt x="3293" y="246"/>
                  </a:lnTo>
                  <a:lnTo>
                    <a:pt x="3294" y="245"/>
                  </a:lnTo>
                  <a:lnTo>
                    <a:pt x="3294" y="245"/>
                  </a:lnTo>
                  <a:lnTo>
                    <a:pt x="3295" y="245"/>
                  </a:lnTo>
                  <a:lnTo>
                    <a:pt x="3297" y="246"/>
                  </a:lnTo>
                  <a:lnTo>
                    <a:pt x="3300" y="246"/>
                  </a:lnTo>
                  <a:lnTo>
                    <a:pt x="3302" y="245"/>
                  </a:lnTo>
                  <a:lnTo>
                    <a:pt x="3305" y="242"/>
                  </a:lnTo>
                  <a:lnTo>
                    <a:pt x="3306" y="241"/>
                  </a:lnTo>
                  <a:lnTo>
                    <a:pt x="3307" y="240"/>
                  </a:lnTo>
                  <a:lnTo>
                    <a:pt x="3309" y="239"/>
                  </a:lnTo>
                  <a:lnTo>
                    <a:pt x="3309" y="238"/>
                  </a:lnTo>
                  <a:lnTo>
                    <a:pt x="3309" y="236"/>
                  </a:lnTo>
                  <a:lnTo>
                    <a:pt x="3307" y="234"/>
                  </a:lnTo>
                  <a:lnTo>
                    <a:pt x="3307" y="230"/>
                  </a:lnTo>
                  <a:lnTo>
                    <a:pt x="3309" y="226"/>
                  </a:lnTo>
                  <a:lnTo>
                    <a:pt x="3311" y="224"/>
                  </a:lnTo>
                  <a:lnTo>
                    <a:pt x="3312" y="223"/>
                  </a:lnTo>
                  <a:lnTo>
                    <a:pt x="3314" y="221"/>
                  </a:lnTo>
                  <a:lnTo>
                    <a:pt x="3316" y="221"/>
                  </a:lnTo>
                  <a:lnTo>
                    <a:pt x="3317" y="220"/>
                  </a:lnTo>
                  <a:close/>
                  <a:moveTo>
                    <a:pt x="3342" y="98"/>
                  </a:moveTo>
                  <a:lnTo>
                    <a:pt x="3345" y="99"/>
                  </a:lnTo>
                  <a:lnTo>
                    <a:pt x="3346" y="99"/>
                  </a:lnTo>
                  <a:lnTo>
                    <a:pt x="3349" y="101"/>
                  </a:lnTo>
                  <a:lnTo>
                    <a:pt x="3350" y="102"/>
                  </a:lnTo>
                  <a:lnTo>
                    <a:pt x="3350" y="104"/>
                  </a:lnTo>
                  <a:lnTo>
                    <a:pt x="3351" y="104"/>
                  </a:lnTo>
                  <a:lnTo>
                    <a:pt x="3352" y="106"/>
                  </a:lnTo>
                  <a:lnTo>
                    <a:pt x="3352" y="107"/>
                  </a:lnTo>
                  <a:lnTo>
                    <a:pt x="3351" y="107"/>
                  </a:lnTo>
                  <a:lnTo>
                    <a:pt x="3350" y="106"/>
                  </a:lnTo>
                  <a:lnTo>
                    <a:pt x="3347" y="104"/>
                  </a:lnTo>
                  <a:lnTo>
                    <a:pt x="3346" y="103"/>
                  </a:lnTo>
                  <a:lnTo>
                    <a:pt x="3345" y="101"/>
                  </a:lnTo>
                  <a:lnTo>
                    <a:pt x="3342" y="99"/>
                  </a:lnTo>
                  <a:lnTo>
                    <a:pt x="3342" y="98"/>
                  </a:lnTo>
                  <a:lnTo>
                    <a:pt x="3342" y="98"/>
                  </a:lnTo>
                  <a:close/>
                  <a:moveTo>
                    <a:pt x="1171" y="67"/>
                  </a:moveTo>
                  <a:lnTo>
                    <a:pt x="1174" y="68"/>
                  </a:lnTo>
                  <a:lnTo>
                    <a:pt x="1176" y="70"/>
                  </a:lnTo>
                  <a:lnTo>
                    <a:pt x="1177" y="71"/>
                  </a:lnTo>
                  <a:lnTo>
                    <a:pt x="1177" y="72"/>
                  </a:lnTo>
                  <a:lnTo>
                    <a:pt x="1177" y="73"/>
                  </a:lnTo>
                  <a:lnTo>
                    <a:pt x="1179" y="75"/>
                  </a:lnTo>
                  <a:lnTo>
                    <a:pt x="1180" y="76"/>
                  </a:lnTo>
                  <a:lnTo>
                    <a:pt x="1181" y="77"/>
                  </a:lnTo>
                  <a:lnTo>
                    <a:pt x="1183" y="77"/>
                  </a:lnTo>
                  <a:lnTo>
                    <a:pt x="1193" y="77"/>
                  </a:lnTo>
                  <a:lnTo>
                    <a:pt x="1200" y="80"/>
                  </a:lnTo>
                  <a:lnTo>
                    <a:pt x="1202" y="85"/>
                  </a:lnTo>
                  <a:lnTo>
                    <a:pt x="1205" y="93"/>
                  </a:lnTo>
                  <a:lnTo>
                    <a:pt x="1206" y="99"/>
                  </a:lnTo>
                  <a:lnTo>
                    <a:pt x="1211" y="106"/>
                  </a:lnTo>
                  <a:lnTo>
                    <a:pt x="1215" y="111"/>
                  </a:lnTo>
                  <a:lnTo>
                    <a:pt x="1218" y="117"/>
                  </a:lnTo>
                  <a:lnTo>
                    <a:pt x="1218" y="123"/>
                  </a:lnTo>
                  <a:lnTo>
                    <a:pt x="1220" y="131"/>
                  </a:lnTo>
                  <a:lnTo>
                    <a:pt x="1226" y="138"/>
                  </a:lnTo>
                  <a:lnTo>
                    <a:pt x="1228" y="139"/>
                  </a:lnTo>
                  <a:lnTo>
                    <a:pt x="1231" y="143"/>
                  </a:lnTo>
                  <a:lnTo>
                    <a:pt x="1233" y="147"/>
                  </a:lnTo>
                  <a:lnTo>
                    <a:pt x="1236" y="150"/>
                  </a:lnTo>
                  <a:lnTo>
                    <a:pt x="1237" y="154"/>
                  </a:lnTo>
                  <a:lnTo>
                    <a:pt x="1237" y="157"/>
                  </a:lnTo>
                  <a:lnTo>
                    <a:pt x="1236" y="159"/>
                  </a:lnTo>
                  <a:lnTo>
                    <a:pt x="1235" y="160"/>
                  </a:lnTo>
                  <a:lnTo>
                    <a:pt x="1233" y="160"/>
                  </a:lnTo>
                  <a:lnTo>
                    <a:pt x="1231" y="160"/>
                  </a:lnTo>
                  <a:lnTo>
                    <a:pt x="1228" y="160"/>
                  </a:lnTo>
                  <a:lnTo>
                    <a:pt x="1226" y="160"/>
                  </a:lnTo>
                  <a:lnTo>
                    <a:pt x="1222" y="160"/>
                  </a:lnTo>
                  <a:lnTo>
                    <a:pt x="1220" y="160"/>
                  </a:lnTo>
                  <a:lnTo>
                    <a:pt x="1218" y="160"/>
                  </a:lnTo>
                  <a:lnTo>
                    <a:pt x="1217" y="164"/>
                  </a:lnTo>
                  <a:lnTo>
                    <a:pt x="1217" y="167"/>
                  </a:lnTo>
                  <a:lnTo>
                    <a:pt x="1218" y="169"/>
                  </a:lnTo>
                  <a:lnTo>
                    <a:pt x="1220" y="172"/>
                  </a:lnTo>
                  <a:lnTo>
                    <a:pt x="1221" y="174"/>
                  </a:lnTo>
                  <a:lnTo>
                    <a:pt x="1220" y="177"/>
                  </a:lnTo>
                  <a:lnTo>
                    <a:pt x="1218" y="178"/>
                  </a:lnTo>
                  <a:lnTo>
                    <a:pt x="1216" y="180"/>
                  </a:lnTo>
                  <a:lnTo>
                    <a:pt x="1215" y="182"/>
                  </a:lnTo>
                  <a:lnTo>
                    <a:pt x="1216" y="185"/>
                  </a:lnTo>
                  <a:lnTo>
                    <a:pt x="1217" y="188"/>
                  </a:lnTo>
                  <a:lnTo>
                    <a:pt x="1218" y="190"/>
                  </a:lnTo>
                  <a:lnTo>
                    <a:pt x="1221" y="191"/>
                  </a:lnTo>
                  <a:lnTo>
                    <a:pt x="1223" y="193"/>
                  </a:lnTo>
                  <a:lnTo>
                    <a:pt x="1226" y="193"/>
                  </a:lnTo>
                  <a:lnTo>
                    <a:pt x="1228" y="193"/>
                  </a:lnTo>
                  <a:lnTo>
                    <a:pt x="1231" y="191"/>
                  </a:lnTo>
                  <a:lnTo>
                    <a:pt x="1233" y="190"/>
                  </a:lnTo>
                  <a:lnTo>
                    <a:pt x="1236" y="190"/>
                  </a:lnTo>
                  <a:lnTo>
                    <a:pt x="1238" y="190"/>
                  </a:lnTo>
                  <a:lnTo>
                    <a:pt x="1241" y="190"/>
                  </a:lnTo>
                  <a:lnTo>
                    <a:pt x="1245" y="193"/>
                  </a:lnTo>
                  <a:lnTo>
                    <a:pt x="1246" y="194"/>
                  </a:lnTo>
                  <a:lnTo>
                    <a:pt x="1248" y="195"/>
                  </a:lnTo>
                  <a:lnTo>
                    <a:pt x="1251" y="196"/>
                  </a:lnTo>
                  <a:lnTo>
                    <a:pt x="1253" y="196"/>
                  </a:lnTo>
                  <a:lnTo>
                    <a:pt x="1256" y="198"/>
                  </a:lnTo>
                  <a:lnTo>
                    <a:pt x="1257" y="200"/>
                  </a:lnTo>
                  <a:lnTo>
                    <a:pt x="1257" y="208"/>
                  </a:lnTo>
                  <a:lnTo>
                    <a:pt x="1253" y="216"/>
                  </a:lnTo>
                  <a:lnTo>
                    <a:pt x="1252" y="224"/>
                  </a:lnTo>
                  <a:lnTo>
                    <a:pt x="1252" y="226"/>
                  </a:lnTo>
                  <a:lnTo>
                    <a:pt x="1253" y="229"/>
                  </a:lnTo>
                  <a:lnTo>
                    <a:pt x="1254" y="233"/>
                  </a:lnTo>
                  <a:lnTo>
                    <a:pt x="1254" y="234"/>
                  </a:lnTo>
                  <a:lnTo>
                    <a:pt x="1254" y="239"/>
                  </a:lnTo>
                  <a:lnTo>
                    <a:pt x="1257" y="247"/>
                  </a:lnTo>
                  <a:lnTo>
                    <a:pt x="1259" y="255"/>
                  </a:lnTo>
                  <a:lnTo>
                    <a:pt x="1264" y="257"/>
                  </a:lnTo>
                  <a:lnTo>
                    <a:pt x="1267" y="249"/>
                  </a:lnTo>
                  <a:lnTo>
                    <a:pt x="1268" y="239"/>
                  </a:lnTo>
                  <a:lnTo>
                    <a:pt x="1271" y="229"/>
                  </a:lnTo>
                  <a:lnTo>
                    <a:pt x="1274" y="219"/>
                  </a:lnTo>
                  <a:lnTo>
                    <a:pt x="1283" y="211"/>
                  </a:lnTo>
                  <a:lnTo>
                    <a:pt x="1288" y="209"/>
                  </a:lnTo>
                  <a:lnTo>
                    <a:pt x="1293" y="206"/>
                  </a:lnTo>
                  <a:lnTo>
                    <a:pt x="1299" y="206"/>
                  </a:lnTo>
                  <a:lnTo>
                    <a:pt x="1304" y="208"/>
                  </a:lnTo>
                  <a:lnTo>
                    <a:pt x="1307" y="216"/>
                  </a:lnTo>
                  <a:lnTo>
                    <a:pt x="1311" y="223"/>
                  </a:lnTo>
                  <a:lnTo>
                    <a:pt x="1317" y="229"/>
                  </a:lnTo>
                  <a:lnTo>
                    <a:pt x="1322" y="233"/>
                  </a:lnTo>
                  <a:lnTo>
                    <a:pt x="1326" y="238"/>
                  </a:lnTo>
                  <a:lnTo>
                    <a:pt x="1327" y="242"/>
                  </a:lnTo>
                  <a:lnTo>
                    <a:pt x="1328" y="247"/>
                  </a:lnTo>
                  <a:lnTo>
                    <a:pt x="1327" y="251"/>
                  </a:lnTo>
                  <a:lnTo>
                    <a:pt x="1324" y="254"/>
                  </a:lnTo>
                  <a:lnTo>
                    <a:pt x="1322" y="255"/>
                  </a:lnTo>
                  <a:lnTo>
                    <a:pt x="1319" y="256"/>
                  </a:lnTo>
                  <a:lnTo>
                    <a:pt x="1317" y="259"/>
                  </a:lnTo>
                  <a:lnTo>
                    <a:pt x="1314" y="261"/>
                  </a:lnTo>
                  <a:lnTo>
                    <a:pt x="1309" y="270"/>
                  </a:lnTo>
                  <a:lnTo>
                    <a:pt x="1308" y="281"/>
                  </a:lnTo>
                  <a:lnTo>
                    <a:pt x="1311" y="292"/>
                  </a:lnTo>
                  <a:lnTo>
                    <a:pt x="1317" y="300"/>
                  </a:lnTo>
                  <a:lnTo>
                    <a:pt x="1319" y="301"/>
                  </a:lnTo>
                  <a:lnTo>
                    <a:pt x="1321" y="302"/>
                  </a:lnTo>
                  <a:lnTo>
                    <a:pt x="1322" y="302"/>
                  </a:lnTo>
                  <a:lnTo>
                    <a:pt x="1323" y="303"/>
                  </a:lnTo>
                  <a:lnTo>
                    <a:pt x="1324" y="306"/>
                  </a:lnTo>
                  <a:lnTo>
                    <a:pt x="1326" y="307"/>
                  </a:lnTo>
                  <a:lnTo>
                    <a:pt x="1328" y="310"/>
                  </a:lnTo>
                  <a:lnTo>
                    <a:pt x="1330" y="312"/>
                  </a:lnTo>
                  <a:lnTo>
                    <a:pt x="1333" y="313"/>
                  </a:lnTo>
                  <a:lnTo>
                    <a:pt x="1335" y="312"/>
                  </a:lnTo>
                  <a:lnTo>
                    <a:pt x="1338" y="311"/>
                  </a:lnTo>
                  <a:lnTo>
                    <a:pt x="1339" y="308"/>
                  </a:lnTo>
                  <a:lnTo>
                    <a:pt x="1340" y="307"/>
                  </a:lnTo>
                  <a:lnTo>
                    <a:pt x="1340" y="305"/>
                  </a:lnTo>
                  <a:lnTo>
                    <a:pt x="1340" y="298"/>
                  </a:lnTo>
                  <a:lnTo>
                    <a:pt x="1338" y="292"/>
                  </a:lnTo>
                  <a:lnTo>
                    <a:pt x="1335" y="286"/>
                  </a:lnTo>
                  <a:lnTo>
                    <a:pt x="1335" y="279"/>
                  </a:lnTo>
                  <a:lnTo>
                    <a:pt x="1338" y="271"/>
                  </a:lnTo>
                  <a:lnTo>
                    <a:pt x="1343" y="267"/>
                  </a:lnTo>
                  <a:lnTo>
                    <a:pt x="1349" y="266"/>
                  </a:lnTo>
                  <a:lnTo>
                    <a:pt x="1355" y="266"/>
                  </a:lnTo>
                  <a:lnTo>
                    <a:pt x="1362" y="266"/>
                  </a:lnTo>
                  <a:lnTo>
                    <a:pt x="1368" y="264"/>
                  </a:lnTo>
                  <a:lnTo>
                    <a:pt x="1372" y="260"/>
                  </a:lnTo>
                  <a:lnTo>
                    <a:pt x="1372" y="255"/>
                  </a:lnTo>
                  <a:lnTo>
                    <a:pt x="1369" y="247"/>
                  </a:lnTo>
                  <a:lnTo>
                    <a:pt x="1368" y="241"/>
                  </a:lnTo>
                  <a:lnTo>
                    <a:pt x="1367" y="238"/>
                  </a:lnTo>
                  <a:lnTo>
                    <a:pt x="1367" y="234"/>
                  </a:lnTo>
                  <a:lnTo>
                    <a:pt x="1368" y="230"/>
                  </a:lnTo>
                  <a:lnTo>
                    <a:pt x="1369" y="228"/>
                  </a:lnTo>
                  <a:lnTo>
                    <a:pt x="1370" y="225"/>
                  </a:lnTo>
                  <a:lnTo>
                    <a:pt x="1373" y="223"/>
                  </a:lnTo>
                  <a:lnTo>
                    <a:pt x="1377" y="221"/>
                  </a:lnTo>
                  <a:lnTo>
                    <a:pt x="1380" y="221"/>
                  </a:lnTo>
                  <a:lnTo>
                    <a:pt x="1384" y="221"/>
                  </a:lnTo>
                  <a:lnTo>
                    <a:pt x="1387" y="220"/>
                  </a:lnTo>
                  <a:lnTo>
                    <a:pt x="1389" y="218"/>
                  </a:lnTo>
                  <a:lnTo>
                    <a:pt x="1390" y="215"/>
                  </a:lnTo>
                  <a:lnTo>
                    <a:pt x="1392" y="211"/>
                  </a:lnTo>
                  <a:lnTo>
                    <a:pt x="1390" y="208"/>
                  </a:lnTo>
                  <a:lnTo>
                    <a:pt x="1388" y="204"/>
                  </a:lnTo>
                  <a:lnTo>
                    <a:pt x="1384" y="200"/>
                  </a:lnTo>
                  <a:lnTo>
                    <a:pt x="1380" y="196"/>
                  </a:lnTo>
                  <a:lnTo>
                    <a:pt x="1378" y="193"/>
                  </a:lnTo>
                  <a:lnTo>
                    <a:pt x="1377" y="189"/>
                  </a:lnTo>
                  <a:lnTo>
                    <a:pt x="1375" y="187"/>
                  </a:lnTo>
                  <a:lnTo>
                    <a:pt x="1375" y="183"/>
                  </a:lnTo>
                  <a:lnTo>
                    <a:pt x="1377" y="179"/>
                  </a:lnTo>
                  <a:lnTo>
                    <a:pt x="1378" y="177"/>
                  </a:lnTo>
                  <a:lnTo>
                    <a:pt x="1380" y="174"/>
                  </a:lnTo>
                  <a:lnTo>
                    <a:pt x="1388" y="172"/>
                  </a:lnTo>
                  <a:lnTo>
                    <a:pt x="1400" y="173"/>
                  </a:lnTo>
                  <a:lnTo>
                    <a:pt x="1411" y="174"/>
                  </a:lnTo>
                  <a:lnTo>
                    <a:pt x="1421" y="177"/>
                  </a:lnTo>
                  <a:lnTo>
                    <a:pt x="1433" y="177"/>
                  </a:lnTo>
                  <a:lnTo>
                    <a:pt x="1443" y="179"/>
                  </a:lnTo>
                  <a:lnTo>
                    <a:pt x="1445" y="182"/>
                  </a:lnTo>
                  <a:lnTo>
                    <a:pt x="1446" y="184"/>
                  </a:lnTo>
                  <a:lnTo>
                    <a:pt x="1448" y="188"/>
                  </a:lnTo>
                  <a:lnTo>
                    <a:pt x="1450" y="190"/>
                  </a:lnTo>
                  <a:lnTo>
                    <a:pt x="1454" y="191"/>
                  </a:lnTo>
                  <a:lnTo>
                    <a:pt x="1456" y="193"/>
                  </a:lnTo>
                  <a:lnTo>
                    <a:pt x="1459" y="194"/>
                  </a:lnTo>
                  <a:lnTo>
                    <a:pt x="1461" y="196"/>
                  </a:lnTo>
                  <a:lnTo>
                    <a:pt x="1463" y="198"/>
                  </a:lnTo>
                  <a:lnTo>
                    <a:pt x="1464" y="200"/>
                  </a:lnTo>
                  <a:lnTo>
                    <a:pt x="1465" y="201"/>
                  </a:lnTo>
                  <a:lnTo>
                    <a:pt x="1468" y="203"/>
                  </a:lnTo>
                  <a:lnTo>
                    <a:pt x="1470" y="203"/>
                  </a:lnTo>
                  <a:lnTo>
                    <a:pt x="1471" y="204"/>
                  </a:lnTo>
                  <a:lnTo>
                    <a:pt x="1471" y="205"/>
                  </a:lnTo>
                  <a:lnTo>
                    <a:pt x="1472" y="206"/>
                  </a:lnTo>
                  <a:lnTo>
                    <a:pt x="1475" y="209"/>
                  </a:lnTo>
                  <a:lnTo>
                    <a:pt x="1476" y="210"/>
                  </a:lnTo>
                  <a:lnTo>
                    <a:pt x="1477" y="213"/>
                  </a:lnTo>
                  <a:lnTo>
                    <a:pt x="1477" y="214"/>
                  </a:lnTo>
                  <a:lnTo>
                    <a:pt x="1476" y="216"/>
                  </a:lnTo>
                  <a:lnTo>
                    <a:pt x="1475" y="216"/>
                  </a:lnTo>
                  <a:lnTo>
                    <a:pt x="1472" y="218"/>
                  </a:lnTo>
                  <a:lnTo>
                    <a:pt x="1470" y="218"/>
                  </a:lnTo>
                  <a:lnTo>
                    <a:pt x="1468" y="218"/>
                  </a:lnTo>
                  <a:lnTo>
                    <a:pt x="1465" y="218"/>
                  </a:lnTo>
                  <a:lnTo>
                    <a:pt x="1464" y="219"/>
                  </a:lnTo>
                  <a:lnTo>
                    <a:pt x="1463" y="220"/>
                  </a:lnTo>
                  <a:lnTo>
                    <a:pt x="1463" y="221"/>
                  </a:lnTo>
                  <a:lnTo>
                    <a:pt x="1464" y="224"/>
                  </a:lnTo>
                  <a:lnTo>
                    <a:pt x="1466" y="225"/>
                  </a:lnTo>
                  <a:lnTo>
                    <a:pt x="1469" y="226"/>
                  </a:lnTo>
                  <a:lnTo>
                    <a:pt x="1471" y="229"/>
                  </a:lnTo>
                  <a:lnTo>
                    <a:pt x="1474" y="231"/>
                  </a:lnTo>
                  <a:lnTo>
                    <a:pt x="1475" y="234"/>
                  </a:lnTo>
                  <a:lnTo>
                    <a:pt x="1474" y="238"/>
                  </a:lnTo>
                  <a:lnTo>
                    <a:pt x="1472" y="240"/>
                  </a:lnTo>
                  <a:lnTo>
                    <a:pt x="1469" y="242"/>
                  </a:lnTo>
                  <a:lnTo>
                    <a:pt x="1465" y="245"/>
                  </a:lnTo>
                  <a:lnTo>
                    <a:pt x="1461" y="246"/>
                  </a:lnTo>
                  <a:lnTo>
                    <a:pt x="1459" y="247"/>
                  </a:lnTo>
                  <a:lnTo>
                    <a:pt x="1454" y="249"/>
                  </a:lnTo>
                  <a:lnTo>
                    <a:pt x="1450" y="251"/>
                  </a:lnTo>
                  <a:lnTo>
                    <a:pt x="1448" y="252"/>
                  </a:lnTo>
                  <a:lnTo>
                    <a:pt x="1448" y="254"/>
                  </a:lnTo>
                  <a:lnTo>
                    <a:pt x="1448" y="255"/>
                  </a:lnTo>
                  <a:lnTo>
                    <a:pt x="1450" y="256"/>
                  </a:lnTo>
                  <a:lnTo>
                    <a:pt x="1453" y="259"/>
                  </a:lnTo>
                  <a:lnTo>
                    <a:pt x="1455" y="261"/>
                  </a:lnTo>
                  <a:lnTo>
                    <a:pt x="1459" y="264"/>
                  </a:lnTo>
                  <a:lnTo>
                    <a:pt x="1461" y="265"/>
                  </a:lnTo>
                  <a:lnTo>
                    <a:pt x="1461" y="267"/>
                  </a:lnTo>
                  <a:lnTo>
                    <a:pt x="1461" y="270"/>
                  </a:lnTo>
                  <a:lnTo>
                    <a:pt x="1461" y="272"/>
                  </a:lnTo>
                  <a:lnTo>
                    <a:pt x="1460" y="275"/>
                  </a:lnTo>
                  <a:lnTo>
                    <a:pt x="1459" y="276"/>
                  </a:lnTo>
                  <a:lnTo>
                    <a:pt x="1459" y="279"/>
                  </a:lnTo>
                  <a:lnTo>
                    <a:pt x="1458" y="281"/>
                  </a:lnTo>
                  <a:lnTo>
                    <a:pt x="1459" y="284"/>
                  </a:lnTo>
                  <a:lnTo>
                    <a:pt x="1461" y="287"/>
                  </a:lnTo>
                  <a:lnTo>
                    <a:pt x="1465" y="290"/>
                  </a:lnTo>
                  <a:lnTo>
                    <a:pt x="1468" y="292"/>
                  </a:lnTo>
                  <a:lnTo>
                    <a:pt x="1469" y="295"/>
                  </a:lnTo>
                  <a:lnTo>
                    <a:pt x="1469" y="307"/>
                  </a:lnTo>
                  <a:lnTo>
                    <a:pt x="1464" y="318"/>
                  </a:lnTo>
                  <a:lnTo>
                    <a:pt x="1456" y="330"/>
                  </a:lnTo>
                  <a:lnTo>
                    <a:pt x="1448" y="339"/>
                  </a:lnTo>
                  <a:lnTo>
                    <a:pt x="1444" y="343"/>
                  </a:lnTo>
                  <a:lnTo>
                    <a:pt x="1439" y="349"/>
                  </a:lnTo>
                  <a:lnTo>
                    <a:pt x="1433" y="356"/>
                  </a:lnTo>
                  <a:lnTo>
                    <a:pt x="1426" y="361"/>
                  </a:lnTo>
                  <a:lnTo>
                    <a:pt x="1420" y="363"/>
                  </a:lnTo>
                  <a:lnTo>
                    <a:pt x="1414" y="361"/>
                  </a:lnTo>
                  <a:lnTo>
                    <a:pt x="1406" y="352"/>
                  </a:lnTo>
                  <a:lnTo>
                    <a:pt x="1400" y="342"/>
                  </a:lnTo>
                  <a:lnTo>
                    <a:pt x="1393" y="333"/>
                  </a:lnTo>
                  <a:lnTo>
                    <a:pt x="1389" y="332"/>
                  </a:lnTo>
                  <a:lnTo>
                    <a:pt x="1387" y="332"/>
                  </a:lnTo>
                  <a:lnTo>
                    <a:pt x="1384" y="333"/>
                  </a:lnTo>
                  <a:lnTo>
                    <a:pt x="1383" y="335"/>
                  </a:lnTo>
                  <a:lnTo>
                    <a:pt x="1382" y="338"/>
                  </a:lnTo>
                  <a:lnTo>
                    <a:pt x="1383" y="342"/>
                  </a:lnTo>
                  <a:lnTo>
                    <a:pt x="1383" y="344"/>
                  </a:lnTo>
                  <a:lnTo>
                    <a:pt x="1384" y="347"/>
                  </a:lnTo>
                  <a:lnTo>
                    <a:pt x="1387" y="349"/>
                  </a:lnTo>
                  <a:lnTo>
                    <a:pt x="1388" y="352"/>
                  </a:lnTo>
                  <a:lnTo>
                    <a:pt x="1388" y="354"/>
                  </a:lnTo>
                  <a:lnTo>
                    <a:pt x="1389" y="357"/>
                  </a:lnTo>
                  <a:lnTo>
                    <a:pt x="1389" y="359"/>
                  </a:lnTo>
                  <a:lnTo>
                    <a:pt x="1390" y="362"/>
                  </a:lnTo>
                  <a:lnTo>
                    <a:pt x="1392" y="364"/>
                  </a:lnTo>
                  <a:lnTo>
                    <a:pt x="1392" y="367"/>
                  </a:lnTo>
                  <a:lnTo>
                    <a:pt x="1393" y="369"/>
                  </a:lnTo>
                  <a:lnTo>
                    <a:pt x="1393" y="372"/>
                  </a:lnTo>
                  <a:lnTo>
                    <a:pt x="1392" y="373"/>
                  </a:lnTo>
                  <a:lnTo>
                    <a:pt x="1390" y="374"/>
                  </a:lnTo>
                  <a:lnTo>
                    <a:pt x="1388" y="374"/>
                  </a:lnTo>
                  <a:lnTo>
                    <a:pt x="1385" y="373"/>
                  </a:lnTo>
                  <a:lnTo>
                    <a:pt x="1378" y="371"/>
                  </a:lnTo>
                  <a:lnTo>
                    <a:pt x="1373" y="366"/>
                  </a:lnTo>
                  <a:lnTo>
                    <a:pt x="1368" y="359"/>
                  </a:lnTo>
                  <a:lnTo>
                    <a:pt x="1360" y="357"/>
                  </a:lnTo>
                  <a:lnTo>
                    <a:pt x="1352" y="357"/>
                  </a:lnTo>
                  <a:lnTo>
                    <a:pt x="1348" y="359"/>
                  </a:lnTo>
                  <a:lnTo>
                    <a:pt x="1349" y="363"/>
                  </a:lnTo>
                  <a:lnTo>
                    <a:pt x="1352" y="368"/>
                  </a:lnTo>
                  <a:lnTo>
                    <a:pt x="1355" y="374"/>
                  </a:lnTo>
                  <a:lnTo>
                    <a:pt x="1357" y="379"/>
                  </a:lnTo>
                  <a:lnTo>
                    <a:pt x="1357" y="384"/>
                  </a:lnTo>
                  <a:lnTo>
                    <a:pt x="1349" y="395"/>
                  </a:lnTo>
                  <a:lnTo>
                    <a:pt x="1338" y="404"/>
                  </a:lnTo>
                  <a:lnTo>
                    <a:pt x="1329" y="410"/>
                  </a:lnTo>
                  <a:lnTo>
                    <a:pt x="1317" y="410"/>
                  </a:lnTo>
                  <a:lnTo>
                    <a:pt x="1307" y="404"/>
                  </a:lnTo>
                  <a:lnTo>
                    <a:pt x="1299" y="397"/>
                  </a:lnTo>
                  <a:lnTo>
                    <a:pt x="1292" y="389"/>
                  </a:lnTo>
                  <a:lnTo>
                    <a:pt x="1283" y="384"/>
                  </a:lnTo>
                  <a:lnTo>
                    <a:pt x="1276" y="383"/>
                  </a:lnTo>
                  <a:lnTo>
                    <a:pt x="1268" y="386"/>
                  </a:lnTo>
                  <a:lnTo>
                    <a:pt x="1263" y="390"/>
                  </a:lnTo>
                  <a:lnTo>
                    <a:pt x="1261" y="395"/>
                  </a:lnTo>
                  <a:lnTo>
                    <a:pt x="1263" y="400"/>
                  </a:lnTo>
                  <a:lnTo>
                    <a:pt x="1271" y="404"/>
                  </a:lnTo>
                  <a:lnTo>
                    <a:pt x="1274" y="405"/>
                  </a:lnTo>
                  <a:lnTo>
                    <a:pt x="1277" y="405"/>
                  </a:lnTo>
                  <a:lnTo>
                    <a:pt x="1279" y="407"/>
                  </a:lnTo>
                  <a:lnTo>
                    <a:pt x="1281" y="409"/>
                  </a:lnTo>
                  <a:lnTo>
                    <a:pt x="1282" y="410"/>
                  </a:lnTo>
                  <a:lnTo>
                    <a:pt x="1282" y="413"/>
                  </a:lnTo>
                  <a:lnTo>
                    <a:pt x="1283" y="415"/>
                  </a:lnTo>
                  <a:lnTo>
                    <a:pt x="1289" y="420"/>
                  </a:lnTo>
                  <a:lnTo>
                    <a:pt x="1297" y="420"/>
                  </a:lnTo>
                  <a:lnTo>
                    <a:pt x="1307" y="420"/>
                  </a:lnTo>
                  <a:lnTo>
                    <a:pt x="1312" y="420"/>
                  </a:lnTo>
                  <a:lnTo>
                    <a:pt x="1318" y="420"/>
                  </a:lnTo>
                  <a:lnTo>
                    <a:pt x="1323" y="420"/>
                  </a:lnTo>
                  <a:lnTo>
                    <a:pt x="1328" y="423"/>
                  </a:lnTo>
                  <a:lnTo>
                    <a:pt x="1330" y="428"/>
                  </a:lnTo>
                  <a:lnTo>
                    <a:pt x="1332" y="432"/>
                  </a:lnTo>
                  <a:lnTo>
                    <a:pt x="1330" y="435"/>
                  </a:lnTo>
                  <a:lnTo>
                    <a:pt x="1328" y="439"/>
                  </a:lnTo>
                  <a:lnTo>
                    <a:pt x="1326" y="441"/>
                  </a:lnTo>
                  <a:lnTo>
                    <a:pt x="1317" y="453"/>
                  </a:lnTo>
                  <a:lnTo>
                    <a:pt x="1309" y="465"/>
                  </a:lnTo>
                  <a:lnTo>
                    <a:pt x="1302" y="476"/>
                  </a:lnTo>
                  <a:lnTo>
                    <a:pt x="1293" y="486"/>
                  </a:lnTo>
                  <a:lnTo>
                    <a:pt x="1288" y="487"/>
                  </a:lnTo>
                  <a:lnTo>
                    <a:pt x="1281" y="487"/>
                  </a:lnTo>
                  <a:lnTo>
                    <a:pt x="1273" y="486"/>
                  </a:lnTo>
                  <a:lnTo>
                    <a:pt x="1267" y="486"/>
                  </a:lnTo>
                  <a:lnTo>
                    <a:pt x="1261" y="486"/>
                  </a:lnTo>
                  <a:lnTo>
                    <a:pt x="1257" y="491"/>
                  </a:lnTo>
                  <a:lnTo>
                    <a:pt x="1256" y="496"/>
                  </a:lnTo>
                  <a:lnTo>
                    <a:pt x="1256" y="502"/>
                  </a:lnTo>
                  <a:lnTo>
                    <a:pt x="1257" y="507"/>
                  </a:lnTo>
                  <a:lnTo>
                    <a:pt x="1256" y="511"/>
                  </a:lnTo>
                  <a:lnTo>
                    <a:pt x="1253" y="514"/>
                  </a:lnTo>
                  <a:lnTo>
                    <a:pt x="1247" y="515"/>
                  </a:lnTo>
                  <a:lnTo>
                    <a:pt x="1240" y="514"/>
                  </a:lnTo>
                  <a:lnTo>
                    <a:pt x="1230" y="511"/>
                  </a:lnTo>
                  <a:lnTo>
                    <a:pt x="1221" y="510"/>
                  </a:lnTo>
                  <a:lnTo>
                    <a:pt x="1212" y="510"/>
                  </a:lnTo>
                  <a:lnTo>
                    <a:pt x="1207" y="512"/>
                  </a:lnTo>
                  <a:lnTo>
                    <a:pt x="1206" y="515"/>
                  </a:lnTo>
                  <a:lnTo>
                    <a:pt x="1208" y="517"/>
                  </a:lnTo>
                  <a:lnTo>
                    <a:pt x="1215" y="521"/>
                  </a:lnTo>
                  <a:lnTo>
                    <a:pt x="1221" y="524"/>
                  </a:lnTo>
                  <a:lnTo>
                    <a:pt x="1227" y="525"/>
                  </a:lnTo>
                  <a:lnTo>
                    <a:pt x="1231" y="525"/>
                  </a:lnTo>
                  <a:lnTo>
                    <a:pt x="1236" y="527"/>
                  </a:lnTo>
                  <a:lnTo>
                    <a:pt x="1242" y="531"/>
                  </a:lnTo>
                  <a:lnTo>
                    <a:pt x="1245" y="536"/>
                  </a:lnTo>
                  <a:lnTo>
                    <a:pt x="1245" y="541"/>
                  </a:lnTo>
                  <a:lnTo>
                    <a:pt x="1238" y="546"/>
                  </a:lnTo>
                  <a:lnTo>
                    <a:pt x="1230" y="551"/>
                  </a:lnTo>
                  <a:lnTo>
                    <a:pt x="1220" y="555"/>
                  </a:lnTo>
                  <a:lnTo>
                    <a:pt x="1210" y="560"/>
                  </a:lnTo>
                  <a:lnTo>
                    <a:pt x="1208" y="561"/>
                  </a:lnTo>
                  <a:lnTo>
                    <a:pt x="1207" y="563"/>
                  </a:lnTo>
                  <a:lnTo>
                    <a:pt x="1206" y="566"/>
                  </a:lnTo>
                  <a:lnTo>
                    <a:pt x="1206" y="568"/>
                  </a:lnTo>
                  <a:lnTo>
                    <a:pt x="1206" y="571"/>
                  </a:lnTo>
                  <a:lnTo>
                    <a:pt x="1205" y="572"/>
                  </a:lnTo>
                  <a:lnTo>
                    <a:pt x="1202" y="578"/>
                  </a:lnTo>
                  <a:lnTo>
                    <a:pt x="1200" y="582"/>
                  </a:lnTo>
                  <a:lnTo>
                    <a:pt x="1196" y="587"/>
                  </a:lnTo>
                  <a:lnTo>
                    <a:pt x="1192" y="591"/>
                  </a:lnTo>
                  <a:lnTo>
                    <a:pt x="1181" y="604"/>
                  </a:lnTo>
                  <a:lnTo>
                    <a:pt x="1172" y="618"/>
                  </a:lnTo>
                  <a:lnTo>
                    <a:pt x="1166" y="635"/>
                  </a:lnTo>
                  <a:lnTo>
                    <a:pt x="1159" y="648"/>
                  </a:lnTo>
                  <a:lnTo>
                    <a:pt x="1152" y="660"/>
                  </a:lnTo>
                  <a:lnTo>
                    <a:pt x="1147" y="673"/>
                  </a:lnTo>
                  <a:lnTo>
                    <a:pt x="1145" y="688"/>
                  </a:lnTo>
                  <a:lnTo>
                    <a:pt x="1144" y="699"/>
                  </a:lnTo>
                  <a:lnTo>
                    <a:pt x="1144" y="711"/>
                  </a:lnTo>
                  <a:lnTo>
                    <a:pt x="1144" y="725"/>
                  </a:lnTo>
                  <a:lnTo>
                    <a:pt x="1145" y="736"/>
                  </a:lnTo>
                  <a:lnTo>
                    <a:pt x="1150" y="745"/>
                  </a:lnTo>
                  <a:lnTo>
                    <a:pt x="1156" y="751"/>
                  </a:lnTo>
                  <a:lnTo>
                    <a:pt x="1162" y="752"/>
                  </a:lnTo>
                  <a:lnTo>
                    <a:pt x="1171" y="752"/>
                  </a:lnTo>
                  <a:lnTo>
                    <a:pt x="1179" y="754"/>
                  </a:lnTo>
                  <a:lnTo>
                    <a:pt x="1183" y="759"/>
                  </a:lnTo>
                  <a:lnTo>
                    <a:pt x="1187" y="769"/>
                  </a:lnTo>
                  <a:lnTo>
                    <a:pt x="1187" y="778"/>
                  </a:lnTo>
                  <a:lnTo>
                    <a:pt x="1187" y="788"/>
                  </a:lnTo>
                  <a:lnTo>
                    <a:pt x="1188" y="797"/>
                  </a:lnTo>
                  <a:lnTo>
                    <a:pt x="1193" y="807"/>
                  </a:lnTo>
                  <a:lnTo>
                    <a:pt x="1196" y="815"/>
                  </a:lnTo>
                  <a:lnTo>
                    <a:pt x="1197" y="823"/>
                  </a:lnTo>
                  <a:lnTo>
                    <a:pt x="1197" y="826"/>
                  </a:lnTo>
                  <a:lnTo>
                    <a:pt x="1197" y="828"/>
                  </a:lnTo>
                  <a:lnTo>
                    <a:pt x="1197" y="831"/>
                  </a:lnTo>
                  <a:lnTo>
                    <a:pt x="1198" y="833"/>
                  </a:lnTo>
                  <a:lnTo>
                    <a:pt x="1200" y="834"/>
                  </a:lnTo>
                  <a:lnTo>
                    <a:pt x="1202" y="834"/>
                  </a:lnTo>
                  <a:lnTo>
                    <a:pt x="1205" y="834"/>
                  </a:lnTo>
                  <a:lnTo>
                    <a:pt x="1212" y="832"/>
                  </a:lnTo>
                  <a:lnTo>
                    <a:pt x="1217" y="828"/>
                  </a:lnTo>
                  <a:lnTo>
                    <a:pt x="1222" y="825"/>
                  </a:lnTo>
                  <a:lnTo>
                    <a:pt x="1228" y="825"/>
                  </a:lnTo>
                  <a:lnTo>
                    <a:pt x="1236" y="827"/>
                  </a:lnTo>
                  <a:lnTo>
                    <a:pt x="1242" y="831"/>
                  </a:lnTo>
                  <a:lnTo>
                    <a:pt x="1250" y="834"/>
                  </a:lnTo>
                  <a:lnTo>
                    <a:pt x="1257" y="837"/>
                  </a:lnTo>
                  <a:lnTo>
                    <a:pt x="1269" y="838"/>
                  </a:lnTo>
                  <a:lnTo>
                    <a:pt x="1283" y="834"/>
                  </a:lnTo>
                  <a:lnTo>
                    <a:pt x="1293" y="836"/>
                  </a:lnTo>
                  <a:lnTo>
                    <a:pt x="1299" y="839"/>
                  </a:lnTo>
                  <a:lnTo>
                    <a:pt x="1303" y="846"/>
                  </a:lnTo>
                  <a:lnTo>
                    <a:pt x="1307" y="853"/>
                  </a:lnTo>
                  <a:lnTo>
                    <a:pt x="1312" y="861"/>
                  </a:lnTo>
                  <a:lnTo>
                    <a:pt x="1319" y="869"/>
                  </a:lnTo>
                  <a:lnTo>
                    <a:pt x="1328" y="874"/>
                  </a:lnTo>
                  <a:lnTo>
                    <a:pt x="1338" y="879"/>
                  </a:lnTo>
                  <a:lnTo>
                    <a:pt x="1352" y="887"/>
                  </a:lnTo>
                  <a:lnTo>
                    <a:pt x="1364" y="894"/>
                  </a:lnTo>
                  <a:lnTo>
                    <a:pt x="1379" y="903"/>
                  </a:lnTo>
                  <a:lnTo>
                    <a:pt x="1393" y="908"/>
                  </a:lnTo>
                  <a:lnTo>
                    <a:pt x="1406" y="909"/>
                  </a:lnTo>
                  <a:lnTo>
                    <a:pt x="1421" y="910"/>
                  </a:lnTo>
                  <a:lnTo>
                    <a:pt x="1429" y="910"/>
                  </a:lnTo>
                  <a:lnTo>
                    <a:pt x="1436" y="909"/>
                  </a:lnTo>
                  <a:lnTo>
                    <a:pt x="1443" y="910"/>
                  </a:lnTo>
                  <a:lnTo>
                    <a:pt x="1448" y="913"/>
                  </a:lnTo>
                  <a:lnTo>
                    <a:pt x="1451" y="922"/>
                  </a:lnTo>
                  <a:lnTo>
                    <a:pt x="1454" y="930"/>
                  </a:lnTo>
                  <a:lnTo>
                    <a:pt x="1454" y="939"/>
                  </a:lnTo>
                  <a:lnTo>
                    <a:pt x="1449" y="944"/>
                  </a:lnTo>
                  <a:lnTo>
                    <a:pt x="1445" y="949"/>
                  </a:lnTo>
                  <a:lnTo>
                    <a:pt x="1441" y="954"/>
                  </a:lnTo>
                  <a:lnTo>
                    <a:pt x="1440" y="960"/>
                  </a:lnTo>
                  <a:lnTo>
                    <a:pt x="1440" y="963"/>
                  </a:lnTo>
                  <a:lnTo>
                    <a:pt x="1440" y="965"/>
                  </a:lnTo>
                  <a:lnTo>
                    <a:pt x="1441" y="968"/>
                  </a:lnTo>
                  <a:lnTo>
                    <a:pt x="1444" y="970"/>
                  </a:lnTo>
                  <a:lnTo>
                    <a:pt x="1445" y="974"/>
                  </a:lnTo>
                  <a:lnTo>
                    <a:pt x="1445" y="976"/>
                  </a:lnTo>
                  <a:lnTo>
                    <a:pt x="1446" y="984"/>
                  </a:lnTo>
                  <a:lnTo>
                    <a:pt x="1446" y="992"/>
                  </a:lnTo>
                  <a:lnTo>
                    <a:pt x="1449" y="1001"/>
                  </a:lnTo>
                  <a:lnTo>
                    <a:pt x="1453" y="1007"/>
                  </a:lnTo>
                  <a:lnTo>
                    <a:pt x="1461" y="1012"/>
                  </a:lnTo>
                  <a:lnTo>
                    <a:pt x="1463" y="1012"/>
                  </a:lnTo>
                  <a:lnTo>
                    <a:pt x="1465" y="1012"/>
                  </a:lnTo>
                  <a:lnTo>
                    <a:pt x="1469" y="1014"/>
                  </a:lnTo>
                  <a:lnTo>
                    <a:pt x="1471" y="1014"/>
                  </a:lnTo>
                  <a:lnTo>
                    <a:pt x="1475" y="1012"/>
                  </a:lnTo>
                  <a:lnTo>
                    <a:pt x="1477" y="1012"/>
                  </a:lnTo>
                  <a:lnTo>
                    <a:pt x="1479" y="1010"/>
                  </a:lnTo>
                  <a:lnTo>
                    <a:pt x="1480" y="1007"/>
                  </a:lnTo>
                  <a:lnTo>
                    <a:pt x="1480" y="1005"/>
                  </a:lnTo>
                  <a:lnTo>
                    <a:pt x="1479" y="1004"/>
                  </a:lnTo>
                  <a:lnTo>
                    <a:pt x="1477" y="1001"/>
                  </a:lnTo>
                  <a:lnTo>
                    <a:pt x="1477" y="999"/>
                  </a:lnTo>
                  <a:lnTo>
                    <a:pt x="1476" y="997"/>
                  </a:lnTo>
                  <a:lnTo>
                    <a:pt x="1485" y="996"/>
                  </a:lnTo>
                  <a:lnTo>
                    <a:pt x="1490" y="999"/>
                  </a:lnTo>
                  <a:lnTo>
                    <a:pt x="1494" y="1005"/>
                  </a:lnTo>
                  <a:lnTo>
                    <a:pt x="1496" y="1011"/>
                  </a:lnTo>
                  <a:lnTo>
                    <a:pt x="1497" y="1019"/>
                  </a:lnTo>
                  <a:lnTo>
                    <a:pt x="1497" y="1026"/>
                  </a:lnTo>
                  <a:lnTo>
                    <a:pt x="1496" y="1033"/>
                  </a:lnTo>
                  <a:lnTo>
                    <a:pt x="1494" y="1042"/>
                  </a:lnTo>
                  <a:lnTo>
                    <a:pt x="1492" y="1051"/>
                  </a:lnTo>
                  <a:lnTo>
                    <a:pt x="1491" y="1060"/>
                  </a:lnTo>
                  <a:lnTo>
                    <a:pt x="1494" y="1067"/>
                  </a:lnTo>
                  <a:lnTo>
                    <a:pt x="1500" y="1073"/>
                  </a:lnTo>
                  <a:lnTo>
                    <a:pt x="1511" y="1078"/>
                  </a:lnTo>
                  <a:lnTo>
                    <a:pt x="1517" y="1077"/>
                  </a:lnTo>
                  <a:lnTo>
                    <a:pt x="1522" y="1071"/>
                  </a:lnTo>
                  <a:lnTo>
                    <a:pt x="1524" y="1060"/>
                  </a:lnTo>
                  <a:lnTo>
                    <a:pt x="1524" y="1056"/>
                  </a:lnTo>
                  <a:lnTo>
                    <a:pt x="1524" y="1052"/>
                  </a:lnTo>
                  <a:lnTo>
                    <a:pt x="1525" y="1051"/>
                  </a:lnTo>
                  <a:lnTo>
                    <a:pt x="1527" y="1050"/>
                  </a:lnTo>
                  <a:lnTo>
                    <a:pt x="1529" y="1050"/>
                  </a:lnTo>
                  <a:lnTo>
                    <a:pt x="1531" y="1048"/>
                  </a:lnTo>
                  <a:lnTo>
                    <a:pt x="1534" y="1048"/>
                  </a:lnTo>
                  <a:lnTo>
                    <a:pt x="1536" y="1048"/>
                  </a:lnTo>
                  <a:lnTo>
                    <a:pt x="1539" y="1047"/>
                  </a:lnTo>
                  <a:lnTo>
                    <a:pt x="1541" y="1046"/>
                  </a:lnTo>
                  <a:lnTo>
                    <a:pt x="1542" y="1043"/>
                  </a:lnTo>
                  <a:lnTo>
                    <a:pt x="1547" y="1032"/>
                  </a:lnTo>
                  <a:lnTo>
                    <a:pt x="1547" y="1021"/>
                  </a:lnTo>
                  <a:lnTo>
                    <a:pt x="1544" y="1010"/>
                  </a:lnTo>
                  <a:lnTo>
                    <a:pt x="1540" y="997"/>
                  </a:lnTo>
                  <a:lnTo>
                    <a:pt x="1537" y="986"/>
                  </a:lnTo>
                  <a:lnTo>
                    <a:pt x="1535" y="974"/>
                  </a:lnTo>
                  <a:lnTo>
                    <a:pt x="1534" y="961"/>
                  </a:lnTo>
                  <a:lnTo>
                    <a:pt x="1529" y="949"/>
                  </a:lnTo>
                  <a:lnTo>
                    <a:pt x="1521" y="936"/>
                  </a:lnTo>
                  <a:lnTo>
                    <a:pt x="1519" y="934"/>
                  </a:lnTo>
                  <a:lnTo>
                    <a:pt x="1519" y="931"/>
                  </a:lnTo>
                  <a:lnTo>
                    <a:pt x="1519" y="929"/>
                  </a:lnTo>
                  <a:lnTo>
                    <a:pt x="1520" y="928"/>
                  </a:lnTo>
                  <a:lnTo>
                    <a:pt x="1522" y="926"/>
                  </a:lnTo>
                  <a:lnTo>
                    <a:pt x="1525" y="926"/>
                  </a:lnTo>
                  <a:lnTo>
                    <a:pt x="1529" y="925"/>
                  </a:lnTo>
                  <a:lnTo>
                    <a:pt x="1531" y="925"/>
                  </a:lnTo>
                  <a:lnTo>
                    <a:pt x="1535" y="924"/>
                  </a:lnTo>
                  <a:lnTo>
                    <a:pt x="1537" y="923"/>
                  </a:lnTo>
                  <a:lnTo>
                    <a:pt x="1550" y="918"/>
                  </a:lnTo>
                  <a:lnTo>
                    <a:pt x="1563" y="913"/>
                  </a:lnTo>
                  <a:lnTo>
                    <a:pt x="1570" y="908"/>
                  </a:lnTo>
                  <a:lnTo>
                    <a:pt x="1576" y="902"/>
                  </a:lnTo>
                  <a:lnTo>
                    <a:pt x="1581" y="894"/>
                  </a:lnTo>
                  <a:lnTo>
                    <a:pt x="1585" y="890"/>
                  </a:lnTo>
                  <a:lnTo>
                    <a:pt x="1588" y="887"/>
                  </a:lnTo>
                  <a:lnTo>
                    <a:pt x="1592" y="883"/>
                  </a:lnTo>
                  <a:lnTo>
                    <a:pt x="1595" y="879"/>
                  </a:lnTo>
                  <a:lnTo>
                    <a:pt x="1595" y="864"/>
                  </a:lnTo>
                  <a:lnTo>
                    <a:pt x="1592" y="849"/>
                  </a:lnTo>
                  <a:lnTo>
                    <a:pt x="1590" y="834"/>
                  </a:lnTo>
                  <a:lnTo>
                    <a:pt x="1583" y="807"/>
                  </a:lnTo>
                  <a:lnTo>
                    <a:pt x="1573" y="782"/>
                  </a:lnTo>
                  <a:lnTo>
                    <a:pt x="1566" y="774"/>
                  </a:lnTo>
                  <a:lnTo>
                    <a:pt x="1558" y="765"/>
                  </a:lnTo>
                  <a:lnTo>
                    <a:pt x="1552" y="756"/>
                  </a:lnTo>
                  <a:lnTo>
                    <a:pt x="1547" y="746"/>
                  </a:lnTo>
                  <a:lnTo>
                    <a:pt x="1545" y="735"/>
                  </a:lnTo>
                  <a:lnTo>
                    <a:pt x="1545" y="731"/>
                  </a:lnTo>
                  <a:lnTo>
                    <a:pt x="1546" y="728"/>
                  </a:lnTo>
                  <a:lnTo>
                    <a:pt x="1547" y="724"/>
                  </a:lnTo>
                  <a:lnTo>
                    <a:pt x="1548" y="720"/>
                  </a:lnTo>
                  <a:lnTo>
                    <a:pt x="1552" y="718"/>
                  </a:lnTo>
                  <a:lnTo>
                    <a:pt x="1555" y="716"/>
                  </a:lnTo>
                  <a:lnTo>
                    <a:pt x="1558" y="714"/>
                  </a:lnTo>
                  <a:lnTo>
                    <a:pt x="1561" y="710"/>
                  </a:lnTo>
                  <a:lnTo>
                    <a:pt x="1563" y="706"/>
                  </a:lnTo>
                  <a:lnTo>
                    <a:pt x="1566" y="701"/>
                  </a:lnTo>
                  <a:lnTo>
                    <a:pt x="1568" y="698"/>
                  </a:lnTo>
                  <a:lnTo>
                    <a:pt x="1571" y="691"/>
                  </a:lnTo>
                  <a:lnTo>
                    <a:pt x="1570" y="686"/>
                  </a:lnTo>
                  <a:lnTo>
                    <a:pt x="1568" y="683"/>
                  </a:lnTo>
                  <a:lnTo>
                    <a:pt x="1566" y="677"/>
                  </a:lnTo>
                  <a:lnTo>
                    <a:pt x="1565" y="669"/>
                  </a:lnTo>
                  <a:lnTo>
                    <a:pt x="1563" y="662"/>
                  </a:lnTo>
                  <a:lnTo>
                    <a:pt x="1561" y="657"/>
                  </a:lnTo>
                  <a:lnTo>
                    <a:pt x="1558" y="654"/>
                  </a:lnTo>
                  <a:lnTo>
                    <a:pt x="1556" y="653"/>
                  </a:lnTo>
                  <a:lnTo>
                    <a:pt x="1553" y="653"/>
                  </a:lnTo>
                  <a:lnTo>
                    <a:pt x="1551" y="652"/>
                  </a:lnTo>
                  <a:lnTo>
                    <a:pt x="1548" y="652"/>
                  </a:lnTo>
                  <a:lnTo>
                    <a:pt x="1546" y="652"/>
                  </a:lnTo>
                  <a:lnTo>
                    <a:pt x="1545" y="650"/>
                  </a:lnTo>
                  <a:lnTo>
                    <a:pt x="1544" y="650"/>
                  </a:lnTo>
                  <a:lnTo>
                    <a:pt x="1544" y="648"/>
                  </a:lnTo>
                  <a:lnTo>
                    <a:pt x="1545" y="647"/>
                  </a:lnTo>
                  <a:lnTo>
                    <a:pt x="1547" y="644"/>
                  </a:lnTo>
                  <a:lnTo>
                    <a:pt x="1550" y="640"/>
                  </a:lnTo>
                  <a:lnTo>
                    <a:pt x="1557" y="626"/>
                  </a:lnTo>
                  <a:lnTo>
                    <a:pt x="1557" y="611"/>
                  </a:lnTo>
                  <a:lnTo>
                    <a:pt x="1550" y="596"/>
                  </a:lnTo>
                  <a:lnTo>
                    <a:pt x="1547" y="591"/>
                  </a:lnTo>
                  <a:lnTo>
                    <a:pt x="1548" y="587"/>
                  </a:lnTo>
                  <a:lnTo>
                    <a:pt x="1550" y="582"/>
                  </a:lnTo>
                  <a:lnTo>
                    <a:pt x="1552" y="575"/>
                  </a:lnTo>
                  <a:lnTo>
                    <a:pt x="1555" y="568"/>
                  </a:lnTo>
                  <a:lnTo>
                    <a:pt x="1557" y="561"/>
                  </a:lnTo>
                  <a:lnTo>
                    <a:pt x="1563" y="553"/>
                  </a:lnTo>
                  <a:lnTo>
                    <a:pt x="1565" y="552"/>
                  </a:lnTo>
                  <a:lnTo>
                    <a:pt x="1566" y="553"/>
                  </a:lnTo>
                  <a:lnTo>
                    <a:pt x="1567" y="555"/>
                  </a:lnTo>
                  <a:lnTo>
                    <a:pt x="1570" y="556"/>
                  </a:lnTo>
                  <a:lnTo>
                    <a:pt x="1571" y="558"/>
                  </a:lnTo>
                  <a:lnTo>
                    <a:pt x="1572" y="561"/>
                  </a:lnTo>
                  <a:lnTo>
                    <a:pt x="1573" y="562"/>
                  </a:lnTo>
                  <a:lnTo>
                    <a:pt x="1577" y="565"/>
                  </a:lnTo>
                  <a:lnTo>
                    <a:pt x="1580" y="566"/>
                  </a:lnTo>
                  <a:lnTo>
                    <a:pt x="1583" y="566"/>
                  </a:lnTo>
                  <a:lnTo>
                    <a:pt x="1586" y="566"/>
                  </a:lnTo>
                  <a:lnTo>
                    <a:pt x="1590" y="567"/>
                  </a:lnTo>
                  <a:lnTo>
                    <a:pt x="1602" y="570"/>
                  </a:lnTo>
                  <a:lnTo>
                    <a:pt x="1613" y="575"/>
                  </a:lnTo>
                  <a:lnTo>
                    <a:pt x="1626" y="577"/>
                  </a:lnTo>
                  <a:lnTo>
                    <a:pt x="1632" y="577"/>
                  </a:lnTo>
                  <a:lnTo>
                    <a:pt x="1641" y="577"/>
                  </a:lnTo>
                  <a:lnTo>
                    <a:pt x="1647" y="575"/>
                  </a:lnTo>
                  <a:lnTo>
                    <a:pt x="1648" y="573"/>
                  </a:lnTo>
                  <a:lnTo>
                    <a:pt x="1649" y="571"/>
                  </a:lnTo>
                  <a:lnTo>
                    <a:pt x="1652" y="568"/>
                  </a:lnTo>
                  <a:lnTo>
                    <a:pt x="1654" y="567"/>
                  </a:lnTo>
                  <a:lnTo>
                    <a:pt x="1656" y="565"/>
                  </a:lnTo>
                  <a:lnTo>
                    <a:pt x="1657" y="565"/>
                  </a:lnTo>
                  <a:lnTo>
                    <a:pt x="1662" y="567"/>
                  </a:lnTo>
                  <a:lnTo>
                    <a:pt x="1668" y="573"/>
                  </a:lnTo>
                  <a:lnTo>
                    <a:pt x="1674" y="581"/>
                  </a:lnTo>
                  <a:lnTo>
                    <a:pt x="1681" y="587"/>
                  </a:lnTo>
                  <a:lnTo>
                    <a:pt x="1683" y="591"/>
                  </a:lnTo>
                  <a:lnTo>
                    <a:pt x="1694" y="601"/>
                  </a:lnTo>
                  <a:lnTo>
                    <a:pt x="1704" y="612"/>
                  </a:lnTo>
                  <a:lnTo>
                    <a:pt x="1707" y="616"/>
                  </a:lnTo>
                  <a:lnTo>
                    <a:pt x="1708" y="618"/>
                  </a:lnTo>
                  <a:lnTo>
                    <a:pt x="1712" y="622"/>
                  </a:lnTo>
                  <a:lnTo>
                    <a:pt x="1714" y="624"/>
                  </a:lnTo>
                  <a:lnTo>
                    <a:pt x="1718" y="624"/>
                  </a:lnTo>
                  <a:lnTo>
                    <a:pt x="1719" y="627"/>
                  </a:lnTo>
                  <a:lnTo>
                    <a:pt x="1723" y="627"/>
                  </a:lnTo>
                  <a:lnTo>
                    <a:pt x="1727" y="628"/>
                  </a:lnTo>
                  <a:lnTo>
                    <a:pt x="1730" y="631"/>
                  </a:lnTo>
                  <a:lnTo>
                    <a:pt x="1733" y="631"/>
                  </a:lnTo>
                  <a:lnTo>
                    <a:pt x="1734" y="633"/>
                  </a:lnTo>
                  <a:lnTo>
                    <a:pt x="1737" y="635"/>
                  </a:lnTo>
                  <a:lnTo>
                    <a:pt x="1738" y="638"/>
                  </a:lnTo>
                  <a:lnTo>
                    <a:pt x="1748" y="640"/>
                  </a:lnTo>
                  <a:lnTo>
                    <a:pt x="1759" y="643"/>
                  </a:lnTo>
                  <a:lnTo>
                    <a:pt x="1760" y="643"/>
                  </a:lnTo>
                  <a:lnTo>
                    <a:pt x="1762" y="643"/>
                  </a:lnTo>
                  <a:lnTo>
                    <a:pt x="1763" y="642"/>
                  </a:lnTo>
                  <a:lnTo>
                    <a:pt x="1763" y="640"/>
                  </a:lnTo>
                  <a:lnTo>
                    <a:pt x="1764" y="639"/>
                  </a:lnTo>
                  <a:lnTo>
                    <a:pt x="1765" y="638"/>
                  </a:lnTo>
                  <a:lnTo>
                    <a:pt x="1768" y="638"/>
                  </a:lnTo>
                  <a:lnTo>
                    <a:pt x="1770" y="638"/>
                  </a:lnTo>
                  <a:lnTo>
                    <a:pt x="1773" y="640"/>
                  </a:lnTo>
                  <a:lnTo>
                    <a:pt x="1771" y="645"/>
                  </a:lnTo>
                  <a:lnTo>
                    <a:pt x="1769" y="652"/>
                  </a:lnTo>
                  <a:lnTo>
                    <a:pt x="1765" y="658"/>
                  </a:lnTo>
                  <a:lnTo>
                    <a:pt x="1762" y="663"/>
                  </a:lnTo>
                  <a:lnTo>
                    <a:pt x="1762" y="667"/>
                  </a:lnTo>
                  <a:lnTo>
                    <a:pt x="1763" y="674"/>
                  </a:lnTo>
                  <a:lnTo>
                    <a:pt x="1765" y="680"/>
                  </a:lnTo>
                  <a:lnTo>
                    <a:pt x="1766" y="688"/>
                  </a:lnTo>
                  <a:lnTo>
                    <a:pt x="1766" y="709"/>
                  </a:lnTo>
                  <a:lnTo>
                    <a:pt x="1765" y="710"/>
                  </a:lnTo>
                  <a:lnTo>
                    <a:pt x="1765" y="714"/>
                  </a:lnTo>
                  <a:lnTo>
                    <a:pt x="1765" y="716"/>
                  </a:lnTo>
                  <a:lnTo>
                    <a:pt x="1765" y="720"/>
                  </a:lnTo>
                  <a:lnTo>
                    <a:pt x="1766" y="721"/>
                  </a:lnTo>
                  <a:lnTo>
                    <a:pt x="1771" y="724"/>
                  </a:lnTo>
                  <a:lnTo>
                    <a:pt x="1774" y="728"/>
                  </a:lnTo>
                  <a:lnTo>
                    <a:pt x="1776" y="731"/>
                  </a:lnTo>
                  <a:lnTo>
                    <a:pt x="1778" y="735"/>
                  </a:lnTo>
                  <a:lnTo>
                    <a:pt x="1779" y="737"/>
                  </a:lnTo>
                  <a:lnTo>
                    <a:pt x="1779" y="741"/>
                  </a:lnTo>
                  <a:lnTo>
                    <a:pt x="1779" y="744"/>
                  </a:lnTo>
                  <a:lnTo>
                    <a:pt x="1779" y="746"/>
                  </a:lnTo>
                  <a:lnTo>
                    <a:pt x="1779" y="749"/>
                  </a:lnTo>
                  <a:lnTo>
                    <a:pt x="1780" y="750"/>
                  </a:lnTo>
                  <a:lnTo>
                    <a:pt x="1783" y="752"/>
                  </a:lnTo>
                  <a:lnTo>
                    <a:pt x="1786" y="752"/>
                  </a:lnTo>
                  <a:lnTo>
                    <a:pt x="1789" y="752"/>
                  </a:lnTo>
                  <a:lnTo>
                    <a:pt x="1793" y="751"/>
                  </a:lnTo>
                  <a:lnTo>
                    <a:pt x="1795" y="751"/>
                  </a:lnTo>
                  <a:lnTo>
                    <a:pt x="1799" y="750"/>
                  </a:lnTo>
                  <a:lnTo>
                    <a:pt x="1804" y="754"/>
                  </a:lnTo>
                  <a:lnTo>
                    <a:pt x="1808" y="759"/>
                  </a:lnTo>
                  <a:lnTo>
                    <a:pt x="1810" y="766"/>
                  </a:lnTo>
                  <a:lnTo>
                    <a:pt x="1814" y="771"/>
                  </a:lnTo>
                  <a:lnTo>
                    <a:pt x="1821" y="776"/>
                  </a:lnTo>
                  <a:lnTo>
                    <a:pt x="1828" y="776"/>
                  </a:lnTo>
                  <a:lnTo>
                    <a:pt x="1834" y="771"/>
                  </a:lnTo>
                  <a:lnTo>
                    <a:pt x="1837" y="764"/>
                  </a:lnTo>
                  <a:lnTo>
                    <a:pt x="1840" y="760"/>
                  </a:lnTo>
                  <a:lnTo>
                    <a:pt x="1842" y="756"/>
                  </a:lnTo>
                  <a:lnTo>
                    <a:pt x="1845" y="754"/>
                  </a:lnTo>
                  <a:lnTo>
                    <a:pt x="1847" y="751"/>
                  </a:lnTo>
                  <a:lnTo>
                    <a:pt x="1849" y="750"/>
                  </a:lnTo>
                  <a:lnTo>
                    <a:pt x="1851" y="750"/>
                  </a:lnTo>
                  <a:lnTo>
                    <a:pt x="1852" y="749"/>
                  </a:lnTo>
                  <a:lnTo>
                    <a:pt x="1855" y="749"/>
                  </a:lnTo>
                  <a:lnTo>
                    <a:pt x="1856" y="747"/>
                  </a:lnTo>
                  <a:lnTo>
                    <a:pt x="1860" y="741"/>
                  </a:lnTo>
                  <a:lnTo>
                    <a:pt x="1861" y="731"/>
                  </a:lnTo>
                  <a:lnTo>
                    <a:pt x="1862" y="723"/>
                  </a:lnTo>
                  <a:lnTo>
                    <a:pt x="1864" y="714"/>
                  </a:lnTo>
                  <a:lnTo>
                    <a:pt x="1865" y="706"/>
                  </a:lnTo>
                  <a:lnTo>
                    <a:pt x="1864" y="700"/>
                  </a:lnTo>
                  <a:lnTo>
                    <a:pt x="1864" y="694"/>
                  </a:lnTo>
                  <a:lnTo>
                    <a:pt x="1869" y="688"/>
                  </a:lnTo>
                  <a:lnTo>
                    <a:pt x="1877" y="681"/>
                  </a:lnTo>
                  <a:lnTo>
                    <a:pt x="1881" y="675"/>
                  </a:lnTo>
                  <a:lnTo>
                    <a:pt x="1881" y="669"/>
                  </a:lnTo>
                  <a:lnTo>
                    <a:pt x="1877" y="659"/>
                  </a:lnTo>
                  <a:lnTo>
                    <a:pt x="1876" y="655"/>
                  </a:lnTo>
                  <a:lnTo>
                    <a:pt x="1877" y="652"/>
                  </a:lnTo>
                  <a:lnTo>
                    <a:pt x="1879" y="650"/>
                  </a:lnTo>
                  <a:lnTo>
                    <a:pt x="1880" y="649"/>
                  </a:lnTo>
                  <a:lnTo>
                    <a:pt x="1882" y="649"/>
                  </a:lnTo>
                  <a:lnTo>
                    <a:pt x="1885" y="649"/>
                  </a:lnTo>
                  <a:lnTo>
                    <a:pt x="1887" y="650"/>
                  </a:lnTo>
                  <a:lnTo>
                    <a:pt x="1889" y="653"/>
                  </a:lnTo>
                  <a:lnTo>
                    <a:pt x="1890" y="657"/>
                  </a:lnTo>
                  <a:lnTo>
                    <a:pt x="1889" y="664"/>
                  </a:lnTo>
                  <a:lnTo>
                    <a:pt x="1886" y="673"/>
                  </a:lnTo>
                  <a:lnTo>
                    <a:pt x="1886" y="680"/>
                  </a:lnTo>
                  <a:lnTo>
                    <a:pt x="1887" y="690"/>
                  </a:lnTo>
                  <a:lnTo>
                    <a:pt x="1896" y="708"/>
                  </a:lnTo>
                  <a:lnTo>
                    <a:pt x="1906" y="725"/>
                  </a:lnTo>
                  <a:lnTo>
                    <a:pt x="1913" y="742"/>
                  </a:lnTo>
                  <a:lnTo>
                    <a:pt x="1922" y="760"/>
                  </a:lnTo>
                  <a:lnTo>
                    <a:pt x="1932" y="774"/>
                  </a:lnTo>
                  <a:lnTo>
                    <a:pt x="1938" y="788"/>
                  </a:lnTo>
                  <a:lnTo>
                    <a:pt x="1945" y="803"/>
                  </a:lnTo>
                  <a:lnTo>
                    <a:pt x="1950" y="812"/>
                  </a:lnTo>
                  <a:lnTo>
                    <a:pt x="1956" y="823"/>
                  </a:lnTo>
                  <a:lnTo>
                    <a:pt x="1955" y="832"/>
                  </a:lnTo>
                  <a:lnTo>
                    <a:pt x="1952" y="839"/>
                  </a:lnTo>
                  <a:lnTo>
                    <a:pt x="1950" y="847"/>
                  </a:lnTo>
                  <a:lnTo>
                    <a:pt x="1955" y="862"/>
                  </a:lnTo>
                  <a:lnTo>
                    <a:pt x="1962" y="877"/>
                  </a:lnTo>
                  <a:lnTo>
                    <a:pt x="1971" y="889"/>
                  </a:lnTo>
                  <a:lnTo>
                    <a:pt x="1975" y="893"/>
                  </a:lnTo>
                  <a:lnTo>
                    <a:pt x="1978" y="897"/>
                  </a:lnTo>
                  <a:lnTo>
                    <a:pt x="1983" y="899"/>
                  </a:lnTo>
                  <a:lnTo>
                    <a:pt x="1987" y="900"/>
                  </a:lnTo>
                  <a:lnTo>
                    <a:pt x="1991" y="900"/>
                  </a:lnTo>
                  <a:lnTo>
                    <a:pt x="1994" y="902"/>
                  </a:lnTo>
                  <a:lnTo>
                    <a:pt x="1997" y="904"/>
                  </a:lnTo>
                  <a:lnTo>
                    <a:pt x="1999" y="905"/>
                  </a:lnTo>
                  <a:lnTo>
                    <a:pt x="2002" y="908"/>
                  </a:lnTo>
                  <a:lnTo>
                    <a:pt x="2004" y="909"/>
                  </a:lnTo>
                  <a:lnTo>
                    <a:pt x="2007" y="909"/>
                  </a:lnTo>
                  <a:lnTo>
                    <a:pt x="2009" y="909"/>
                  </a:lnTo>
                  <a:lnTo>
                    <a:pt x="2012" y="910"/>
                  </a:lnTo>
                  <a:lnTo>
                    <a:pt x="2014" y="912"/>
                  </a:lnTo>
                  <a:lnTo>
                    <a:pt x="2017" y="913"/>
                  </a:lnTo>
                  <a:lnTo>
                    <a:pt x="2018" y="915"/>
                  </a:lnTo>
                  <a:lnTo>
                    <a:pt x="2018" y="918"/>
                  </a:lnTo>
                  <a:lnTo>
                    <a:pt x="2019" y="922"/>
                  </a:lnTo>
                  <a:lnTo>
                    <a:pt x="2019" y="924"/>
                  </a:lnTo>
                  <a:lnTo>
                    <a:pt x="2022" y="926"/>
                  </a:lnTo>
                  <a:lnTo>
                    <a:pt x="2023" y="928"/>
                  </a:lnTo>
                  <a:lnTo>
                    <a:pt x="2026" y="929"/>
                  </a:lnTo>
                  <a:lnTo>
                    <a:pt x="2031" y="930"/>
                  </a:lnTo>
                  <a:lnTo>
                    <a:pt x="2037" y="931"/>
                  </a:lnTo>
                  <a:lnTo>
                    <a:pt x="2042" y="934"/>
                  </a:lnTo>
                  <a:lnTo>
                    <a:pt x="2043" y="936"/>
                  </a:lnTo>
                  <a:lnTo>
                    <a:pt x="2046" y="939"/>
                  </a:lnTo>
                  <a:lnTo>
                    <a:pt x="2048" y="943"/>
                  </a:lnTo>
                  <a:lnTo>
                    <a:pt x="2049" y="946"/>
                  </a:lnTo>
                  <a:lnTo>
                    <a:pt x="2049" y="950"/>
                  </a:lnTo>
                  <a:lnTo>
                    <a:pt x="2052" y="956"/>
                  </a:lnTo>
                  <a:lnTo>
                    <a:pt x="2049" y="963"/>
                  </a:lnTo>
                  <a:lnTo>
                    <a:pt x="2047" y="968"/>
                  </a:lnTo>
                  <a:lnTo>
                    <a:pt x="2047" y="971"/>
                  </a:lnTo>
                  <a:lnTo>
                    <a:pt x="2052" y="976"/>
                  </a:lnTo>
                  <a:lnTo>
                    <a:pt x="2063" y="980"/>
                  </a:lnTo>
                  <a:lnTo>
                    <a:pt x="2072" y="985"/>
                  </a:lnTo>
                  <a:lnTo>
                    <a:pt x="2080" y="991"/>
                  </a:lnTo>
                  <a:lnTo>
                    <a:pt x="2083" y="996"/>
                  </a:lnTo>
                  <a:lnTo>
                    <a:pt x="2084" y="1000"/>
                  </a:lnTo>
                  <a:lnTo>
                    <a:pt x="2002" y="975"/>
                  </a:lnTo>
                  <a:lnTo>
                    <a:pt x="1918" y="954"/>
                  </a:lnTo>
                  <a:lnTo>
                    <a:pt x="1835" y="935"/>
                  </a:lnTo>
                  <a:lnTo>
                    <a:pt x="1749" y="922"/>
                  </a:lnTo>
                  <a:lnTo>
                    <a:pt x="1745" y="919"/>
                  </a:lnTo>
                  <a:lnTo>
                    <a:pt x="1727" y="910"/>
                  </a:lnTo>
                  <a:lnTo>
                    <a:pt x="1709" y="909"/>
                  </a:lnTo>
                  <a:lnTo>
                    <a:pt x="1693" y="914"/>
                  </a:lnTo>
                  <a:lnTo>
                    <a:pt x="1679" y="924"/>
                  </a:lnTo>
                  <a:lnTo>
                    <a:pt x="1669" y="939"/>
                  </a:lnTo>
                  <a:lnTo>
                    <a:pt x="1663" y="956"/>
                  </a:lnTo>
                  <a:lnTo>
                    <a:pt x="1662" y="974"/>
                  </a:lnTo>
                  <a:lnTo>
                    <a:pt x="1659" y="989"/>
                  </a:lnTo>
                  <a:lnTo>
                    <a:pt x="1661" y="1002"/>
                  </a:lnTo>
                  <a:lnTo>
                    <a:pt x="1666" y="1016"/>
                  </a:lnTo>
                  <a:lnTo>
                    <a:pt x="1666" y="1028"/>
                  </a:lnTo>
                  <a:lnTo>
                    <a:pt x="1669" y="1042"/>
                  </a:lnTo>
                  <a:lnTo>
                    <a:pt x="1724" y="1194"/>
                  </a:lnTo>
                  <a:lnTo>
                    <a:pt x="1775" y="1347"/>
                  </a:lnTo>
                  <a:lnTo>
                    <a:pt x="1773" y="1349"/>
                  </a:lnTo>
                  <a:lnTo>
                    <a:pt x="1771" y="1351"/>
                  </a:lnTo>
                  <a:lnTo>
                    <a:pt x="1769" y="1351"/>
                  </a:lnTo>
                  <a:lnTo>
                    <a:pt x="1766" y="1351"/>
                  </a:lnTo>
                  <a:lnTo>
                    <a:pt x="1765" y="1351"/>
                  </a:lnTo>
                  <a:lnTo>
                    <a:pt x="1763" y="1349"/>
                  </a:lnTo>
                  <a:lnTo>
                    <a:pt x="1760" y="1348"/>
                  </a:lnTo>
                  <a:lnTo>
                    <a:pt x="1759" y="1347"/>
                  </a:lnTo>
                  <a:lnTo>
                    <a:pt x="1757" y="1347"/>
                  </a:lnTo>
                  <a:lnTo>
                    <a:pt x="1755" y="1348"/>
                  </a:lnTo>
                  <a:lnTo>
                    <a:pt x="1754" y="1351"/>
                  </a:lnTo>
                  <a:lnTo>
                    <a:pt x="1752" y="1354"/>
                  </a:lnTo>
                  <a:lnTo>
                    <a:pt x="1749" y="1358"/>
                  </a:lnTo>
                  <a:lnTo>
                    <a:pt x="1747" y="1362"/>
                  </a:lnTo>
                  <a:lnTo>
                    <a:pt x="1747" y="1367"/>
                  </a:lnTo>
                  <a:lnTo>
                    <a:pt x="1745" y="1369"/>
                  </a:lnTo>
                  <a:lnTo>
                    <a:pt x="1745" y="1372"/>
                  </a:lnTo>
                  <a:lnTo>
                    <a:pt x="1745" y="1374"/>
                  </a:lnTo>
                  <a:lnTo>
                    <a:pt x="1745" y="1375"/>
                  </a:lnTo>
                  <a:lnTo>
                    <a:pt x="1744" y="1377"/>
                  </a:lnTo>
                  <a:lnTo>
                    <a:pt x="1744" y="1378"/>
                  </a:lnTo>
                  <a:lnTo>
                    <a:pt x="1742" y="1379"/>
                  </a:lnTo>
                  <a:lnTo>
                    <a:pt x="1738" y="1379"/>
                  </a:lnTo>
                  <a:lnTo>
                    <a:pt x="1735" y="1379"/>
                  </a:lnTo>
                  <a:lnTo>
                    <a:pt x="1732" y="1380"/>
                  </a:lnTo>
                  <a:lnTo>
                    <a:pt x="1730" y="1382"/>
                  </a:lnTo>
                  <a:lnTo>
                    <a:pt x="1728" y="1384"/>
                  </a:lnTo>
                  <a:lnTo>
                    <a:pt x="1727" y="1389"/>
                  </a:lnTo>
                  <a:lnTo>
                    <a:pt x="1725" y="1393"/>
                  </a:lnTo>
                  <a:lnTo>
                    <a:pt x="1666" y="1375"/>
                  </a:lnTo>
                  <a:lnTo>
                    <a:pt x="1606" y="1357"/>
                  </a:lnTo>
                  <a:lnTo>
                    <a:pt x="1605" y="1357"/>
                  </a:lnTo>
                  <a:lnTo>
                    <a:pt x="1605" y="1353"/>
                  </a:lnTo>
                  <a:lnTo>
                    <a:pt x="1602" y="1344"/>
                  </a:lnTo>
                  <a:lnTo>
                    <a:pt x="1596" y="1339"/>
                  </a:lnTo>
                  <a:lnTo>
                    <a:pt x="1590" y="1338"/>
                  </a:lnTo>
                  <a:lnTo>
                    <a:pt x="1581" y="1341"/>
                  </a:lnTo>
                  <a:lnTo>
                    <a:pt x="1573" y="1344"/>
                  </a:lnTo>
                  <a:lnTo>
                    <a:pt x="1566" y="1348"/>
                  </a:lnTo>
                  <a:lnTo>
                    <a:pt x="1562" y="1347"/>
                  </a:lnTo>
                  <a:lnTo>
                    <a:pt x="1558" y="1346"/>
                  </a:lnTo>
                  <a:lnTo>
                    <a:pt x="1563" y="1343"/>
                  </a:lnTo>
                  <a:lnTo>
                    <a:pt x="1566" y="1343"/>
                  </a:lnTo>
                  <a:lnTo>
                    <a:pt x="1536" y="1333"/>
                  </a:lnTo>
                  <a:lnTo>
                    <a:pt x="1509" y="1323"/>
                  </a:lnTo>
                  <a:lnTo>
                    <a:pt x="1510" y="1311"/>
                  </a:lnTo>
                  <a:lnTo>
                    <a:pt x="1507" y="1298"/>
                  </a:lnTo>
                  <a:lnTo>
                    <a:pt x="1500" y="1287"/>
                  </a:lnTo>
                  <a:lnTo>
                    <a:pt x="1492" y="1285"/>
                  </a:lnTo>
                  <a:lnTo>
                    <a:pt x="1482" y="1282"/>
                  </a:lnTo>
                  <a:lnTo>
                    <a:pt x="1471" y="1283"/>
                  </a:lnTo>
                  <a:lnTo>
                    <a:pt x="1464" y="1287"/>
                  </a:lnTo>
                  <a:lnTo>
                    <a:pt x="1463" y="1290"/>
                  </a:lnTo>
                  <a:lnTo>
                    <a:pt x="1461" y="1293"/>
                  </a:lnTo>
                  <a:lnTo>
                    <a:pt x="1460" y="1296"/>
                  </a:lnTo>
                  <a:lnTo>
                    <a:pt x="1460" y="1298"/>
                  </a:lnTo>
                  <a:lnTo>
                    <a:pt x="1459" y="1300"/>
                  </a:lnTo>
                  <a:lnTo>
                    <a:pt x="1458" y="1302"/>
                  </a:lnTo>
                  <a:lnTo>
                    <a:pt x="1456" y="1303"/>
                  </a:lnTo>
                  <a:lnTo>
                    <a:pt x="1454" y="1303"/>
                  </a:lnTo>
                  <a:lnTo>
                    <a:pt x="1451" y="1302"/>
                  </a:lnTo>
                  <a:lnTo>
                    <a:pt x="1448" y="1301"/>
                  </a:lnTo>
                  <a:lnTo>
                    <a:pt x="1440" y="1295"/>
                  </a:lnTo>
                  <a:lnTo>
                    <a:pt x="1433" y="1290"/>
                  </a:lnTo>
                  <a:lnTo>
                    <a:pt x="1426" y="1285"/>
                  </a:lnTo>
                  <a:lnTo>
                    <a:pt x="1419" y="1281"/>
                  </a:lnTo>
                  <a:lnTo>
                    <a:pt x="1410" y="1278"/>
                  </a:lnTo>
                  <a:lnTo>
                    <a:pt x="1404" y="1275"/>
                  </a:lnTo>
                  <a:lnTo>
                    <a:pt x="1400" y="1277"/>
                  </a:lnTo>
                  <a:lnTo>
                    <a:pt x="1398" y="1280"/>
                  </a:lnTo>
                  <a:lnTo>
                    <a:pt x="1393" y="1282"/>
                  </a:lnTo>
                  <a:lnTo>
                    <a:pt x="1389" y="1280"/>
                  </a:lnTo>
                  <a:lnTo>
                    <a:pt x="1384" y="1278"/>
                  </a:lnTo>
                  <a:lnTo>
                    <a:pt x="1393" y="1278"/>
                  </a:lnTo>
                  <a:lnTo>
                    <a:pt x="1369" y="1267"/>
                  </a:lnTo>
                  <a:lnTo>
                    <a:pt x="1344" y="1256"/>
                  </a:lnTo>
                  <a:lnTo>
                    <a:pt x="1348" y="1255"/>
                  </a:lnTo>
                  <a:lnTo>
                    <a:pt x="1352" y="1254"/>
                  </a:lnTo>
                  <a:lnTo>
                    <a:pt x="1355" y="1252"/>
                  </a:lnTo>
                  <a:lnTo>
                    <a:pt x="1359" y="1254"/>
                  </a:lnTo>
                  <a:lnTo>
                    <a:pt x="1367" y="1254"/>
                  </a:lnTo>
                  <a:lnTo>
                    <a:pt x="1375" y="1255"/>
                  </a:lnTo>
                  <a:lnTo>
                    <a:pt x="1384" y="1255"/>
                  </a:lnTo>
                  <a:lnTo>
                    <a:pt x="1392" y="1254"/>
                  </a:lnTo>
                  <a:lnTo>
                    <a:pt x="1397" y="1250"/>
                  </a:lnTo>
                  <a:lnTo>
                    <a:pt x="1399" y="1245"/>
                  </a:lnTo>
                  <a:lnTo>
                    <a:pt x="1398" y="1235"/>
                  </a:lnTo>
                  <a:lnTo>
                    <a:pt x="1394" y="1226"/>
                  </a:lnTo>
                  <a:lnTo>
                    <a:pt x="1390" y="1220"/>
                  </a:lnTo>
                  <a:lnTo>
                    <a:pt x="1384" y="1216"/>
                  </a:lnTo>
                  <a:lnTo>
                    <a:pt x="1375" y="1214"/>
                  </a:lnTo>
                  <a:lnTo>
                    <a:pt x="1369" y="1214"/>
                  </a:lnTo>
                  <a:lnTo>
                    <a:pt x="1365" y="1214"/>
                  </a:lnTo>
                  <a:lnTo>
                    <a:pt x="1363" y="1213"/>
                  </a:lnTo>
                  <a:lnTo>
                    <a:pt x="1362" y="1211"/>
                  </a:lnTo>
                  <a:lnTo>
                    <a:pt x="1360" y="1209"/>
                  </a:lnTo>
                  <a:lnTo>
                    <a:pt x="1359" y="1206"/>
                  </a:lnTo>
                  <a:lnTo>
                    <a:pt x="1358" y="1203"/>
                  </a:lnTo>
                  <a:lnTo>
                    <a:pt x="1357" y="1199"/>
                  </a:lnTo>
                  <a:lnTo>
                    <a:pt x="1355" y="1196"/>
                  </a:lnTo>
                  <a:lnTo>
                    <a:pt x="1354" y="1193"/>
                  </a:lnTo>
                  <a:lnTo>
                    <a:pt x="1353" y="1190"/>
                  </a:lnTo>
                  <a:lnTo>
                    <a:pt x="1350" y="1188"/>
                  </a:lnTo>
                  <a:lnTo>
                    <a:pt x="1348" y="1185"/>
                  </a:lnTo>
                  <a:lnTo>
                    <a:pt x="1347" y="1184"/>
                  </a:lnTo>
                  <a:lnTo>
                    <a:pt x="1344" y="1183"/>
                  </a:lnTo>
                  <a:lnTo>
                    <a:pt x="1342" y="1184"/>
                  </a:lnTo>
                  <a:lnTo>
                    <a:pt x="1340" y="1185"/>
                  </a:lnTo>
                  <a:lnTo>
                    <a:pt x="1338" y="1188"/>
                  </a:lnTo>
                  <a:lnTo>
                    <a:pt x="1338" y="1190"/>
                  </a:lnTo>
                  <a:lnTo>
                    <a:pt x="1338" y="1191"/>
                  </a:lnTo>
                  <a:lnTo>
                    <a:pt x="1337" y="1190"/>
                  </a:lnTo>
                  <a:lnTo>
                    <a:pt x="1335" y="1190"/>
                  </a:lnTo>
                  <a:lnTo>
                    <a:pt x="1334" y="1188"/>
                  </a:lnTo>
                  <a:lnTo>
                    <a:pt x="1333" y="1185"/>
                  </a:lnTo>
                  <a:lnTo>
                    <a:pt x="1330" y="1181"/>
                  </a:lnTo>
                  <a:lnTo>
                    <a:pt x="1327" y="1179"/>
                  </a:lnTo>
                  <a:lnTo>
                    <a:pt x="1324" y="1178"/>
                  </a:lnTo>
                  <a:lnTo>
                    <a:pt x="1319" y="1178"/>
                  </a:lnTo>
                  <a:lnTo>
                    <a:pt x="1313" y="1178"/>
                  </a:lnTo>
                  <a:lnTo>
                    <a:pt x="1309" y="1180"/>
                  </a:lnTo>
                  <a:lnTo>
                    <a:pt x="1307" y="1185"/>
                  </a:lnTo>
                  <a:lnTo>
                    <a:pt x="1306" y="1191"/>
                  </a:lnTo>
                  <a:lnTo>
                    <a:pt x="1303" y="1196"/>
                  </a:lnTo>
                  <a:lnTo>
                    <a:pt x="1299" y="1201"/>
                  </a:lnTo>
                  <a:lnTo>
                    <a:pt x="1292" y="1204"/>
                  </a:lnTo>
                  <a:lnTo>
                    <a:pt x="1286" y="1206"/>
                  </a:lnTo>
                  <a:lnTo>
                    <a:pt x="1281" y="1209"/>
                  </a:lnTo>
                  <a:lnTo>
                    <a:pt x="1277" y="1211"/>
                  </a:lnTo>
                  <a:lnTo>
                    <a:pt x="1273" y="1214"/>
                  </a:lnTo>
                  <a:lnTo>
                    <a:pt x="1269" y="1216"/>
                  </a:lnTo>
                  <a:lnTo>
                    <a:pt x="1267" y="1219"/>
                  </a:lnTo>
                  <a:lnTo>
                    <a:pt x="1262" y="1222"/>
                  </a:lnTo>
                  <a:lnTo>
                    <a:pt x="1262" y="1222"/>
                  </a:lnTo>
                  <a:lnTo>
                    <a:pt x="1262" y="1222"/>
                  </a:lnTo>
                  <a:lnTo>
                    <a:pt x="1259" y="1222"/>
                  </a:lnTo>
                  <a:lnTo>
                    <a:pt x="1254" y="1220"/>
                  </a:lnTo>
                  <a:lnTo>
                    <a:pt x="1257" y="1219"/>
                  </a:lnTo>
                  <a:lnTo>
                    <a:pt x="1259" y="1217"/>
                  </a:lnTo>
                  <a:lnTo>
                    <a:pt x="1169" y="1174"/>
                  </a:lnTo>
                  <a:lnTo>
                    <a:pt x="1080" y="1129"/>
                  </a:lnTo>
                  <a:lnTo>
                    <a:pt x="984" y="1076"/>
                  </a:lnTo>
                  <a:lnTo>
                    <a:pt x="892" y="1021"/>
                  </a:lnTo>
                  <a:lnTo>
                    <a:pt x="805" y="966"/>
                  </a:lnTo>
                  <a:lnTo>
                    <a:pt x="720" y="912"/>
                  </a:lnTo>
                  <a:lnTo>
                    <a:pt x="640" y="859"/>
                  </a:lnTo>
                  <a:lnTo>
                    <a:pt x="564" y="810"/>
                  </a:lnTo>
                  <a:lnTo>
                    <a:pt x="492" y="764"/>
                  </a:lnTo>
                  <a:lnTo>
                    <a:pt x="426" y="723"/>
                  </a:lnTo>
                  <a:lnTo>
                    <a:pt x="363" y="685"/>
                  </a:lnTo>
                  <a:lnTo>
                    <a:pt x="302" y="654"/>
                  </a:lnTo>
                  <a:lnTo>
                    <a:pt x="244" y="629"/>
                  </a:lnTo>
                  <a:lnTo>
                    <a:pt x="188" y="609"/>
                  </a:lnTo>
                  <a:lnTo>
                    <a:pt x="133" y="596"/>
                  </a:lnTo>
                  <a:lnTo>
                    <a:pt x="81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66" y="587"/>
                  </a:lnTo>
                  <a:lnTo>
                    <a:pt x="66" y="587"/>
                  </a:lnTo>
                  <a:lnTo>
                    <a:pt x="65" y="588"/>
                  </a:lnTo>
                  <a:lnTo>
                    <a:pt x="65" y="588"/>
                  </a:lnTo>
                  <a:lnTo>
                    <a:pt x="65" y="588"/>
                  </a:lnTo>
                  <a:lnTo>
                    <a:pt x="62" y="588"/>
                  </a:lnTo>
                  <a:lnTo>
                    <a:pt x="62" y="591"/>
                  </a:lnTo>
                  <a:lnTo>
                    <a:pt x="35" y="592"/>
                  </a:lnTo>
                  <a:lnTo>
                    <a:pt x="10" y="596"/>
                  </a:lnTo>
                  <a:lnTo>
                    <a:pt x="10" y="593"/>
                  </a:lnTo>
                  <a:lnTo>
                    <a:pt x="11" y="591"/>
                  </a:lnTo>
                  <a:lnTo>
                    <a:pt x="13" y="588"/>
                  </a:lnTo>
                  <a:lnTo>
                    <a:pt x="14" y="586"/>
                  </a:lnTo>
                  <a:lnTo>
                    <a:pt x="14" y="584"/>
                  </a:lnTo>
                  <a:lnTo>
                    <a:pt x="13" y="583"/>
                  </a:lnTo>
                  <a:lnTo>
                    <a:pt x="13" y="583"/>
                  </a:lnTo>
                  <a:lnTo>
                    <a:pt x="11" y="583"/>
                  </a:lnTo>
                  <a:lnTo>
                    <a:pt x="10" y="583"/>
                  </a:lnTo>
                  <a:lnTo>
                    <a:pt x="5" y="581"/>
                  </a:lnTo>
                  <a:lnTo>
                    <a:pt x="1" y="576"/>
                  </a:lnTo>
                  <a:lnTo>
                    <a:pt x="0" y="571"/>
                  </a:lnTo>
                  <a:lnTo>
                    <a:pt x="1" y="562"/>
                  </a:lnTo>
                  <a:lnTo>
                    <a:pt x="5" y="560"/>
                  </a:lnTo>
                  <a:lnTo>
                    <a:pt x="9" y="557"/>
                  </a:lnTo>
                  <a:lnTo>
                    <a:pt x="13" y="553"/>
                  </a:lnTo>
                  <a:lnTo>
                    <a:pt x="16" y="552"/>
                  </a:lnTo>
                  <a:lnTo>
                    <a:pt x="19" y="548"/>
                  </a:lnTo>
                  <a:lnTo>
                    <a:pt x="21" y="545"/>
                  </a:lnTo>
                  <a:lnTo>
                    <a:pt x="25" y="541"/>
                  </a:lnTo>
                  <a:lnTo>
                    <a:pt x="29" y="536"/>
                  </a:lnTo>
                  <a:lnTo>
                    <a:pt x="34" y="531"/>
                  </a:lnTo>
                  <a:lnTo>
                    <a:pt x="39" y="526"/>
                  </a:lnTo>
                  <a:lnTo>
                    <a:pt x="44" y="524"/>
                  </a:lnTo>
                  <a:lnTo>
                    <a:pt x="46" y="525"/>
                  </a:lnTo>
                  <a:lnTo>
                    <a:pt x="47" y="527"/>
                  </a:lnTo>
                  <a:lnTo>
                    <a:pt x="46" y="529"/>
                  </a:lnTo>
                  <a:lnTo>
                    <a:pt x="46" y="531"/>
                  </a:lnTo>
                  <a:lnTo>
                    <a:pt x="45" y="532"/>
                  </a:lnTo>
                  <a:lnTo>
                    <a:pt x="44" y="535"/>
                  </a:lnTo>
                  <a:lnTo>
                    <a:pt x="44" y="536"/>
                  </a:lnTo>
                  <a:lnTo>
                    <a:pt x="44" y="537"/>
                  </a:lnTo>
                  <a:lnTo>
                    <a:pt x="46" y="537"/>
                  </a:lnTo>
                  <a:lnTo>
                    <a:pt x="47" y="538"/>
                  </a:lnTo>
                  <a:lnTo>
                    <a:pt x="50" y="538"/>
                  </a:lnTo>
                  <a:lnTo>
                    <a:pt x="51" y="538"/>
                  </a:lnTo>
                  <a:lnTo>
                    <a:pt x="51" y="538"/>
                  </a:lnTo>
                  <a:lnTo>
                    <a:pt x="54" y="538"/>
                  </a:lnTo>
                  <a:lnTo>
                    <a:pt x="56" y="538"/>
                  </a:lnTo>
                  <a:lnTo>
                    <a:pt x="59" y="538"/>
                  </a:lnTo>
                  <a:lnTo>
                    <a:pt x="61" y="538"/>
                  </a:lnTo>
                  <a:lnTo>
                    <a:pt x="65" y="537"/>
                  </a:lnTo>
                  <a:lnTo>
                    <a:pt x="66" y="536"/>
                  </a:lnTo>
                  <a:lnTo>
                    <a:pt x="69" y="533"/>
                  </a:lnTo>
                  <a:lnTo>
                    <a:pt x="70" y="530"/>
                  </a:lnTo>
                  <a:lnTo>
                    <a:pt x="70" y="529"/>
                  </a:lnTo>
                  <a:lnTo>
                    <a:pt x="69" y="527"/>
                  </a:lnTo>
                  <a:lnTo>
                    <a:pt x="67" y="526"/>
                  </a:lnTo>
                  <a:lnTo>
                    <a:pt x="66" y="526"/>
                  </a:lnTo>
                  <a:lnTo>
                    <a:pt x="65" y="526"/>
                  </a:lnTo>
                  <a:lnTo>
                    <a:pt x="64" y="526"/>
                  </a:lnTo>
                  <a:lnTo>
                    <a:pt x="64" y="525"/>
                  </a:lnTo>
                  <a:lnTo>
                    <a:pt x="64" y="525"/>
                  </a:lnTo>
                  <a:lnTo>
                    <a:pt x="64" y="522"/>
                  </a:lnTo>
                  <a:lnTo>
                    <a:pt x="65" y="520"/>
                  </a:lnTo>
                  <a:lnTo>
                    <a:pt x="66" y="517"/>
                  </a:lnTo>
                  <a:lnTo>
                    <a:pt x="66" y="514"/>
                  </a:lnTo>
                  <a:lnTo>
                    <a:pt x="65" y="511"/>
                  </a:lnTo>
                  <a:lnTo>
                    <a:pt x="62" y="510"/>
                  </a:lnTo>
                  <a:lnTo>
                    <a:pt x="60" y="507"/>
                  </a:lnTo>
                  <a:lnTo>
                    <a:pt x="57" y="506"/>
                  </a:lnTo>
                  <a:lnTo>
                    <a:pt x="56" y="506"/>
                  </a:lnTo>
                  <a:lnTo>
                    <a:pt x="54" y="507"/>
                  </a:lnTo>
                  <a:lnTo>
                    <a:pt x="50" y="506"/>
                  </a:lnTo>
                  <a:lnTo>
                    <a:pt x="47" y="504"/>
                  </a:lnTo>
                  <a:lnTo>
                    <a:pt x="49" y="499"/>
                  </a:lnTo>
                  <a:lnTo>
                    <a:pt x="50" y="492"/>
                  </a:lnTo>
                  <a:lnTo>
                    <a:pt x="51" y="486"/>
                  </a:lnTo>
                  <a:lnTo>
                    <a:pt x="51" y="481"/>
                  </a:lnTo>
                  <a:lnTo>
                    <a:pt x="50" y="479"/>
                  </a:lnTo>
                  <a:lnTo>
                    <a:pt x="49" y="476"/>
                  </a:lnTo>
                  <a:lnTo>
                    <a:pt x="47" y="474"/>
                  </a:lnTo>
                  <a:lnTo>
                    <a:pt x="46" y="473"/>
                  </a:lnTo>
                  <a:lnTo>
                    <a:pt x="45" y="469"/>
                  </a:lnTo>
                  <a:lnTo>
                    <a:pt x="42" y="465"/>
                  </a:lnTo>
                  <a:lnTo>
                    <a:pt x="40" y="463"/>
                  </a:lnTo>
                  <a:lnTo>
                    <a:pt x="39" y="463"/>
                  </a:lnTo>
                  <a:lnTo>
                    <a:pt x="36" y="460"/>
                  </a:lnTo>
                  <a:lnTo>
                    <a:pt x="34" y="459"/>
                  </a:lnTo>
                  <a:lnTo>
                    <a:pt x="31" y="458"/>
                  </a:lnTo>
                  <a:lnTo>
                    <a:pt x="29" y="456"/>
                  </a:lnTo>
                  <a:lnTo>
                    <a:pt x="27" y="456"/>
                  </a:lnTo>
                  <a:lnTo>
                    <a:pt x="27" y="455"/>
                  </a:lnTo>
                  <a:lnTo>
                    <a:pt x="27" y="455"/>
                  </a:lnTo>
                  <a:lnTo>
                    <a:pt x="27" y="454"/>
                  </a:lnTo>
                  <a:lnTo>
                    <a:pt x="30" y="453"/>
                  </a:lnTo>
                  <a:lnTo>
                    <a:pt x="32" y="451"/>
                  </a:lnTo>
                  <a:lnTo>
                    <a:pt x="34" y="449"/>
                  </a:lnTo>
                  <a:lnTo>
                    <a:pt x="35" y="445"/>
                  </a:lnTo>
                  <a:lnTo>
                    <a:pt x="36" y="441"/>
                  </a:lnTo>
                  <a:lnTo>
                    <a:pt x="36" y="439"/>
                  </a:lnTo>
                  <a:lnTo>
                    <a:pt x="37" y="435"/>
                  </a:lnTo>
                  <a:lnTo>
                    <a:pt x="39" y="432"/>
                  </a:lnTo>
                  <a:lnTo>
                    <a:pt x="41" y="428"/>
                  </a:lnTo>
                  <a:lnTo>
                    <a:pt x="44" y="427"/>
                  </a:lnTo>
                  <a:lnTo>
                    <a:pt x="46" y="425"/>
                  </a:lnTo>
                  <a:lnTo>
                    <a:pt x="49" y="425"/>
                  </a:lnTo>
                  <a:lnTo>
                    <a:pt x="51" y="425"/>
                  </a:lnTo>
                  <a:lnTo>
                    <a:pt x="54" y="423"/>
                  </a:lnTo>
                  <a:lnTo>
                    <a:pt x="56" y="420"/>
                  </a:lnTo>
                  <a:lnTo>
                    <a:pt x="67" y="409"/>
                  </a:lnTo>
                  <a:lnTo>
                    <a:pt x="75" y="394"/>
                  </a:lnTo>
                  <a:lnTo>
                    <a:pt x="76" y="390"/>
                  </a:lnTo>
                  <a:lnTo>
                    <a:pt x="76" y="387"/>
                  </a:lnTo>
                  <a:lnTo>
                    <a:pt x="76" y="382"/>
                  </a:lnTo>
                  <a:lnTo>
                    <a:pt x="77" y="378"/>
                  </a:lnTo>
                  <a:lnTo>
                    <a:pt x="80" y="376"/>
                  </a:lnTo>
                  <a:lnTo>
                    <a:pt x="82" y="372"/>
                  </a:lnTo>
                  <a:lnTo>
                    <a:pt x="86" y="368"/>
                  </a:lnTo>
                  <a:lnTo>
                    <a:pt x="87" y="366"/>
                  </a:lnTo>
                  <a:lnTo>
                    <a:pt x="88" y="363"/>
                  </a:lnTo>
                  <a:lnTo>
                    <a:pt x="90" y="359"/>
                  </a:lnTo>
                  <a:lnTo>
                    <a:pt x="91" y="354"/>
                  </a:lnTo>
                  <a:lnTo>
                    <a:pt x="92" y="352"/>
                  </a:lnTo>
                  <a:lnTo>
                    <a:pt x="93" y="349"/>
                  </a:lnTo>
                  <a:lnTo>
                    <a:pt x="96" y="349"/>
                  </a:lnTo>
                  <a:lnTo>
                    <a:pt x="98" y="349"/>
                  </a:lnTo>
                  <a:lnTo>
                    <a:pt x="101" y="347"/>
                  </a:lnTo>
                  <a:lnTo>
                    <a:pt x="108" y="339"/>
                  </a:lnTo>
                  <a:lnTo>
                    <a:pt x="110" y="337"/>
                  </a:lnTo>
                  <a:lnTo>
                    <a:pt x="112" y="333"/>
                  </a:lnTo>
                  <a:lnTo>
                    <a:pt x="113" y="331"/>
                  </a:lnTo>
                  <a:lnTo>
                    <a:pt x="116" y="327"/>
                  </a:lnTo>
                  <a:lnTo>
                    <a:pt x="117" y="325"/>
                  </a:lnTo>
                  <a:lnTo>
                    <a:pt x="120" y="322"/>
                  </a:lnTo>
                  <a:lnTo>
                    <a:pt x="121" y="321"/>
                  </a:lnTo>
                  <a:lnTo>
                    <a:pt x="122" y="321"/>
                  </a:lnTo>
                  <a:lnTo>
                    <a:pt x="123" y="322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3"/>
                  </a:lnTo>
                  <a:lnTo>
                    <a:pt x="132" y="321"/>
                  </a:lnTo>
                  <a:lnTo>
                    <a:pt x="136" y="318"/>
                  </a:lnTo>
                  <a:lnTo>
                    <a:pt x="141" y="316"/>
                  </a:lnTo>
                  <a:lnTo>
                    <a:pt x="145" y="310"/>
                  </a:lnTo>
                  <a:lnTo>
                    <a:pt x="150" y="302"/>
                  </a:lnTo>
                  <a:lnTo>
                    <a:pt x="155" y="295"/>
                  </a:lnTo>
                  <a:lnTo>
                    <a:pt x="158" y="292"/>
                  </a:lnTo>
                  <a:lnTo>
                    <a:pt x="162" y="295"/>
                  </a:lnTo>
                  <a:lnTo>
                    <a:pt x="162" y="300"/>
                  </a:lnTo>
                  <a:lnTo>
                    <a:pt x="161" y="305"/>
                  </a:lnTo>
                  <a:lnTo>
                    <a:pt x="158" y="311"/>
                  </a:lnTo>
                  <a:lnTo>
                    <a:pt x="158" y="316"/>
                  </a:lnTo>
                  <a:lnTo>
                    <a:pt x="161" y="318"/>
                  </a:lnTo>
                  <a:lnTo>
                    <a:pt x="162" y="321"/>
                  </a:lnTo>
                  <a:lnTo>
                    <a:pt x="164" y="323"/>
                  </a:lnTo>
                  <a:lnTo>
                    <a:pt x="164" y="323"/>
                  </a:lnTo>
                  <a:lnTo>
                    <a:pt x="166" y="323"/>
                  </a:lnTo>
                  <a:lnTo>
                    <a:pt x="167" y="323"/>
                  </a:lnTo>
                  <a:lnTo>
                    <a:pt x="168" y="322"/>
                  </a:lnTo>
                  <a:lnTo>
                    <a:pt x="169" y="321"/>
                  </a:lnTo>
                  <a:lnTo>
                    <a:pt x="169" y="318"/>
                  </a:lnTo>
                  <a:lnTo>
                    <a:pt x="168" y="317"/>
                  </a:lnTo>
                  <a:lnTo>
                    <a:pt x="167" y="316"/>
                  </a:lnTo>
                  <a:lnTo>
                    <a:pt x="167" y="315"/>
                  </a:lnTo>
                  <a:lnTo>
                    <a:pt x="167" y="313"/>
                  </a:lnTo>
                  <a:lnTo>
                    <a:pt x="167" y="311"/>
                  </a:lnTo>
                  <a:lnTo>
                    <a:pt x="167" y="307"/>
                  </a:lnTo>
                  <a:lnTo>
                    <a:pt x="168" y="305"/>
                  </a:lnTo>
                  <a:lnTo>
                    <a:pt x="169" y="302"/>
                  </a:lnTo>
                  <a:lnTo>
                    <a:pt x="171" y="298"/>
                  </a:lnTo>
                  <a:lnTo>
                    <a:pt x="172" y="296"/>
                  </a:lnTo>
                  <a:lnTo>
                    <a:pt x="173" y="295"/>
                  </a:lnTo>
                  <a:lnTo>
                    <a:pt x="174" y="296"/>
                  </a:lnTo>
                  <a:lnTo>
                    <a:pt x="176" y="297"/>
                  </a:lnTo>
                  <a:lnTo>
                    <a:pt x="176" y="298"/>
                  </a:lnTo>
                  <a:lnTo>
                    <a:pt x="177" y="301"/>
                  </a:lnTo>
                  <a:lnTo>
                    <a:pt x="177" y="302"/>
                  </a:lnTo>
                  <a:lnTo>
                    <a:pt x="177" y="306"/>
                  </a:lnTo>
                  <a:lnTo>
                    <a:pt x="178" y="308"/>
                  </a:lnTo>
                  <a:lnTo>
                    <a:pt x="179" y="310"/>
                  </a:lnTo>
                  <a:lnTo>
                    <a:pt x="181" y="310"/>
                  </a:lnTo>
                  <a:lnTo>
                    <a:pt x="182" y="310"/>
                  </a:lnTo>
                  <a:lnTo>
                    <a:pt x="183" y="308"/>
                  </a:lnTo>
                  <a:lnTo>
                    <a:pt x="184" y="307"/>
                  </a:lnTo>
                  <a:lnTo>
                    <a:pt x="187" y="305"/>
                  </a:lnTo>
                  <a:lnTo>
                    <a:pt x="188" y="303"/>
                  </a:lnTo>
                  <a:lnTo>
                    <a:pt x="191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6" y="303"/>
                  </a:lnTo>
                  <a:lnTo>
                    <a:pt x="197" y="303"/>
                  </a:lnTo>
                  <a:lnTo>
                    <a:pt x="198" y="305"/>
                  </a:lnTo>
                  <a:lnTo>
                    <a:pt x="198" y="311"/>
                  </a:lnTo>
                  <a:lnTo>
                    <a:pt x="199" y="312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2" y="313"/>
                  </a:lnTo>
                  <a:lnTo>
                    <a:pt x="203" y="313"/>
                  </a:lnTo>
                  <a:lnTo>
                    <a:pt x="206" y="313"/>
                  </a:lnTo>
                  <a:lnTo>
                    <a:pt x="207" y="315"/>
                  </a:lnTo>
                  <a:lnTo>
                    <a:pt x="208" y="316"/>
                  </a:lnTo>
                  <a:lnTo>
                    <a:pt x="208" y="317"/>
                  </a:lnTo>
                  <a:lnTo>
                    <a:pt x="208" y="320"/>
                  </a:lnTo>
                  <a:lnTo>
                    <a:pt x="208" y="321"/>
                  </a:lnTo>
                  <a:lnTo>
                    <a:pt x="209" y="322"/>
                  </a:lnTo>
                  <a:lnTo>
                    <a:pt x="212" y="321"/>
                  </a:lnTo>
                  <a:lnTo>
                    <a:pt x="213" y="320"/>
                  </a:lnTo>
                  <a:lnTo>
                    <a:pt x="216" y="318"/>
                  </a:lnTo>
                  <a:lnTo>
                    <a:pt x="217" y="316"/>
                  </a:lnTo>
                  <a:lnTo>
                    <a:pt x="219" y="313"/>
                  </a:lnTo>
                  <a:lnTo>
                    <a:pt x="224" y="306"/>
                  </a:lnTo>
                  <a:lnTo>
                    <a:pt x="231" y="305"/>
                  </a:lnTo>
                  <a:lnTo>
                    <a:pt x="235" y="307"/>
                  </a:lnTo>
                  <a:lnTo>
                    <a:pt x="239" y="311"/>
                  </a:lnTo>
                  <a:lnTo>
                    <a:pt x="245" y="312"/>
                  </a:lnTo>
                  <a:lnTo>
                    <a:pt x="250" y="315"/>
                  </a:lnTo>
                  <a:lnTo>
                    <a:pt x="257" y="315"/>
                  </a:lnTo>
                  <a:lnTo>
                    <a:pt x="263" y="313"/>
                  </a:lnTo>
                  <a:lnTo>
                    <a:pt x="267" y="311"/>
                  </a:lnTo>
                  <a:lnTo>
                    <a:pt x="269" y="311"/>
                  </a:lnTo>
                  <a:lnTo>
                    <a:pt x="272" y="312"/>
                  </a:lnTo>
                  <a:lnTo>
                    <a:pt x="274" y="313"/>
                  </a:lnTo>
                  <a:lnTo>
                    <a:pt x="275" y="315"/>
                  </a:lnTo>
                  <a:lnTo>
                    <a:pt x="279" y="315"/>
                  </a:lnTo>
                  <a:lnTo>
                    <a:pt x="282" y="316"/>
                  </a:lnTo>
                  <a:lnTo>
                    <a:pt x="290" y="313"/>
                  </a:lnTo>
                  <a:lnTo>
                    <a:pt x="299" y="310"/>
                  </a:lnTo>
                  <a:lnTo>
                    <a:pt x="308" y="307"/>
                  </a:lnTo>
                  <a:lnTo>
                    <a:pt x="311" y="307"/>
                  </a:lnTo>
                  <a:lnTo>
                    <a:pt x="314" y="307"/>
                  </a:lnTo>
                  <a:lnTo>
                    <a:pt x="316" y="310"/>
                  </a:lnTo>
                  <a:lnTo>
                    <a:pt x="319" y="311"/>
                  </a:lnTo>
                  <a:lnTo>
                    <a:pt x="321" y="313"/>
                  </a:lnTo>
                  <a:lnTo>
                    <a:pt x="323" y="315"/>
                  </a:lnTo>
                  <a:lnTo>
                    <a:pt x="326" y="317"/>
                  </a:lnTo>
                  <a:lnTo>
                    <a:pt x="329" y="318"/>
                  </a:lnTo>
                  <a:lnTo>
                    <a:pt x="331" y="318"/>
                  </a:lnTo>
                  <a:lnTo>
                    <a:pt x="335" y="320"/>
                  </a:lnTo>
                  <a:lnTo>
                    <a:pt x="339" y="320"/>
                  </a:lnTo>
                  <a:lnTo>
                    <a:pt x="343" y="320"/>
                  </a:lnTo>
                  <a:lnTo>
                    <a:pt x="348" y="321"/>
                  </a:lnTo>
                  <a:lnTo>
                    <a:pt x="349" y="321"/>
                  </a:lnTo>
                  <a:lnTo>
                    <a:pt x="350" y="322"/>
                  </a:lnTo>
                  <a:lnTo>
                    <a:pt x="351" y="323"/>
                  </a:lnTo>
                  <a:lnTo>
                    <a:pt x="354" y="325"/>
                  </a:lnTo>
                  <a:lnTo>
                    <a:pt x="355" y="323"/>
                  </a:lnTo>
                  <a:lnTo>
                    <a:pt x="363" y="326"/>
                  </a:lnTo>
                  <a:lnTo>
                    <a:pt x="370" y="331"/>
                  </a:lnTo>
                  <a:lnTo>
                    <a:pt x="376" y="337"/>
                  </a:lnTo>
                  <a:lnTo>
                    <a:pt x="376" y="339"/>
                  </a:lnTo>
                  <a:lnTo>
                    <a:pt x="378" y="342"/>
                  </a:lnTo>
                  <a:lnTo>
                    <a:pt x="380" y="344"/>
                  </a:lnTo>
                  <a:lnTo>
                    <a:pt x="384" y="344"/>
                  </a:lnTo>
                  <a:lnTo>
                    <a:pt x="387" y="344"/>
                  </a:lnTo>
                  <a:lnTo>
                    <a:pt x="391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402" y="347"/>
                  </a:lnTo>
                  <a:lnTo>
                    <a:pt x="405" y="337"/>
                  </a:lnTo>
                  <a:lnTo>
                    <a:pt x="404" y="335"/>
                  </a:lnTo>
                  <a:lnTo>
                    <a:pt x="404" y="333"/>
                  </a:lnTo>
                  <a:lnTo>
                    <a:pt x="401" y="332"/>
                  </a:lnTo>
                  <a:lnTo>
                    <a:pt x="400" y="331"/>
                  </a:lnTo>
                  <a:lnTo>
                    <a:pt x="399" y="330"/>
                  </a:lnTo>
                  <a:lnTo>
                    <a:pt x="396" y="328"/>
                  </a:lnTo>
                  <a:lnTo>
                    <a:pt x="397" y="325"/>
                  </a:lnTo>
                  <a:lnTo>
                    <a:pt x="404" y="320"/>
                  </a:lnTo>
                  <a:lnTo>
                    <a:pt x="410" y="315"/>
                  </a:lnTo>
                  <a:lnTo>
                    <a:pt x="416" y="311"/>
                  </a:lnTo>
                  <a:lnTo>
                    <a:pt x="420" y="307"/>
                  </a:lnTo>
                  <a:lnTo>
                    <a:pt x="422" y="305"/>
                  </a:lnTo>
                  <a:lnTo>
                    <a:pt x="424" y="302"/>
                  </a:lnTo>
                  <a:lnTo>
                    <a:pt x="426" y="300"/>
                  </a:lnTo>
                  <a:lnTo>
                    <a:pt x="429" y="297"/>
                  </a:lnTo>
                  <a:lnTo>
                    <a:pt x="430" y="295"/>
                  </a:lnTo>
                  <a:lnTo>
                    <a:pt x="432" y="295"/>
                  </a:lnTo>
                  <a:lnTo>
                    <a:pt x="434" y="295"/>
                  </a:lnTo>
                  <a:lnTo>
                    <a:pt x="435" y="296"/>
                  </a:lnTo>
                  <a:lnTo>
                    <a:pt x="436" y="300"/>
                  </a:lnTo>
                  <a:lnTo>
                    <a:pt x="436" y="301"/>
                  </a:lnTo>
                  <a:lnTo>
                    <a:pt x="436" y="302"/>
                  </a:lnTo>
                  <a:lnTo>
                    <a:pt x="436" y="303"/>
                  </a:lnTo>
                  <a:lnTo>
                    <a:pt x="437" y="305"/>
                  </a:lnTo>
                  <a:lnTo>
                    <a:pt x="439" y="305"/>
                  </a:lnTo>
                  <a:lnTo>
                    <a:pt x="440" y="305"/>
                  </a:lnTo>
                  <a:lnTo>
                    <a:pt x="442" y="303"/>
                  </a:lnTo>
                  <a:lnTo>
                    <a:pt x="445" y="301"/>
                  </a:lnTo>
                  <a:lnTo>
                    <a:pt x="447" y="298"/>
                  </a:lnTo>
                  <a:lnTo>
                    <a:pt x="449" y="297"/>
                  </a:lnTo>
                  <a:lnTo>
                    <a:pt x="450" y="296"/>
                  </a:lnTo>
                  <a:lnTo>
                    <a:pt x="450" y="295"/>
                  </a:lnTo>
                  <a:lnTo>
                    <a:pt x="451" y="293"/>
                  </a:lnTo>
                  <a:lnTo>
                    <a:pt x="451" y="291"/>
                  </a:lnTo>
                  <a:lnTo>
                    <a:pt x="452" y="290"/>
                  </a:lnTo>
                  <a:lnTo>
                    <a:pt x="455" y="287"/>
                  </a:lnTo>
                  <a:lnTo>
                    <a:pt x="456" y="285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5" y="281"/>
                  </a:lnTo>
                  <a:lnTo>
                    <a:pt x="468" y="281"/>
                  </a:lnTo>
                  <a:lnTo>
                    <a:pt x="471" y="280"/>
                  </a:lnTo>
                  <a:lnTo>
                    <a:pt x="473" y="277"/>
                  </a:lnTo>
                  <a:lnTo>
                    <a:pt x="476" y="275"/>
                  </a:lnTo>
                  <a:lnTo>
                    <a:pt x="477" y="271"/>
                  </a:lnTo>
                  <a:lnTo>
                    <a:pt x="480" y="267"/>
                  </a:lnTo>
                  <a:lnTo>
                    <a:pt x="483" y="264"/>
                  </a:lnTo>
                  <a:lnTo>
                    <a:pt x="487" y="260"/>
                  </a:lnTo>
                  <a:lnTo>
                    <a:pt x="491" y="259"/>
                  </a:lnTo>
                  <a:lnTo>
                    <a:pt x="493" y="259"/>
                  </a:lnTo>
                  <a:lnTo>
                    <a:pt x="496" y="261"/>
                  </a:lnTo>
                  <a:lnTo>
                    <a:pt x="498" y="261"/>
                  </a:lnTo>
                  <a:lnTo>
                    <a:pt x="498" y="262"/>
                  </a:lnTo>
                  <a:lnTo>
                    <a:pt x="500" y="264"/>
                  </a:lnTo>
                  <a:lnTo>
                    <a:pt x="500" y="266"/>
                  </a:lnTo>
                  <a:lnTo>
                    <a:pt x="500" y="267"/>
                  </a:lnTo>
                  <a:lnTo>
                    <a:pt x="498" y="270"/>
                  </a:lnTo>
                  <a:lnTo>
                    <a:pt x="498" y="271"/>
                  </a:lnTo>
                  <a:lnTo>
                    <a:pt x="500" y="275"/>
                  </a:lnTo>
                  <a:lnTo>
                    <a:pt x="503" y="274"/>
                  </a:lnTo>
                  <a:lnTo>
                    <a:pt x="507" y="271"/>
                  </a:lnTo>
                  <a:lnTo>
                    <a:pt x="511" y="266"/>
                  </a:lnTo>
                  <a:lnTo>
                    <a:pt x="516" y="261"/>
                  </a:lnTo>
                  <a:lnTo>
                    <a:pt x="518" y="256"/>
                  </a:lnTo>
                  <a:lnTo>
                    <a:pt x="520" y="252"/>
                  </a:lnTo>
                  <a:lnTo>
                    <a:pt x="522" y="247"/>
                  </a:lnTo>
                  <a:lnTo>
                    <a:pt x="522" y="241"/>
                  </a:lnTo>
                  <a:lnTo>
                    <a:pt x="523" y="234"/>
                  </a:lnTo>
                  <a:lnTo>
                    <a:pt x="524" y="228"/>
                  </a:lnTo>
                  <a:lnTo>
                    <a:pt x="527" y="225"/>
                  </a:lnTo>
                  <a:lnTo>
                    <a:pt x="533" y="226"/>
                  </a:lnTo>
                  <a:lnTo>
                    <a:pt x="537" y="233"/>
                  </a:lnTo>
                  <a:lnTo>
                    <a:pt x="539" y="240"/>
                  </a:lnTo>
                  <a:lnTo>
                    <a:pt x="542" y="249"/>
                  </a:lnTo>
                  <a:lnTo>
                    <a:pt x="543" y="257"/>
                  </a:lnTo>
                  <a:lnTo>
                    <a:pt x="544" y="262"/>
                  </a:lnTo>
                  <a:lnTo>
                    <a:pt x="546" y="270"/>
                  </a:lnTo>
                  <a:lnTo>
                    <a:pt x="549" y="277"/>
                  </a:lnTo>
                  <a:lnTo>
                    <a:pt x="553" y="281"/>
                  </a:lnTo>
                  <a:lnTo>
                    <a:pt x="556" y="281"/>
                  </a:lnTo>
                  <a:lnTo>
                    <a:pt x="561" y="277"/>
                  </a:lnTo>
                  <a:lnTo>
                    <a:pt x="564" y="272"/>
                  </a:lnTo>
                  <a:lnTo>
                    <a:pt x="567" y="266"/>
                  </a:lnTo>
                  <a:lnTo>
                    <a:pt x="567" y="261"/>
                  </a:lnTo>
                  <a:lnTo>
                    <a:pt x="568" y="260"/>
                  </a:lnTo>
                  <a:lnTo>
                    <a:pt x="569" y="259"/>
                  </a:lnTo>
                  <a:lnTo>
                    <a:pt x="571" y="256"/>
                  </a:lnTo>
                  <a:lnTo>
                    <a:pt x="571" y="254"/>
                  </a:lnTo>
                  <a:lnTo>
                    <a:pt x="572" y="251"/>
                  </a:lnTo>
                  <a:lnTo>
                    <a:pt x="573" y="249"/>
                  </a:lnTo>
                  <a:lnTo>
                    <a:pt x="576" y="246"/>
                  </a:lnTo>
                  <a:lnTo>
                    <a:pt x="577" y="244"/>
                  </a:lnTo>
                  <a:lnTo>
                    <a:pt x="579" y="244"/>
                  </a:lnTo>
                  <a:lnTo>
                    <a:pt x="582" y="244"/>
                  </a:lnTo>
                  <a:lnTo>
                    <a:pt x="586" y="245"/>
                  </a:lnTo>
                  <a:lnTo>
                    <a:pt x="588" y="249"/>
                  </a:lnTo>
                  <a:lnTo>
                    <a:pt x="588" y="255"/>
                  </a:lnTo>
                  <a:lnTo>
                    <a:pt x="586" y="261"/>
                  </a:lnTo>
                  <a:lnTo>
                    <a:pt x="582" y="269"/>
                  </a:lnTo>
                  <a:lnTo>
                    <a:pt x="582" y="272"/>
                  </a:lnTo>
                  <a:lnTo>
                    <a:pt x="581" y="276"/>
                  </a:lnTo>
                  <a:lnTo>
                    <a:pt x="582" y="277"/>
                  </a:lnTo>
                  <a:lnTo>
                    <a:pt x="583" y="279"/>
                  </a:lnTo>
                  <a:lnTo>
                    <a:pt x="584" y="279"/>
                  </a:lnTo>
                  <a:lnTo>
                    <a:pt x="586" y="279"/>
                  </a:lnTo>
                  <a:lnTo>
                    <a:pt x="588" y="277"/>
                  </a:lnTo>
                  <a:lnTo>
                    <a:pt x="591" y="276"/>
                  </a:lnTo>
                  <a:lnTo>
                    <a:pt x="593" y="275"/>
                  </a:lnTo>
                  <a:lnTo>
                    <a:pt x="596" y="274"/>
                  </a:lnTo>
                  <a:lnTo>
                    <a:pt x="598" y="270"/>
                  </a:lnTo>
                  <a:lnTo>
                    <a:pt x="600" y="267"/>
                  </a:lnTo>
                  <a:lnTo>
                    <a:pt x="603" y="264"/>
                  </a:lnTo>
                  <a:lnTo>
                    <a:pt x="605" y="261"/>
                  </a:lnTo>
                  <a:lnTo>
                    <a:pt x="609" y="256"/>
                  </a:lnTo>
                  <a:lnTo>
                    <a:pt x="612" y="252"/>
                  </a:lnTo>
                  <a:lnTo>
                    <a:pt x="617" y="250"/>
                  </a:lnTo>
                  <a:lnTo>
                    <a:pt x="624" y="247"/>
                  </a:lnTo>
                  <a:lnTo>
                    <a:pt x="632" y="246"/>
                  </a:lnTo>
                  <a:lnTo>
                    <a:pt x="638" y="247"/>
                  </a:lnTo>
                  <a:lnTo>
                    <a:pt x="642" y="250"/>
                  </a:lnTo>
                  <a:lnTo>
                    <a:pt x="645" y="252"/>
                  </a:lnTo>
                  <a:lnTo>
                    <a:pt x="649" y="255"/>
                  </a:lnTo>
                  <a:lnTo>
                    <a:pt x="653" y="255"/>
                  </a:lnTo>
                  <a:lnTo>
                    <a:pt x="655" y="257"/>
                  </a:lnTo>
                  <a:lnTo>
                    <a:pt x="658" y="260"/>
                  </a:lnTo>
                  <a:lnTo>
                    <a:pt x="660" y="260"/>
                  </a:lnTo>
                  <a:lnTo>
                    <a:pt x="663" y="261"/>
                  </a:lnTo>
                  <a:lnTo>
                    <a:pt x="667" y="261"/>
                  </a:lnTo>
                  <a:lnTo>
                    <a:pt x="670" y="261"/>
                  </a:lnTo>
                  <a:lnTo>
                    <a:pt x="674" y="261"/>
                  </a:lnTo>
                  <a:lnTo>
                    <a:pt x="676" y="262"/>
                  </a:lnTo>
                  <a:lnTo>
                    <a:pt x="679" y="264"/>
                  </a:lnTo>
                  <a:lnTo>
                    <a:pt x="681" y="266"/>
                  </a:lnTo>
                  <a:lnTo>
                    <a:pt x="688" y="272"/>
                  </a:lnTo>
                  <a:lnTo>
                    <a:pt x="695" y="277"/>
                  </a:lnTo>
                  <a:lnTo>
                    <a:pt x="705" y="282"/>
                  </a:lnTo>
                  <a:lnTo>
                    <a:pt x="715" y="284"/>
                  </a:lnTo>
                  <a:lnTo>
                    <a:pt x="725" y="280"/>
                  </a:lnTo>
                  <a:lnTo>
                    <a:pt x="736" y="276"/>
                  </a:lnTo>
                  <a:lnTo>
                    <a:pt x="739" y="276"/>
                  </a:lnTo>
                  <a:lnTo>
                    <a:pt x="741" y="276"/>
                  </a:lnTo>
                  <a:lnTo>
                    <a:pt x="744" y="277"/>
                  </a:lnTo>
                  <a:lnTo>
                    <a:pt x="745" y="279"/>
                  </a:lnTo>
                  <a:lnTo>
                    <a:pt x="747" y="280"/>
                  </a:lnTo>
                  <a:lnTo>
                    <a:pt x="750" y="281"/>
                  </a:lnTo>
                  <a:lnTo>
                    <a:pt x="752" y="284"/>
                  </a:lnTo>
                  <a:lnTo>
                    <a:pt x="756" y="289"/>
                  </a:lnTo>
                  <a:lnTo>
                    <a:pt x="760" y="293"/>
                  </a:lnTo>
                  <a:lnTo>
                    <a:pt x="764" y="300"/>
                  </a:lnTo>
                  <a:lnTo>
                    <a:pt x="762" y="305"/>
                  </a:lnTo>
                  <a:lnTo>
                    <a:pt x="757" y="307"/>
                  </a:lnTo>
                  <a:lnTo>
                    <a:pt x="751" y="308"/>
                  </a:lnTo>
                  <a:lnTo>
                    <a:pt x="745" y="310"/>
                  </a:lnTo>
                  <a:lnTo>
                    <a:pt x="739" y="312"/>
                  </a:lnTo>
                  <a:lnTo>
                    <a:pt x="734" y="318"/>
                  </a:lnTo>
                  <a:lnTo>
                    <a:pt x="734" y="322"/>
                  </a:lnTo>
                  <a:lnTo>
                    <a:pt x="734" y="326"/>
                  </a:lnTo>
                  <a:lnTo>
                    <a:pt x="736" y="328"/>
                  </a:lnTo>
                  <a:lnTo>
                    <a:pt x="738" y="331"/>
                  </a:lnTo>
                  <a:lnTo>
                    <a:pt x="740" y="332"/>
                  </a:lnTo>
                  <a:lnTo>
                    <a:pt x="744" y="332"/>
                  </a:lnTo>
                  <a:lnTo>
                    <a:pt x="746" y="332"/>
                  </a:lnTo>
                  <a:lnTo>
                    <a:pt x="750" y="331"/>
                  </a:lnTo>
                  <a:lnTo>
                    <a:pt x="757" y="332"/>
                  </a:lnTo>
                  <a:lnTo>
                    <a:pt x="765" y="335"/>
                  </a:lnTo>
                  <a:lnTo>
                    <a:pt x="771" y="337"/>
                  </a:lnTo>
                  <a:lnTo>
                    <a:pt x="780" y="338"/>
                  </a:lnTo>
                  <a:lnTo>
                    <a:pt x="789" y="337"/>
                  </a:lnTo>
                  <a:lnTo>
                    <a:pt x="799" y="331"/>
                  </a:lnTo>
                  <a:lnTo>
                    <a:pt x="810" y="325"/>
                  </a:lnTo>
                  <a:lnTo>
                    <a:pt x="821" y="320"/>
                  </a:lnTo>
                  <a:lnTo>
                    <a:pt x="833" y="318"/>
                  </a:lnTo>
                  <a:lnTo>
                    <a:pt x="846" y="322"/>
                  </a:lnTo>
                  <a:lnTo>
                    <a:pt x="857" y="328"/>
                  </a:lnTo>
                  <a:lnTo>
                    <a:pt x="867" y="337"/>
                  </a:lnTo>
                  <a:lnTo>
                    <a:pt x="871" y="338"/>
                  </a:lnTo>
                  <a:lnTo>
                    <a:pt x="872" y="338"/>
                  </a:lnTo>
                  <a:lnTo>
                    <a:pt x="875" y="337"/>
                  </a:lnTo>
                  <a:lnTo>
                    <a:pt x="875" y="336"/>
                  </a:lnTo>
                  <a:lnTo>
                    <a:pt x="876" y="333"/>
                  </a:lnTo>
                  <a:lnTo>
                    <a:pt x="876" y="331"/>
                  </a:lnTo>
                  <a:lnTo>
                    <a:pt x="875" y="328"/>
                  </a:lnTo>
                  <a:lnTo>
                    <a:pt x="875" y="325"/>
                  </a:lnTo>
                  <a:lnTo>
                    <a:pt x="875" y="322"/>
                  </a:lnTo>
                  <a:lnTo>
                    <a:pt x="875" y="320"/>
                  </a:lnTo>
                  <a:lnTo>
                    <a:pt x="876" y="318"/>
                  </a:lnTo>
                  <a:lnTo>
                    <a:pt x="877" y="316"/>
                  </a:lnTo>
                  <a:lnTo>
                    <a:pt x="881" y="313"/>
                  </a:lnTo>
                  <a:lnTo>
                    <a:pt x="885" y="311"/>
                  </a:lnTo>
                  <a:lnTo>
                    <a:pt x="887" y="308"/>
                  </a:lnTo>
                  <a:lnTo>
                    <a:pt x="891" y="305"/>
                  </a:lnTo>
                  <a:lnTo>
                    <a:pt x="893" y="303"/>
                  </a:lnTo>
                  <a:lnTo>
                    <a:pt x="894" y="301"/>
                  </a:lnTo>
                  <a:lnTo>
                    <a:pt x="897" y="300"/>
                  </a:lnTo>
                  <a:lnTo>
                    <a:pt x="899" y="298"/>
                  </a:lnTo>
                  <a:lnTo>
                    <a:pt x="902" y="297"/>
                  </a:lnTo>
                  <a:lnTo>
                    <a:pt x="904" y="295"/>
                  </a:lnTo>
                  <a:lnTo>
                    <a:pt x="908" y="290"/>
                  </a:lnTo>
                  <a:lnTo>
                    <a:pt x="914" y="285"/>
                  </a:lnTo>
                  <a:lnTo>
                    <a:pt x="923" y="281"/>
                  </a:lnTo>
                  <a:lnTo>
                    <a:pt x="931" y="279"/>
                  </a:lnTo>
                  <a:lnTo>
                    <a:pt x="936" y="279"/>
                  </a:lnTo>
                  <a:lnTo>
                    <a:pt x="942" y="281"/>
                  </a:lnTo>
                  <a:lnTo>
                    <a:pt x="946" y="287"/>
                  </a:lnTo>
                  <a:lnTo>
                    <a:pt x="951" y="292"/>
                  </a:lnTo>
                  <a:lnTo>
                    <a:pt x="957" y="295"/>
                  </a:lnTo>
                  <a:lnTo>
                    <a:pt x="958" y="295"/>
                  </a:lnTo>
                  <a:lnTo>
                    <a:pt x="961" y="293"/>
                  </a:lnTo>
                  <a:lnTo>
                    <a:pt x="963" y="292"/>
                  </a:lnTo>
                  <a:lnTo>
                    <a:pt x="965" y="291"/>
                  </a:lnTo>
                  <a:lnTo>
                    <a:pt x="968" y="289"/>
                  </a:lnTo>
                  <a:lnTo>
                    <a:pt x="970" y="287"/>
                  </a:lnTo>
                  <a:lnTo>
                    <a:pt x="972" y="286"/>
                  </a:lnTo>
                  <a:lnTo>
                    <a:pt x="973" y="286"/>
                  </a:lnTo>
                  <a:lnTo>
                    <a:pt x="974" y="287"/>
                  </a:lnTo>
                  <a:lnTo>
                    <a:pt x="977" y="289"/>
                  </a:lnTo>
                  <a:lnTo>
                    <a:pt x="978" y="291"/>
                  </a:lnTo>
                  <a:lnTo>
                    <a:pt x="979" y="293"/>
                  </a:lnTo>
                  <a:lnTo>
                    <a:pt x="980" y="296"/>
                  </a:lnTo>
                  <a:lnTo>
                    <a:pt x="982" y="298"/>
                  </a:lnTo>
                  <a:lnTo>
                    <a:pt x="983" y="300"/>
                  </a:lnTo>
                  <a:lnTo>
                    <a:pt x="984" y="302"/>
                  </a:lnTo>
                  <a:lnTo>
                    <a:pt x="988" y="305"/>
                  </a:lnTo>
                  <a:lnTo>
                    <a:pt x="992" y="306"/>
                  </a:lnTo>
                  <a:lnTo>
                    <a:pt x="995" y="307"/>
                  </a:lnTo>
                  <a:lnTo>
                    <a:pt x="998" y="307"/>
                  </a:lnTo>
                  <a:lnTo>
                    <a:pt x="1012" y="305"/>
                  </a:lnTo>
                  <a:lnTo>
                    <a:pt x="1025" y="301"/>
                  </a:lnTo>
                  <a:lnTo>
                    <a:pt x="1039" y="298"/>
                  </a:lnTo>
                  <a:lnTo>
                    <a:pt x="1053" y="300"/>
                  </a:lnTo>
                  <a:lnTo>
                    <a:pt x="1056" y="300"/>
                  </a:lnTo>
                  <a:lnTo>
                    <a:pt x="1059" y="301"/>
                  </a:lnTo>
                  <a:lnTo>
                    <a:pt x="1061" y="301"/>
                  </a:lnTo>
                  <a:lnTo>
                    <a:pt x="1065" y="301"/>
                  </a:lnTo>
                  <a:lnTo>
                    <a:pt x="1068" y="301"/>
                  </a:lnTo>
                  <a:lnTo>
                    <a:pt x="1069" y="300"/>
                  </a:lnTo>
                  <a:lnTo>
                    <a:pt x="1073" y="298"/>
                  </a:lnTo>
                  <a:lnTo>
                    <a:pt x="1075" y="296"/>
                  </a:lnTo>
                  <a:lnTo>
                    <a:pt x="1076" y="295"/>
                  </a:lnTo>
                  <a:lnTo>
                    <a:pt x="1078" y="292"/>
                  </a:lnTo>
                  <a:lnTo>
                    <a:pt x="1078" y="289"/>
                  </a:lnTo>
                  <a:lnTo>
                    <a:pt x="1079" y="286"/>
                  </a:lnTo>
                  <a:lnTo>
                    <a:pt x="1079" y="284"/>
                  </a:lnTo>
                  <a:lnTo>
                    <a:pt x="1084" y="279"/>
                  </a:lnTo>
                  <a:lnTo>
                    <a:pt x="1091" y="276"/>
                  </a:lnTo>
                  <a:lnTo>
                    <a:pt x="1100" y="275"/>
                  </a:lnTo>
                  <a:lnTo>
                    <a:pt x="1107" y="274"/>
                  </a:lnTo>
                  <a:lnTo>
                    <a:pt x="1111" y="274"/>
                  </a:lnTo>
                  <a:lnTo>
                    <a:pt x="1116" y="272"/>
                  </a:lnTo>
                  <a:lnTo>
                    <a:pt x="1110" y="272"/>
                  </a:lnTo>
                  <a:lnTo>
                    <a:pt x="1105" y="271"/>
                  </a:lnTo>
                  <a:lnTo>
                    <a:pt x="1100" y="270"/>
                  </a:lnTo>
                  <a:lnTo>
                    <a:pt x="1096" y="267"/>
                  </a:lnTo>
                  <a:lnTo>
                    <a:pt x="1093" y="262"/>
                  </a:lnTo>
                  <a:lnTo>
                    <a:pt x="1090" y="256"/>
                  </a:lnTo>
                  <a:lnTo>
                    <a:pt x="1088" y="250"/>
                  </a:lnTo>
                  <a:lnTo>
                    <a:pt x="1085" y="246"/>
                  </a:lnTo>
                  <a:lnTo>
                    <a:pt x="1080" y="245"/>
                  </a:lnTo>
                  <a:lnTo>
                    <a:pt x="1079" y="245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3" y="245"/>
                  </a:lnTo>
                  <a:lnTo>
                    <a:pt x="1071" y="245"/>
                  </a:lnTo>
                  <a:lnTo>
                    <a:pt x="1069" y="244"/>
                  </a:lnTo>
                  <a:lnTo>
                    <a:pt x="1068" y="242"/>
                  </a:lnTo>
                  <a:lnTo>
                    <a:pt x="1068" y="240"/>
                  </a:lnTo>
                  <a:lnTo>
                    <a:pt x="1068" y="235"/>
                  </a:lnTo>
                  <a:lnTo>
                    <a:pt x="1069" y="231"/>
                  </a:lnTo>
                  <a:lnTo>
                    <a:pt x="1071" y="228"/>
                  </a:lnTo>
                  <a:lnTo>
                    <a:pt x="1075" y="225"/>
                  </a:lnTo>
                  <a:lnTo>
                    <a:pt x="1089" y="204"/>
                  </a:lnTo>
                  <a:lnTo>
                    <a:pt x="1101" y="183"/>
                  </a:lnTo>
                  <a:lnTo>
                    <a:pt x="1105" y="179"/>
                  </a:lnTo>
                  <a:lnTo>
                    <a:pt x="1107" y="178"/>
                  </a:lnTo>
                  <a:lnTo>
                    <a:pt x="1111" y="177"/>
                  </a:lnTo>
                  <a:lnTo>
                    <a:pt x="1114" y="177"/>
                  </a:lnTo>
                  <a:lnTo>
                    <a:pt x="1116" y="179"/>
                  </a:lnTo>
                  <a:lnTo>
                    <a:pt x="1117" y="182"/>
                  </a:lnTo>
                  <a:lnTo>
                    <a:pt x="1120" y="185"/>
                  </a:lnTo>
                  <a:lnTo>
                    <a:pt x="1119" y="189"/>
                  </a:lnTo>
                  <a:lnTo>
                    <a:pt x="1119" y="193"/>
                  </a:lnTo>
                  <a:lnTo>
                    <a:pt x="1119" y="195"/>
                  </a:lnTo>
                  <a:lnTo>
                    <a:pt x="1120" y="199"/>
                  </a:lnTo>
                  <a:lnTo>
                    <a:pt x="1122" y="203"/>
                  </a:lnTo>
                  <a:lnTo>
                    <a:pt x="1126" y="206"/>
                  </a:lnTo>
                  <a:lnTo>
                    <a:pt x="1130" y="210"/>
                  </a:lnTo>
                  <a:lnTo>
                    <a:pt x="1132" y="213"/>
                  </a:lnTo>
                  <a:lnTo>
                    <a:pt x="1135" y="216"/>
                  </a:lnTo>
                  <a:lnTo>
                    <a:pt x="1141" y="225"/>
                  </a:lnTo>
                  <a:lnTo>
                    <a:pt x="1149" y="235"/>
                  </a:lnTo>
                  <a:lnTo>
                    <a:pt x="1154" y="245"/>
                  </a:lnTo>
                  <a:lnTo>
                    <a:pt x="1152" y="251"/>
                  </a:lnTo>
                  <a:lnTo>
                    <a:pt x="1149" y="257"/>
                  </a:lnTo>
                  <a:lnTo>
                    <a:pt x="1141" y="264"/>
                  </a:lnTo>
                  <a:lnTo>
                    <a:pt x="1134" y="269"/>
                  </a:lnTo>
                  <a:lnTo>
                    <a:pt x="1127" y="271"/>
                  </a:lnTo>
                  <a:lnTo>
                    <a:pt x="1122" y="271"/>
                  </a:lnTo>
                  <a:lnTo>
                    <a:pt x="1117" y="272"/>
                  </a:lnTo>
                  <a:lnTo>
                    <a:pt x="1120" y="272"/>
                  </a:lnTo>
                  <a:lnTo>
                    <a:pt x="1122" y="274"/>
                  </a:lnTo>
                  <a:lnTo>
                    <a:pt x="1124" y="276"/>
                  </a:lnTo>
                  <a:lnTo>
                    <a:pt x="1125" y="279"/>
                  </a:lnTo>
                  <a:lnTo>
                    <a:pt x="1126" y="281"/>
                  </a:lnTo>
                  <a:lnTo>
                    <a:pt x="1127" y="284"/>
                  </a:lnTo>
                  <a:lnTo>
                    <a:pt x="1129" y="286"/>
                  </a:lnTo>
                  <a:lnTo>
                    <a:pt x="1131" y="290"/>
                  </a:lnTo>
                  <a:lnTo>
                    <a:pt x="1132" y="293"/>
                  </a:lnTo>
                  <a:lnTo>
                    <a:pt x="1132" y="297"/>
                  </a:lnTo>
                  <a:lnTo>
                    <a:pt x="1131" y="301"/>
                  </a:lnTo>
                  <a:lnTo>
                    <a:pt x="1129" y="305"/>
                  </a:lnTo>
                  <a:lnTo>
                    <a:pt x="1127" y="313"/>
                  </a:lnTo>
                  <a:lnTo>
                    <a:pt x="1130" y="321"/>
                  </a:lnTo>
                  <a:lnTo>
                    <a:pt x="1136" y="326"/>
                  </a:lnTo>
                  <a:lnTo>
                    <a:pt x="1142" y="328"/>
                  </a:lnTo>
                  <a:lnTo>
                    <a:pt x="1150" y="323"/>
                  </a:lnTo>
                  <a:lnTo>
                    <a:pt x="1152" y="315"/>
                  </a:lnTo>
                  <a:lnTo>
                    <a:pt x="1150" y="307"/>
                  </a:lnTo>
                  <a:lnTo>
                    <a:pt x="1147" y="301"/>
                  </a:lnTo>
                  <a:lnTo>
                    <a:pt x="1145" y="293"/>
                  </a:lnTo>
                  <a:lnTo>
                    <a:pt x="1147" y="287"/>
                  </a:lnTo>
                  <a:lnTo>
                    <a:pt x="1150" y="284"/>
                  </a:lnTo>
                  <a:lnTo>
                    <a:pt x="1155" y="279"/>
                  </a:lnTo>
                  <a:lnTo>
                    <a:pt x="1162" y="272"/>
                  </a:lnTo>
                  <a:lnTo>
                    <a:pt x="1170" y="266"/>
                  </a:lnTo>
                  <a:lnTo>
                    <a:pt x="1177" y="260"/>
                  </a:lnTo>
                  <a:lnTo>
                    <a:pt x="1182" y="255"/>
                  </a:lnTo>
                  <a:lnTo>
                    <a:pt x="1186" y="249"/>
                  </a:lnTo>
                  <a:lnTo>
                    <a:pt x="1185" y="245"/>
                  </a:lnTo>
                  <a:lnTo>
                    <a:pt x="1179" y="242"/>
                  </a:lnTo>
                  <a:lnTo>
                    <a:pt x="1175" y="242"/>
                  </a:lnTo>
                  <a:lnTo>
                    <a:pt x="1172" y="241"/>
                  </a:lnTo>
                  <a:lnTo>
                    <a:pt x="1169" y="240"/>
                  </a:lnTo>
                  <a:lnTo>
                    <a:pt x="1167" y="238"/>
                  </a:lnTo>
                  <a:lnTo>
                    <a:pt x="1166" y="235"/>
                  </a:lnTo>
                  <a:lnTo>
                    <a:pt x="1166" y="231"/>
                  </a:lnTo>
                  <a:lnTo>
                    <a:pt x="1166" y="229"/>
                  </a:lnTo>
                  <a:lnTo>
                    <a:pt x="1167" y="225"/>
                  </a:lnTo>
                  <a:lnTo>
                    <a:pt x="1169" y="223"/>
                  </a:lnTo>
                  <a:lnTo>
                    <a:pt x="1172" y="220"/>
                  </a:lnTo>
                  <a:lnTo>
                    <a:pt x="1176" y="219"/>
                  </a:lnTo>
                  <a:lnTo>
                    <a:pt x="1179" y="218"/>
                  </a:lnTo>
                  <a:lnTo>
                    <a:pt x="1181" y="215"/>
                  </a:lnTo>
                  <a:lnTo>
                    <a:pt x="1183" y="214"/>
                  </a:lnTo>
                  <a:lnTo>
                    <a:pt x="1187" y="211"/>
                  </a:lnTo>
                  <a:lnTo>
                    <a:pt x="1188" y="208"/>
                  </a:lnTo>
                  <a:lnTo>
                    <a:pt x="1190" y="206"/>
                  </a:lnTo>
                  <a:lnTo>
                    <a:pt x="1188" y="205"/>
                  </a:lnTo>
                  <a:lnTo>
                    <a:pt x="1187" y="203"/>
                  </a:lnTo>
                  <a:lnTo>
                    <a:pt x="1185" y="201"/>
                  </a:lnTo>
                  <a:lnTo>
                    <a:pt x="1182" y="199"/>
                  </a:lnTo>
                  <a:lnTo>
                    <a:pt x="1181" y="198"/>
                  </a:lnTo>
                  <a:lnTo>
                    <a:pt x="1170" y="195"/>
                  </a:lnTo>
                  <a:lnTo>
                    <a:pt x="1159" y="193"/>
                  </a:lnTo>
                  <a:lnTo>
                    <a:pt x="1150" y="188"/>
                  </a:lnTo>
                  <a:lnTo>
                    <a:pt x="1142" y="179"/>
                  </a:lnTo>
                  <a:lnTo>
                    <a:pt x="1136" y="173"/>
                  </a:lnTo>
                  <a:lnTo>
                    <a:pt x="1130" y="167"/>
                  </a:lnTo>
                  <a:lnTo>
                    <a:pt x="1126" y="159"/>
                  </a:lnTo>
                  <a:lnTo>
                    <a:pt x="1126" y="150"/>
                  </a:lnTo>
                  <a:lnTo>
                    <a:pt x="1127" y="148"/>
                  </a:lnTo>
                  <a:lnTo>
                    <a:pt x="1130" y="147"/>
                  </a:lnTo>
                  <a:lnTo>
                    <a:pt x="1132" y="145"/>
                  </a:lnTo>
                  <a:lnTo>
                    <a:pt x="1135" y="144"/>
                  </a:lnTo>
                  <a:lnTo>
                    <a:pt x="1137" y="142"/>
                  </a:lnTo>
                  <a:lnTo>
                    <a:pt x="1140" y="141"/>
                  </a:lnTo>
                  <a:lnTo>
                    <a:pt x="1141" y="138"/>
                  </a:lnTo>
                  <a:lnTo>
                    <a:pt x="1141" y="134"/>
                  </a:lnTo>
                  <a:lnTo>
                    <a:pt x="1141" y="133"/>
                  </a:lnTo>
                  <a:lnTo>
                    <a:pt x="1140" y="131"/>
                  </a:lnTo>
                  <a:lnTo>
                    <a:pt x="1139" y="128"/>
                  </a:lnTo>
                  <a:lnTo>
                    <a:pt x="1136" y="127"/>
                  </a:lnTo>
                  <a:lnTo>
                    <a:pt x="1135" y="117"/>
                  </a:lnTo>
                  <a:lnTo>
                    <a:pt x="1136" y="106"/>
                  </a:lnTo>
                  <a:lnTo>
                    <a:pt x="1139" y="103"/>
                  </a:lnTo>
                  <a:lnTo>
                    <a:pt x="1141" y="102"/>
                  </a:lnTo>
                  <a:lnTo>
                    <a:pt x="1144" y="101"/>
                  </a:lnTo>
                  <a:lnTo>
                    <a:pt x="1146" y="99"/>
                  </a:lnTo>
                  <a:lnTo>
                    <a:pt x="1150" y="98"/>
                  </a:lnTo>
                  <a:lnTo>
                    <a:pt x="1154" y="94"/>
                  </a:lnTo>
                  <a:lnTo>
                    <a:pt x="1156" y="87"/>
                  </a:lnTo>
                  <a:lnTo>
                    <a:pt x="1157" y="80"/>
                  </a:lnTo>
                  <a:lnTo>
                    <a:pt x="1160" y="75"/>
                  </a:lnTo>
                  <a:lnTo>
                    <a:pt x="1162" y="73"/>
                  </a:lnTo>
                  <a:lnTo>
                    <a:pt x="1164" y="71"/>
                  </a:lnTo>
                  <a:lnTo>
                    <a:pt x="1166" y="70"/>
                  </a:lnTo>
                  <a:lnTo>
                    <a:pt x="1169" y="68"/>
                  </a:lnTo>
                  <a:lnTo>
                    <a:pt x="1171" y="67"/>
                  </a:lnTo>
                  <a:close/>
                  <a:moveTo>
                    <a:pt x="970" y="0"/>
                  </a:moveTo>
                  <a:lnTo>
                    <a:pt x="980" y="0"/>
                  </a:lnTo>
                  <a:lnTo>
                    <a:pt x="984" y="4"/>
                  </a:lnTo>
                  <a:lnTo>
                    <a:pt x="984" y="10"/>
                  </a:lnTo>
                  <a:lnTo>
                    <a:pt x="983" y="17"/>
                  </a:lnTo>
                  <a:lnTo>
                    <a:pt x="983" y="24"/>
                  </a:lnTo>
                  <a:lnTo>
                    <a:pt x="980" y="26"/>
                  </a:lnTo>
                  <a:lnTo>
                    <a:pt x="979" y="27"/>
                  </a:lnTo>
                  <a:lnTo>
                    <a:pt x="977" y="29"/>
                  </a:lnTo>
                  <a:lnTo>
                    <a:pt x="974" y="30"/>
                  </a:lnTo>
                  <a:lnTo>
                    <a:pt x="973" y="32"/>
                  </a:lnTo>
                  <a:lnTo>
                    <a:pt x="972" y="34"/>
                  </a:lnTo>
                  <a:lnTo>
                    <a:pt x="972" y="36"/>
                  </a:lnTo>
                  <a:lnTo>
                    <a:pt x="972" y="36"/>
                  </a:lnTo>
                  <a:lnTo>
                    <a:pt x="970" y="37"/>
                  </a:lnTo>
                  <a:lnTo>
                    <a:pt x="969" y="39"/>
                  </a:lnTo>
                  <a:lnTo>
                    <a:pt x="969" y="41"/>
                  </a:lnTo>
                  <a:lnTo>
                    <a:pt x="967" y="44"/>
                  </a:lnTo>
                  <a:lnTo>
                    <a:pt x="965" y="45"/>
                  </a:lnTo>
                  <a:lnTo>
                    <a:pt x="964" y="47"/>
                  </a:lnTo>
                  <a:lnTo>
                    <a:pt x="963" y="50"/>
                  </a:lnTo>
                  <a:lnTo>
                    <a:pt x="964" y="52"/>
                  </a:lnTo>
                  <a:lnTo>
                    <a:pt x="965" y="55"/>
                  </a:lnTo>
                  <a:lnTo>
                    <a:pt x="967" y="57"/>
                  </a:lnTo>
                  <a:lnTo>
                    <a:pt x="967" y="60"/>
                  </a:lnTo>
                  <a:lnTo>
                    <a:pt x="967" y="63"/>
                  </a:lnTo>
                  <a:lnTo>
                    <a:pt x="965" y="67"/>
                  </a:lnTo>
                  <a:lnTo>
                    <a:pt x="964" y="72"/>
                  </a:lnTo>
                  <a:lnTo>
                    <a:pt x="964" y="77"/>
                  </a:lnTo>
                  <a:lnTo>
                    <a:pt x="964" y="81"/>
                  </a:lnTo>
                  <a:lnTo>
                    <a:pt x="965" y="85"/>
                  </a:lnTo>
                  <a:lnTo>
                    <a:pt x="967" y="87"/>
                  </a:lnTo>
                  <a:lnTo>
                    <a:pt x="967" y="91"/>
                  </a:lnTo>
                  <a:lnTo>
                    <a:pt x="967" y="101"/>
                  </a:lnTo>
                  <a:lnTo>
                    <a:pt x="968" y="104"/>
                  </a:lnTo>
                  <a:lnTo>
                    <a:pt x="969" y="108"/>
                  </a:lnTo>
                  <a:lnTo>
                    <a:pt x="970" y="111"/>
                  </a:lnTo>
                  <a:lnTo>
                    <a:pt x="973" y="113"/>
                  </a:lnTo>
                  <a:lnTo>
                    <a:pt x="974" y="116"/>
                  </a:lnTo>
                  <a:lnTo>
                    <a:pt x="973" y="124"/>
                  </a:lnTo>
                  <a:lnTo>
                    <a:pt x="972" y="131"/>
                  </a:lnTo>
                  <a:lnTo>
                    <a:pt x="972" y="137"/>
                  </a:lnTo>
                  <a:lnTo>
                    <a:pt x="975" y="147"/>
                  </a:lnTo>
                  <a:lnTo>
                    <a:pt x="980" y="158"/>
                  </a:lnTo>
                  <a:lnTo>
                    <a:pt x="984" y="162"/>
                  </a:lnTo>
                  <a:lnTo>
                    <a:pt x="990" y="163"/>
                  </a:lnTo>
                  <a:lnTo>
                    <a:pt x="998" y="163"/>
                  </a:lnTo>
                  <a:lnTo>
                    <a:pt x="1005" y="163"/>
                  </a:lnTo>
                  <a:lnTo>
                    <a:pt x="1013" y="164"/>
                  </a:lnTo>
                  <a:lnTo>
                    <a:pt x="1018" y="167"/>
                  </a:lnTo>
                  <a:lnTo>
                    <a:pt x="1020" y="172"/>
                  </a:lnTo>
                  <a:lnTo>
                    <a:pt x="1022" y="177"/>
                  </a:lnTo>
                  <a:lnTo>
                    <a:pt x="1024" y="183"/>
                  </a:lnTo>
                  <a:lnTo>
                    <a:pt x="1027" y="185"/>
                  </a:lnTo>
                  <a:lnTo>
                    <a:pt x="1028" y="187"/>
                  </a:lnTo>
                  <a:lnTo>
                    <a:pt x="1030" y="189"/>
                  </a:lnTo>
                  <a:lnTo>
                    <a:pt x="1032" y="190"/>
                  </a:lnTo>
                  <a:lnTo>
                    <a:pt x="1032" y="193"/>
                  </a:lnTo>
                  <a:lnTo>
                    <a:pt x="1030" y="195"/>
                  </a:lnTo>
                  <a:lnTo>
                    <a:pt x="1029" y="199"/>
                  </a:lnTo>
                  <a:lnTo>
                    <a:pt x="1029" y="201"/>
                  </a:lnTo>
                  <a:lnTo>
                    <a:pt x="1028" y="204"/>
                  </a:lnTo>
                  <a:lnTo>
                    <a:pt x="1027" y="206"/>
                  </a:lnTo>
                  <a:lnTo>
                    <a:pt x="1024" y="208"/>
                  </a:lnTo>
                  <a:lnTo>
                    <a:pt x="1022" y="209"/>
                  </a:lnTo>
                  <a:lnTo>
                    <a:pt x="1019" y="209"/>
                  </a:lnTo>
                  <a:lnTo>
                    <a:pt x="1018" y="209"/>
                  </a:lnTo>
                  <a:lnTo>
                    <a:pt x="1015" y="208"/>
                  </a:lnTo>
                  <a:lnTo>
                    <a:pt x="1014" y="205"/>
                  </a:lnTo>
                  <a:lnTo>
                    <a:pt x="1013" y="204"/>
                  </a:lnTo>
                  <a:lnTo>
                    <a:pt x="1012" y="203"/>
                  </a:lnTo>
                  <a:lnTo>
                    <a:pt x="1012" y="204"/>
                  </a:lnTo>
                  <a:lnTo>
                    <a:pt x="1007" y="205"/>
                  </a:lnTo>
                  <a:lnTo>
                    <a:pt x="1004" y="208"/>
                  </a:lnTo>
                  <a:lnTo>
                    <a:pt x="1002" y="210"/>
                  </a:lnTo>
                  <a:lnTo>
                    <a:pt x="999" y="213"/>
                  </a:lnTo>
                  <a:lnTo>
                    <a:pt x="995" y="214"/>
                  </a:lnTo>
                  <a:lnTo>
                    <a:pt x="992" y="216"/>
                  </a:lnTo>
                  <a:lnTo>
                    <a:pt x="989" y="218"/>
                  </a:lnTo>
                  <a:lnTo>
                    <a:pt x="989" y="220"/>
                  </a:lnTo>
                  <a:lnTo>
                    <a:pt x="989" y="223"/>
                  </a:lnTo>
                  <a:lnTo>
                    <a:pt x="990" y="224"/>
                  </a:lnTo>
                  <a:lnTo>
                    <a:pt x="993" y="225"/>
                  </a:lnTo>
                  <a:lnTo>
                    <a:pt x="995" y="225"/>
                  </a:lnTo>
                  <a:lnTo>
                    <a:pt x="998" y="225"/>
                  </a:lnTo>
                  <a:lnTo>
                    <a:pt x="1000" y="225"/>
                  </a:lnTo>
                  <a:lnTo>
                    <a:pt x="1003" y="224"/>
                  </a:lnTo>
                  <a:lnTo>
                    <a:pt x="1007" y="228"/>
                  </a:lnTo>
                  <a:lnTo>
                    <a:pt x="1009" y="234"/>
                  </a:lnTo>
                  <a:lnTo>
                    <a:pt x="1010" y="240"/>
                  </a:lnTo>
                  <a:lnTo>
                    <a:pt x="1008" y="245"/>
                  </a:lnTo>
                  <a:lnTo>
                    <a:pt x="1002" y="250"/>
                  </a:lnTo>
                  <a:lnTo>
                    <a:pt x="995" y="254"/>
                  </a:lnTo>
                  <a:lnTo>
                    <a:pt x="987" y="256"/>
                  </a:lnTo>
                  <a:lnTo>
                    <a:pt x="977" y="257"/>
                  </a:lnTo>
                  <a:lnTo>
                    <a:pt x="970" y="259"/>
                  </a:lnTo>
                  <a:lnTo>
                    <a:pt x="961" y="260"/>
                  </a:lnTo>
                  <a:lnTo>
                    <a:pt x="952" y="260"/>
                  </a:lnTo>
                  <a:lnTo>
                    <a:pt x="947" y="257"/>
                  </a:lnTo>
                  <a:lnTo>
                    <a:pt x="944" y="255"/>
                  </a:lnTo>
                  <a:lnTo>
                    <a:pt x="944" y="252"/>
                  </a:lnTo>
                  <a:lnTo>
                    <a:pt x="943" y="251"/>
                  </a:lnTo>
                  <a:lnTo>
                    <a:pt x="941" y="250"/>
                  </a:lnTo>
                  <a:lnTo>
                    <a:pt x="938" y="250"/>
                  </a:lnTo>
                  <a:lnTo>
                    <a:pt x="934" y="249"/>
                  </a:lnTo>
                  <a:lnTo>
                    <a:pt x="931" y="249"/>
                  </a:lnTo>
                  <a:lnTo>
                    <a:pt x="927" y="250"/>
                  </a:lnTo>
                  <a:lnTo>
                    <a:pt x="923" y="250"/>
                  </a:lnTo>
                  <a:lnTo>
                    <a:pt x="919" y="250"/>
                  </a:lnTo>
                  <a:lnTo>
                    <a:pt x="918" y="249"/>
                  </a:lnTo>
                  <a:lnTo>
                    <a:pt x="917" y="246"/>
                  </a:lnTo>
                  <a:lnTo>
                    <a:pt x="916" y="244"/>
                  </a:lnTo>
                  <a:lnTo>
                    <a:pt x="914" y="242"/>
                  </a:lnTo>
                  <a:lnTo>
                    <a:pt x="913" y="240"/>
                  </a:lnTo>
                  <a:lnTo>
                    <a:pt x="912" y="238"/>
                  </a:lnTo>
                  <a:lnTo>
                    <a:pt x="912" y="234"/>
                  </a:lnTo>
                  <a:lnTo>
                    <a:pt x="911" y="233"/>
                  </a:lnTo>
                  <a:lnTo>
                    <a:pt x="908" y="233"/>
                  </a:lnTo>
                  <a:lnTo>
                    <a:pt x="907" y="234"/>
                  </a:lnTo>
                  <a:lnTo>
                    <a:pt x="906" y="235"/>
                  </a:lnTo>
                  <a:lnTo>
                    <a:pt x="904" y="238"/>
                  </a:lnTo>
                  <a:lnTo>
                    <a:pt x="903" y="240"/>
                  </a:lnTo>
                  <a:lnTo>
                    <a:pt x="902" y="242"/>
                  </a:lnTo>
                  <a:lnTo>
                    <a:pt x="902" y="245"/>
                  </a:lnTo>
                  <a:lnTo>
                    <a:pt x="899" y="254"/>
                  </a:lnTo>
                  <a:lnTo>
                    <a:pt x="897" y="259"/>
                  </a:lnTo>
                  <a:lnTo>
                    <a:pt x="891" y="262"/>
                  </a:lnTo>
                  <a:lnTo>
                    <a:pt x="881" y="265"/>
                  </a:lnTo>
                  <a:lnTo>
                    <a:pt x="877" y="266"/>
                  </a:lnTo>
                  <a:lnTo>
                    <a:pt x="873" y="267"/>
                  </a:lnTo>
                  <a:lnTo>
                    <a:pt x="871" y="270"/>
                  </a:lnTo>
                  <a:lnTo>
                    <a:pt x="867" y="272"/>
                  </a:lnTo>
                  <a:lnTo>
                    <a:pt x="863" y="276"/>
                  </a:lnTo>
                  <a:lnTo>
                    <a:pt x="857" y="279"/>
                  </a:lnTo>
                  <a:lnTo>
                    <a:pt x="851" y="281"/>
                  </a:lnTo>
                  <a:lnTo>
                    <a:pt x="845" y="284"/>
                  </a:lnTo>
                  <a:lnTo>
                    <a:pt x="828" y="289"/>
                  </a:lnTo>
                  <a:lnTo>
                    <a:pt x="811" y="293"/>
                  </a:lnTo>
                  <a:lnTo>
                    <a:pt x="794" y="298"/>
                  </a:lnTo>
                  <a:lnTo>
                    <a:pt x="785" y="301"/>
                  </a:lnTo>
                  <a:lnTo>
                    <a:pt x="779" y="300"/>
                  </a:lnTo>
                  <a:lnTo>
                    <a:pt x="774" y="295"/>
                  </a:lnTo>
                  <a:lnTo>
                    <a:pt x="771" y="289"/>
                  </a:lnTo>
                  <a:lnTo>
                    <a:pt x="770" y="281"/>
                  </a:lnTo>
                  <a:lnTo>
                    <a:pt x="770" y="276"/>
                  </a:lnTo>
                  <a:lnTo>
                    <a:pt x="770" y="271"/>
                  </a:lnTo>
                  <a:lnTo>
                    <a:pt x="769" y="267"/>
                  </a:lnTo>
                  <a:lnTo>
                    <a:pt x="767" y="265"/>
                  </a:lnTo>
                  <a:lnTo>
                    <a:pt x="766" y="264"/>
                  </a:lnTo>
                  <a:lnTo>
                    <a:pt x="764" y="262"/>
                  </a:lnTo>
                  <a:lnTo>
                    <a:pt x="760" y="262"/>
                  </a:lnTo>
                  <a:lnTo>
                    <a:pt x="754" y="262"/>
                  </a:lnTo>
                  <a:lnTo>
                    <a:pt x="745" y="266"/>
                  </a:lnTo>
                  <a:lnTo>
                    <a:pt x="736" y="266"/>
                  </a:lnTo>
                  <a:lnTo>
                    <a:pt x="729" y="264"/>
                  </a:lnTo>
                  <a:lnTo>
                    <a:pt x="724" y="257"/>
                  </a:lnTo>
                  <a:lnTo>
                    <a:pt x="718" y="254"/>
                  </a:lnTo>
                  <a:lnTo>
                    <a:pt x="713" y="249"/>
                  </a:lnTo>
                  <a:lnTo>
                    <a:pt x="708" y="245"/>
                  </a:lnTo>
                  <a:lnTo>
                    <a:pt x="705" y="238"/>
                  </a:lnTo>
                  <a:lnTo>
                    <a:pt x="709" y="231"/>
                  </a:lnTo>
                  <a:lnTo>
                    <a:pt x="718" y="225"/>
                  </a:lnTo>
                  <a:lnTo>
                    <a:pt x="729" y="220"/>
                  </a:lnTo>
                  <a:lnTo>
                    <a:pt x="740" y="216"/>
                  </a:lnTo>
                  <a:lnTo>
                    <a:pt x="750" y="213"/>
                  </a:lnTo>
                  <a:lnTo>
                    <a:pt x="757" y="211"/>
                  </a:lnTo>
                  <a:lnTo>
                    <a:pt x="772" y="210"/>
                  </a:lnTo>
                  <a:lnTo>
                    <a:pt x="789" y="206"/>
                  </a:lnTo>
                  <a:lnTo>
                    <a:pt x="791" y="206"/>
                  </a:lnTo>
                  <a:lnTo>
                    <a:pt x="796" y="206"/>
                  </a:lnTo>
                  <a:lnTo>
                    <a:pt x="800" y="205"/>
                  </a:lnTo>
                  <a:lnTo>
                    <a:pt x="804" y="205"/>
                  </a:lnTo>
                  <a:lnTo>
                    <a:pt x="806" y="204"/>
                  </a:lnTo>
                  <a:lnTo>
                    <a:pt x="810" y="201"/>
                  </a:lnTo>
                  <a:lnTo>
                    <a:pt x="811" y="200"/>
                  </a:lnTo>
                  <a:lnTo>
                    <a:pt x="811" y="199"/>
                  </a:lnTo>
                  <a:lnTo>
                    <a:pt x="810" y="198"/>
                  </a:lnTo>
                  <a:lnTo>
                    <a:pt x="807" y="196"/>
                  </a:lnTo>
                  <a:lnTo>
                    <a:pt x="805" y="195"/>
                  </a:lnTo>
                  <a:lnTo>
                    <a:pt x="802" y="194"/>
                  </a:lnTo>
                  <a:lnTo>
                    <a:pt x="800" y="194"/>
                  </a:lnTo>
                  <a:lnTo>
                    <a:pt x="796" y="194"/>
                  </a:lnTo>
                  <a:lnTo>
                    <a:pt x="795" y="194"/>
                  </a:lnTo>
                  <a:lnTo>
                    <a:pt x="794" y="193"/>
                  </a:lnTo>
                  <a:lnTo>
                    <a:pt x="776" y="193"/>
                  </a:lnTo>
                  <a:lnTo>
                    <a:pt x="761" y="193"/>
                  </a:lnTo>
                  <a:lnTo>
                    <a:pt x="746" y="196"/>
                  </a:lnTo>
                  <a:lnTo>
                    <a:pt x="736" y="200"/>
                  </a:lnTo>
                  <a:lnTo>
                    <a:pt x="728" y="205"/>
                  </a:lnTo>
                  <a:lnTo>
                    <a:pt x="720" y="206"/>
                  </a:lnTo>
                  <a:lnTo>
                    <a:pt x="713" y="204"/>
                  </a:lnTo>
                  <a:lnTo>
                    <a:pt x="708" y="196"/>
                  </a:lnTo>
                  <a:lnTo>
                    <a:pt x="704" y="189"/>
                  </a:lnTo>
                  <a:lnTo>
                    <a:pt x="703" y="180"/>
                  </a:lnTo>
                  <a:lnTo>
                    <a:pt x="708" y="174"/>
                  </a:lnTo>
                  <a:lnTo>
                    <a:pt x="718" y="168"/>
                  </a:lnTo>
                  <a:lnTo>
                    <a:pt x="728" y="164"/>
                  </a:lnTo>
                  <a:lnTo>
                    <a:pt x="736" y="160"/>
                  </a:lnTo>
                  <a:lnTo>
                    <a:pt x="738" y="159"/>
                  </a:lnTo>
                  <a:lnTo>
                    <a:pt x="739" y="159"/>
                  </a:lnTo>
                  <a:lnTo>
                    <a:pt x="741" y="158"/>
                  </a:lnTo>
                  <a:lnTo>
                    <a:pt x="743" y="157"/>
                  </a:lnTo>
                  <a:lnTo>
                    <a:pt x="745" y="155"/>
                  </a:lnTo>
                  <a:lnTo>
                    <a:pt x="746" y="154"/>
                  </a:lnTo>
                  <a:lnTo>
                    <a:pt x="747" y="153"/>
                  </a:lnTo>
                  <a:lnTo>
                    <a:pt x="747" y="152"/>
                  </a:lnTo>
                  <a:lnTo>
                    <a:pt x="746" y="152"/>
                  </a:lnTo>
                  <a:lnTo>
                    <a:pt x="744" y="152"/>
                  </a:lnTo>
                  <a:lnTo>
                    <a:pt x="740" y="153"/>
                  </a:lnTo>
                  <a:lnTo>
                    <a:pt x="736" y="154"/>
                  </a:lnTo>
                  <a:lnTo>
                    <a:pt x="733" y="155"/>
                  </a:lnTo>
                  <a:lnTo>
                    <a:pt x="729" y="157"/>
                  </a:lnTo>
                  <a:lnTo>
                    <a:pt x="726" y="158"/>
                  </a:lnTo>
                  <a:lnTo>
                    <a:pt x="716" y="158"/>
                  </a:lnTo>
                  <a:lnTo>
                    <a:pt x="708" y="157"/>
                  </a:lnTo>
                  <a:lnTo>
                    <a:pt x="700" y="154"/>
                  </a:lnTo>
                  <a:lnTo>
                    <a:pt x="696" y="149"/>
                  </a:lnTo>
                  <a:lnTo>
                    <a:pt x="696" y="142"/>
                  </a:lnTo>
                  <a:lnTo>
                    <a:pt x="698" y="133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8" y="124"/>
                  </a:lnTo>
                  <a:lnTo>
                    <a:pt x="709" y="123"/>
                  </a:lnTo>
                  <a:lnTo>
                    <a:pt x="711" y="121"/>
                  </a:lnTo>
                  <a:lnTo>
                    <a:pt x="714" y="119"/>
                  </a:lnTo>
                  <a:lnTo>
                    <a:pt x="715" y="117"/>
                  </a:lnTo>
                  <a:lnTo>
                    <a:pt x="716" y="116"/>
                  </a:lnTo>
                  <a:lnTo>
                    <a:pt x="718" y="114"/>
                  </a:lnTo>
                  <a:lnTo>
                    <a:pt x="716" y="113"/>
                  </a:lnTo>
                  <a:lnTo>
                    <a:pt x="715" y="113"/>
                  </a:lnTo>
                  <a:lnTo>
                    <a:pt x="713" y="113"/>
                  </a:lnTo>
                  <a:lnTo>
                    <a:pt x="711" y="113"/>
                  </a:lnTo>
                  <a:lnTo>
                    <a:pt x="710" y="114"/>
                  </a:lnTo>
                  <a:lnTo>
                    <a:pt x="709" y="114"/>
                  </a:lnTo>
                  <a:lnTo>
                    <a:pt x="708" y="114"/>
                  </a:lnTo>
                  <a:lnTo>
                    <a:pt x="706" y="113"/>
                  </a:lnTo>
                  <a:lnTo>
                    <a:pt x="706" y="113"/>
                  </a:lnTo>
                  <a:lnTo>
                    <a:pt x="706" y="111"/>
                  </a:lnTo>
                  <a:lnTo>
                    <a:pt x="708" y="108"/>
                  </a:lnTo>
                  <a:lnTo>
                    <a:pt x="710" y="104"/>
                  </a:lnTo>
                  <a:lnTo>
                    <a:pt x="715" y="101"/>
                  </a:lnTo>
                  <a:lnTo>
                    <a:pt x="720" y="97"/>
                  </a:lnTo>
                  <a:lnTo>
                    <a:pt x="726" y="93"/>
                  </a:lnTo>
                  <a:lnTo>
                    <a:pt x="735" y="85"/>
                  </a:lnTo>
                  <a:lnTo>
                    <a:pt x="746" y="75"/>
                  </a:lnTo>
                  <a:lnTo>
                    <a:pt x="760" y="67"/>
                  </a:lnTo>
                  <a:lnTo>
                    <a:pt x="771" y="61"/>
                  </a:lnTo>
                  <a:lnTo>
                    <a:pt x="782" y="52"/>
                  </a:lnTo>
                  <a:lnTo>
                    <a:pt x="785" y="50"/>
                  </a:lnTo>
                  <a:lnTo>
                    <a:pt x="789" y="47"/>
                  </a:lnTo>
                  <a:lnTo>
                    <a:pt x="791" y="44"/>
                  </a:lnTo>
                  <a:lnTo>
                    <a:pt x="794" y="41"/>
                  </a:lnTo>
                  <a:lnTo>
                    <a:pt x="796" y="41"/>
                  </a:lnTo>
                  <a:lnTo>
                    <a:pt x="800" y="41"/>
                  </a:lnTo>
                  <a:lnTo>
                    <a:pt x="801" y="42"/>
                  </a:lnTo>
                  <a:lnTo>
                    <a:pt x="802" y="45"/>
                  </a:lnTo>
                  <a:lnTo>
                    <a:pt x="804" y="47"/>
                  </a:lnTo>
                  <a:lnTo>
                    <a:pt x="804" y="50"/>
                  </a:lnTo>
                  <a:lnTo>
                    <a:pt x="805" y="52"/>
                  </a:lnTo>
                  <a:lnTo>
                    <a:pt x="804" y="53"/>
                  </a:lnTo>
                  <a:lnTo>
                    <a:pt x="804" y="56"/>
                  </a:lnTo>
                  <a:lnTo>
                    <a:pt x="802" y="57"/>
                  </a:lnTo>
                  <a:lnTo>
                    <a:pt x="801" y="60"/>
                  </a:lnTo>
                  <a:lnTo>
                    <a:pt x="801" y="62"/>
                  </a:lnTo>
                  <a:lnTo>
                    <a:pt x="799" y="65"/>
                  </a:lnTo>
                  <a:lnTo>
                    <a:pt x="795" y="70"/>
                  </a:lnTo>
                  <a:lnTo>
                    <a:pt x="790" y="75"/>
                  </a:lnTo>
                  <a:lnTo>
                    <a:pt x="786" y="78"/>
                  </a:lnTo>
                  <a:lnTo>
                    <a:pt x="784" y="83"/>
                  </a:lnTo>
                  <a:lnTo>
                    <a:pt x="784" y="85"/>
                  </a:lnTo>
                  <a:lnTo>
                    <a:pt x="789" y="86"/>
                  </a:lnTo>
                  <a:lnTo>
                    <a:pt x="804" y="77"/>
                  </a:lnTo>
                  <a:lnTo>
                    <a:pt x="805" y="73"/>
                  </a:lnTo>
                  <a:lnTo>
                    <a:pt x="806" y="71"/>
                  </a:lnTo>
                  <a:lnTo>
                    <a:pt x="807" y="67"/>
                  </a:lnTo>
                  <a:lnTo>
                    <a:pt x="809" y="65"/>
                  </a:lnTo>
                  <a:lnTo>
                    <a:pt x="815" y="60"/>
                  </a:lnTo>
                  <a:lnTo>
                    <a:pt x="822" y="57"/>
                  </a:lnTo>
                  <a:lnTo>
                    <a:pt x="830" y="58"/>
                  </a:lnTo>
                  <a:lnTo>
                    <a:pt x="835" y="60"/>
                  </a:lnTo>
                  <a:lnTo>
                    <a:pt x="838" y="61"/>
                  </a:lnTo>
                  <a:lnTo>
                    <a:pt x="841" y="62"/>
                  </a:lnTo>
                  <a:lnTo>
                    <a:pt x="842" y="65"/>
                  </a:lnTo>
                  <a:lnTo>
                    <a:pt x="845" y="67"/>
                  </a:lnTo>
                  <a:lnTo>
                    <a:pt x="845" y="70"/>
                  </a:lnTo>
                  <a:lnTo>
                    <a:pt x="845" y="73"/>
                  </a:lnTo>
                  <a:lnTo>
                    <a:pt x="842" y="77"/>
                  </a:lnTo>
                  <a:lnTo>
                    <a:pt x="842" y="80"/>
                  </a:lnTo>
                  <a:lnTo>
                    <a:pt x="841" y="81"/>
                  </a:lnTo>
                  <a:lnTo>
                    <a:pt x="840" y="83"/>
                  </a:lnTo>
                  <a:lnTo>
                    <a:pt x="840" y="85"/>
                  </a:lnTo>
                  <a:lnTo>
                    <a:pt x="838" y="86"/>
                  </a:lnTo>
                  <a:lnTo>
                    <a:pt x="838" y="87"/>
                  </a:lnTo>
                  <a:lnTo>
                    <a:pt x="840" y="87"/>
                  </a:lnTo>
                  <a:lnTo>
                    <a:pt x="841" y="87"/>
                  </a:lnTo>
                  <a:lnTo>
                    <a:pt x="842" y="86"/>
                  </a:lnTo>
                  <a:lnTo>
                    <a:pt x="845" y="83"/>
                  </a:lnTo>
                  <a:lnTo>
                    <a:pt x="848" y="80"/>
                  </a:lnTo>
                  <a:lnTo>
                    <a:pt x="852" y="77"/>
                  </a:lnTo>
                  <a:lnTo>
                    <a:pt x="855" y="76"/>
                  </a:lnTo>
                  <a:lnTo>
                    <a:pt x="858" y="75"/>
                  </a:lnTo>
                  <a:lnTo>
                    <a:pt x="860" y="75"/>
                  </a:lnTo>
                  <a:lnTo>
                    <a:pt x="863" y="75"/>
                  </a:lnTo>
                  <a:lnTo>
                    <a:pt x="866" y="73"/>
                  </a:lnTo>
                  <a:lnTo>
                    <a:pt x="867" y="71"/>
                  </a:lnTo>
                  <a:lnTo>
                    <a:pt x="868" y="70"/>
                  </a:lnTo>
                  <a:lnTo>
                    <a:pt x="868" y="63"/>
                  </a:lnTo>
                  <a:lnTo>
                    <a:pt x="865" y="56"/>
                  </a:lnTo>
                  <a:lnTo>
                    <a:pt x="863" y="50"/>
                  </a:lnTo>
                  <a:lnTo>
                    <a:pt x="863" y="48"/>
                  </a:lnTo>
                  <a:lnTo>
                    <a:pt x="865" y="47"/>
                  </a:lnTo>
                  <a:lnTo>
                    <a:pt x="866" y="47"/>
                  </a:lnTo>
                  <a:lnTo>
                    <a:pt x="868" y="47"/>
                  </a:lnTo>
                  <a:lnTo>
                    <a:pt x="872" y="47"/>
                  </a:lnTo>
                  <a:lnTo>
                    <a:pt x="875" y="48"/>
                  </a:lnTo>
                  <a:lnTo>
                    <a:pt x="878" y="48"/>
                  </a:lnTo>
                  <a:lnTo>
                    <a:pt x="880" y="50"/>
                  </a:lnTo>
                  <a:lnTo>
                    <a:pt x="881" y="50"/>
                  </a:lnTo>
                  <a:lnTo>
                    <a:pt x="888" y="55"/>
                  </a:lnTo>
                  <a:lnTo>
                    <a:pt x="892" y="62"/>
                  </a:lnTo>
                  <a:lnTo>
                    <a:pt x="893" y="70"/>
                  </a:lnTo>
                  <a:lnTo>
                    <a:pt x="894" y="77"/>
                  </a:lnTo>
                  <a:lnTo>
                    <a:pt x="896" y="90"/>
                  </a:lnTo>
                  <a:lnTo>
                    <a:pt x="897" y="101"/>
                  </a:lnTo>
                  <a:lnTo>
                    <a:pt x="897" y="111"/>
                  </a:lnTo>
                  <a:lnTo>
                    <a:pt x="897" y="112"/>
                  </a:lnTo>
                  <a:lnTo>
                    <a:pt x="898" y="113"/>
                  </a:lnTo>
                  <a:lnTo>
                    <a:pt x="899" y="114"/>
                  </a:lnTo>
                  <a:lnTo>
                    <a:pt x="899" y="116"/>
                  </a:lnTo>
                  <a:lnTo>
                    <a:pt x="902" y="116"/>
                  </a:lnTo>
                  <a:lnTo>
                    <a:pt x="904" y="114"/>
                  </a:lnTo>
                  <a:lnTo>
                    <a:pt x="907" y="113"/>
                  </a:lnTo>
                  <a:lnTo>
                    <a:pt x="909" y="111"/>
                  </a:lnTo>
                  <a:lnTo>
                    <a:pt x="912" y="107"/>
                  </a:lnTo>
                  <a:lnTo>
                    <a:pt x="913" y="104"/>
                  </a:lnTo>
                  <a:lnTo>
                    <a:pt x="913" y="101"/>
                  </a:lnTo>
                  <a:lnTo>
                    <a:pt x="913" y="98"/>
                  </a:lnTo>
                  <a:lnTo>
                    <a:pt x="913" y="96"/>
                  </a:lnTo>
                  <a:lnTo>
                    <a:pt x="912" y="93"/>
                  </a:lnTo>
                  <a:lnTo>
                    <a:pt x="911" y="86"/>
                  </a:lnTo>
                  <a:lnTo>
                    <a:pt x="911" y="80"/>
                  </a:lnTo>
                  <a:lnTo>
                    <a:pt x="909" y="72"/>
                  </a:lnTo>
                  <a:lnTo>
                    <a:pt x="909" y="45"/>
                  </a:lnTo>
                  <a:lnTo>
                    <a:pt x="909" y="42"/>
                  </a:lnTo>
                  <a:lnTo>
                    <a:pt x="911" y="40"/>
                  </a:lnTo>
                  <a:lnTo>
                    <a:pt x="911" y="37"/>
                  </a:lnTo>
                  <a:lnTo>
                    <a:pt x="912" y="35"/>
                  </a:lnTo>
                  <a:lnTo>
                    <a:pt x="913" y="34"/>
                  </a:lnTo>
                  <a:lnTo>
                    <a:pt x="916" y="31"/>
                  </a:lnTo>
                  <a:lnTo>
                    <a:pt x="919" y="30"/>
                  </a:lnTo>
                  <a:lnTo>
                    <a:pt x="922" y="30"/>
                  </a:lnTo>
                  <a:lnTo>
                    <a:pt x="924" y="31"/>
                  </a:lnTo>
                  <a:lnTo>
                    <a:pt x="927" y="32"/>
                  </a:lnTo>
                  <a:lnTo>
                    <a:pt x="928" y="34"/>
                  </a:lnTo>
                  <a:lnTo>
                    <a:pt x="932" y="35"/>
                  </a:lnTo>
                  <a:lnTo>
                    <a:pt x="936" y="35"/>
                  </a:lnTo>
                  <a:lnTo>
                    <a:pt x="939" y="35"/>
                  </a:lnTo>
                  <a:lnTo>
                    <a:pt x="943" y="36"/>
                  </a:lnTo>
                  <a:lnTo>
                    <a:pt x="947" y="36"/>
                  </a:lnTo>
                  <a:lnTo>
                    <a:pt x="948" y="39"/>
                  </a:lnTo>
                  <a:lnTo>
                    <a:pt x="951" y="40"/>
                  </a:lnTo>
                  <a:lnTo>
                    <a:pt x="952" y="42"/>
                  </a:lnTo>
                  <a:lnTo>
                    <a:pt x="953" y="45"/>
                  </a:lnTo>
                  <a:lnTo>
                    <a:pt x="954" y="46"/>
                  </a:lnTo>
                  <a:lnTo>
                    <a:pt x="957" y="47"/>
                  </a:lnTo>
                  <a:lnTo>
                    <a:pt x="959" y="46"/>
                  </a:lnTo>
                  <a:lnTo>
                    <a:pt x="961" y="45"/>
                  </a:lnTo>
                  <a:lnTo>
                    <a:pt x="961" y="42"/>
                  </a:lnTo>
                  <a:lnTo>
                    <a:pt x="961" y="40"/>
                  </a:lnTo>
                  <a:lnTo>
                    <a:pt x="961" y="37"/>
                  </a:lnTo>
                  <a:lnTo>
                    <a:pt x="959" y="35"/>
                  </a:lnTo>
                  <a:lnTo>
                    <a:pt x="959" y="32"/>
                  </a:lnTo>
                  <a:lnTo>
                    <a:pt x="959" y="31"/>
                  </a:lnTo>
                  <a:lnTo>
                    <a:pt x="957" y="27"/>
                  </a:lnTo>
                  <a:lnTo>
                    <a:pt x="953" y="25"/>
                  </a:lnTo>
                  <a:lnTo>
                    <a:pt x="951" y="24"/>
                  </a:lnTo>
                  <a:lnTo>
                    <a:pt x="947" y="21"/>
                  </a:lnTo>
                  <a:lnTo>
                    <a:pt x="944" y="20"/>
                  </a:lnTo>
                  <a:lnTo>
                    <a:pt x="943" y="20"/>
                  </a:lnTo>
                  <a:lnTo>
                    <a:pt x="942" y="19"/>
                  </a:lnTo>
                  <a:lnTo>
                    <a:pt x="939" y="17"/>
                  </a:lnTo>
                  <a:lnTo>
                    <a:pt x="938" y="16"/>
                  </a:lnTo>
                  <a:lnTo>
                    <a:pt x="938" y="15"/>
                  </a:lnTo>
                  <a:lnTo>
                    <a:pt x="938" y="14"/>
                  </a:lnTo>
                  <a:lnTo>
                    <a:pt x="941" y="10"/>
                  </a:lnTo>
                  <a:lnTo>
                    <a:pt x="942" y="7"/>
                  </a:lnTo>
                  <a:lnTo>
                    <a:pt x="944" y="5"/>
                  </a:lnTo>
                  <a:lnTo>
                    <a:pt x="947" y="4"/>
                  </a:lnTo>
                  <a:lnTo>
                    <a:pt x="952" y="2"/>
                  </a:lnTo>
                  <a:lnTo>
                    <a:pt x="961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lstStyle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5219" y="221"/>
              <a:ext cx="879" cy="262"/>
            </a:xfrm>
            <a:custGeom>
              <a:avLst/>
              <a:gdLst>
                <a:gd name="T0" fmla="*/ 173 w 2635"/>
                <a:gd name="T1" fmla="*/ 185 h 786"/>
                <a:gd name="T2" fmla="*/ 107 w 2635"/>
                <a:gd name="T3" fmla="*/ 304 h 786"/>
                <a:gd name="T4" fmla="*/ 17 w 2635"/>
                <a:gd name="T5" fmla="*/ 317 h 786"/>
                <a:gd name="T6" fmla="*/ 80 w 2635"/>
                <a:gd name="T7" fmla="*/ 190 h 786"/>
                <a:gd name="T8" fmla="*/ 2397 w 2635"/>
                <a:gd name="T9" fmla="*/ 219 h 786"/>
                <a:gd name="T10" fmla="*/ 2386 w 2635"/>
                <a:gd name="T11" fmla="*/ 229 h 786"/>
                <a:gd name="T12" fmla="*/ 558 w 2635"/>
                <a:gd name="T13" fmla="*/ 176 h 786"/>
                <a:gd name="T14" fmla="*/ 516 w 2635"/>
                <a:gd name="T15" fmla="*/ 302 h 786"/>
                <a:gd name="T16" fmla="*/ 479 w 2635"/>
                <a:gd name="T17" fmla="*/ 227 h 786"/>
                <a:gd name="T18" fmla="*/ 526 w 2635"/>
                <a:gd name="T19" fmla="*/ 169 h 786"/>
                <a:gd name="T20" fmla="*/ 789 w 2635"/>
                <a:gd name="T21" fmla="*/ 215 h 786"/>
                <a:gd name="T22" fmla="*/ 816 w 2635"/>
                <a:gd name="T23" fmla="*/ 224 h 786"/>
                <a:gd name="T24" fmla="*/ 862 w 2635"/>
                <a:gd name="T25" fmla="*/ 148 h 786"/>
                <a:gd name="T26" fmla="*/ 936 w 2635"/>
                <a:gd name="T27" fmla="*/ 236 h 786"/>
                <a:gd name="T28" fmla="*/ 971 w 2635"/>
                <a:gd name="T29" fmla="*/ 200 h 786"/>
                <a:gd name="T30" fmla="*/ 998 w 2635"/>
                <a:gd name="T31" fmla="*/ 195 h 786"/>
                <a:gd name="T32" fmla="*/ 1043 w 2635"/>
                <a:gd name="T33" fmla="*/ 268 h 786"/>
                <a:gd name="T34" fmla="*/ 1097 w 2635"/>
                <a:gd name="T35" fmla="*/ 306 h 786"/>
                <a:gd name="T36" fmla="*/ 1151 w 2635"/>
                <a:gd name="T37" fmla="*/ 365 h 786"/>
                <a:gd name="T38" fmla="*/ 1197 w 2635"/>
                <a:gd name="T39" fmla="*/ 394 h 786"/>
                <a:gd name="T40" fmla="*/ 1344 w 2635"/>
                <a:gd name="T41" fmla="*/ 524 h 786"/>
                <a:gd name="T42" fmla="*/ 1301 w 2635"/>
                <a:gd name="T43" fmla="*/ 625 h 786"/>
                <a:gd name="T44" fmla="*/ 1235 w 2635"/>
                <a:gd name="T45" fmla="*/ 612 h 786"/>
                <a:gd name="T46" fmla="*/ 1200 w 2635"/>
                <a:gd name="T47" fmla="*/ 695 h 786"/>
                <a:gd name="T48" fmla="*/ 1131 w 2635"/>
                <a:gd name="T49" fmla="*/ 712 h 786"/>
                <a:gd name="T50" fmla="*/ 1036 w 2635"/>
                <a:gd name="T51" fmla="*/ 658 h 786"/>
                <a:gd name="T52" fmla="*/ 1077 w 2635"/>
                <a:gd name="T53" fmla="*/ 579 h 786"/>
                <a:gd name="T54" fmla="*/ 1158 w 2635"/>
                <a:gd name="T55" fmla="*/ 526 h 786"/>
                <a:gd name="T56" fmla="*/ 1065 w 2635"/>
                <a:gd name="T57" fmla="*/ 437 h 786"/>
                <a:gd name="T58" fmla="*/ 1009 w 2635"/>
                <a:gd name="T59" fmla="*/ 394 h 786"/>
                <a:gd name="T60" fmla="*/ 976 w 2635"/>
                <a:gd name="T61" fmla="*/ 335 h 786"/>
                <a:gd name="T62" fmla="*/ 815 w 2635"/>
                <a:gd name="T63" fmla="*/ 357 h 786"/>
                <a:gd name="T64" fmla="*/ 737 w 2635"/>
                <a:gd name="T65" fmla="*/ 289 h 786"/>
                <a:gd name="T66" fmla="*/ 693 w 2635"/>
                <a:gd name="T67" fmla="*/ 158 h 786"/>
                <a:gd name="T68" fmla="*/ 634 w 2635"/>
                <a:gd name="T69" fmla="*/ 216 h 786"/>
                <a:gd name="T70" fmla="*/ 627 w 2635"/>
                <a:gd name="T71" fmla="*/ 133 h 786"/>
                <a:gd name="T72" fmla="*/ 2595 w 2635"/>
                <a:gd name="T73" fmla="*/ 108 h 786"/>
                <a:gd name="T74" fmla="*/ 2616 w 2635"/>
                <a:gd name="T75" fmla="*/ 141 h 786"/>
                <a:gd name="T76" fmla="*/ 2633 w 2635"/>
                <a:gd name="T77" fmla="*/ 184 h 786"/>
                <a:gd name="T78" fmla="*/ 2596 w 2635"/>
                <a:gd name="T79" fmla="*/ 164 h 786"/>
                <a:gd name="T80" fmla="*/ 2584 w 2635"/>
                <a:gd name="T81" fmla="*/ 125 h 786"/>
                <a:gd name="T82" fmla="*/ 2269 w 2635"/>
                <a:gd name="T83" fmla="*/ 67 h 786"/>
                <a:gd name="T84" fmla="*/ 2301 w 2635"/>
                <a:gd name="T85" fmla="*/ 95 h 786"/>
                <a:gd name="T86" fmla="*/ 2341 w 2635"/>
                <a:gd name="T87" fmla="*/ 128 h 786"/>
                <a:gd name="T88" fmla="*/ 2356 w 2635"/>
                <a:gd name="T89" fmla="*/ 176 h 786"/>
                <a:gd name="T90" fmla="*/ 2345 w 2635"/>
                <a:gd name="T91" fmla="*/ 236 h 786"/>
                <a:gd name="T92" fmla="*/ 2315 w 2635"/>
                <a:gd name="T93" fmla="*/ 175 h 786"/>
                <a:gd name="T94" fmla="*/ 2321 w 2635"/>
                <a:gd name="T95" fmla="*/ 151 h 786"/>
                <a:gd name="T96" fmla="*/ 2269 w 2635"/>
                <a:gd name="T97" fmla="*/ 92 h 786"/>
                <a:gd name="T98" fmla="*/ 2344 w 2635"/>
                <a:gd name="T99" fmla="*/ 73 h 786"/>
                <a:gd name="T100" fmla="*/ 2380 w 2635"/>
                <a:gd name="T101" fmla="*/ 93 h 786"/>
                <a:gd name="T102" fmla="*/ 2387 w 2635"/>
                <a:gd name="T103" fmla="*/ 146 h 786"/>
                <a:gd name="T104" fmla="*/ 2341 w 2635"/>
                <a:gd name="T105" fmla="*/ 98 h 786"/>
                <a:gd name="T106" fmla="*/ 2307 w 2635"/>
                <a:gd name="T107" fmla="*/ 66 h 786"/>
                <a:gd name="T108" fmla="*/ 2305 w 2635"/>
                <a:gd name="T109" fmla="*/ 44 h 786"/>
                <a:gd name="T110" fmla="*/ 393 w 2635"/>
                <a:gd name="T111" fmla="*/ 44 h 786"/>
                <a:gd name="T112" fmla="*/ 284 w 2635"/>
                <a:gd name="T113" fmla="*/ 150 h 786"/>
                <a:gd name="T114" fmla="*/ 251 w 2635"/>
                <a:gd name="T115" fmla="*/ 123 h 786"/>
                <a:gd name="T116" fmla="*/ 182 w 2635"/>
                <a:gd name="T117" fmla="*/ 119 h 786"/>
                <a:gd name="T118" fmla="*/ 218 w 2635"/>
                <a:gd name="T119" fmla="*/ 68 h 786"/>
                <a:gd name="T120" fmla="*/ 296 w 2635"/>
                <a:gd name="T121" fmla="*/ 68 h 786"/>
                <a:gd name="T122" fmla="*/ 337 w 2635"/>
                <a:gd name="T123" fmla="*/ 4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5" h="786">
                  <a:moveTo>
                    <a:pt x="2415" y="182"/>
                  </a:moveTo>
                  <a:lnTo>
                    <a:pt x="2423" y="189"/>
                  </a:lnTo>
                  <a:lnTo>
                    <a:pt x="2423" y="190"/>
                  </a:lnTo>
                  <a:lnTo>
                    <a:pt x="2423" y="190"/>
                  </a:lnTo>
                  <a:lnTo>
                    <a:pt x="2423" y="191"/>
                  </a:lnTo>
                  <a:lnTo>
                    <a:pt x="2425" y="192"/>
                  </a:lnTo>
                  <a:lnTo>
                    <a:pt x="2423" y="191"/>
                  </a:lnTo>
                  <a:lnTo>
                    <a:pt x="2423" y="190"/>
                  </a:lnTo>
                  <a:lnTo>
                    <a:pt x="2420" y="187"/>
                  </a:lnTo>
                  <a:lnTo>
                    <a:pt x="2417" y="186"/>
                  </a:lnTo>
                  <a:lnTo>
                    <a:pt x="2415" y="185"/>
                  </a:lnTo>
                  <a:lnTo>
                    <a:pt x="2415" y="182"/>
                  </a:lnTo>
                  <a:close/>
                  <a:moveTo>
                    <a:pt x="110" y="178"/>
                  </a:moveTo>
                  <a:lnTo>
                    <a:pt x="112" y="178"/>
                  </a:lnTo>
                  <a:lnTo>
                    <a:pt x="114" y="180"/>
                  </a:lnTo>
                  <a:lnTo>
                    <a:pt x="115" y="181"/>
                  </a:lnTo>
                  <a:lnTo>
                    <a:pt x="116" y="184"/>
                  </a:lnTo>
                  <a:lnTo>
                    <a:pt x="116" y="186"/>
                  </a:lnTo>
                  <a:lnTo>
                    <a:pt x="117" y="187"/>
                  </a:lnTo>
                  <a:lnTo>
                    <a:pt x="121" y="190"/>
                  </a:lnTo>
                  <a:lnTo>
                    <a:pt x="125" y="190"/>
                  </a:lnTo>
                  <a:lnTo>
                    <a:pt x="127" y="191"/>
                  </a:lnTo>
                  <a:lnTo>
                    <a:pt x="131" y="194"/>
                  </a:lnTo>
                  <a:lnTo>
                    <a:pt x="135" y="195"/>
                  </a:lnTo>
                  <a:lnTo>
                    <a:pt x="137" y="197"/>
                  </a:lnTo>
                  <a:lnTo>
                    <a:pt x="141" y="197"/>
                  </a:lnTo>
                  <a:lnTo>
                    <a:pt x="145" y="199"/>
                  </a:lnTo>
                  <a:lnTo>
                    <a:pt x="147" y="197"/>
                  </a:lnTo>
                  <a:lnTo>
                    <a:pt x="150" y="196"/>
                  </a:lnTo>
                  <a:lnTo>
                    <a:pt x="152" y="195"/>
                  </a:lnTo>
                  <a:lnTo>
                    <a:pt x="154" y="192"/>
                  </a:lnTo>
                  <a:lnTo>
                    <a:pt x="155" y="190"/>
                  </a:lnTo>
                  <a:lnTo>
                    <a:pt x="165" y="185"/>
                  </a:lnTo>
                  <a:lnTo>
                    <a:pt x="173" y="185"/>
                  </a:lnTo>
                  <a:lnTo>
                    <a:pt x="181" y="189"/>
                  </a:lnTo>
                  <a:lnTo>
                    <a:pt x="187" y="194"/>
                  </a:lnTo>
                  <a:lnTo>
                    <a:pt x="192" y="200"/>
                  </a:lnTo>
                  <a:lnTo>
                    <a:pt x="196" y="204"/>
                  </a:lnTo>
                  <a:lnTo>
                    <a:pt x="197" y="206"/>
                  </a:lnTo>
                  <a:lnTo>
                    <a:pt x="200" y="209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5" y="217"/>
                  </a:lnTo>
                  <a:lnTo>
                    <a:pt x="203" y="220"/>
                  </a:lnTo>
                  <a:lnTo>
                    <a:pt x="202" y="224"/>
                  </a:lnTo>
                  <a:lnTo>
                    <a:pt x="200" y="226"/>
                  </a:lnTo>
                  <a:lnTo>
                    <a:pt x="197" y="229"/>
                  </a:lnTo>
                  <a:lnTo>
                    <a:pt x="193" y="231"/>
                  </a:lnTo>
                  <a:lnTo>
                    <a:pt x="191" y="233"/>
                  </a:lnTo>
                  <a:lnTo>
                    <a:pt x="187" y="236"/>
                  </a:lnTo>
                  <a:lnTo>
                    <a:pt x="175" y="241"/>
                  </a:lnTo>
                  <a:lnTo>
                    <a:pt x="164" y="248"/>
                  </a:lnTo>
                  <a:lnTo>
                    <a:pt x="160" y="251"/>
                  </a:lnTo>
                  <a:lnTo>
                    <a:pt x="157" y="255"/>
                  </a:lnTo>
                  <a:lnTo>
                    <a:pt x="155" y="258"/>
                  </a:lnTo>
                  <a:lnTo>
                    <a:pt x="152" y="262"/>
                  </a:lnTo>
                  <a:lnTo>
                    <a:pt x="147" y="265"/>
                  </a:lnTo>
                  <a:lnTo>
                    <a:pt x="142" y="268"/>
                  </a:lnTo>
                  <a:lnTo>
                    <a:pt x="137" y="272"/>
                  </a:lnTo>
                  <a:lnTo>
                    <a:pt x="134" y="276"/>
                  </a:lnTo>
                  <a:lnTo>
                    <a:pt x="130" y="279"/>
                  </a:lnTo>
                  <a:lnTo>
                    <a:pt x="127" y="284"/>
                  </a:lnTo>
                  <a:lnTo>
                    <a:pt x="124" y="289"/>
                  </a:lnTo>
                  <a:lnTo>
                    <a:pt x="120" y="294"/>
                  </a:lnTo>
                  <a:lnTo>
                    <a:pt x="117" y="298"/>
                  </a:lnTo>
                  <a:lnTo>
                    <a:pt x="115" y="301"/>
                  </a:lnTo>
                  <a:lnTo>
                    <a:pt x="111" y="303"/>
                  </a:lnTo>
                  <a:lnTo>
                    <a:pt x="107" y="304"/>
                  </a:lnTo>
                  <a:lnTo>
                    <a:pt x="100" y="311"/>
                  </a:lnTo>
                  <a:lnTo>
                    <a:pt x="97" y="318"/>
                  </a:lnTo>
                  <a:lnTo>
                    <a:pt x="95" y="327"/>
                  </a:lnTo>
                  <a:lnTo>
                    <a:pt x="94" y="335"/>
                  </a:lnTo>
                  <a:lnTo>
                    <a:pt x="91" y="344"/>
                  </a:lnTo>
                  <a:lnTo>
                    <a:pt x="84" y="354"/>
                  </a:lnTo>
                  <a:lnTo>
                    <a:pt x="76" y="359"/>
                  </a:lnTo>
                  <a:lnTo>
                    <a:pt x="68" y="364"/>
                  </a:lnTo>
                  <a:lnTo>
                    <a:pt x="59" y="369"/>
                  </a:lnTo>
                  <a:lnTo>
                    <a:pt x="48" y="378"/>
                  </a:lnTo>
                  <a:lnTo>
                    <a:pt x="40" y="390"/>
                  </a:lnTo>
                  <a:lnTo>
                    <a:pt x="36" y="390"/>
                  </a:lnTo>
                  <a:lnTo>
                    <a:pt x="34" y="390"/>
                  </a:lnTo>
                  <a:lnTo>
                    <a:pt x="33" y="389"/>
                  </a:lnTo>
                  <a:lnTo>
                    <a:pt x="33" y="386"/>
                  </a:lnTo>
                  <a:lnTo>
                    <a:pt x="31" y="385"/>
                  </a:lnTo>
                  <a:lnTo>
                    <a:pt x="31" y="383"/>
                  </a:lnTo>
                  <a:lnTo>
                    <a:pt x="31" y="381"/>
                  </a:lnTo>
                  <a:lnTo>
                    <a:pt x="30" y="376"/>
                  </a:lnTo>
                  <a:lnTo>
                    <a:pt x="29" y="372"/>
                  </a:lnTo>
                  <a:lnTo>
                    <a:pt x="26" y="365"/>
                  </a:lnTo>
                  <a:lnTo>
                    <a:pt x="22" y="359"/>
                  </a:lnTo>
                  <a:lnTo>
                    <a:pt x="18" y="353"/>
                  </a:lnTo>
                  <a:lnTo>
                    <a:pt x="13" y="348"/>
                  </a:lnTo>
                  <a:lnTo>
                    <a:pt x="5" y="344"/>
                  </a:lnTo>
                  <a:lnTo>
                    <a:pt x="3" y="344"/>
                  </a:lnTo>
                  <a:lnTo>
                    <a:pt x="2" y="343"/>
                  </a:lnTo>
                  <a:lnTo>
                    <a:pt x="0" y="340"/>
                  </a:lnTo>
                  <a:lnTo>
                    <a:pt x="2" y="338"/>
                  </a:lnTo>
                  <a:lnTo>
                    <a:pt x="2" y="335"/>
                  </a:lnTo>
                  <a:lnTo>
                    <a:pt x="4" y="333"/>
                  </a:lnTo>
                  <a:lnTo>
                    <a:pt x="5" y="330"/>
                  </a:lnTo>
                  <a:lnTo>
                    <a:pt x="8" y="328"/>
                  </a:lnTo>
                  <a:lnTo>
                    <a:pt x="17" y="317"/>
                  </a:lnTo>
                  <a:lnTo>
                    <a:pt x="22" y="302"/>
                  </a:lnTo>
                  <a:lnTo>
                    <a:pt x="28" y="286"/>
                  </a:lnTo>
                  <a:lnTo>
                    <a:pt x="31" y="271"/>
                  </a:lnTo>
                  <a:lnTo>
                    <a:pt x="31" y="262"/>
                  </a:lnTo>
                  <a:lnTo>
                    <a:pt x="31" y="253"/>
                  </a:lnTo>
                  <a:lnTo>
                    <a:pt x="34" y="243"/>
                  </a:lnTo>
                  <a:lnTo>
                    <a:pt x="36" y="245"/>
                  </a:lnTo>
                  <a:lnTo>
                    <a:pt x="38" y="246"/>
                  </a:lnTo>
                  <a:lnTo>
                    <a:pt x="40" y="247"/>
                  </a:lnTo>
                  <a:lnTo>
                    <a:pt x="41" y="248"/>
                  </a:lnTo>
                  <a:lnTo>
                    <a:pt x="44" y="250"/>
                  </a:lnTo>
                  <a:lnTo>
                    <a:pt x="45" y="248"/>
                  </a:lnTo>
                  <a:lnTo>
                    <a:pt x="48" y="246"/>
                  </a:lnTo>
                  <a:lnTo>
                    <a:pt x="50" y="242"/>
                  </a:lnTo>
                  <a:lnTo>
                    <a:pt x="51" y="238"/>
                  </a:lnTo>
                  <a:lnTo>
                    <a:pt x="53" y="235"/>
                  </a:lnTo>
                  <a:lnTo>
                    <a:pt x="53" y="233"/>
                  </a:lnTo>
                  <a:lnTo>
                    <a:pt x="51" y="231"/>
                  </a:lnTo>
                  <a:lnTo>
                    <a:pt x="50" y="230"/>
                  </a:lnTo>
                  <a:lnTo>
                    <a:pt x="48" y="229"/>
                  </a:lnTo>
                  <a:lnTo>
                    <a:pt x="46" y="226"/>
                  </a:lnTo>
                  <a:lnTo>
                    <a:pt x="45" y="225"/>
                  </a:lnTo>
                  <a:lnTo>
                    <a:pt x="44" y="222"/>
                  </a:lnTo>
                  <a:lnTo>
                    <a:pt x="45" y="220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8" y="211"/>
                  </a:lnTo>
                  <a:lnTo>
                    <a:pt x="49" y="209"/>
                  </a:lnTo>
                  <a:lnTo>
                    <a:pt x="50" y="206"/>
                  </a:lnTo>
                  <a:lnTo>
                    <a:pt x="55" y="204"/>
                  </a:lnTo>
                  <a:lnTo>
                    <a:pt x="59" y="201"/>
                  </a:lnTo>
                  <a:lnTo>
                    <a:pt x="64" y="199"/>
                  </a:lnTo>
                  <a:lnTo>
                    <a:pt x="80" y="190"/>
                  </a:lnTo>
                  <a:lnTo>
                    <a:pt x="83" y="190"/>
                  </a:lnTo>
                  <a:lnTo>
                    <a:pt x="85" y="190"/>
                  </a:lnTo>
                  <a:lnTo>
                    <a:pt x="89" y="190"/>
                  </a:lnTo>
                  <a:lnTo>
                    <a:pt x="93" y="187"/>
                  </a:lnTo>
                  <a:lnTo>
                    <a:pt x="96" y="185"/>
                  </a:lnTo>
                  <a:lnTo>
                    <a:pt x="99" y="181"/>
                  </a:lnTo>
                  <a:lnTo>
                    <a:pt x="102" y="179"/>
                  </a:lnTo>
                  <a:lnTo>
                    <a:pt x="106" y="178"/>
                  </a:lnTo>
                  <a:lnTo>
                    <a:pt x="110" y="178"/>
                  </a:lnTo>
                  <a:close/>
                  <a:moveTo>
                    <a:pt x="2376" y="174"/>
                  </a:moveTo>
                  <a:lnTo>
                    <a:pt x="2378" y="174"/>
                  </a:lnTo>
                  <a:lnTo>
                    <a:pt x="2380" y="175"/>
                  </a:lnTo>
                  <a:lnTo>
                    <a:pt x="2381" y="176"/>
                  </a:lnTo>
                  <a:lnTo>
                    <a:pt x="2381" y="179"/>
                  </a:lnTo>
                  <a:lnTo>
                    <a:pt x="2383" y="182"/>
                  </a:lnTo>
                  <a:lnTo>
                    <a:pt x="2385" y="186"/>
                  </a:lnTo>
                  <a:lnTo>
                    <a:pt x="2386" y="189"/>
                  </a:lnTo>
                  <a:lnTo>
                    <a:pt x="2386" y="191"/>
                  </a:lnTo>
                  <a:lnTo>
                    <a:pt x="2385" y="194"/>
                  </a:lnTo>
                  <a:lnTo>
                    <a:pt x="2385" y="195"/>
                  </a:lnTo>
                  <a:lnTo>
                    <a:pt x="2386" y="197"/>
                  </a:lnTo>
                  <a:lnTo>
                    <a:pt x="2388" y="199"/>
                  </a:lnTo>
                  <a:lnTo>
                    <a:pt x="2388" y="199"/>
                  </a:lnTo>
                  <a:lnTo>
                    <a:pt x="2390" y="199"/>
                  </a:lnTo>
                  <a:lnTo>
                    <a:pt x="2391" y="200"/>
                  </a:lnTo>
                  <a:lnTo>
                    <a:pt x="2393" y="201"/>
                  </a:lnTo>
                  <a:lnTo>
                    <a:pt x="2395" y="204"/>
                  </a:lnTo>
                  <a:lnTo>
                    <a:pt x="2396" y="206"/>
                  </a:lnTo>
                  <a:lnTo>
                    <a:pt x="2397" y="209"/>
                  </a:lnTo>
                  <a:lnTo>
                    <a:pt x="2397" y="210"/>
                  </a:lnTo>
                  <a:lnTo>
                    <a:pt x="2396" y="212"/>
                  </a:lnTo>
                  <a:lnTo>
                    <a:pt x="2396" y="214"/>
                  </a:lnTo>
                  <a:lnTo>
                    <a:pt x="2396" y="216"/>
                  </a:lnTo>
                  <a:lnTo>
                    <a:pt x="2397" y="219"/>
                  </a:lnTo>
                  <a:lnTo>
                    <a:pt x="2398" y="221"/>
                  </a:lnTo>
                  <a:lnTo>
                    <a:pt x="2401" y="222"/>
                  </a:lnTo>
                  <a:lnTo>
                    <a:pt x="2405" y="225"/>
                  </a:lnTo>
                  <a:lnTo>
                    <a:pt x="2408" y="227"/>
                  </a:lnTo>
                  <a:lnTo>
                    <a:pt x="2411" y="230"/>
                  </a:lnTo>
                  <a:lnTo>
                    <a:pt x="2412" y="232"/>
                  </a:lnTo>
                  <a:lnTo>
                    <a:pt x="2412" y="236"/>
                  </a:lnTo>
                  <a:lnTo>
                    <a:pt x="2412" y="238"/>
                  </a:lnTo>
                  <a:lnTo>
                    <a:pt x="2411" y="240"/>
                  </a:lnTo>
                  <a:lnTo>
                    <a:pt x="2411" y="241"/>
                  </a:lnTo>
                  <a:lnTo>
                    <a:pt x="2410" y="242"/>
                  </a:lnTo>
                  <a:lnTo>
                    <a:pt x="2410" y="243"/>
                  </a:lnTo>
                  <a:lnTo>
                    <a:pt x="2410" y="245"/>
                  </a:lnTo>
                  <a:lnTo>
                    <a:pt x="2410" y="247"/>
                  </a:lnTo>
                  <a:lnTo>
                    <a:pt x="2410" y="248"/>
                  </a:lnTo>
                  <a:lnTo>
                    <a:pt x="2410" y="250"/>
                  </a:lnTo>
                  <a:lnTo>
                    <a:pt x="2410" y="257"/>
                  </a:lnTo>
                  <a:lnTo>
                    <a:pt x="2410" y="258"/>
                  </a:lnTo>
                  <a:lnTo>
                    <a:pt x="2408" y="260"/>
                  </a:lnTo>
                  <a:lnTo>
                    <a:pt x="2407" y="258"/>
                  </a:lnTo>
                  <a:lnTo>
                    <a:pt x="2406" y="257"/>
                  </a:lnTo>
                  <a:lnTo>
                    <a:pt x="2406" y="255"/>
                  </a:lnTo>
                  <a:lnTo>
                    <a:pt x="2403" y="252"/>
                  </a:lnTo>
                  <a:lnTo>
                    <a:pt x="2402" y="250"/>
                  </a:lnTo>
                  <a:lnTo>
                    <a:pt x="2401" y="246"/>
                  </a:lnTo>
                  <a:lnTo>
                    <a:pt x="2400" y="243"/>
                  </a:lnTo>
                  <a:lnTo>
                    <a:pt x="2397" y="241"/>
                  </a:lnTo>
                  <a:lnTo>
                    <a:pt x="2395" y="241"/>
                  </a:lnTo>
                  <a:lnTo>
                    <a:pt x="2393" y="240"/>
                  </a:lnTo>
                  <a:lnTo>
                    <a:pt x="2392" y="238"/>
                  </a:lnTo>
                  <a:lnTo>
                    <a:pt x="2390" y="236"/>
                  </a:lnTo>
                  <a:lnTo>
                    <a:pt x="2388" y="233"/>
                  </a:lnTo>
                  <a:lnTo>
                    <a:pt x="2387" y="231"/>
                  </a:lnTo>
                  <a:lnTo>
                    <a:pt x="2386" y="229"/>
                  </a:lnTo>
                  <a:lnTo>
                    <a:pt x="2386" y="225"/>
                  </a:lnTo>
                  <a:lnTo>
                    <a:pt x="2386" y="224"/>
                  </a:lnTo>
                  <a:lnTo>
                    <a:pt x="2386" y="220"/>
                  </a:lnTo>
                  <a:lnTo>
                    <a:pt x="2386" y="216"/>
                  </a:lnTo>
                  <a:lnTo>
                    <a:pt x="2385" y="214"/>
                  </a:lnTo>
                  <a:lnTo>
                    <a:pt x="2383" y="210"/>
                  </a:lnTo>
                  <a:lnTo>
                    <a:pt x="2381" y="206"/>
                  </a:lnTo>
                  <a:lnTo>
                    <a:pt x="2380" y="202"/>
                  </a:lnTo>
                  <a:lnTo>
                    <a:pt x="2380" y="200"/>
                  </a:lnTo>
                  <a:lnTo>
                    <a:pt x="2380" y="199"/>
                  </a:lnTo>
                  <a:lnTo>
                    <a:pt x="2380" y="196"/>
                  </a:lnTo>
                  <a:lnTo>
                    <a:pt x="2380" y="196"/>
                  </a:lnTo>
                  <a:lnTo>
                    <a:pt x="2380" y="195"/>
                  </a:lnTo>
                  <a:lnTo>
                    <a:pt x="2380" y="194"/>
                  </a:lnTo>
                  <a:lnTo>
                    <a:pt x="2380" y="191"/>
                  </a:lnTo>
                  <a:lnTo>
                    <a:pt x="2377" y="189"/>
                  </a:lnTo>
                  <a:lnTo>
                    <a:pt x="2376" y="187"/>
                  </a:lnTo>
                  <a:lnTo>
                    <a:pt x="2373" y="186"/>
                  </a:lnTo>
                  <a:lnTo>
                    <a:pt x="2372" y="184"/>
                  </a:lnTo>
                  <a:lnTo>
                    <a:pt x="2370" y="181"/>
                  </a:lnTo>
                  <a:lnTo>
                    <a:pt x="2371" y="179"/>
                  </a:lnTo>
                  <a:lnTo>
                    <a:pt x="2372" y="178"/>
                  </a:lnTo>
                  <a:lnTo>
                    <a:pt x="2373" y="176"/>
                  </a:lnTo>
                  <a:lnTo>
                    <a:pt x="2375" y="175"/>
                  </a:lnTo>
                  <a:lnTo>
                    <a:pt x="2375" y="174"/>
                  </a:lnTo>
                  <a:lnTo>
                    <a:pt x="2376" y="174"/>
                  </a:lnTo>
                  <a:close/>
                  <a:moveTo>
                    <a:pt x="555" y="153"/>
                  </a:moveTo>
                  <a:lnTo>
                    <a:pt x="563" y="153"/>
                  </a:lnTo>
                  <a:lnTo>
                    <a:pt x="566" y="155"/>
                  </a:lnTo>
                  <a:lnTo>
                    <a:pt x="568" y="158"/>
                  </a:lnTo>
                  <a:lnTo>
                    <a:pt x="570" y="161"/>
                  </a:lnTo>
                  <a:lnTo>
                    <a:pt x="568" y="165"/>
                  </a:lnTo>
                  <a:lnTo>
                    <a:pt x="565" y="170"/>
                  </a:lnTo>
                  <a:lnTo>
                    <a:pt x="558" y="176"/>
                  </a:lnTo>
                  <a:lnTo>
                    <a:pt x="551" y="182"/>
                  </a:lnTo>
                  <a:lnTo>
                    <a:pt x="545" y="190"/>
                  </a:lnTo>
                  <a:lnTo>
                    <a:pt x="542" y="196"/>
                  </a:lnTo>
                  <a:lnTo>
                    <a:pt x="545" y="202"/>
                  </a:lnTo>
                  <a:lnTo>
                    <a:pt x="550" y="204"/>
                  </a:lnTo>
                  <a:lnTo>
                    <a:pt x="553" y="201"/>
                  </a:lnTo>
                  <a:lnTo>
                    <a:pt x="558" y="199"/>
                  </a:lnTo>
                  <a:lnTo>
                    <a:pt x="562" y="197"/>
                  </a:lnTo>
                  <a:lnTo>
                    <a:pt x="566" y="197"/>
                  </a:lnTo>
                  <a:lnTo>
                    <a:pt x="568" y="202"/>
                  </a:lnTo>
                  <a:lnTo>
                    <a:pt x="567" y="207"/>
                  </a:lnTo>
                  <a:lnTo>
                    <a:pt x="566" y="212"/>
                  </a:lnTo>
                  <a:lnTo>
                    <a:pt x="566" y="217"/>
                  </a:lnTo>
                  <a:lnTo>
                    <a:pt x="565" y="221"/>
                  </a:lnTo>
                  <a:lnTo>
                    <a:pt x="565" y="224"/>
                  </a:lnTo>
                  <a:lnTo>
                    <a:pt x="566" y="226"/>
                  </a:lnTo>
                  <a:lnTo>
                    <a:pt x="567" y="229"/>
                  </a:lnTo>
                  <a:lnTo>
                    <a:pt x="568" y="231"/>
                  </a:lnTo>
                  <a:lnTo>
                    <a:pt x="570" y="238"/>
                  </a:lnTo>
                  <a:lnTo>
                    <a:pt x="570" y="247"/>
                  </a:lnTo>
                  <a:lnTo>
                    <a:pt x="568" y="255"/>
                  </a:lnTo>
                  <a:lnTo>
                    <a:pt x="563" y="263"/>
                  </a:lnTo>
                  <a:lnTo>
                    <a:pt x="555" y="273"/>
                  </a:lnTo>
                  <a:lnTo>
                    <a:pt x="545" y="281"/>
                  </a:lnTo>
                  <a:lnTo>
                    <a:pt x="542" y="281"/>
                  </a:lnTo>
                  <a:lnTo>
                    <a:pt x="538" y="281"/>
                  </a:lnTo>
                  <a:lnTo>
                    <a:pt x="536" y="282"/>
                  </a:lnTo>
                  <a:lnTo>
                    <a:pt x="533" y="283"/>
                  </a:lnTo>
                  <a:lnTo>
                    <a:pt x="532" y="286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30" y="293"/>
                  </a:lnTo>
                  <a:lnTo>
                    <a:pt x="524" y="299"/>
                  </a:lnTo>
                  <a:lnTo>
                    <a:pt x="516" y="302"/>
                  </a:lnTo>
                  <a:lnTo>
                    <a:pt x="509" y="299"/>
                  </a:lnTo>
                  <a:lnTo>
                    <a:pt x="505" y="296"/>
                  </a:lnTo>
                  <a:lnTo>
                    <a:pt x="502" y="292"/>
                  </a:lnTo>
                  <a:lnTo>
                    <a:pt x="500" y="289"/>
                  </a:lnTo>
                  <a:lnTo>
                    <a:pt x="499" y="284"/>
                  </a:lnTo>
                  <a:lnTo>
                    <a:pt x="496" y="281"/>
                  </a:lnTo>
                  <a:lnTo>
                    <a:pt x="491" y="275"/>
                  </a:lnTo>
                  <a:lnTo>
                    <a:pt x="485" y="271"/>
                  </a:lnTo>
                  <a:lnTo>
                    <a:pt x="475" y="267"/>
                  </a:lnTo>
                  <a:lnTo>
                    <a:pt x="471" y="265"/>
                  </a:lnTo>
                  <a:lnTo>
                    <a:pt x="469" y="262"/>
                  </a:lnTo>
                  <a:lnTo>
                    <a:pt x="467" y="260"/>
                  </a:lnTo>
                  <a:lnTo>
                    <a:pt x="467" y="257"/>
                  </a:lnTo>
                  <a:lnTo>
                    <a:pt x="465" y="255"/>
                  </a:lnTo>
                  <a:lnTo>
                    <a:pt x="464" y="252"/>
                  </a:lnTo>
                  <a:lnTo>
                    <a:pt x="461" y="251"/>
                  </a:lnTo>
                  <a:lnTo>
                    <a:pt x="459" y="250"/>
                  </a:lnTo>
                  <a:lnTo>
                    <a:pt x="458" y="247"/>
                  </a:lnTo>
                  <a:lnTo>
                    <a:pt x="453" y="241"/>
                  </a:lnTo>
                  <a:lnTo>
                    <a:pt x="451" y="233"/>
                  </a:lnTo>
                  <a:lnTo>
                    <a:pt x="455" y="226"/>
                  </a:lnTo>
                  <a:lnTo>
                    <a:pt x="455" y="224"/>
                  </a:lnTo>
                  <a:lnTo>
                    <a:pt x="456" y="221"/>
                  </a:lnTo>
                  <a:lnTo>
                    <a:pt x="458" y="219"/>
                  </a:lnTo>
                  <a:lnTo>
                    <a:pt x="459" y="217"/>
                  </a:lnTo>
                  <a:lnTo>
                    <a:pt x="460" y="216"/>
                  </a:lnTo>
                  <a:lnTo>
                    <a:pt x="462" y="215"/>
                  </a:lnTo>
                  <a:lnTo>
                    <a:pt x="464" y="216"/>
                  </a:lnTo>
                  <a:lnTo>
                    <a:pt x="465" y="217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6"/>
                  </a:lnTo>
                  <a:lnTo>
                    <a:pt x="475" y="227"/>
                  </a:lnTo>
                  <a:lnTo>
                    <a:pt x="479" y="227"/>
                  </a:lnTo>
                  <a:lnTo>
                    <a:pt x="482" y="226"/>
                  </a:lnTo>
                  <a:lnTo>
                    <a:pt x="489" y="219"/>
                  </a:lnTo>
                  <a:lnTo>
                    <a:pt x="491" y="211"/>
                  </a:lnTo>
                  <a:lnTo>
                    <a:pt x="491" y="205"/>
                  </a:lnTo>
                  <a:lnTo>
                    <a:pt x="490" y="202"/>
                  </a:lnTo>
                  <a:lnTo>
                    <a:pt x="489" y="200"/>
                  </a:lnTo>
                  <a:lnTo>
                    <a:pt x="486" y="199"/>
                  </a:lnTo>
                  <a:lnTo>
                    <a:pt x="484" y="196"/>
                  </a:lnTo>
                  <a:lnTo>
                    <a:pt x="482" y="194"/>
                  </a:lnTo>
                  <a:lnTo>
                    <a:pt x="481" y="191"/>
                  </a:lnTo>
                  <a:lnTo>
                    <a:pt x="481" y="189"/>
                  </a:lnTo>
                  <a:lnTo>
                    <a:pt x="482" y="186"/>
                  </a:lnTo>
                  <a:lnTo>
                    <a:pt x="486" y="185"/>
                  </a:lnTo>
                  <a:lnTo>
                    <a:pt x="489" y="184"/>
                  </a:lnTo>
                  <a:lnTo>
                    <a:pt x="489" y="184"/>
                  </a:lnTo>
                  <a:lnTo>
                    <a:pt x="487" y="182"/>
                  </a:lnTo>
                  <a:lnTo>
                    <a:pt x="485" y="181"/>
                  </a:lnTo>
                  <a:lnTo>
                    <a:pt x="484" y="180"/>
                  </a:lnTo>
                  <a:lnTo>
                    <a:pt x="482" y="178"/>
                  </a:lnTo>
                  <a:lnTo>
                    <a:pt x="482" y="174"/>
                  </a:lnTo>
                  <a:lnTo>
                    <a:pt x="482" y="171"/>
                  </a:lnTo>
                  <a:lnTo>
                    <a:pt x="485" y="169"/>
                  </a:lnTo>
                  <a:lnTo>
                    <a:pt x="489" y="165"/>
                  </a:lnTo>
                  <a:lnTo>
                    <a:pt x="495" y="161"/>
                  </a:lnTo>
                  <a:lnTo>
                    <a:pt x="501" y="160"/>
                  </a:lnTo>
                  <a:lnTo>
                    <a:pt x="509" y="160"/>
                  </a:lnTo>
                  <a:lnTo>
                    <a:pt x="512" y="160"/>
                  </a:lnTo>
                  <a:lnTo>
                    <a:pt x="515" y="161"/>
                  </a:lnTo>
                  <a:lnTo>
                    <a:pt x="516" y="164"/>
                  </a:lnTo>
                  <a:lnTo>
                    <a:pt x="517" y="165"/>
                  </a:lnTo>
                  <a:lnTo>
                    <a:pt x="519" y="166"/>
                  </a:lnTo>
                  <a:lnTo>
                    <a:pt x="519" y="168"/>
                  </a:lnTo>
                  <a:lnTo>
                    <a:pt x="522" y="169"/>
                  </a:lnTo>
                  <a:lnTo>
                    <a:pt x="526" y="169"/>
                  </a:lnTo>
                  <a:lnTo>
                    <a:pt x="529" y="168"/>
                  </a:lnTo>
                  <a:lnTo>
                    <a:pt x="532" y="166"/>
                  </a:lnTo>
                  <a:lnTo>
                    <a:pt x="535" y="164"/>
                  </a:lnTo>
                  <a:lnTo>
                    <a:pt x="537" y="163"/>
                  </a:lnTo>
                  <a:lnTo>
                    <a:pt x="543" y="159"/>
                  </a:lnTo>
                  <a:lnTo>
                    <a:pt x="550" y="155"/>
                  </a:lnTo>
                  <a:lnTo>
                    <a:pt x="555" y="153"/>
                  </a:lnTo>
                  <a:close/>
                  <a:moveTo>
                    <a:pt x="809" y="139"/>
                  </a:moveTo>
                  <a:lnTo>
                    <a:pt x="815" y="139"/>
                  </a:lnTo>
                  <a:lnTo>
                    <a:pt x="819" y="140"/>
                  </a:lnTo>
                  <a:lnTo>
                    <a:pt x="823" y="141"/>
                  </a:lnTo>
                  <a:lnTo>
                    <a:pt x="825" y="144"/>
                  </a:lnTo>
                  <a:lnTo>
                    <a:pt x="825" y="146"/>
                  </a:lnTo>
                  <a:lnTo>
                    <a:pt x="825" y="150"/>
                  </a:lnTo>
                  <a:lnTo>
                    <a:pt x="821" y="153"/>
                  </a:lnTo>
                  <a:lnTo>
                    <a:pt x="818" y="158"/>
                  </a:lnTo>
                  <a:lnTo>
                    <a:pt x="815" y="159"/>
                  </a:lnTo>
                  <a:lnTo>
                    <a:pt x="813" y="163"/>
                  </a:lnTo>
                  <a:lnTo>
                    <a:pt x="811" y="165"/>
                  </a:lnTo>
                  <a:lnTo>
                    <a:pt x="809" y="169"/>
                  </a:lnTo>
                  <a:lnTo>
                    <a:pt x="806" y="173"/>
                  </a:lnTo>
                  <a:lnTo>
                    <a:pt x="803" y="175"/>
                  </a:lnTo>
                  <a:lnTo>
                    <a:pt x="799" y="176"/>
                  </a:lnTo>
                  <a:lnTo>
                    <a:pt x="796" y="179"/>
                  </a:lnTo>
                  <a:lnTo>
                    <a:pt x="794" y="181"/>
                  </a:lnTo>
                  <a:lnTo>
                    <a:pt x="791" y="182"/>
                  </a:lnTo>
                  <a:lnTo>
                    <a:pt x="788" y="186"/>
                  </a:lnTo>
                  <a:lnTo>
                    <a:pt x="785" y="190"/>
                  </a:lnTo>
                  <a:lnTo>
                    <a:pt x="783" y="192"/>
                  </a:lnTo>
                  <a:lnTo>
                    <a:pt x="781" y="197"/>
                  </a:lnTo>
                  <a:lnTo>
                    <a:pt x="781" y="201"/>
                  </a:lnTo>
                  <a:lnTo>
                    <a:pt x="784" y="206"/>
                  </a:lnTo>
                  <a:lnTo>
                    <a:pt x="786" y="210"/>
                  </a:lnTo>
                  <a:lnTo>
                    <a:pt x="789" y="215"/>
                  </a:lnTo>
                  <a:lnTo>
                    <a:pt x="789" y="222"/>
                  </a:lnTo>
                  <a:lnTo>
                    <a:pt x="788" y="230"/>
                  </a:lnTo>
                  <a:lnTo>
                    <a:pt x="786" y="237"/>
                  </a:lnTo>
                  <a:lnTo>
                    <a:pt x="786" y="242"/>
                  </a:lnTo>
                  <a:lnTo>
                    <a:pt x="789" y="246"/>
                  </a:lnTo>
                  <a:lnTo>
                    <a:pt x="791" y="250"/>
                  </a:lnTo>
                  <a:lnTo>
                    <a:pt x="794" y="253"/>
                  </a:lnTo>
                  <a:lnTo>
                    <a:pt x="795" y="256"/>
                  </a:lnTo>
                  <a:lnTo>
                    <a:pt x="796" y="260"/>
                  </a:lnTo>
                  <a:lnTo>
                    <a:pt x="798" y="262"/>
                  </a:lnTo>
                  <a:lnTo>
                    <a:pt x="799" y="265"/>
                  </a:lnTo>
                  <a:lnTo>
                    <a:pt x="801" y="267"/>
                  </a:lnTo>
                  <a:lnTo>
                    <a:pt x="804" y="268"/>
                  </a:lnTo>
                  <a:lnTo>
                    <a:pt x="806" y="271"/>
                  </a:lnTo>
                  <a:lnTo>
                    <a:pt x="811" y="272"/>
                  </a:lnTo>
                  <a:lnTo>
                    <a:pt x="815" y="272"/>
                  </a:lnTo>
                  <a:lnTo>
                    <a:pt x="818" y="272"/>
                  </a:lnTo>
                  <a:lnTo>
                    <a:pt x="820" y="272"/>
                  </a:lnTo>
                  <a:lnTo>
                    <a:pt x="820" y="271"/>
                  </a:lnTo>
                  <a:lnTo>
                    <a:pt x="820" y="268"/>
                  </a:lnTo>
                  <a:lnTo>
                    <a:pt x="819" y="267"/>
                  </a:lnTo>
                  <a:lnTo>
                    <a:pt x="818" y="265"/>
                  </a:lnTo>
                  <a:lnTo>
                    <a:pt x="816" y="262"/>
                  </a:lnTo>
                  <a:lnTo>
                    <a:pt x="815" y="260"/>
                  </a:lnTo>
                  <a:lnTo>
                    <a:pt x="814" y="257"/>
                  </a:lnTo>
                  <a:lnTo>
                    <a:pt x="811" y="256"/>
                  </a:lnTo>
                  <a:lnTo>
                    <a:pt x="808" y="252"/>
                  </a:lnTo>
                  <a:lnTo>
                    <a:pt x="804" y="246"/>
                  </a:lnTo>
                  <a:lnTo>
                    <a:pt x="801" y="240"/>
                  </a:lnTo>
                  <a:lnTo>
                    <a:pt x="801" y="233"/>
                  </a:lnTo>
                  <a:lnTo>
                    <a:pt x="806" y="230"/>
                  </a:lnTo>
                  <a:lnTo>
                    <a:pt x="811" y="227"/>
                  </a:lnTo>
                  <a:lnTo>
                    <a:pt x="814" y="225"/>
                  </a:lnTo>
                  <a:lnTo>
                    <a:pt x="816" y="224"/>
                  </a:lnTo>
                  <a:lnTo>
                    <a:pt x="818" y="222"/>
                  </a:lnTo>
                  <a:lnTo>
                    <a:pt x="819" y="220"/>
                  </a:lnTo>
                  <a:lnTo>
                    <a:pt x="818" y="217"/>
                  </a:lnTo>
                  <a:lnTo>
                    <a:pt x="815" y="215"/>
                  </a:lnTo>
                  <a:lnTo>
                    <a:pt x="811" y="211"/>
                  </a:lnTo>
                  <a:lnTo>
                    <a:pt x="808" y="209"/>
                  </a:lnTo>
                  <a:lnTo>
                    <a:pt x="805" y="202"/>
                  </a:lnTo>
                  <a:lnTo>
                    <a:pt x="804" y="196"/>
                  </a:lnTo>
                  <a:lnTo>
                    <a:pt x="806" y="191"/>
                  </a:lnTo>
                  <a:lnTo>
                    <a:pt x="809" y="189"/>
                  </a:lnTo>
                  <a:lnTo>
                    <a:pt x="811" y="189"/>
                  </a:lnTo>
                  <a:lnTo>
                    <a:pt x="815" y="187"/>
                  </a:lnTo>
                  <a:lnTo>
                    <a:pt x="818" y="186"/>
                  </a:lnTo>
                  <a:lnTo>
                    <a:pt x="819" y="184"/>
                  </a:lnTo>
                  <a:lnTo>
                    <a:pt x="820" y="182"/>
                  </a:lnTo>
                  <a:lnTo>
                    <a:pt x="819" y="180"/>
                  </a:lnTo>
                  <a:lnTo>
                    <a:pt x="819" y="178"/>
                  </a:lnTo>
                  <a:lnTo>
                    <a:pt x="820" y="175"/>
                  </a:lnTo>
                  <a:lnTo>
                    <a:pt x="820" y="175"/>
                  </a:lnTo>
                  <a:lnTo>
                    <a:pt x="820" y="173"/>
                  </a:lnTo>
                  <a:lnTo>
                    <a:pt x="821" y="170"/>
                  </a:lnTo>
                  <a:lnTo>
                    <a:pt x="821" y="166"/>
                  </a:lnTo>
                  <a:lnTo>
                    <a:pt x="823" y="164"/>
                  </a:lnTo>
                  <a:lnTo>
                    <a:pt x="823" y="163"/>
                  </a:lnTo>
                  <a:lnTo>
                    <a:pt x="835" y="163"/>
                  </a:lnTo>
                  <a:lnTo>
                    <a:pt x="839" y="160"/>
                  </a:lnTo>
                  <a:lnTo>
                    <a:pt x="841" y="158"/>
                  </a:lnTo>
                  <a:lnTo>
                    <a:pt x="844" y="155"/>
                  </a:lnTo>
                  <a:lnTo>
                    <a:pt x="845" y="153"/>
                  </a:lnTo>
                  <a:lnTo>
                    <a:pt x="849" y="149"/>
                  </a:lnTo>
                  <a:lnTo>
                    <a:pt x="851" y="148"/>
                  </a:lnTo>
                  <a:lnTo>
                    <a:pt x="855" y="148"/>
                  </a:lnTo>
                  <a:lnTo>
                    <a:pt x="857" y="148"/>
                  </a:lnTo>
                  <a:lnTo>
                    <a:pt x="862" y="148"/>
                  </a:lnTo>
                  <a:lnTo>
                    <a:pt x="866" y="146"/>
                  </a:lnTo>
                  <a:lnTo>
                    <a:pt x="876" y="145"/>
                  </a:lnTo>
                  <a:lnTo>
                    <a:pt x="885" y="148"/>
                  </a:lnTo>
                  <a:lnTo>
                    <a:pt x="892" y="151"/>
                  </a:lnTo>
                  <a:lnTo>
                    <a:pt x="901" y="164"/>
                  </a:lnTo>
                  <a:lnTo>
                    <a:pt x="906" y="179"/>
                  </a:lnTo>
                  <a:lnTo>
                    <a:pt x="908" y="192"/>
                  </a:lnTo>
                  <a:lnTo>
                    <a:pt x="906" y="207"/>
                  </a:lnTo>
                  <a:lnTo>
                    <a:pt x="900" y="220"/>
                  </a:lnTo>
                  <a:lnTo>
                    <a:pt x="898" y="222"/>
                  </a:lnTo>
                  <a:lnTo>
                    <a:pt x="897" y="225"/>
                  </a:lnTo>
                  <a:lnTo>
                    <a:pt x="896" y="227"/>
                  </a:lnTo>
                  <a:lnTo>
                    <a:pt x="895" y="231"/>
                  </a:lnTo>
                  <a:lnTo>
                    <a:pt x="896" y="233"/>
                  </a:lnTo>
                  <a:lnTo>
                    <a:pt x="897" y="237"/>
                  </a:lnTo>
                  <a:lnTo>
                    <a:pt x="897" y="240"/>
                  </a:lnTo>
                  <a:lnTo>
                    <a:pt x="898" y="241"/>
                  </a:lnTo>
                  <a:lnTo>
                    <a:pt x="900" y="242"/>
                  </a:lnTo>
                  <a:lnTo>
                    <a:pt x="902" y="242"/>
                  </a:lnTo>
                  <a:lnTo>
                    <a:pt x="903" y="242"/>
                  </a:lnTo>
                  <a:lnTo>
                    <a:pt x="905" y="240"/>
                  </a:lnTo>
                  <a:lnTo>
                    <a:pt x="910" y="235"/>
                  </a:lnTo>
                  <a:lnTo>
                    <a:pt x="913" y="230"/>
                  </a:lnTo>
                  <a:lnTo>
                    <a:pt x="918" y="225"/>
                  </a:lnTo>
                  <a:lnTo>
                    <a:pt x="921" y="224"/>
                  </a:lnTo>
                  <a:lnTo>
                    <a:pt x="923" y="224"/>
                  </a:lnTo>
                  <a:lnTo>
                    <a:pt x="925" y="224"/>
                  </a:lnTo>
                  <a:lnTo>
                    <a:pt x="927" y="226"/>
                  </a:lnTo>
                  <a:lnTo>
                    <a:pt x="928" y="227"/>
                  </a:lnTo>
                  <a:lnTo>
                    <a:pt x="930" y="230"/>
                  </a:lnTo>
                  <a:lnTo>
                    <a:pt x="932" y="231"/>
                  </a:lnTo>
                  <a:lnTo>
                    <a:pt x="933" y="232"/>
                  </a:lnTo>
                  <a:lnTo>
                    <a:pt x="935" y="235"/>
                  </a:lnTo>
                  <a:lnTo>
                    <a:pt x="936" y="236"/>
                  </a:lnTo>
                  <a:lnTo>
                    <a:pt x="937" y="238"/>
                  </a:lnTo>
                  <a:lnTo>
                    <a:pt x="940" y="240"/>
                  </a:lnTo>
                  <a:lnTo>
                    <a:pt x="941" y="240"/>
                  </a:lnTo>
                  <a:lnTo>
                    <a:pt x="943" y="240"/>
                  </a:lnTo>
                  <a:lnTo>
                    <a:pt x="945" y="238"/>
                  </a:lnTo>
                  <a:lnTo>
                    <a:pt x="945" y="237"/>
                  </a:lnTo>
                  <a:lnTo>
                    <a:pt x="945" y="236"/>
                  </a:lnTo>
                  <a:lnTo>
                    <a:pt x="946" y="233"/>
                  </a:lnTo>
                  <a:lnTo>
                    <a:pt x="946" y="232"/>
                  </a:lnTo>
                  <a:lnTo>
                    <a:pt x="947" y="231"/>
                  </a:lnTo>
                  <a:lnTo>
                    <a:pt x="950" y="231"/>
                  </a:lnTo>
                  <a:lnTo>
                    <a:pt x="952" y="230"/>
                  </a:lnTo>
                  <a:lnTo>
                    <a:pt x="955" y="230"/>
                  </a:lnTo>
                  <a:lnTo>
                    <a:pt x="957" y="229"/>
                  </a:lnTo>
                  <a:lnTo>
                    <a:pt x="960" y="227"/>
                  </a:lnTo>
                  <a:lnTo>
                    <a:pt x="961" y="227"/>
                  </a:lnTo>
                  <a:lnTo>
                    <a:pt x="962" y="226"/>
                  </a:lnTo>
                  <a:lnTo>
                    <a:pt x="962" y="224"/>
                  </a:lnTo>
                  <a:lnTo>
                    <a:pt x="962" y="222"/>
                  </a:lnTo>
                  <a:lnTo>
                    <a:pt x="962" y="220"/>
                  </a:lnTo>
                  <a:lnTo>
                    <a:pt x="962" y="219"/>
                  </a:lnTo>
                  <a:lnTo>
                    <a:pt x="962" y="217"/>
                  </a:lnTo>
                  <a:lnTo>
                    <a:pt x="961" y="216"/>
                  </a:lnTo>
                  <a:lnTo>
                    <a:pt x="958" y="214"/>
                  </a:lnTo>
                  <a:lnTo>
                    <a:pt x="957" y="211"/>
                  </a:lnTo>
                  <a:lnTo>
                    <a:pt x="956" y="210"/>
                  </a:lnTo>
                  <a:lnTo>
                    <a:pt x="955" y="207"/>
                  </a:lnTo>
                  <a:lnTo>
                    <a:pt x="953" y="205"/>
                  </a:lnTo>
                  <a:lnTo>
                    <a:pt x="955" y="204"/>
                  </a:lnTo>
                  <a:lnTo>
                    <a:pt x="958" y="202"/>
                  </a:lnTo>
                  <a:lnTo>
                    <a:pt x="962" y="202"/>
                  </a:lnTo>
                  <a:lnTo>
                    <a:pt x="966" y="202"/>
                  </a:lnTo>
                  <a:lnTo>
                    <a:pt x="970" y="201"/>
                  </a:lnTo>
                  <a:lnTo>
                    <a:pt x="971" y="200"/>
                  </a:lnTo>
                  <a:lnTo>
                    <a:pt x="971" y="199"/>
                  </a:lnTo>
                  <a:lnTo>
                    <a:pt x="971" y="197"/>
                  </a:lnTo>
                  <a:lnTo>
                    <a:pt x="968" y="196"/>
                  </a:lnTo>
                  <a:lnTo>
                    <a:pt x="967" y="195"/>
                  </a:lnTo>
                  <a:lnTo>
                    <a:pt x="965" y="194"/>
                  </a:lnTo>
                  <a:lnTo>
                    <a:pt x="962" y="194"/>
                  </a:lnTo>
                  <a:lnTo>
                    <a:pt x="952" y="195"/>
                  </a:lnTo>
                  <a:lnTo>
                    <a:pt x="941" y="196"/>
                  </a:lnTo>
                  <a:lnTo>
                    <a:pt x="933" y="194"/>
                  </a:lnTo>
                  <a:lnTo>
                    <a:pt x="926" y="186"/>
                  </a:lnTo>
                  <a:lnTo>
                    <a:pt x="920" y="178"/>
                  </a:lnTo>
                  <a:lnTo>
                    <a:pt x="916" y="170"/>
                  </a:lnTo>
                  <a:lnTo>
                    <a:pt x="912" y="166"/>
                  </a:lnTo>
                  <a:lnTo>
                    <a:pt x="910" y="161"/>
                  </a:lnTo>
                  <a:lnTo>
                    <a:pt x="908" y="155"/>
                  </a:lnTo>
                  <a:lnTo>
                    <a:pt x="910" y="151"/>
                  </a:lnTo>
                  <a:lnTo>
                    <a:pt x="912" y="149"/>
                  </a:lnTo>
                  <a:lnTo>
                    <a:pt x="918" y="149"/>
                  </a:lnTo>
                  <a:lnTo>
                    <a:pt x="931" y="150"/>
                  </a:lnTo>
                  <a:lnTo>
                    <a:pt x="943" y="151"/>
                  </a:lnTo>
                  <a:lnTo>
                    <a:pt x="970" y="151"/>
                  </a:lnTo>
                  <a:lnTo>
                    <a:pt x="979" y="155"/>
                  </a:lnTo>
                  <a:lnTo>
                    <a:pt x="988" y="161"/>
                  </a:lnTo>
                  <a:lnTo>
                    <a:pt x="994" y="169"/>
                  </a:lnTo>
                  <a:lnTo>
                    <a:pt x="1001" y="175"/>
                  </a:lnTo>
                  <a:lnTo>
                    <a:pt x="1003" y="179"/>
                  </a:lnTo>
                  <a:lnTo>
                    <a:pt x="1006" y="181"/>
                  </a:lnTo>
                  <a:lnTo>
                    <a:pt x="1007" y="185"/>
                  </a:lnTo>
                  <a:lnTo>
                    <a:pt x="1008" y="187"/>
                  </a:lnTo>
                  <a:lnTo>
                    <a:pt x="1008" y="190"/>
                  </a:lnTo>
                  <a:lnTo>
                    <a:pt x="1007" y="192"/>
                  </a:lnTo>
                  <a:lnTo>
                    <a:pt x="1004" y="194"/>
                  </a:lnTo>
                  <a:lnTo>
                    <a:pt x="1002" y="195"/>
                  </a:lnTo>
                  <a:lnTo>
                    <a:pt x="998" y="195"/>
                  </a:lnTo>
                  <a:lnTo>
                    <a:pt x="993" y="194"/>
                  </a:lnTo>
                  <a:lnTo>
                    <a:pt x="998" y="200"/>
                  </a:lnTo>
                  <a:lnTo>
                    <a:pt x="1006" y="206"/>
                  </a:lnTo>
                  <a:lnTo>
                    <a:pt x="1013" y="209"/>
                  </a:lnTo>
                  <a:lnTo>
                    <a:pt x="1016" y="209"/>
                  </a:lnTo>
                  <a:lnTo>
                    <a:pt x="1019" y="207"/>
                  </a:lnTo>
                  <a:lnTo>
                    <a:pt x="1023" y="207"/>
                  </a:lnTo>
                  <a:lnTo>
                    <a:pt x="1027" y="206"/>
                  </a:lnTo>
                  <a:lnTo>
                    <a:pt x="1029" y="209"/>
                  </a:lnTo>
                  <a:lnTo>
                    <a:pt x="1031" y="211"/>
                  </a:lnTo>
                  <a:lnTo>
                    <a:pt x="1032" y="212"/>
                  </a:lnTo>
                  <a:lnTo>
                    <a:pt x="1032" y="215"/>
                  </a:lnTo>
                  <a:lnTo>
                    <a:pt x="1032" y="217"/>
                  </a:lnTo>
                  <a:lnTo>
                    <a:pt x="1032" y="221"/>
                  </a:lnTo>
                  <a:lnTo>
                    <a:pt x="1031" y="226"/>
                  </a:lnTo>
                  <a:lnTo>
                    <a:pt x="1029" y="230"/>
                  </a:lnTo>
                  <a:lnTo>
                    <a:pt x="1031" y="235"/>
                  </a:lnTo>
                  <a:lnTo>
                    <a:pt x="1037" y="237"/>
                  </a:lnTo>
                  <a:lnTo>
                    <a:pt x="1042" y="238"/>
                  </a:lnTo>
                  <a:lnTo>
                    <a:pt x="1044" y="241"/>
                  </a:lnTo>
                  <a:lnTo>
                    <a:pt x="1045" y="242"/>
                  </a:lnTo>
                  <a:lnTo>
                    <a:pt x="1045" y="245"/>
                  </a:lnTo>
                  <a:lnTo>
                    <a:pt x="1045" y="247"/>
                  </a:lnTo>
                  <a:lnTo>
                    <a:pt x="1044" y="248"/>
                  </a:lnTo>
                  <a:lnTo>
                    <a:pt x="1042" y="251"/>
                  </a:lnTo>
                  <a:lnTo>
                    <a:pt x="1039" y="253"/>
                  </a:lnTo>
                  <a:lnTo>
                    <a:pt x="1038" y="255"/>
                  </a:lnTo>
                  <a:lnTo>
                    <a:pt x="1037" y="257"/>
                  </a:lnTo>
                  <a:lnTo>
                    <a:pt x="1037" y="260"/>
                  </a:lnTo>
                  <a:lnTo>
                    <a:pt x="1037" y="262"/>
                  </a:lnTo>
                  <a:lnTo>
                    <a:pt x="1038" y="265"/>
                  </a:lnTo>
                  <a:lnTo>
                    <a:pt x="1039" y="267"/>
                  </a:lnTo>
                  <a:lnTo>
                    <a:pt x="1041" y="268"/>
                  </a:lnTo>
                  <a:lnTo>
                    <a:pt x="1043" y="268"/>
                  </a:lnTo>
                  <a:lnTo>
                    <a:pt x="1044" y="266"/>
                  </a:lnTo>
                  <a:lnTo>
                    <a:pt x="1050" y="262"/>
                  </a:lnTo>
                  <a:lnTo>
                    <a:pt x="1055" y="258"/>
                  </a:lnTo>
                  <a:lnTo>
                    <a:pt x="1063" y="256"/>
                  </a:lnTo>
                  <a:lnTo>
                    <a:pt x="1068" y="257"/>
                  </a:lnTo>
                  <a:lnTo>
                    <a:pt x="1069" y="261"/>
                  </a:lnTo>
                  <a:lnTo>
                    <a:pt x="1068" y="266"/>
                  </a:lnTo>
                  <a:lnTo>
                    <a:pt x="1067" y="272"/>
                  </a:lnTo>
                  <a:lnTo>
                    <a:pt x="1064" y="277"/>
                  </a:lnTo>
                  <a:lnTo>
                    <a:pt x="1064" y="281"/>
                  </a:lnTo>
                  <a:lnTo>
                    <a:pt x="1068" y="282"/>
                  </a:lnTo>
                  <a:lnTo>
                    <a:pt x="1069" y="278"/>
                  </a:lnTo>
                  <a:lnTo>
                    <a:pt x="1070" y="275"/>
                  </a:lnTo>
                  <a:lnTo>
                    <a:pt x="1072" y="272"/>
                  </a:lnTo>
                  <a:lnTo>
                    <a:pt x="1074" y="270"/>
                  </a:lnTo>
                  <a:lnTo>
                    <a:pt x="1077" y="268"/>
                  </a:lnTo>
                  <a:lnTo>
                    <a:pt x="1082" y="266"/>
                  </a:lnTo>
                  <a:lnTo>
                    <a:pt x="1090" y="265"/>
                  </a:lnTo>
                  <a:lnTo>
                    <a:pt x="1100" y="266"/>
                  </a:lnTo>
                  <a:lnTo>
                    <a:pt x="1109" y="268"/>
                  </a:lnTo>
                  <a:lnTo>
                    <a:pt x="1117" y="273"/>
                  </a:lnTo>
                  <a:lnTo>
                    <a:pt x="1121" y="282"/>
                  </a:lnTo>
                  <a:lnTo>
                    <a:pt x="1123" y="289"/>
                  </a:lnTo>
                  <a:lnTo>
                    <a:pt x="1119" y="292"/>
                  </a:lnTo>
                  <a:lnTo>
                    <a:pt x="1114" y="294"/>
                  </a:lnTo>
                  <a:lnTo>
                    <a:pt x="1109" y="294"/>
                  </a:lnTo>
                  <a:lnTo>
                    <a:pt x="1107" y="296"/>
                  </a:lnTo>
                  <a:lnTo>
                    <a:pt x="1103" y="297"/>
                  </a:lnTo>
                  <a:lnTo>
                    <a:pt x="1102" y="298"/>
                  </a:lnTo>
                  <a:lnTo>
                    <a:pt x="1099" y="301"/>
                  </a:lnTo>
                  <a:lnTo>
                    <a:pt x="1098" y="301"/>
                  </a:lnTo>
                  <a:lnTo>
                    <a:pt x="1097" y="302"/>
                  </a:lnTo>
                  <a:lnTo>
                    <a:pt x="1097" y="304"/>
                  </a:lnTo>
                  <a:lnTo>
                    <a:pt x="1097" y="306"/>
                  </a:lnTo>
                  <a:lnTo>
                    <a:pt x="1097" y="308"/>
                  </a:lnTo>
                  <a:lnTo>
                    <a:pt x="1098" y="309"/>
                  </a:lnTo>
                  <a:lnTo>
                    <a:pt x="1100" y="309"/>
                  </a:lnTo>
                  <a:lnTo>
                    <a:pt x="1103" y="309"/>
                  </a:lnTo>
                  <a:lnTo>
                    <a:pt x="1105" y="308"/>
                  </a:lnTo>
                  <a:lnTo>
                    <a:pt x="1107" y="308"/>
                  </a:lnTo>
                  <a:lnTo>
                    <a:pt x="1107" y="308"/>
                  </a:lnTo>
                  <a:lnTo>
                    <a:pt x="1112" y="306"/>
                  </a:lnTo>
                  <a:lnTo>
                    <a:pt x="1118" y="304"/>
                  </a:lnTo>
                  <a:lnTo>
                    <a:pt x="1124" y="303"/>
                  </a:lnTo>
                  <a:lnTo>
                    <a:pt x="1129" y="303"/>
                  </a:lnTo>
                  <a:lnTo>
                    <a:pt x="1133" y="308"/>
                  </a:lnTo>
                  <a:lnTo>
                    <a:pt x="1133" y="309"/>
                  </a:lnTo>
                  <a:lnTo>
                    <a:pt x="1133" y="312"/>
                  </a:lnTo>
                  <a:lnTo>
                    <a:pt x="1134" y="314"/>
                  </a:lnTo>
                  <a:lnTo>
                    <a:pt x="1135" y="316"/>
                  </a:lnTo>
                  <a:lnTo>
                    <a:pt x="1136" y="317"/>
                  </a:lnTo>
                  <a:lnTo>
                    <a:pt x="1139" y="317"/>
                  </a:lnTo>
                  <a:lnTo>
                    <a:pt x="1143" y="317"/>
                  </a:lnTo>
                  <a:lnTo>
                    <a:pt x="1145" y="316"/>
                  </a:lnTo>
                  <a:lnTo>
                    <a:pt x="1161" y="316"/>
                  </a:lnTo>
                  <a:lnTo>
                    <a:pt x="1179" y="318"/>
                  </a:lnTo>
                  <a:lnTo>
                    <a:pt x="1181" y="328"/>
                  </a:lnTo>
                  <a:lnTo>
                    <a:pt x="1179" y="335"/>
                  </a:lnTo>
                  <a:lnTo>
                    <a:pt x="1173" y="342"/>
                  </a:lnTo>
                  <a:lnTo>
                    <a:pt x="1164" y="347"/>
                  </a:lnTo>
                  <a:lnTo>
                    <a:pt x="1159" y="348"/>
                  </a:lnTo>
                  <a:lnTo>
                    <a:pt x="1156" y="350"/>
                  </a:lnTo>
                  <a:lnTo>
                    <a:pt x="1153" y="352"/>
                  </a:lnTo>
                  <a:lnTo>
                    <a:pt x="1151" y="354"/>
                  </a:lnTo>
                  <a:lnTo>
                    <a:pt x="1151" y="358"/>
                  </a:lnTo>
                  <a:lnTo>
                    <a:pt x="1151" y="360"/>
                  </a:lnTo>
                  <a:lnTo>
                    <a:pt x="1151" y="363"/>
                  </a:lnTo>
                  <a:lnTo>
                    <a:pt x="1151" y="365"/>
                  </a:lnTo>
                  <a:lnTo>
                    <a:pt x="1154" y="367"/>
                  </a:lnTo>
                  <a:lnTo>
                    <a:pt x="1156" y="368"/>
                  </a:lnTo>
                  <a:lnTo>
                    <a:pt x="1163" y="367"/>
                  </a:lnTo>
                  <a:lnTo>
                    <a:pt x="1168" y="363"/>
                  </a:lnTo>
                  <a:lnTo>
                    <a:pt x="1171" y="358"/>
                  </a:lnTo>
                  <a:lnTo>
                    <a:pt x="1175" y="352"/>
                  </a:lnTo>
                  <a:lnTo>
                    <a:pt x="1179" y="347"/>
                  </a:lnTo>
                  <a:lnTo>
                    <a:pt x="1189" y="344"/>
                  </a:lnTo>
                  <a:lnTo>
                    <a:pt x="1197" y="345"/>
                  </a:lnTo>
                  <a:lnTo>
                    <a:pt x="1207" y="350"/>
                  </a:lnTo>
                  <a:lnTo>
                    <a:pt x="1212" y="358"/>
                  </a:lnTo>
                  <a:lnTo>
                    <a:pt x="1212" y="360"/>
                  </a:lnTo>
                  <a:lnTo>
                    <a:pt x="1212" y="363"/>
                  </a:lnTo>
                  <a:lnTo>
                    <a:pt x="1212" y="364"/>
                  </a:lnTo>
                  <a:lnTo>
                    <a:pt x="1211" y="367"/>
                  </a:lnTo>
                  <a:lnTo>
                    <a:pt x="1210" y="368"/>
                  </a:lnTo>
                  <a:lnTo>
                    <a:pt x="1207" y="368"/>
                  </a:lnTo>
                  <a:lnTo>
                    <a:pt x="1204" y="369"/>
                  </a:lnTo>
                  <a:lnTo>
                    <a:pt x="1202" y="372"/>
                  </a:lnTo>
                  <a:lnTo>
                    <a:pt x="1201" y="375"/>
                  </a:lnTo>
                  <a:lnTo>
                    <a:pt x="1202" y="378"/>
                  </a:lnTo>
                  <a:lnTo>
                    <a:pt x="1205" y="380"/>
                  </a:lnTo>
                  <a:lnTo>
                    <a:pt x="1210" y="384"/>
                  </a:lnTo>
                  <a:lnTo>
                    <a:pt x="1217" y="385"/>
                  </a:lnTo>
                  <a:lnTo>
                    <a:pt x="1224" y="388"/>
                  </a:lnTo>
                  <a:lnTo>
                    <a:pt x="1229" y="391"/>
                  </a:lnTo>
                  <a:lnTo>
                    <a:pt x="1229" y="396"/>
                  </a:lnTo>
                  <a:lnTo>
                    <a:pt x="1226" y="398"/>
                  </a:lnTo>
                  <a:lnTo>
                    <a:pt x="1221" y="396"/>
                  </a:lnTo>
                  <a:lnTo>
                    <a:pt x="1214" y="395"/>
                  </a:lnTo>
                  <a:lnTo>
                    <a:pt x="1207" y="394"/>
                  </a:lnTo>
                  <a:lnTo>
                    <a:pt x="1202" y="394"/>
                  </a:lnTo>
                  <a:lnTo>
                    <a:pt x="1200" y="394"/>
                  </a:lnTo>
                  <a:lnTo>
                    <a:pt x="1197" y="394"/>
                  </a:lnTo>
                  <a:lnTo>
                    <a:pt x="1195" y="394"/>
                  </a:lnTo>
                  <a:lnTo>
                    <a:pt x="1192" y="395"/>
                  </a:lnTo>
                  <a:lnTo>
                    <a:pt x="1189" y="395"/>
                  </a:lnTo>
                  <a:lnTo>
                    <a:pt x="1188" y="396"/>
                  </a:lnTo>
                  <a:lnTo>
                    <a:pt x="1186" y="399"/>
                  </a:lnTo>
                  <a:lnTo>
                    <a:pt x="1188" y="401"/>
                  </a:lnTo>
                  <a:lnTo>
                    <a:pt x="1192" y="408"/>
                  </a:lnTo>
                  <a:lnTo>
                    <a:pt x="1196" y="414"/>
                  </a:lnTo>
                  <a:lnTo>
                    <a:pt x="1197" y="423"/>
                  </a:lnTo>
                  <a:lnTo>
                    <a:pt x="1197" y="426"/>
                  </a:lnTo>
                  <a:lnTo>
                    <a:pt x="1197" y="430"/>
                  </a:lnTo>
                  <a:lnTo>
                    <a:pt x="1199" y="434"/>
                  </a:lnTo>
                  <a:lnTo>
                    <a:pt x="1201" y="437"/>
                  </a:lnTo>
                  <a:lnTo>
                    <a:pt x="1205" y="441"/>
                  </a:lnTo>
                  <a:lnTo>
                    <a:pt x="1221" y="449"/>
                  </a:lnTo>
                  <a:lnTo>
                    <a:pt x="1226" y="452"/>
                  </a:lnTo>
                  <a:lnTo>
                    <a:pt x="1231" y="457"/>
                  </a:lnTo>
                  <a:lnTo>
                    <a:pt x="1235" y="462"/>
                  </a:lnTo>
                  <a:lnTo>
                    <a:pt x="1239" y="466"/>
                  </a:lnTo>
                  <a:lnTo>
                    <a:pt x="1250" y="474"/>
                  </a:lnTo>
                  <a:lnTo>
                    <a:pt x="1262" y="478"/>
                  </a:lnTo>
                  <a:lnTo>
                    <a:pt x="1276" y="481"/>
                  </a:lnTo>
                  <a:lnTo>
                    <a:pt x="1288" y="487"/>
                  </a:lnTo>
                  <a:lnTo>
                    <a:pt x="1292" y="493"/>
                  </a:lnTo>
                  <a:lnTo>
                    <a:pt x="1293" y="501"/>
                  </a:lnTo>
                  <a:lnTo>
                    <a:pt x="1296" y="507"/>
                  </a:lnTo>
                  <a:lnTo>
                    <a:pt x="1301" y="511"/>
                  </a:lnTo>
                  <a:lnTo>
                    <a:pt x="1307" y="515"/>
                  </a:lnTo>
                  <a:lnTo>
                    <a:pt x="1312" y="521"/>
                  </a:lnTo>
                  <a:lnTo>
                    <a:pt x="1317" y="527"/>
                  </a:lnTo>
                  <a:lnTo>
                    <a:pt x="1322" y="529"/>
                  </a:lnTo>
                  <a:lnTo>
                    <a:pt x="1330" y="528"/>
                  </a:lnTo>
                  <a:lnTo>
                    <a:pt x="1337" y="526"/>
                  </a:lnTo>
                  <a:lnTo>
                    <a:pt x="1344" y="524"/>
                  </a:lnTo>
                  <a:lnTo>
                    <a:pt x="1352" y="527"/>
                  </a:lnTo>
                  <a:lnTo>
                    <a:pt x="1358" y="534"/>
                  </a:lnTo>
                  <a:lnTo>
                    <a:pt x="1359" y="546"/>
                  </a:lnTo>
                  <a:lnTo>
                    <a:pt x="1356" y="556"/>
                  </a:lnTo>
                  <a:lnTo>
                    <a:pt x="1349" y="566"/>
                  </a:lnTo>
                  <a:lnTo>
                    <a:pt x="1342" y="573"/>
                  </a:lnTo>
                  <a:lnTo>
                    <a:pt x="1338" y="584"/>
                  </a:lnTo>
                  <a:lnTo>
                    <a:pt x="1335" y="594"/>
                  </a:lnTo>
                  <a:lnTo>
                    <a:pt x="1335" y="595"/>
                  </a:lnTo>
                  <a:lnTo>
                    <a:pt x="1335" y="598"/>
                  </a:lnTo>
                  <a:lnTo>
                    <a:pt x="1335" y="600"/>
                  </a:lnTo>
                  <a:lnTo>
                    <a:pt x="1333" y="603"/>
                  </a:lnTo>
                  <a:lnTo>
                    <a:pt x="1333" y="604"/>
                  </a:lnTo>
                  <a:lnTo>
                    <a:pt x="1331" y="605"/>
                  </a:lnTo>
                  <a:lnTo>
                    <a:pt x="1330" y="604"/>
                  </a:lnTo>
                  <a:lnTo>
                    <a:pt x="1325" y="603"/>
                  </a:lnTo>
                  <a:lnTo>
                    <a:pt x="1321" y="602"/>
                  </a:lnTo>
                  <a:lnTo>
                    <a:pt x="1318" y="600"/>
                  </a:lnTo>
                  <a:lnTo>
                    <a:pt x="1316" y="600"/>
                  </a:lnTo>
                  <a:lnTo>
                    <a:pt x="1315" y="602"/>
                  </a:lnTo>
                  <a:lnTo>
                    <a:pt x="1313" y="604"/>
                  </a:lnTo>
                  <a:lnTo>
                    <a:pt x="1313" y="607"/>
                  </a:lnTo>
                  <a:lnTo>
                    <a:pt x="1313" y="613"/>
                  </a:lnTo>
                  <a:lnTo>
                    <a:pt x="1315" y="615"/>
                  </a:lnTo>
                  <a:lnTo>
                    <a:pt x="1315" y="618"/>
                  </a:lnTo>
                  <a:lnTo>
                    <a:pt x="1315" y="621"/>
                  </a:lnTo>
                  <a:lnTo>
                    <a:pt x="1315" y="624"/>
                  </a:lnTo>
                  <a:lnTo>
                    <a:pt x="1315" y="626"/>
                  </a:lnTo>
                  <a:lnTo>
                    <a:pt x="1313" y="629"/>
                  </a:lnTo>
                  <a:lnTo>
                    <a:pt x="1312" y="630"/>
                  </a:lnTo>
                  <a:lnTo>
                    <a:pt x="1311" y="630"/>
                  </a:lnTo>
                  <a:lnTo>
                    <a:pt x="1308" y="630"/>
                  </a:lnTo>
                  <a:lnTo>
                    <a:pt x="1305" y="628"/>
                  </a:lnTo>
                  <a:lnTo>
                    <a:pt x="1301" y="625"/>
                  </a:lnTo>
                  <a:lnTo>
                    <a:pt x="1293" y="620"/>
                  </a:lnTo>
                  <a:lnTo>
                    <a:pt x="1285" y="615"/>
                  </a:lnTo>
                  <a:lnTo>
                    <a:pt x="1277" y="609"/>
                  </a:lnTo>
                  <a:lnTo>
                    <a:pt x="1272" y="602"/>
                  </a:lnTo>
                  <a:lnTo>
                    <a:pt x="1272" y="595"/>
                  </a:lnTo>
                  <a:lnTo>
                    <a:pt x="1275" y="589"/>
                  </a:lnTo>
                  <a:lnTo>
                    <a:pt x="1278" y="585"/>
                  </a:lnTo>
                  <a:lnTo>
                    <a:pt x="1283" y="582"/>
                  </a:lnTo>
                  <a:lnTo>
                    <a:pt x="1286" y="578"/>
                  </a:lnTo>
                  <a:lnTo>
                    <a:pt x="1286" y="573"/>
                  </a:lnTo>
                  <a:lnTo>
                    <a:pt x="1282" y="571"/>
                  </a:lnTo>
                  <a:lnTo>
                    <a:pt x="1276" y="572"/>
                  </a:lnTo>
                  <a:lnTo>
                    <a:pt x="1268" y="573"/>
                  </a:lnTo>
                  <a:lnTo>
                    <a:pt x="1260" y="574"/>
                  </a:lnTo>
                  <a:lnTo>
                    <a:pt x="1255" y="573"/>
                  </a:lnTo>
                  <a:lnTo>
                    <a:pt x="1249" y="566"/>
                  </a:lnTo>
                  <a:lnTo>
                    <a:pt x="1241" y="558"/>
                  </a:lnTo>
                  <a:lnTo>
                    <a:pt x="1234" y="552"/>
                  </a:lnTo>
                  <a:lnTo>
                    <a:pt x="1230" y="553"/>
                  </a:lnTo>
                  <a:lnTo>
                    <a:pt x="1229" y="559"/>
                  </a:lnTo>
                  <a:lnTo>
                    <a:pt x="1229" y="567"/>
                  </a:lnTo>
                  <a:lnTo>
                    <a:pt x="1230" y="573"/>
                  </a:lnTo>
                  <a:lnTo>
                    <a:pt x="1229" y="578"/>
                  </a:lnTo>
                  <a:lnTo>
                    <a:pt x="1226" y="580"/>
                  </a:lnTo>
                  <a:lnTo>
                    <a:pt x="1222" y="578"/>
                  </a:lnTo>
                  <a:lnTo>
                    <a:pt x="1217" y="575"/>
                  </a:lnTo>
                  <a:lnTo>
                    <a:pt x="1212" y="572"/>
                  </a:lnTo>
                  <a:lnTo>
                    <a:pt x="1207" y="568"/>
                  </a:lnTo>
                  <a:lnTo>
                    <a:pt x="1202" y="568"/>
                  </a:lnTo>
                  <a:lnTo>
                    <a:pt x="1206" y="578"/>
                  </a:lnTo>
                  <a:lnTo>
                    <a:pt x="1211" y="588"/>
                  </a:lnTo>
                  <a:lnTo>
                    <a:pt x="1219" y="598"/>
                  </a:lnTo>
                  <a:lnTo>
                    <a:pt x="1229" y="604"/>
                  </a:lnTo>
                  <a:lnTo>
                    <a:pt x="1235" y="612"/>
                  </a:lnTo>
                  <a:lnTo>
                    <a:pt x="1240" y="621"/>
                  </a:lnTo>
                  <a:lnTo>
                    <a:pt x="1245" y="630"/>
                  </a:lnTo>
                  <a:lnTo>
                    <a:pt x="1252" y="638"/>
                  </a:lnTo>
                  <a:lnTo>
                    <a:pt x="1256" y="640"/>
                  </a:lnTo>
                  <a:lnTo>
                    <a:pt x="1261" y="643"/>
                  </a:lnTo>
                  <a:lnTo>
                    <a:pt x="1266" y="645"/>
                  </a:lnTo>
                  <a:lnTo>
                    <a:pt x="1270" y="649"/>
                  </a:lnTo>
                  <a:lnTo>
                    <a:pt x="1273" y="653"/>
                  </a:lnTo>
                  <a:lnTo>
                    <a:pt x="1275" y="656"/>
                  </a:lnTo>
                  <a:lnTo>
                    <a:pt x="1276" y="661"/>
                  </a:lnTo>
                  <a:lnTo>
                    <a:pt x="1277" y="666"/>
                  </a:lnTo>
                  <a:lnTo>
                    <a:pt x="1285" y="676"/>
                  </a:lnTo>
                  <a:lnTo>
                    <a:pt x="1292" y="685"/>
                  </a:lnTo>
                  <a:lnTo>
                    <a:pt x="1300" y="694"/>
                  </a:lnTo>
                  <a:lnTo>
                    <a:pt x="1303" y="706"/>
                  </a:lnTo>
                  <a:lnTo>
                    <a:pt x="1302" y="711"/>
                  </a:lnTo>
                  <a:lnTo>
                    <a:pt x="1301" y="716"/>
                  </a:lnTo>
                  <a:lnTo>
                    <a:pt x="1300" y="721"/>
                  </a:lnTo>
                  <a:lnTo>
                    <a:pt x="1301" y="727"/>
                  </a:lnTo>
                  <a:lnTo>
                    <a:pt x="1302" y="733"/>
                  </a:lnTo>
                  <a:lnTo>
                    <a:pt x="1302" y="741"/>
                  </a:lnTo>
                  <a:lnTo>
                    <a:pt x="1298" y="747"/>
                  </a:lnTo>
                  <a:lnTo>
                    <a:pt x="1290" y="750"/>
                  </a:lnTo>
                  <a:lnTo>
                    <a:pt x="1280" y="750"/>
                  </a:lnTo>
                  <a:lnTo>
                    <a:pt x="1270" y="745"/>
                  </a:lnTo>
                  <a:lnTo>
                    <a:pt x="1261" y="740"/>
                  </a:lnTo>
                  <a:lnTo>
                    <a:pt x="1255" y="732"/>
                  </a:lnTo>
                  <a:lnTo>
                    <a:pt x="1251" y="727"/>
                  </a:lnTo>
                  <a:lnTo>
                    <a:pt x="1245" y="720"/>
                  </a:lnTo>
                  <a:lnTo>
                    <a:pt x="1235" y="712"/>
                  </a:lnTo>
                  <a:lnTo>
                    <a:pt x="1225" y="705"/>
                  </a:lnTo>
                  <a:lnTo>
                    <a:pt x="1215" y="699"/>
                  </a:lnTo>
                  <a:lnTo>
                    <a:pt x="1206" y="695"/>
                  </a:lnTo>
                  <a:lnTo>
                    <a:pt x="1200" y="695"/>
                  </a:lnTo>
                  <a:lnTo>
                    <a:pt x="1202" y="707"/>
                  </a:lnTo>
                  <a:lnTo>
                    <a:pt x="1207" y="716"/>
                  </a:lnTo>
                  <a:lnTo>
                    <a:pt x="1215" y="725"/>
                  </a:lnTo>
                  <a:lnTo>
                    <a:pt x="1226" y="732"/>
                  </a:lnTo>
                  <a:lnTo>
                    <a:pt x="1239" y="742"/>
                  </a:lnTo>
                  <a:lnTo>
                    <a:pt x="1250" y="752"/>
                  </a:lnTo>
                  <a:lnTo>
                    <a:pt x="1260" y="766"/>
                  </a:lnTo>
                  <a:lnTo>
                    <a:pt x="1261" y="769"/>
                  </a:lnTo>
                  <a:lnTo>
                    <a:pt x="1261" y="773"/>
                  </a:lnTo>
                  <a:lnTo>
                    <a:pt x="1261" y="777"/>
                  </a:lnTo>
                  <a:lnTo>
                    <a:pt x="1261" y="779"/>
                  </a:lnTo>
                  <a:lnTo>
                    <a:pt x="1259" y="782"/>
                  </a:lnTo>
                  <a:lnTo>
                    <a:pt x="1257" y="784"/>
                  </a:lnTo>
                  <a:lnTo>
                    <a:pt x="1251" y="786"/>
                  </a:lnTo>
                  <a:lnTo>
                    <a:pt x="1244" y="783"/>
                  </a:lnTo>
                  <a:lnTo>
                    <a:pt x="1237" y="779"/>
                  </a:lnTo>
                  <a:lnTo>
                    <a:pt x="1231" y="776"/>
                  </a:lnTo>
                  <a:lnTo>
                    <a:pt x="1222" y="773"/>
                  </a:lnTo>
                  <a:lnTo>
                    <a:pt x="1214" y="769"/>
                  </a:lnTo>
                  <a:lnTo>
                    <a:pt x="1205" y="763"/>
                  </a:lnTo>
                  <a:lnTo>
                    <a:pt x="1189" y="747"/>
                  </a:lnTo>
                  <a:lnTo>
                    <a:pt x="1183" y="742"/>
                  </a:lnTo>
                  <a:lnTo>
                    <a:pt x="1174" y="741"/>
                  </a:lnTo>
                  <a:lnTo>
                    <a:pt x="1166" y="740"/>
                  </a:lnTo>
                  <a:lnTo>
                    <a:pt x="1164" y="737"/>
                  </a:lnTo>
                  <a:lnTo>
                    <a:pt x="1161" y="735"/>
                  </a:lnTo>
                  <a:lnTo>
                    <a:pt x="1159" y="732"/>
                  </a:lnTo>
                  <a:lnTo>
                    <a:pt x="1158" y="730"/>
                  </a:lnTo>
                  <a:lnTo>
                    <a:pt x="1155" y="728"/>
                  </a:lnTo>
                  <a:lnTo>
                    <a:pt x="1153" y="727"/>
                  </a:lnTo>
                  <a:lnTo>
                    <a:pt x="1149" y="727"/>
                  </a:lnTo>
                  <a:lnTo>
                    <a:pt x="1140" y="725"/>
                  </a:lnTo>
                  <a:lnTo>
                    <a:pt x="1135" y="720"/>
                  </a:lnTo>
                  <a:lnTo>
                    <a:pt x="1131" y="712"/>
                  </a:lnTo>
                  <a:lnTo>
                    <a:pt x="1130" y="705"/>
                  </a:lnTo>
                  <a:lnTo>
                    <a:pt x="1130" y="699"/>
                  </a:lnTo>
                  <a:lnTo>
                    <a:pt x="1130" y="695"/>
                  </a:lnTo>
                  <a:lnTo>
                    <a:pt x="1129" y="694"/>
                  </a:lnTo>
                  <a:lnTo>
                    <a:pt x="1126" y="692"/>
                  </a:lnTo>
                  <a:lnTo>
                    <a:pt x="1124" y="692"/>
                  </a:lnTo>
                  <a:lnTo>
                    <a:pt x="1121" y="691"/>
                  </a:lnTo>
                  <a:lnTo>
                    <a:pt x="1119" y="691"/>
                  </a:lnTo>
                  <a:lnTo>
                    <a:pt x="1118" y="690"/>
                  </a:lnTo>
                  <a:lnTo>
                    <a:pt x="1113" y="686"/>
                  </a:lnTo>
                  <a:lnTo>
                    <a:pt x="1109" y="681"/>
                  </a:lnTo>
                  <a:lnTo>
                    <a:pt x="1105" y="675"/>
                  </a:lnTo>
                  <a:lnTo>
                    <a:pt x="1102" y="670"/>
                  </a:lnTo>
                  <a:lnTo>
                    <a:pt x="1099" y="665"/>
                  </a:lnTo>
                  <a:lnTo>
                    <a:pt x="1097" y="661"/>
                  </a:lnTo>
                  <a:lnTo>
                    <a:pt x="1093" y="659"/>
                  </a:lnTo>
                  <a:lnTo>
                    <a:pt x="1088" y="656"/>
                  </a:lnTo>
                  <a:lnTo>
                    <a:pt x="1084" y="654"/>
                  </a:lnTo>
                  <a:lnTo>
                    <a:pt x="1080" y="651"/>
                  </a:lnTo>
                  <a:lnTo>
                    <a:pt x="1078" y="650"/>
                  </a:lnTo>
                  <a:lnTo>
                    <a:pt x="1075" y="650"/>
                  </a:lnTo>
                  <a:lnTo>
                    <a:pt x="1074" y="650"/>
                  </a:lnTo>
                  <a:lnTo>
                    <a:pt x="1072" y="651"/>
                  </a:lnTo>
                  <a:lnTo>
                    <a:pt x="1068" y="654"/>
                  </a:lnTo>
                  <a:lnTo>
                    <a:pt x="1063" y="654"/>
                  </a:lnTo>
                  <a:lnTo>
                    <a:pt x="1057" y="651"/>
                  </a:lnTo>
                  <a:lnTo>
                    <a:pt x="1050" y="649"/>
                  </a:lnTo>
                  <a:lnTo>
                    <a:pt x="1044" y="645"/>
                  </a:lnTo>
                  <a:lnTo>
                    <a:pt x="1039" y="645"/>
                  </a:lnTo>
                  <a:lnTo>
                    <a:pt x="1037" y="649"/>
                  </a:lnTo>
                  <a:lnTo>
                    <a:pt x="1036" y="651"/>
                  </a:lnTo>
                  <a:lnTo>
                    <a:pt x="1036" y="654"/>
                  </a:lnTo>
                  <a:lnTo>
                    <a:pt x="1036" y="656"/>
                  </a:lnTo>
                  <a:lnTo>
                    <a:pt x="1036" y="658"/>
                  </a:lnTo>
                  <a:lnTo>
                    <a:pt x="1034" y="659"/>
                  </a:lnTo>
                  <a:lnTo>
                    <a:pt x="1032" y="659"/>
                  </a:lnTo>
                  <a:lnTo>
                    <a:pt x="1029" y="660"/>
                  </a:lnTo>
                  <a:lnTo>
                    <a:pt x="1027" y="660"/>
                  </a:lnTo>
                  <a:lnTo>
                    <a:pt x="1024" y="660"/>
                  </a:lnTo>
                  <a:lnTo>
                    <a:pt x="1022" y="660"/>
                  </a:lnTo>
                  <a:lnTo>
                    <a:pt x="1019" y="660"/>
                  </a:lnTo>
                  <a:lnTo>
                    <a:pt x="1017" y="661"/>
                  </a:lnTo>
                  <a:lnTo>
                    <a:pt x="1013" y="664"/>
                  </a:lnTo>
                  <a:lnTo>
                    <a:pt x="1007" y="666"/>
                  </a:lnTo>
                  <a:lnTo>
                    <a:pt x="998" y="664"/>
                  </a:lnTo>
                  <a:lnTo>
                    <a:pt x="989" y="660"/>
                  </a:lnTo>
                  <a:lnTo>
                    <a:pt x="982" y="654"/>
                  </a:lnTo>
                  <a:lnTo>
                    <a:pt x="977" y="649"/>
                  </a:lnTo>
                  <a:lnTo>
                    <a:pt x="977" y="638"/>
                  </a:lnTo>
                  <a:lnTo>
                    <a:pt x="981" y="628"/>
                  </a:lnTo>
                  <a:lnTo>
                    <a:pt x="984" y="618"/>
                  </a:lnTo>
                  <a:lnTo>
                    <a:pt x="988" y="607"/>
                  </a:lnTo>
                  <a:lnTo>
                    <a:pt x="992" y="600"/>
                  </a:lnTo>
                  <a:lnTo>
                    <a:pt x="998" y="599"/>
                  </a:lnTo>
                  <a:lnTo>
                    <a:pt x="1006" y="599"/>
                  </a:lnTo>
                  <a:lnTo>
                    <a:pt x="1013" y="602"/>
                  </a:lnTo>
                  <a:lnTo>
                    <a:pt x="1022" y="604"/>
                  </a:lnTo>
                  <a:lnTo>
                    <a:pt x="1033" y="605"/>
                  </a:lnTo>
                  <a:lnTo>
                    <a:pt x="1047" y="605"/>
                  </a:lnTo>
                  <a:lnTo>
                    <a:pt x="1062" y="604"/>
                  </a:lnTo>
                  <a:lnTo>
                    <a:pt x="1073" y="599"/>
                  </a:lnTo>
                  <a:lnTo>
                    <a:pt x="1075" y="598"/>
                  </a:lnTo>
                  <a:lnTo>
                    <a:pt x="1078" y="595"/>
                  </a:lnTo>
                  <a:lnTo>
                    <a:pt x="1078" y="593"/>
                  </a:lnTo>
                  <a:lnTo>
                    <a:pt x="1078" y="589"/>
                  </a:lnTo>
                  <a:lnTo>
                    <a:pt x="1078" y="587"/>
                  </a:lnTo>
                  <a:lnTo>
                    <a:pt x="1078" y="582"/>
                  </a:lnTo>
                  <a:lnTo>
                    <a:pt x="1077" y="579"/>
                  </a:lnTo>
                  <a:lnTo>
                    <a:pt x="1074" y="575"/>
                  </a:lnTo>
                  <a:lnTo>
                    <a:pt x="1072" y="573"/>
                  </a:lnTo>
                  <a:lnTo>
                    <a:pt x="1068" y="571"/>
                  </a:lnTo>
                  <a:lnTo>
                    <a:pt x="1065" y="566"/>
                  </a:lnTo>
                  <a:lnTo>
                    <a:pt x="1067" y="559"/>
                  </a:lnTo>
                  <a:lnTo>
                    <a:pt x="1072" y="554"/>
                  </a:lnTo>
                  <a:lnTo>
                    <a:pt x="1077" y="548"/>
                  </a:lnTo>
                  <a:lnTo>
                    <a:pt x="1082" y="544"/>
                  </a:lnTo>
                  <a:lnTo>
                    <a:pt x="1087" y="541"/>
                  </a:lnTo>
                  <a:lnTo>
                    <a:pt x="1094" y="541"/>
                  </a:lnTo>
                  <a:lnTo>
                    <a:pt x="1100" y="542"/>
                  </a:lnTo>
                  <a:lnTo>
                    <a:pt x="1107" y="542"/>
                  </a:lnTo>
                  <a:lnTo>
                    <a:pt x="1114" y="542"/>
                  </a:lnTo>
                  <a:lnTo>
                    <a:pt x="1121" y="543"/>
                  </a:lnTo>
                  <a:lnTo>
                    <a:pt x="1128" y="547"/>
                  </a:lnTo>
                  <a:lnTo>
                    <a:pt x="1130" y="552"/>
                  </a:lnTo>
                  <a:lnTo>
                    <a:pt x="1133" y="561"/>
                  </a:lnTo>
                  <a:lnTo>
                    <a:pt x="1136" y="568"/>
                  </a:lnTo>
                  <a:lnTo>
                    <a:pt x="1141" y="574"/>
                  </a:lnTo>
                  <a:lnTo>
                    <a:pt x="1145" y="575"/>
                  </a:lnTo>
                  <a:lnTo>
                    <a:pt x="1153" y="573"/>
                  </a:lnTo>
                  <a:lnTo>
                    <a:pt x="1160" y="568"/>
                  </a:lnTo>
                  <a:lnTo>
                    <a:pt x="1169" y="563"/>
                  </a:lnTo>
                  <a:lnTo>
                    <a:pt x="1175" y="557"/>
                  </a:lnTo>
                  <a:lnTo>
                    <a:pt x="1176" y="549"/>
                  </a:lnTo>
                  <a:lnTo>
                    <a:pt x="1175" y="547"/>
                  </a:lnTo>
                  <a:lnTo>
                    <a:pt x="1171" y="544"/>
                  </a:lnTo>
                  <a:lnTo>
                    <a:pt x="1169" y="542"/>
                  </a:lnTo>
                  <a:lnTo>
                    <a:pt x="1166" y="538"/>
                  </a:lnTo>
                  <a:lnTo>
                    <a:pt x="1164" y="534"/>
                  </a:lnTo>
                  <a:lnTo>
                    <a:pt x="1163" y="532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8" y="526"/>
                  </a:lnTo>
                  <a:lnTo>
                    <a:pt x="1154" y="524"/>
                  </a:lnTo>
                  <a:lnTo>
                    <a:pt x="1151" y="523"/>
                  </a:lnTo>
                  <a:lnTo>
                    <a:pt x="1148" y="523"/>
                  </a:lnTo>
                  <a:lnTo>
                    <a:pt x="1144" y="522"/>
                  </a:lnTo>
                  <a:lnTo>
                    <a:pt x="1141" y="522"/>
                  </a:lnTo>
                  <a:lnTo>
                    <a:pt x="1138" y="523"/>
                  </a:lnTo>
                  <a:lnTo>
                    <a:pt x="1135" y="524"/>
                  </a:lnTo>
                  <a:lnTo>
                    <a:pt x="1133" y="527"/>
                  </a:lnTo>
                  <a:lnTo>
                    <a:pt x="1130" y="529"/>
                  </a:lnTo>
                  <a:lnTo>
                    <a:pt x="1129" y="532"/>
                  </a:lnTo>
                  <a:lnTo>
                    <a:pt x="1128" y="533"/>
                  </a:lnTo>
                  <a:lnTo>
                    <a:pt x="1126" y="536"/>
                  </a:lnTo>
                  <a:lnTo>
                    <a:pt x="1123" y="537"/>
                  </a:lnTo>
                  <a:lnTo>
                    <a:pt x="1118" y="537"/>
                  </a:lnTo>
                  <a:lnTo>
                    <a:pt x="1110" y="538"/>
                  </a:lnTo>
                  <a:lnTo>
                    <a:pt x="1104" y="538"/>
                  </a:lnTo>
                  <a:lnTo>
                    <a:pt x="1098" y="537"/>
                  </a:lnTo>
                  <a:lnTo>
                    <a:pt x="1094" y="534"/>
                  </a:lnTo>
                  <a:lnTo>
                    <a:pt x="1094" y="526"/>
                  </a:lnTo>
                  <a:lnTo>
                    <a:pt x="1098" y="517"/>
                  </a:lnTo>
                  <a:lnTo>
                    <a:pt x="1102" y="508"/>
                  </a:lnTo>
                  <a:lnTo>
                    <a:pt x="1103" y="497"/>
                  </a:lnTo>
                  <a:lnTo>
                    <a:pt x="1102" y="486"/>
                  </a:lnTo>
                  <a:lnTo>
                    <a:pt x="1099" y="475"/>
                  </a:lnTo>
                  <a:lnTo>
                    <a:pt x="1097" y="470"/>
                  </a:lnTo>
                  <a:lnTo>
                    <a:pt x="1094" y="466"/>
                  </a:lnTo>
                  <a:lnTo>
                    <a:pt x="1090" y="462"/>
                  </a:lnTo>
                  <a:lnTo>
                    <a:pt x="1087" y="460"/>
                  </a:lnTo>
                  <a:lnTo>
                    <a:pt x="1084" y="456"/>
                  </a:lnTo>
                  <a:lnTo>
                    <a:pt x="1080" y="452"/>
                  </a:lnTo>
                  <a:lnTo>
                    <a:pt x="1077" y="449"/>
                  </a:lnTo>
                  <a:lnTo>
                    <a:pt x="1073" y="445"/>
                  </a:lnTo>
                  <a:lnTo>
                    <a:pt x="1069" y="442"/>
                  </a:lnTo>
                  <a:lnTo>
                    <a:pt x="1065" y="437"/>
                  </a:lnTo>
                  <a:lnTo>
                    <a:pt x="1062" y="432"/>
                  </a:lnTo>
                  <a:lnTo>
                    <a:pt x="1057" y="425"/>
                  </a:lnTo>
                  <a:lnTo>
                    <a:pt x="1049" y="420"/>
                  </a:lnTo>
                  <a:lnTo>
                    <a:pt x="1042" y="420"/>
                  </a:lnTo>
                  <a:lnTo>
                    <a:pt x="1039" y="421"/>
                  </a:lnTo>
                  <a:lnTo>
                    <a:pt x="1036" y="423"/>
                  </a:lnTo>
                  <a:lnTo>
                    <a:pt x="1033" y="424"/>
                  </a:lnTo>
                  <a:lnTo>
                    <a:pt x="1031" y="425"/>
                  </a:lnTo>
                  <a:lnTo>
                    <a:pt x="1028" y="426"/>
                  </a:lnTo>
                  <a:lnTo>
                    <a:pt x="1024" y="425"/>
                  </a:lnTo>
                  <a:lnTo>
                    <a:pt x="1021" y="425"/>
                  </a:lnTo>
                  <a:lnTo>
                    <a:pt x="1018" y="424"/>
                  </a:lnTo>
                  <a:lnTo>
                    <a:pt x="1014" y="423"/>
                  </a:lnTo>
                  <a:lnTo>
                    <a:pt x="1012" y="420"/>
                  </a:lnTo>
                  <a:lnTo>
                    <a:pt x="1011" y="419"/>
                  </a:lnTo>
                  <a:lnTo>
                    <a:pt x="1009" y="416"/>
                  </a:lnTo>
                  <a:lnTo>
                    <a:pt x="1011" y="414"/>
                  </a:lnTo>
                  <a:lnTo>
                    <a:pt x="1013" y="411"/>
                  </a:lnTo>
                  <a:lnTo>
                    <a:pt x="1016" y="411"/>
                  </a:lnTo>
                  <a:lnTo>
                    <a:pt x="1018" y="410"/>
                  </a:lnTo>
                  <a:lnTo>
                    <a:pt x="1021" y="410"/>
                  </a:lnTo>
                  <a:lnTo>
                    <a:pt x="1023" y="410"/>
                  </a:lnTo>
                  <a:lnTo>
                    <a:pt x="1026" y="409"/>
                  </a:lnTo>
                  <a:lnTo>
                    <a:pt x="1027" y="406"/>
                  </a:lnTo>
                  <a:lnTo>
                    <a:pt x="1028" y="405"/>
                  </a:lnTo>
                  <a:lnTo>
                    <a:pt x="1027" y="401"/>
                  </a:lnTo>
                  <a:lnTo>
                    <a:pt x="1027" y="399"/>
                  </a:lnTo>
                  <a:lnTo>
                    <a:pt x="1024" y="396"/>
                  </a:lnTo>
                  <a:lnTo>
                    <a:pt x="1022" y="394"/>
                  </a:lnTo>
                  <a:lnTo>
                    <a:pt x="1018" y="393"/>
                  </a:lnTo>
                  <a:lnTo>
                    <a:pt x="1016" y="391"/>
                  </a:lnTo>
                  <a:lnTo>
                    <a:pt x="1014" y="391"/>
                  </a:lnTo>
                  <a:lnTo>
                    <a:pt x="1012" y="393"/>
                  </a:lnTo>
                  <a:lnTo>
                    <a:pt x="1009" y="394"/>
                  </a:lnTo>
                  <a:lnTo>
                    <a:pt x="1008" y="395"/>
                  </a:lnTo>
                  <a:lnTo>
                    <a:pt x="1006" y="396"/>
                  </a:lnTo>
                  <a:lnTo>
                    <a:pt x="1004" y="396"/>
                  </a:lnTo>
                  <a:lnTo>
                    <a:pt x="1002" y="395"/>
                  </a:lnTo>
                  <a:lnTo>
                    <a:pt x="999" y="393"/>
                  </a:lnTo>
                  <a:lnTo>
                    <a:pt x="997" y="391"/>
                  </a:lnTo>
                  <a:lnTo>
                    <a:pt x="996" y="389"/>
                  </a:lnTo>
                  <a:lnTo>
                    <a:pt x="996" y="386"/>
                  </a:lnTo>
                  <a:lnTo>
                    <a:pt x="996" y="384"/>
                  </a:lnTo>
                  <a:lnTo>
                    <a:pt x="998" y="383"/>
                  </a:lnTo>
                  <a:lnTo>
                    <a:pt x="999" y="380"/>
                  </a:lnTo>
                  <a:lnTo>
                    <a:pt x="1002" y="378"/>
                  </a:lnTo>
                  <a:lnTo>
                    <a:pt x="1003" y="376"/>
                  </a:lnTo>
                  <a:lnTo>
                    <a:pt x="1003" y="374"/>
                  </a:lnTo>
                  <a:lnTo>
                    <a:pt x="1003" y="373"/>
                  </a:lnTo>
                  <a:lnTo>
                    <a:pt x="1002" y="372"/>
                  </a:lnTo>
                  <a:lnTo>
                    <a:pt x="999" y="372"/>
                  </a:lnTo>
                  <a:lnTo>
                    <a:pt x="997" y="372"/>
                  </a:lnTo>
                  <a:lnTo>
                    <a:pt x="994" y="372"/>
                  </a:lnTo>
                  <a:lnTo>
                    <a:pt x="993" y="370"/>
                  </a:lnTo>
                  <a:lnTo>
                    <a:pt x="989" y="370"/>
                  </a:lnTo>
                  <a:lnTo>
                    <a:pt x="987" y="369"/>
                  </a:lnTo>
                  <a:lnTo>
                    <a:pt x="984" y="368"/>
                  </a:lnTo>
                  <a:lnTo>
                    <a:pt x="983" y="368"/>
                  </a:lnTo>
                  <a:lnTo>
                    <a:pt x="979" y="365"/>
                  </a:lnTo>
                  <a:lnTo>
                    <a:pt x="978" y="363"/>
                  </a:lnTo>
                  <a:lnTo>
                    <a:pt x="978" y="359"/>
                  </a:lnTo>
                  <a:lnTo>
                    <a:pt x="979" y="357"/>
                  </a:lnTo>
                  <a:lnTo>
                    <a:pt x="979" y="353"/>
                  </a:lnTo>
                  <a:lnTo>
                    <a:pt x="981" y="349"/>
                  </a:lnTo>
                  <a:lnTo>
                    <a:pt x="979" y="347"/>
                  </a:lnTo>
                  <a:lnTo>
                    <a:pt x="978" y="343"/>
                  </a:lnTo>
                  <a:lnTo>
                    <a:pt x="977" y="339"/>
                  </a:lnTo>
                  <a:lnTo>
                    <a:pt x="976" y="335"/>
                  </a:lnTo>
                  <a:lnTo>
                    <a:pt x="973" y="333"/>
                  </a:lnTo>
                  <a:lnTo>
                    <a:pt x="972" y="332"/>
                  </a:lnTo>
                  <a:lnTo>
                    <a:pt x="967" y="326"/>
                  </a:lnTo>
                  <a:lnTo>
                    <a:pt x="958" y="323"/>
                  </a:lnTo>
                  <a:lnTo>
                    <a:pt x="950" y="323"/>
                  </a:lnTo>
                  <a:lnTo>
                    <a:pt x="941" y="326"/>
                  </a:lnTo>
                  <a:lnTo>
                    <a:pt x="942" y="328"/>
                  </a:lnTo>
                  <a:lnTo>
                    <a:pt x="943" y="329"/>
                  </a:lnTo>
                  <a:lnTo>
                    <a:pt x="946" y="332"/>
                  </a:lnTo>
                  <a:lnTo>
                    <a:pt x="948" y="334"/>
                  </a:lnTo>
                  <a:lnTo>
                    <a:pt x="951" y="338"/>
                  </a:lnTo>
                  <a:lnTo>
                    <a:pt x="953" y="340"/>
                  </a:lnTo>
                  <a:lnTo>
                    <a:pt x="956" y="343"/>
                  </a:lnTo>
                  <a:lnTo>
                    <a:pt x="958" y="344"/>
                  </a:lnTo>
                  <a:lnTo>
                    <a:pt x="960" y="344"/>
                  </a:lnTo>
                  <a:lnTo>
                    <a:pt x="961" y="348"/>
                  </a:lnTo>
                  <a:lnTo>
                    <a:pt x="962" y="350"/>
                  </a:lnTo>
                  <a:lnTo>
                    <a:pt x="961" y="353"/>
                  </a:lnTo>
                  <a:lnTo>
                    <a:pt x="960" y="355"/>
                  </a:lnTo>
                  <a:lnTo>
                    <a:pt x="957" y="357"/>
                  </a:lnTo>
                  <a:lnTo>
                    <a:pt x="955" y="358"/>
                  </a:lnTo>
                  <a:lnTo>
                    <a:pt x="951" y="359"/>
                  </a:lnTo>
                  <a:lnTo>
                    <a:pt x="948" y="359"/>
                  </a:lnTo>
                  <a:lnTo>
                    <a:pt x="945" y="360"/>
                  </a:lnTo>
                  <a:lnTo>
                    <a:pt x="941" y="360"/>
                  </a:lnTo>
                  <a:lnTo>
                    <a:pt x="926" y="355"/>
                  </a:lnTo>
                  <a:lnTo>
                    <a:pt x="910" y="352"/>
                  </a:lnTo>
                  <a:lnTo>
                    <a:pt x="903" y="355"/>
                  </a:lnTo>
                  <a:lnTo>
                    <a:pt x="897" y="358"/>
                  </a:lnTo>
                  <a:lnTo>
                    <a:pt x="890" y="360"/>
                  </a:lnTo>
                  <a:lnTo>
                    <a:pt x="872" y="359"/>
                  </a:lnTo>
                  <a:lnTo>
                    <a:pt x="854" y="358"/>
                  </a:lnTo>
                  <a:lnTo>
                    <a:pt x="827" y="358"/>
                  </a:lnTo>
                  <a:lnTo>
                    <a:pt x="815" y="357"/>
                  </a:lnTo>
                  <a:lnTo>
                    <a:pt x="805" y="353"/>
                  </a:lnTo>
                  <a:lnTo>
                    <a:pt x="794" y="349"/>
                  </a:lnTo>
                  <a:lnTo>
                    <a:pt x="784" y="347"/>
                  </a:lnTo>
                  <a:lnTo>
                    <a:pt x="773" y="347"/>
                  </a:lnTo>
                  <a:lnTo>
                    <a:pt x="764" y="345"/>
                  </a:lnTo>
                  <a:lnTo>
                    <a:pt x="755" y="342"/>
                  </a:lnTo>
                  <a:lnTo>
                    <a:pt x="744" y="333"/>
                  </a:lnTo>
                  <a:lnTo>
                    <a:pt x="734" y="323"/>
                  </a:lnTo>
                  <a:lnTo>
                    <a:pt x="732" y="322"/>
                  </a:lnTo>
                  <a:lnTo>
                    <a:pt x="729" y="319"/>
                  </a:lnTo>
                  <a:lnTo>
                    <a:pt x="727" y="318"/>
                  </a:lnTo>
                  <a:lnTo>
                    <a:pt x="723" y="316"/>
                  </a:lnTo>
                  <a:lnTo>
                    <a:pt x="720" y="313"/>
                  </a:lnTo>
                  <a:lnTo>
                    <a:pt x="719" y="311"/>
                  </a:lnTo>
                  <a:lnTo>
                    <a:pt x="719" y="308"/>
                  </a:lnTo>
                  <a:lnTo>
                    <a:pt x="719" y="304"/>
                  </a:lnTo>
                  <a:lnTo>
                    <a:pt x="719" y="301"/>
                  </a:lnTo>
                  <a:lnTo>
                    <a:pt x="722" y="299"/>
                  </a:lnTo>
                  <a:lnTo>
                    <a:pt x="723" y="297"/>
                  </a:lnTo>
                  <a:lnTo>
                    <a:pt x="725" y="297"/>
                  </a:lnTo>
                  <a:lnTo>
                    <a:pt x="729" y="297"/>
                  </a:lnTo>
                  <a:lnTo>
                    <a:pt x="734" y="298"/>
                  </a:lnTo>
                  <a:lnTo>
                    <a:pt x="742" y="301"/>
                  </a:lnTo>
                  <a:lnTo>
                    <a:pt x="748" y="303"/>
                  </a:lnTo>
                  <a:lnTo>
                    <a:pt x="755" y="303"/>
                  </a:lnTo>
                  <a:lnTo>
                    <a:pt x="756" y="302"/>
                  </a:lnTo>
                  <a:lnTo>
                    <a:pt x="756" y="302"/>
                  </a:lnTo>
                  <a:lnTo>
                    <a:pt x="755" y="301"/>
                  </a:lnTo>
                  <a:lnTo>
                    <a:pt x="754" y="298"/>
                  </a:lnTo>
                  <a:lnTo>
                    <a:pt x="753" y="297"/>
                  </a:lnTo>
                  <a:lnTo>
                    <a:pt x="750" y="294"/>
                  </a:lnTo>
                  <a:lnTo>
                    <a:pt x="749" y="293"/>
                  </a:lnTo>
                  <a:lnTo>
                    <a:pt x="748" y="292"/>
                  </a:lnTo>
                  <a:lnTo>
                    <a:pt x="737" y="289"/>
                  </a:lnTo>
                  <a:lnTo>
                    <a:pt x="724" y="287"/>
                  </a:lnTo>
                  <a:lnTo>
                    <a:pt x="714" y="283"/>
                  </a:lnTo>
                  <a:lnTo>
                    <a:pt x="705" y="277"/>
                  </a:lnTo>
                  <a:lnTo>
                    <a:pt x="704" y="270"/>
                  </a:lnTo>
                  <a:lnTo>
                    <a:pt x="705" y="262"/>
                  </a:lnTo>
                  <a:lnTo>
                    <a:pt x="705" y="253"/>
                  </a:lnTo>
                  <a:lnTo>
                    <a:pt x="705" y="232"/>
                  </a:lnTo>
                  <a:lnTo>
                    <a:pt x="710" y="215"/>
                  </a:lnTo>
                  <a:lnTo>
                    <a:pt x="718" y="199"/>
                  </a:lnTo>
                  <a:lnTo>
                    <a:pt x="727" y="182"/>
                  </a:lnTo>
                  <a:lnTo>
                    <a:pt x="730" y="179"/>
                  </a:lnTo>
                  <a:lnTo>
                    <a:pt x="733" y="174"/>
                  </a:lnTo>
                  <a:lnTo>
                    <a:pt x="737" y="169"/>
                  </a:lnTo>
                  <a:lnTo>
                    <a:pt x="739" y="165"/>
                  </a:lnTo>
                  <a:lnTo>
                    <a:pt x="750" y="160"/>
                  </a:lnTo>
                  <a:lnTo>
                    <a:pt x="760" y="154"/>
                  </a:lnTo>
                  <a:lnTo>
                    <a:pt x="775" y="145"/>
                  </a:lnTo>
                  <a:lnTo>
                    <a:pt x="791" y="140"/>
                  </a:lnTo>
                  <a:lnTo>
                    <a:pt x="809" y="139"/>
                  </a:lnTo>
                  <a:close/>
                  <a:moveTo>
                    <a:pt x="641" y="130"/>
                  </a:moveTo>
                  <a:lnTo>
                    <a:pt x="653" y="133"/>
                  </a:lnTo>
                  <a:lnTo>
                    <a:pt x="658" y="133"/>
                  </a:lnTo>
                  <a:lnTo>
                    <a:pt x="661" y="134"/>
                  </a:lnTo>
                  <a:lnTo>
                    <a:pt x="664" y="134"/>
                  </a:lnTo>
                  <a:lnTo>
                    <a:pt x="668" y="135"/>
                  </a:lnTo>
                  <a:lnTo>
                    <a:pt x="672" y="135"/>
                  </a:lnTo>
                  <a:lnTo>
                    <a:pt x="690" y="135"/>
                  </a:lnTo>
                  <a:lnTo>
                    <a:pt x="698" y="134"/>
                  </a:lnTo>
                  <a:lnTo>
                    <a:pt x="705" y="135"/>
                  </a:lnTo>
                  <a:lnTo>
                    <a:pt x="712" y="138"/>
                  </a:lnTo>
                  <a:lnTo>
                    <a:pt x="714" y="143"/>
                  </a:lnTo>
                  <a:lnTo>
                    <a:pt x="712" y="150"/>
                  </a:lnTo>
                  <a:lnTo>
                    <a:pt x="703" y="155"/>
                  </a:lnTo>
                  <a:lnTo>
                    <a:pt x="693" y="158"/>
                  </a:lnTo>
                  <a:lnTo>
                    <a:pt x="690" y="159"/>
                  </a:lnTo>
                  <a:lnTo>
                    <a:pt x="688" y="160"/>
                  </a:lnTo>
                  <a:lnTo>
                    <a:pt x="688" y="161"/>
                  </a:lnTo>
                  <a:lnTo>
                    <a:pt x="688" y="163"/>
                  </a:lnTo>
                  <a:lnTo>
                    <a:pt x="688" y="164"/>
                  </a:lnTo>
                  <a:lnTo>
                    <a:pt x="688" y="165"/>
                  </a:lnTo>
                  <a:lnTo>
                    <a:pt x="687" y="169"/>
                  </a:lnTo>
                  <a:lnTo>
                    <a:pt x="685" y="171"/>
                  </a:lnTo>
                  <a:lnTo>
                    <a:pt x="684" y="173"/>
                  </a:lnTo>
                  <a:lnTo>
                    <a:pt x="683" y="175"/>
                  </a:lnTo>
                  <a:lnTo>
                    <a:pt x="683" y="179"/>
                  </a:lnTo>
                  <a:lnTo>
                    <a:pt x="678" y="181"/>
                  </a:lnTo>
                  <a:lnTo>
                    <a:pt x="674" y="185"/>
                  </a:lnTo>
                  <a:lnTo>
                    <a:pt x="672" y="187"/>
                  </a:lnTo>
                  <a:lnTo>
                    <a:pt x="669" y="191"/>
                  </a:lnTo>
                  <a:lnTo>
                    <a:pt x="668" y="195"/>
                  </a:lnTo>
                  <a:lnTo>
                    <a:pt x="667" y="199"/>
                  </a:lnTo>
                  <a:lnTo>
                    <a:pt x="666" y="201"/>
                  </a:lnTo>
                  <a:lnTo>
                    <a:pt x="664" y="204"/>
                  </a:lnTo>
                  <a:lnTo>
                    <a:pt x="658" y="209"/>
                  </a:lnTo>
                  <a:lnTo>
                    <a:pt x="652" y="209"/>
                  </a:lnTo>
                  <a:lnTo>
                    <a:pt x="644" y="206"/>
                  </a:lnTo>
                  <a:lnTo>
                    <a:pt x="637" y="202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26" y="202"/>
                  </a:lnTo>
                  <a:lnTo>
                    <a:pt x="624" y="204"/>
                  </a:lnTo>
                  <a:lnTo>
                    <a:pt x="626" y="205"/>
                  </a:lnTo>
                  <a:lnTo>
                    <a:pt x="627" y="206"/>
                  </a:lnTo>
                  <a:lnTo>
                    <a:pt x="628" y="207"/>
                  </a:lnTo>
                  <a:lnTo>
                    <a:pt x="629" y="209"/>
                  </a:lnTo>
                  <a:lnTo>
                    <a:pt x="631" y="210"/>
                  </a:lnTo>
                  <a:lnTo>
                    <a:pt x="632" y="211"/>
                  </a:lnTo>
                  <a:lnTo>
                    <a:pt x="634" y="216"/>
                  </a:lnTo>
                  <a:lnTo>
                    <a:pt x="634" y="222"/>
                  </a:lnTo>
                  <a:lnTo>
                    <a:pt x="632" y="229"/>
                  </a:lnTo>
                  <a:lnTo>
                    <a:pt x="627" y="233"/>
                  </a:lnTo>
                  <a:lnTo>
                    <a:pt x="622" y="238"/>
                  </a:lnTo>
                  <a:lnTo>
                    <a:pt x="614" y="243"/>
                  </a:lnTo>
                  <a:lnTo>
                    <a:pt x="607" y="247"/>
                  </a:lnTo>
                  <a:lnTo>
                    <a:pt x="601" y="250"/>
                  </a:lnTo>
                  <a:lnTo>
                    <a:pt x="593" y="247"/>
                  </a:lnTo>
                  <a:lnTo>
                    <a:pt x="590" y="241"/>
                  </a:lnTo>
                  <a:lnTo>
                    <a:pt x="587" y="235"/>
                  </a:lnTo>
                  <a:lnTo>
                    <a:pt x="585" y="229"/>
                  </a:lnTo>
                  <a:lnTo>
                    <a:pt x="583" y="216"/>
                  </a:lnTo>
                  <a:lnTo>
                    <a:pt x="586" y="204"/>
                  </a:lnTo>
                  <a:lnTo>
                    <a:pt x="587" y="191"/>
                  </a:lnTo>
                  <a:lnTo>
                    <a:pt x="588" y="184"/>
                  </a:lnTo>
                  <a:lnTo>
                    <a:pt x="591" y="176"/>
                  </a:lnTo>
                  <a:lnTo>
                    <a:pt x="596" y="170"/>
                  </a:lnTo>
                  <a:lnTo>
                    <a:pt x="603" y="165"/>
                  </a:lnTo>
                  <a:lnTo>
                    <a:pt x="606" y="165"/>
                  </a:lnTo>
                  <a:lnTo>
                    <a:pt x="607" y="163"/>
                  </a:lnTo>
                  <a:lnTo>
                    <a:pt x="607" y="161"/>
                  </a:lnTo>
                  <a:lnTo>
                    <a:pt x="607" y="159"/>
                  </a:lnTo>
                  <a:lnTo>
                    <a:pt x="605" y="156"/>
                  </a:lnTo>
                  <a:lnTo>
                    <a:pt x="603" y="155"/>
                  </a:lnTo>
                  <a:lnTo>
                    <a:pt x="602" y="153"/>
                  </a:lnTo>
                  <a:lnTo>
                    <a:pt x="601" y="150"/>
                  </a:lnTo>
                  <a:lnTo>
                    <a:pt x="600" y="149"/>
                  </a:lnTo>
                  <a:lnTo>
                    <a:pt x="600" y="146"/>
                  </a:lnTo>
                  <a:lnTo>
                    <a:pt x="601" y="144"/>
                  </a:lnTo>
                  <a:lnTo>
                    <a:pt x="603" y="143"/>
                  </a:lnTo>
                  <a:lnTo>
                    <a:pt x="607" y="140"/>
                  </a:lnTo>
                  <a:lnTo>
                    <a:pt x="609" y="139"/>
                  </a:lnTo>
                  <a:lnTo>
                    <a:pt x="613" y="138"/>
                  </a:lnTo>
                  <a:lnTo>
                    <a:pt x="627" y="133"/>
                  </a:lnTo>
                  <a:lnTo>
                    <a:pt x="641" y="130"/>
                  </a:lnTo>
                  <a:close/>
                  <a:moveTo>
                    <a:pt x="2471" y="129"/>
                  </a:moveTo>
                  <a:lnTo>
                    <a:pt x="2472" y="130"/>
                  </a:lnTo>
                  <a:lnTo>
                    <a:pt x="2476" y="132"/>
                  </a:lnTo>
                  <a:lnTo>
                    <a:pt x="2478" y="133"/>
                  </a:lnTo>
                  <a:lnTo>
                    <a:pt x="2481" y="133"/>
                  </a:lnTo>
                  <a:lnTo>
                    <a:pt x="2481" y="139"/>
                  </a:lnTo>
                  <a:lnTo>
                    <a:pt x="2478" y="138"/>
                  </a:lnTo>
                  <a:lnTo>
                    <a:pt x="2476" y="136"/>
                  </a:lnTo>
                  <a:lnTo>
                    <a:pt x="2472" y="133"/>
                  </a:lnTo>
                  <a:lnTo>
                    <a:pt x="2471" y="132"/>
                  </a:lnTo>
                  <a:lnTo>
                    <a:pt x="2471" y="130"/>
                  </a:lnTo>
                  <a:lnTo>
                    <a:pt x="2471" y="129"/>
                  </a:lnTo>
                  <a:lnTo>
                    <a:pt x="2471" y="129"/>
                  </a:lnTo>
                  <a:close/>
                  <a:moveTo>
                    <a:pt x="2626" y="108"/>
                  </a:moveTo>
                  <a:lnTo>
                    <a:pt x="2628" y="108"/>
                  </a:lnTo>
                  <a:lnTo>
                    <a:pt x="2629" y="109"/>
                  </a:lnTo>
                  <a:lnTo>
                    <a:pt x="2630" y="110"/>
                  </a:lnTo>
                  <a:lnTo>
                    <a:pt x="2633" y="110"/>
                  </a:lnTo>
                  <a:lnTo>
                    <a:pt x="2635" y="112"/>
                  </a:lnTo>
                  <a:lnTo>
                    <a:pt x="2635" y="113"/>
                  </a:lnTo>
                  <a:lnTo>
                    <a:pt x="2635" y="114"/>
                  </a:lnTo>
                  <a:lnTo>
                    <a:pt x="2634" y="115"/>
                  </a:lnTo>
                  <a:lnTo>
                    <a:pt x="2634" y="115"/>
                  </a:lnTo>
                  <a:lnTo>
                    <a:pt x="2631" y="114"/>
                  </a:lnTo>
                  <a:lnTo>
                    <a:pt x="2631" y="114"/>
                  </a:lnTo>
                  <a:lnTo>
                    <a:pt x="2630" y="113"/>
                  </a:lnTo>
                  <a:lnTo>
                    <a:pt x="2629" y="112"/>
                  </a:lnTo>
                  <a:lnTo>
                    <a:pt x="2629" y="110"/>
                  </a:lnTo>
                  <a:lnTo>
                    <a:pt x="2628" y="109"/>
                  </a:lnTo>
                  <a:lnTo>
                    <a:pt x="2626" y="108"/>
                  </a:lnTo>
                  <a:lnTo>
                    <a:pt x="2626" y="108"/>
                  </a:lnTo>
                  <a:close/>
                  <a:moveTo>
                    <a:pt x="2594" y="107"/>
                  </a:moveTo>
                  <a:lnTo>
                    <a:pt x="2595" y="108"/>
                  </a:lnTo>
                  <a:lnTo>
                    <a:pt x="2596" y="108"/>
                  </a:lnTo>
                  <a:lnTo>
                    <a:pt x="2599" y="110"/>
                  </a:lnTo>
                  <a:lnTo>
                    <a:pt x="2600" y="113"/>
                  </a:lnTo>
                  <a:lnTo>
                    <a:pt x="2603" y="115"/>
                  </a:lnTo>
                  <a:lnTo>
                    <a:pt x="2605" y="115"/>
                  </a:lnTo>
                  <a:lnTo>
                    <a:pt x="2606" y="115"/>
                  </a:lnTo>
                  <a:lnTo>
                    <a:pt x="2608" y="114"/>
                  </a:lnTo>
                  <a:lnTo>
                    <a:pt x="2608" y="113"/>
                  </a:lnTo>
                  <a:lnTo>
                    <a:pt x="2609" y="113"/>
                  </a:lnTo>
                  <a:lnTo>
                    <a:pt x="2610" y="113"/>
                  </a:lnTo>
                  <a:lnTo>
                    <a:pt x="2613" y="114"/>
                  </a:lnTo>
                  <a:lnTo>
                    <a:pt x="2614" y="115"/>
                  </a:lnTo>
                  <a:lnTo>
                    <a:pt x="2615" y="118"/>
                  </a:lnTo>
                  <a:lnTo>
                    <a:pt x="2616" y="120"/>
                  </a:lnTo>
                  <a:lnTo>
                    <a:pt x="2616" y="123"/>
                  </a:lnTo>
                  <a:lnTo>
                    <a:pt x="2618" y="123"/>
                  </a:lnTo>
                  <a:lnTo>
                    <a:pt x="2616" y="124"/>
                  </a:lnTo>
                  <a:lnTo>
                    <a:pt x="2615" y="123"/>
                  </a:lnTo>
                  <a:lnTo>
                    <a:pt x="2614" y="123"/>
                  </a:lnTo>
                  <a:lnTo>
                    <a:pt x="2613" y="123"/>
                  </a:lnTo>
                  <a:lnTo>
                    <a:pt x="2611" y="123"/>
                  </a:lnTo>
                  <a:lnTo>
                    <a:pt x="2610" y="123"/>
                  </a:lnTo>
                  <a:lnTo>
                    <a:pt x="2608" y="122"/>
                  </a:lnTo>
                  <a:lnTo>
                    <a:pt x="2606" y="122"/>
                  </a:lnTo>
                  <a:lnTo>
                    <a:pt x="2605" y="122"/>
                  </a:lnTo>
                  <a:lnTo>
                    <a:pt x="2605" y="123"/>
                  </a:lnTo>
                  <a:lnTo>
                    <a:pt x="2608" y="125"/>
                  </a:lnTo>
                  <a:lnTo>
                    <a:pt x="2610" y="129"/>
                  </a:lnTo>
                  <a:lnTo>
                    <a:pt x="2613" y="132"/>
                  </a:lnTo>
                  <a:lnTo>
                    <a:pt x="2615" y="135"/>
                  </a:lnTo>
                  <a:lnTo>
                    <a:pt x="2616" y="138"/>
                  </a:lnTo>
                  <a:lnTo>
                    <a:pt x="2616" y="139"/>
                  </a:lnTo>
                  <a:lnTo>
                    <a:pt x="2616" y="140"/>
                  </a:lnTo>
                  <a:lnTo>
                    <a:pt x="2616" y="141"/>
                  </a:lnTo>
                  <a:lnTo>
                    <a:pt x="2618" y="143"/>
                  </a:lnTo>
                  <a:lnTo>
                    <a:pt x="2619" y="145"/>
                  </a:lnTo>
                  <a:lnTo>
                    <a:pt x="2620" y="148"/>
                  </a:lnTo>
                  <a:lnTo>
                    <a:pt x="2621" y="150"/>
                  </a:lnTo>
                  <a:lnTo>
                    <a:pt x="2621" y="153"/>
                  </a:lnTo>
                  <a:lnTo>
                    <a:pt x="2623" y="154"/>
                  </a:lnTo>
                  <a:lnTo>
                    <a:pt x="2623" y="155"/>
                  </a:lnTo>
                  <a:lnTo>
                    <a:pt x="2621" y="155"/>
                  </a:lnTo>
                  <a:lnTo>
                    <a:pt x="2620" y="155"/>
                  </a:lnTo>
                  <a:lnTo>
                    <a:pt x="2619" y="155"/>
                  </a:lnTo>
                  <a:lnTo>
                    <a:pt x="2618" y="155"/>
                  </a:lnTo>
                  <a:lnTo>
                    <a:pt x="2616" y="155"/>
                  </a:lnTo>
                  <a:lnTo>
                    <a:pt x="2615" y="154"/>
                  </a:lnTo>
                  <a:lnTo>
                    <a:pt x="2615" y="155"/>
                  </a:lnTo>
                  <a:lnTo>
                    <a:pt x="2615" y="156"/>
                  </a:lnTo>
                  <a:lnTo>
                    <a:pt x="2615" y="158"/>
                  </a:lnTo>
                  <a:lnTo>
                    <a:pt x="2615" y="159"/>
                  </a:lnTo>
                  <a:lnTo>
                    <a:pt x="2616" y="161"/>
                  </a:lnTo>
                  <a:lnTo>
                    <a:pt x="2616" y="163"/>
                  </a:lnTo>
                  <a:lnTo>
                    <a:pt x="2618" y="164"/>
                  </a:lnTo>
                  <a:lnTo>
                    <a:pt x="2620" y="165"/>
                  </a:lnTo>
                  <a:lnTo>
                    <a:pt x="2621" y="165"/>
                  </a:lnTo>
                  <a:lnTo>
                    <a:pt x="2621" y="168"/>
                  </a:lnTo>
                  <a:lnTo>
                    <a:pt x="2624" y="168"/>
                  </a:lnTo>
                  <a:lnTo>
                    <a:pt x="2626" y="170"/>
                  </a:lnTo>
                  <a:lnTo>
                    <a:pt x="2626" y="173"/>
                  </a:lnTo>
                  <a:lnTo>
                    <a:pt x="2628" y="173"/>
                  </a:lnTo>
                  <a:lnTo>
                    <a:pt x="2628" y="174"/>
                  </a:lnTo>
                  <a:lnTo>
                    <a:pt x="2629" y="176"/>
                  </a:lnTo>
                  <a:lnTo>
                    <a:pt x="2630" y="178"/>
                  </a:lnTo>
                  <a:lnTo>
                    <a:pt x="2631" y="179"/>
                  </a:lnTo>
                  <a:lnTo>
                    <a:pt x="2633" y="180"/>
                  </a:lnTo>
                  <a:lnTo>
                    <a:pt x="2633" y="182"/>
                  </a:lnTo>
                  <a:lnTo>
                    <a:pt x="2633" y="184"/>
                  </a:lnTo>
                  <a:lnTo>
                    <a:pt x="2631" y="185"/>
                  </a:lnTo>
                  <a:lnTo>
                    <a:pt x="2630" y="185"/>
                  </a:lnTo>
                  <a:lnTo>
                    <a:pt x="2630" y="186"/>
                  </a:lnTo>
                  <a:lnTo>
                    <a:pt x="2629" y="187"/>
                  </a:lnTo>
                  <a:lnTo>
                    <a:pt x="2630" y="189"/>
                  </a:lnTo>
                  <a:lnTo>
                    <a:pt x="2630" y="191"/>
                  </a:lnTo>
                  <a:lnTo>
                    <a:pt x="2629" y="192"/>
                  </a:lnTo>
                  <a:lnTo>
                    <a:pt x="2629" y="194"/>
                  </a:lnTo>
                  <a:lnTo>
                    <a:pt x="2626" y="194"/>
                  </a:lnTo>
                  <a:lnTo>
                    <a:pt x="2626" y="194"/>
                  </a:lnTo>
                  <a:lnTo>
                    <a:pt x="2625" y="192"/>
                  </a:lnTo>
                  <a:lnTo>
                    <a:pt x="2624" y="191"/>
                  </a:lnTo>
                  <a:lnTo>
                    <a:pt x="2621" y="189"/>
                  </a:lnTo>
                  <a:lnTo>
                    <a:pt x="2620" y="189"/>
                  </a:lnTo>
                  <a:lnTo>
                    <a:pt x="2619" y="189"/>
                  </a:lnTo>
                  <a:lnTo>
                    <a:pt x="2619" y="190"/>
                  </a:lnTo>
                  <a:lnTo>
                    <a:pt x="2618" y="190"/>
                  </a:lnTo>
                  <a:lnTo>
                    <a:pt x="2616" y="189"/>
                  </a:lnTo>
                  <a:lnTo>
                    <a:pt x="2615" y="189"/>
                  </a:lnTo>
                  <a:lnTo>
                    <a:pt x="2614" y="187"/>
                  </a:lnTo>
                  <a:lnTo>
                    <a:pt x="2613" y="185"/>
                  </a:lnTo>
                  <a:lnTo>
                    <a:pt x="2611" y="184"/>
                  </a:lnTo>
                  <a:lnTo>
                    <a:pt x="2610" y="181"/>
                  </a:lnTo>
                  <a:lnTo>
                    <a:pt x="2609" y="180"/>
                  </a:lnTo>
                  <a:lnTo>
                    <a:pt x="2608" y="179"/>
                  </a:lnTo>
                  <a:lnTo>
                    <a:pt x="2606" y="179"/>
                  </a:lnTo>
                  <a:lnTo>
                    <a:pt x="2605" y="176"/>
                  </a:lnTo>
                  <a:lnTo>
                    <a:pt x="2604" y="176"/>
                  </a:lnTo>
                  <a:lnTo>
                    <a:pt x="2603" y="175"/>
                  </a:lnTo>
                  <a:lnTo>
                    <a:pt x="2603" y="173"/>
                  </a:lnTo>
                  <a:lnTo>
                    <a:pt x="2603" y="171"/>
                  </a:lnTo>
                  <a:lnTo>
                    <a:pt x="2603" y="170"/>
                  </a:lnTo>
                  <a:lnTo>
                    <a:pt x="2600" y="166"/>
                  </a:lnTo>
                  <a:lnTo>
                    <a:pt x="2596" y="164"/>
                  </a:lnTo>
                  <a:lnTo>
                    <a:pt x="2593" y="161"/>
                  </a:lnTo>
                  <a:lnTo>
                    <a:pt x="2588" y="160"/>
                  </a:lnTo>
                  <a:lnTo>
                    <a:pt x="2586" y="155"/>
                  </a:lnTo>
                  <a:lnTo>
                    <a:pt x="2585" y="150"/>
                  </a:lnTo>
                  <a:lnTo>
                    <a:pt x="2585" y="145"/>
                  </a:lnTo>
                  <a:lnTo>
                    <a:pt x="2585" y="144"/>
                  </a:lnTo>
                  <a:lnTo>
                    <a:pt x="2585" y="141"/>
                  </a:lnTo>
                  <a:lnTo>
                    <a:pt x="2585" y="140"/>
                  </a:lnTo>
                  <a:lnTo>
                    <a:pt x="2584" y="139"/>
                  </a:lnTo>
                  <a:lnTo>
                    <a:pt x="2584" y="138"/>
                  </a:lnTo>
                  <a:lnTo>
                    <a:pt x="2585" y="138"/>
                  </a:lnTo>
                  <a:lnTo>
                    <a:pt x="2585" y="138"/>
                  </a:lnTo>
                  <a:lnTo>
                    <a:pt x="2588" y="139"/>
                  </a:lnTo>
                  <a:lnTo>
                    <a:pt x="2589" y="140"/>
                  </a:lnTo>
                  <a:lnTo>
                    <a:pt x="2590" y="143"/>
                  </a:lnTo>
                  <a:lnTo>
                    <a:pt x="2593" y="145"/>
                  </a:lnTo>
                  <a:lnTo>
                    <a:pt x="2594" y="148"/>
                  </a:lnTo>
                  <a:lnTo>
                    <a:pt x="2594" y="148"/>
                  </a:lnTo>
                  <a:lnTo>
                    <a:pt x="2595" y="149"/>
                  </a:lnTo>
                  <a:lnTo>
                    <a:pt x="2598" y="149"/>
                  </a:lnTo>
                  <a:lnTo>
                    <a:pt x="2599" y="150"/>
                  </a:lnTo>
                  <a:lnTo>
                    <a:pt x="2599" y="149"/>
                  </a:lnTo>
                  <a:lnTo>
                    <a:pt x="2599" y="148"/>
                  </a:lnTo>
                  <a:lnTo>
                    <a:pt x="2598" y="146"/>
                  </a:lnTo>
                  <a:lnTo>
                    <a:pt x="2596" y="144"/>
                  </a:lnTo>
                  <a:lnTo>
                    <a:pt x="2596" y="143"/>
                  </a:lnTo>
                  <a:lnTo>
                    <a:pt x="2594" y="140"/>
                  </a:lnTo>
                  <a:lnTo>
                    <a:pt x="2591" y="139"/>
                  </a:lnTo>
                  <a:lnTo>
                    <a:pt x="2588" y="138"/>
                  </a:lnTo>
                  <a:lnTo>
                    <a:pt x="2588" y="135"/>
                  </a:lnTo>
                  <a:lnTo>
                    <a:pt x="2586" y="133"/>
                  </a:lnTo>
                  <a:lnTo>
                    <a:pt x="2586" y="130"/>
                  </a:lnTo>
                  <a:lnTo>
                    <a:pt x="2585" y="128"/>
                  </a:lnTo>
                  <a:lnTo>
                    <a:pt x="2584" y="125"/>
                  </a:lnTo>
                  <a:lnTo>
                    <a:pt x="2583" y="124"/>
                  </a:lnTo>
                  <a:lnTo>
                    <a:pt x="2584" y="124"/>
                  </a:lnTo>
                  <a:lnTo>
                    <a:pt x="2584" y="124"/>
                  </a:lnTo>
                  <a:lnTo>
                    <a:pt x="2585" y="125"/>
                  </a:lnTo>
                  <a:lnTo>
                    <a:pt x="2588" y="125"/>
                  </a:lnTo>
                  <a:lnTo>
                    <a:pt x="2589" y="127"/>
                  </a:lnTo>
                  <a:lnTo>
                    <a:pt x="2591" y="128"/>
                  </a:lnTo>
                  <a:lnTo>
                    <a:pt x="2594" y="130"/>
                  </a:lnTo>
                  <a:lnTo>
                    <a:pt x="2596" y="132"/>
                  </a:lnTo>
                  <a:lnTo>
                    <a:pt x="2599" y="133"/>
                  </a:lnTo>
                  <a:lnTo>
                    <a:pt x="2599" y="125"/>
                  </a:lnTo>
                  <a:lnTo>
                    <a:pt x="2598" y="124"/>
                  </a:lnTo>
                  <a:lnTo>
                    <a:pt x="2595" y="122"/>
                  </a:lnTo>
                  <a:lnTo>
                    <a:pt x="2594" y="120"/>
                  </a:lnTo>
                  <a:lnTo>
                    <a:pt x="2594" y="120"/>
                  </a:lnTo>
                  <a:lnTo>
                    <a:pt x="2590" y="119"/>
                  </a:lnTo>
                  <a:lnTo>
                    <a:pt x="2589" y="118"/>
                  </a:lnTo>
                  <a:lnTo>
                    <a:pt x="2588" y="115"/>
                  </a:lnTo>
                  <a:lnTo>
                    <a:pt x="2588" y="114"/>
                  </a:lnTo>
                  <a:lnTo>
                    <a:pt x="2588" y="113"/>
                  </a:lnTo>
                  <a:lnTo>
                    <a:pt x="2589" y="113"/>
                  </a:lnTo>
                  <a:lnTo>
                    <a:pt x="2591" y="113"/>
                  </a:lnTo>
                  <a:lnTo>
                    <a:pt x="2593" y="114"/>
                  </a:lnTo>
                  <a:lnTo>
                    <a:pt x="2593" y="114"/>
                  </a:lnTo>
                  <a:lnTo>
                    <a:pt x="2594" y="113"/>
                  </a:lnTo>
                  <a:lnTo>
                    <a:pt x="2594" y="110"/>
                  </a:lnTo>
                  <a:lnTo>
                    <a:pt x="2594" y="108"/>
                  </a:lnTo>
                  <a:lnTo>
                    <a:pt x="2594" y="108"/>
                  </a:lnTo>
                  <a:lnTo>
                    <a:pt x="2594" y="108"/>
                  </a:lnTo>
                  <a:lnTo>
                    <a:pt x="2594" y="107"/>
                  </a:lnTo>
                  <a:close/>
                  <a:moveTo>
                    <a:pt x="2266" y="63"/>
                  </a:moveTo>
                  <a:lnTo>
                    <a:pt x="2266" y="63"/>
                  </a:lnTo>
                  <a:lnTo>
                    <a:pt x="2268" y="64"/>
                  </a:lnTo>
                  <a:lnTo>
                    <a:pt x="2269" y="67"/>
                  </a:lnTo>
                  <a:lnTo>
                    <a:pt x="2270" y="69"/>
                  </a:lnTo>
                  <a:lnTo>
                    <a:pt x="2273" y="72"/>
                  </a:lnTo>
                  <a:lnTo>
                    <a:pt x="2274" y="72"/>
                  </a:lnTo>
                  <a:lnTo>
                    <a:pt x="2275" y="72"/>
                  </a:lnTo>
                  <a:lnTo>
                    <a:pt x="2276" y="71"/>
                  </a:lnTo>
                  <a:lnTo>
                    <a:pt x="2276" y="69"/>
                  </a:lnTo>
                  <a:lnTo>
                    <a:pt x="2278" y="68"/>
                  </a:lnTo>
                  <a:lnTo>
                    <a:pt x="2280" y="69"/>
                  </a:lnTo>
                  <a:lnTo>
                    <a:pt x="2281" y="72"/>
                  </a:lnTo>
                  <a:lnTo>
                    <a:pt x="2283" y="74"/>
                  </a:lnTo>
                  <a:lnTo>
                    <a:pt x="2284" y="77"/>
                  </a:lnTo>
                  <a:lnTo>
                    <a:pt x="2285" y="78"/>
                  </a:lnTo>
                  <a:lnTo>
                    <a:pt x="2285" y="79"/>
                  </a:lnTo>
                  <a:lnTo>
                    <a:pt x="2284" y="79"/>
                  </a:lnTo>
                  <a:lnTo>
                    <a:pt x="2284" y="81"/>
                  </a:lnTo>
                  <a:lnTo>
                    <a:pt x="2284" y="82"/>
                  </a:lnTo>
                  <a:lnTo>
                    <a:pt x="2284" y="84"/>
                  </a:lnTo>
                  <a:lnTo>
                    <a:pt x="2284" y="87"/>
                  </a:lnTo>
                  <a:lnTo>
                    <a:pt x="2286" y="88"/>
                  </a:lnTo>
                  <a:lnTo>
                    <a:pt x="2287" y="90"/>
                  </a:lnTo>
                  <a:lnTo>
                    <a:pt x="2290" y="93"/>
                  </a:lnTo>
                  <a:lnTo>
                    <a:pt x="2291" y="94"/>
                  </a:lnTo>
                  <a:lnTo>
                    <a:pt x="2291" y="94"/>
                  </a:lnTo>
                  <a:lnTo>
                    <a:pt x="2291" y="92"/>
                  </a:lnTo>
                  <a:lnTo>
                    <a:pt x="2291" y="89"/>
                  </a:lnTo>
                  <a:lnTo>
                    <a:pt x="2291" y="87"/>
                  </a:lnTo>
                  <a:lnTo>
                    <a:pt x="2290" y="84"/>
                  </a:lnTo>
                  <a:lnTo>
                    <a:pt x="2290" y="83"/>
                  </a:lnTo>
                  <a:lnTo>
                    <a:pt x="2291" y="82"/>
                  </a:lnTo>
                  <a:lnTo>
                    <a:pt x="2292" y="83"/>
                  </a:lnTo>
                  <a:lnTo>
                    <a:pt x="2295" y="85"/>
                  </a:lnTo>
                  <a:lnTo>
                    <a:pt x="2297" y="89"/>
                  </a:lnTo>
                  <a:lnTo>
                    <a:pt x="2299" y="92"/>
                  </a:lnTo>
                  <a:lnTo>
                    <a:pt x="2301" y="95"/>
                  </a:lnTo>
                  <a:lnTo>
                    <a:pt x="2304" y="98"/>
                  </a:lnTo>
                  <a:lnTo>
                    <a:pt x="2305" y="99"/>
                  </a:lnTo>
                  <a:lnTo>
                    <a:pt x="2307" y="100"/>
                  </a:lnTo>
                  <a:lnTo>
                    <a:pt x="2307" y="99"/>
                  </a:lnTo>
                  <a:lnTo>
                    <a:pt x="2309" y="93"/>
                  </a:lnTo>
                  <a:lnTo>
                    <a:pt x="2306" y="85"/>
                  </a:lnTo>
                  <a:lnTo>
                    <a:pt x="2302" y="77"/>
                  </a:lnTo>
                  <a:lnTo>
                    <a:pt x="2302" y="76"/>
                  </a:lnTo>
                  <a:lnTo>
                    <a:pt x="2301" y="73"/>
                  </a:lnTo>
                  <a:lnTo>
                    <a:pt x="2301" y="72"/>
                  </a:lnTo>
                  <a:lnTo>
                    <a:pt x="2302" y="69"/>
                  </a:lnTo>
                  <a:lnTo>
                    <a:pt x="2302" y="69"/>
                  </a:lnTo>
                  <a:lnTo>
                    <a:pt x="2306" y="71"/>
                  </a:lnTo>
                  <a:lnTo>
                    <a:pt x="2307" y="72"/>
                  </a:lnTo>
                  <a:lnTo>
                    <a:pt x="2310" y="76"/>
                  </a:lnTo>
                  <a:lnTo>
                    <a:pt x="2311" y="78"/>
                  </a:lnTo>
                  <a:lnTo>
                    <a:pt x="2312" y="82"/>
                  </a:lnTo>
                  <a:lnTo>
                    <a:pt x="2317" y="87"/>
                  </a:lnTo>
                  <a:lnTo>
                    <a:pt x="2319" y="89"/>
                  </a:lnTo>
                  <a:lnTo>
                    <a:pt x="2320" y="92"/>
                  </a:lnTo>
                  <a:lnTo>
                    <a:pt x="2322" y="94"/>
                  </a:lnTo>
                  <a:lnTo>
                    <a:pt x="2322" y="97"/>
                  </a:lnTo>
                  <a:lnTo>
                    <a:pt x="2322" y="99"/>
                  </a:lnTo>
                  <a:lnTo>
                    <a:pt x="2325" y="102"/>
                  </a:lnTo>
                  <a:lnTo>
                    <a:pt x="2327" y="104"/>
                  </a:lnTo>
                  <a:lnTo>
                    <a:pt x="2327" y="104"/>
                  </a:lnTo>
                  <a:lnTo>
                    <a:pt x="2327" y="104"/>
                  </a:lnTo>
                  <a:lnTo>
                    <a:pt x="2327" y="102"/>
                  </a:lnTo>
                  <a:lnTo>
                    <a:pt x="2330" y="104"/>
                  </a:lnTo>
                  <a:lnTo>
                    <a:pt x="2331" y="108"/>
                  </a:lnTo>
                  <a:lnTo>
                    <a:pt x="2334" y="112"/>
                  </a:lnTo>
                  <a:lnTo>
                    <a:pt x="2334" y="117"/>
                  </a:lnTo>
                  <a:lnTo>
                    <a:pt x="2335" y="120"/>
                  </a:lnTo>
                  <a:lnTo>
                    <a:pt x="2341" y="128"/>
                  </a:lnTo>
                  <a:lnTo>
                    <a:pt x="2344" y="130"/>
                  </a:lnTo>
                  <a:lnTo>
                    <a:pt x="2345" y="132"/>
                  </a:lnTo>
                  <a:lnTo>
                    <a:pt x="2347" y="133"/>
                  </a:lnTo>
                  <a:lnTo>
                    <a:pt x="2349" y="135"/>
                  </a:lnTo>
                  <a:lnTo>
                    <a:pt x="2351" y="135"/>
                  </a:lnTo>
                  <a:lnTo>
                    <a:pt x="2352" y="138"/>
                  </a:lnTo>
                  <a:lnTo>
                    <a:pt x="2354" y="140"/>
                  </a:lnTo>
                  <a:lnTo>
                    <a:pt x="2355" y="141"/>
                  </a:lnTo>
                  <a:lnTo>
                    <a:pt x="2356" y="143"/>
                  </a:lnTo>
                  <a:lnTo>
                    <a:pt x="2357" y="144"/>
                  </a:lnTo>
                  <a:lnTo>
                    <a:pt x="2358" y="145"/>
                  </a:lnTo>
                  <a:lnTo>
                    <a:pt x="2360" y="148"/>
                  </a:lnTo>
                  <a:lnTo>
                    <a:pt x="2361" y="149"/>
                  </a:lnTo>
                  <a:lnTo>
                    <a:pt x="2362" y="149"/>
                  </a:lnTo>
                  <a:lnTo>
                    <a:pt x="2363" y="150"/>
                  </a:lnTo>
                  <a:lnTo>
                    <a:pt x="2366" y="153"/>
                  </a:lnTo>
                  <a:lnTo>
                    <a:pt x="2366" y="155"/>
                  </a:lnTo>
                  <a:lnTo>
                    <a:pt x="2367" y="158"/>
                  </a:lnTo>
                  <a:lnTo>
                    <a:pt x="2368" y="159"/>
                  </a:lnTo>
                  <a:lnTo>
                    <a:pt x="2370" y="161"/>
                  </a:lnTo>
                  <a:lnTo>
                    <a:pt x="2370" y="163"/>
                  </a:lnTo>
                  <a:lnTo>
                    <a:pt x="2370" y="164"/>
                  </a:lnTo>
                  <a:lnTo>
                    <a:pt x="2368" y="165"/>
                  </a:lnTo>
                  <a:lnTo>
                    <a:pt x="2367" y="165"/>
                  </a:lnTo>
                  <a:lnTo>
                    <a:pt x="2365" y="165"/>
                  </a:lnTo>
                  <a:lnTo>
                    <a:pt x="2363" y="165"/>
                  </a:lnTo>
                  <a:lnTo>
                    <a:pt x="2361" y="164"/>
                  </a:lnTo>
                  <a:lnTo>
                    <a:pt x="2360" y="165"/>
                  </a:lnTo>
                  <a:lnTo>
                    <a:pt x="2358" y="166"/>
                  </a:lnTo>
                  <a:lnTo>
                    <a:pt x="2358" y="168"/>
                  </a:lnTo>
                  <a:lnTo>
                    <a:pt x="2358" y="169"/>
                  </a:lnTo>
                  <a:lnTo>
                    <a:pt x="2358" y="170"/>
                  </a:lnTo>
                  <a:lnTo>
                    <a:pt x="2357" y="174"/>
                  </a:lnTo>
                  <a:lnTo>
                    <a:pt x="2356" y="176"/>
                  </a:lnTo>
                  <a:lnTo>
                    <a:pt x="2357" y="179"/>
                  </a:lnTo>
                  <a:lnTo>
                    <a:pt x="2358" y="182"/>
                  </a:lnTo>
                  <a:lnTo>
                    <a:pt x="2358" y="186"/>
                  </a:lnTo>
                  <a:lnTo>
                    <a:pt x="2360" y="190"/>
                  </a:lnTo>
                  <a:lnTo>
                    <a:pt x="2360" y="194"/>
                  </a:lnTo>
                  <a:lnTo>
                    <a:pt x="2361" y="195"/>
                  </a:lnTo>
                  <a:lnTo>
                    <a:pt x="2360" y="196"/>
                  </a:lnTo>
                  <a:lnTo>
                    <a:pt x="2358" y="197"/>
                  </a:lnTo>
                  <a:lnTo>
                    <a:pt x="2358" y="200"/>
                  </a:lnTo>
                  <a:lnTo>
                    <a:pt x="2358" y="202"/>
                  </a:lnTo>
                  <a:lnTo>
                    <a:pt x="2358" y="206"/>
                  </a:lnTo>
                  <a:lnTo>
                    <a:pt x="2360" y="211"/>
                  </a:lnTo>
                  <a:lnTo>
                    <a:pt x="2361" y="216"/>
                  </a:lnTo>
                  <a:lnTo>
                    <a:pt x="2361" y="221"/>
                  </a:lnTo>
                  <a:lnTo>
                    <a:pt x="2361" y="224"/>
                  </a:lnTo>
                  <a:lnTo>
                    <a:pt x="2362" y="225"/>
                  </a:lnTo>
                  <a:lnTo>
                    <a:pt x="2361" y="227"/>
                  </a:lnTo>
                  <a:lnTo>
                    <a:pt x="2361" y="230"/>
                  </a:lnTo>
                  <a:lnTo>
                    <a:pt x="2361" y="233"/>
                  </a:lnTo>
                  <a:lnTo>
                    <a:pt x="2363" y="252"/>
                  </a:lnTo>
                  <a:lnTo>
                    <a:pt x="2366" y="271"/>
                  </a:lnTo>
                  <a:lnTo>
                    <a:pt x="2360" y="265"/>
                  </a:lnTo>
                  <a:lnTo>
                    <a:pt x="2356" y="257"/>
                  </a:lnTo>
                  <a:lnTo>
                    <a:pt x="2354" y="251"/>
                  </a:lnTo>
                  <a:lnTo>
                    <a:pt x="2354" y="248"/>
                  </a:lnTo>
                  <a:lnTo>
                    <a:pt x="2355" y="246"/>
                  </a:lnTo>
                  <a:lnTo>
                    <a:pt x="2356" y="243"/>
                  </a:lnTo>
                  <a:lnTo>
                    <a:pt x="2355" y="243"/>
                  </a:lnTo>
                  <a:lnTo>
                    <a:pt x="2354" y="243"/>
                  </a:lnTo>
                  <a:lnTo>
                    <a:pt x="2351" y="243"/>
                  </a:lnTo>
                  <a:lnTo>
                    <a:pt x="2350" y="243"/>
                  </a:lnTo>
                  <a:lnTo>
                    <a:pt x="2349" y="241"/>
                  </a:lnTo>
                  <a:lnTo>
                    <a:pt x="2346" y="238"/>
                  </a:lnTo>
                  <a:lnTo>
                    <a:pt x="2345" y="236"/>
                  </a:lnTo>
                  <a:lnTo>
                    <a:pt x="2344" y="233"/>
                  </a:lnTo>
                  <a:lnTo>
                    <a:pt x="2341" y="230"/>
                  </a:lnTo>
                  <a:lnTo>
                    <a:pt x="2339" y="227"/>
                  </a:lnTo>
                  <a:lnTo>
                    <a:pt x="2336" y="225"/>
                  </a:lnTo>
                  <a:lnTo>
                    <a:pt x="2335" y="224"/>
                  </a:lnTo>
                  <a:lnTo>
                    <a:pt x="2332" y="220"/>
                  </a:lnTo>
                  <a:lnTo>
                    <a:pt x="2330" y="216"/>
                  </a:lnTo>
                  <a:lnTo>
                    <a:pt x="2327" y="214"/>
                  </a:lnTo>
                  <a:lnTo>
                    <a:pt x="2327" y="211"/>
                  </a:lnTo>
                  <a:lnTo>
                    <a:pt x="2329" y="210"/>
                  </a:lnTo>
                  <a:lnTo>
                    <a:pt x="2330" y="210"/>
                  </a:lnTo>
                  <a:lnTo>
                    <a:pt x="2331" y="210"/>
                  </a:lnTo>
                  <a:lnTo>
                    <a:pt x="2331" y="210"/>
                  </a:lnTo>
                  <a:lnTo>
                    <a:pt x="2332" y="211"/>
                  </a:lnTo>
                  <a:lnTo>
                    <a:pt x="2334" y="211"/>
                  </a:lnTo>
                  <a:lnTo>
                    <a:pt x="2335" y="211"/>
                  </a:lnTo>
                  <a:lnTo>
                    <a:pt x="2336" y="211"/>
                  </a:lnTo>
                  <a:lnTo>
                    <a:pt x="2336" y="210"/>
                  </a:lnTo>
                  <a:lnTo>
                    <a:pt x="2336" y="209"/>
                  </a:lnTo>
                  <a:lnTo>
                    <a:pt x="2335" y="205"/>
                  </a:lnTo>
                  <a:lnTo>
                    <a:pt x="2332" y="201"/>
                  </a:lnTo>
                  <a:lnTo>
                    <a:pt x="2330" y="197"/>
                  </a:lnTo>
                  <a:lnTo>
                    <a:pt x="2327" y="197"/>
                  </a:lnTo>
                  <a:lnTo>
                    <a:pt x="2326" y="197"/>
                  </a:lnTo>
                  <a:lnTo>
                    <a:pt x="2324" y="196"/>
                  </a:lnTo>
                  <a:lnTo>
                    <a:pt x="2322" y="192"/>
                  </a:lnTo>
                  <a:lnTo>
                    <a:pt x="2320" y="190"/>
                  </a:lnTo>
                  <a:lnTo>
                    <a:pt x="2317" y="186"/>
                  </a:lnTo>
                  <a:lnTo>
                    <a:pt x="2315" y="182"/>
                  </a:lnTo>
                  <a:lnTo>
                    <a:pt x="2314" y="180"/>
                  </a:lnTo>
                  <a:lnTo>
                    <a:pt x="2314" y="178"/>
                  </a:lnTo>
                  <a:lnTo>
                    <a:pt x="2314" y="176"/>
                  </a:lnTo>
                  <a:lnTo>
                    <a:pt x="2314" y="175"/>
                  </a:lnTo>
                  <a:lnTo>
                    <a:pt x="2315" y="175"/>
                  </a:lnTo>
                  <a:lnTo>
                    <a:pt x="2316" y="175"/>
                  </a:lnTo>
                  <a:lnTo>
                    <a:pt x="2319" y="175"/>
                  </a:lnTo>
                  <a:lnTo>
                    <a:pt x="2320" y="175"/>
                  </a:lnTo>
                  <a:lnTo>
                    <a:pt x="2321" y="175"/>
                  </a:lnTo>
                  <a:lnTo>
                    <a:pt x="2322" y="174"/>
                  </a:lnTo>
                  <a:lnTo>
                    <a:pt x="2322" y="171"/>
                  </a:lnTo>
                  <a:lnTo>
                    <a:pt x="2322" y="169"/>
                  </a:lnTo>
                  <a:lnTo>
                    <a:pt x="2322" y="168"/>
                  </a:lnTo>
                  <a:lnTo>
                    <a:pt x="2324" y="166"/>
                  </a:lnTo>
                  <a:lnTo>
                    <a:pt x="2326" y="166"/>
                  </a:lnTo>
                  <a:lnTo>
                    <a:pt x="2327" y="168"/>
                  </a:lnTo>
                  <a:lnTo>
                    <a:pt x="2330" y="168"/>
                  </a:lnTo>
                  <a:lnTo>
                    <a:pt x="2332" y="168"/>
                  </a:lnTo>
                  <a:lnTo>
                    <a:pt x="2334" y="168"/>
                  </a:lnTo>
                  <a:lnTo>
                    <a:pt x="2334" y="166"/>
                  </a:lnTo>
                  <a:lnTo>
                    <a:pt x="2334" y="164"/>
                  </a:lnTo>
                  <a:lnTo>
                    <a:pt x="2334" y="160"/>
                  </a:lnTo>
                  <a:lnTo>
                    <a:pt x="2332" y="156"/>
                  </a:lnTo>
                  <a:lnTo>
                    <a:pt x="2332" y="153"/>
                  </a:lnTo>
                  <a:lnTo>
                    <a:pt x="2330" y="150"/>
                  </a:lnTo>
                  <a:lnTo>
                    <a:pt x="2329" y="150"/>
                  </a:lnTo>
                  <a:lnTo>
                    <a:pt x="2329" y="150"/>
                  </a:lnTo>
                  <a:lnTo>
                    <a:pt x="2327" y="151"/>
                  </a:lnTo>
                  <a:lnTo>
                    <a:pt x="2327" y="153"/>
                  </a:lnTo>
                  <a:lnTo>
                    <a:pt x="2327" y="153"/>
                  </a:lnTo>
                  <a:lnTo>
                    <a:pt x="2327" y="154"/>
                  </a:lnTo>
                  <a:lnTo>
                    <a:pt x="2327" y="156"/>
                  </a:lnTo>
                  <a:lnTo>
                    <a:pt x="2326" y="158"/>
                  </a:lnTo>
                  <a:lnTo>
                    <a:pt x="2326" y="160"/>
                  </a:lnTo>
                  <a:lnTo>
                    <a:pt x="2326" y="160"/>
                  </a:lnTo>
                  <a:lnTo>
                    <a:pt x="2325" y="160"/>
                  </a:lnTo>
                  <a:lnTo>
                    <a:pt x="2324" y="156"/>
                  </a:lnTo>
                  <a:lnTo>
                    <a:pt x="2322" y="154"/>
                  </a:lnTo>
                  <a:lnTo>
                    <a:pt x="2321" y="151"/>
                  </a:lnTo>
                  <a:lnTo>
                    <a:pt x="2320" y="150"/>
                  </a:lnTo>
                  <a:lnTo>
                    <a:pt x="2319" y="149"/>
                  </a:lnTo>
                  <a:lnTo>
                    <a:pt x="2316" y="149"/>
                  </a:lnTo>
                  <a:lnTo>
                    <a:pt x="2315" y="150"/>
                  </a:lnTo>
                  <a:lnTo>
                    <a:pt x="2315" y="150"/>
                  </a:lnTo>
                  <a:lnTo>
                    <a:pt x="2315" y="154"/>
                  </a:lnTo>
                  <a:lnTo>
                    <a:pt x="2316" y="156"/>
                  </a:lnTo>
                  <a:lnTo>
                    <a:pt x="2317" y="159"/>
                  </a:lnTo>
                  <a:lnTo>
                    <a:pt x="2317" y="163"/>
                  </a:lnTo>
                  <a:lnTo>
                    <a:pt x="2317" y="164"/>
                  </a:lnTo>
                  <a:lnTo>
                    <a:pt x="2316" y="165"/>
                  </a:lnTo>
                  <a:lnTo>
                    <a:pt x="2315" y="165"/>
                  </a:lnTo>
                  <a:lnTo>
                    <a:pt x="2312" y="165"/>
                  </a:lnTo>
                  <a:lnTo>
                    <a:pt x="2311" y="166"/>
                  </a:lnTo>
                  <a:lnTo>
                    <a:pt x="2309" y="166"/>
                  </a:lnTo>
                  <a:lnTo>
                    <a:pt x="2307" y="165"/>
                  </a:lnTo>
                  <a:lnTo>
                    <a:pt x="2305" y="163"/>
                  </a:lnTo>
                  <a:lnTo>
                    <a:pt x="2304" y="160"/>
                  </a:lnTo>
                  <a:lnTo>
                    <a:pt x="2302" y="158"/>
                  </a:lnTo>
                  <a:lnTo>
                    <a:pt x="2301" y="154"/>
                  </a:lnTo>
                  <a:lnTo>
                    <a:pt x="2299" y="150"/>
                  </a:lnTo>
                  <a:lnTo>
                    <a:pt x="2291" y="139"/>
                  </a:lnTo>
                  <a:lnTo>
                    <a:pt x="2284" y="128"/>
                  </a:lnTo>
                  <a:lnTo>
                    <a:pt x="2283" y="125"/>
                  </a:lnTo>
                  <a:lnTo>
                    <a:pt x="2283" y="122"/>
                  </a:lnTo>
                  <a:lnTo>
                    <a:pt x="2283" y="119"/>
                  </a:lnTo>
                  <a:lnTo>
                    <a:pt x="2284" y="117"/>
                  </a:lnTo>
                  <a:lnTo>
                    <a:pt x="2283" y="113"/>
                  </a:lnTo>
                  <a:lnTo>
                    <a:pt x="2281" y="109"/>
                  </a:lnTo>
                  <a:lnTo>
                    <a:pt x="2274" y="102"/>
                  </a:lnTo>
                  <a:lnTo>
                    <a:pt x="2271" y="99"/>
                  </a:lnTo>
                  <a:lnTo>
                    <a:pt x="2270" y="97"/>
                  </a:lnTo>
                  <a:lnTo>
                    <a:pt x="2269" y="94"/>
                  </a:lnTo>
                  <a:lnTo>
                    <a:pt x="2269" y="92"/>
                  </a:lnTo>
                  <a:lnTo>
                    <a:pt x="2268" y="89"/>
                  </a:lnTo>
                  <a:lnTo>
                    <a:pt x="2265" y="83"/>
                  </a:lnTo>
                  <a:lnTo>
                    <a:pt x="2261" y="76"/>
                  </a:lnTo>
                  <a:lnTo>
                    <a:pt x="2260" y="69"/>
                  </a:lnTo>
                  <a:lnTo>
                    <a:pt x="2260" y="67"/>
                  </a:lnTo>
                  <a:lnTo>
                    <a:pt x="2263" y="64"/>
                  </a:lnTo>
                  <a:lnTo>
                    <a:pt x="2265" y="64"/>
                  </a:lnTo>
                  <a:lnTo>
                    <a:pt x="2266" y="63"/>
                  </a:lnTo>
                  <a:close/>
                  <a:moveTo>
                    <a:pt x="2317" y="54"/>
                  </a:moveTo>
                  <a:lnTo>
                    <a:pt x="2319" y="54"/>
                  </a:lnTo>
                  <a:lnTo>
                    <a:pt x="2320" y="56"/>
                  </a:lnTo>
                  <a:lnTo>
                    <a:pt x="2321" y="57"/>
                  </a:lnTo>
                  <a:lnTo>
                    <a:pt x="2322" y="59"/>
                  </a:lnTo>
                  <a:lnTo>
                    <a:pt x="2324" y="61"/>
                  </a:lnTo>
                  <a:lnTo>
                    <a:pt x="2325" y="63"/>
                  </a:lnTo>
                  <a:lnTo>
                    <a:pt x="2326" y="66"/>
                  </a:lnTo>
                  <a:lnTo>
                    <a:pt x="2327" y="68"/>
                  </a:lnTo>
                  <a:lnTo>
                    <a:pt x="2329" y="69"/>
                  </a:lnTo>
                  <a:lnTo>
                    <a:pt x="2331" y="72"/>
                  </a:lnTo>
                  <a:lnTo>
                    <a:pt x="2334" y="74"/>
                  </a:lnTo>
                  <a:lnTo>
                    <a:pt x="2335" y="76"/>
                  </a:lnTo>
                  <a:lnTo>
                    <a:pt x="2336" y="76"/>
                  </a:lnTo>
                  <a:lnTo>
                    <a:pt x="2336" y="74"/>
                  </a:lnTo>
                  <a:lnTo>
                    <a:pt x="2337" y="73"/>
                  </a:lnTo>
                  <a:lnTo>
                    <a:pt x="2337" y="72"/>
                  </a:lnTo>
                  <a:lnTo>
                    <a:pt x="2337" y="72"/>
                  </a:lnTo>
                  <a:lnTo>
                    <a:pt x="2337" y="71"/>
                  </a:lnTo>
                  <a:lnTo>
                    <a:pt x="2339" y="71"/>
                  </a:lnTo>
                  <a:lnTo>
                    <a:pt x="2340" y="72"/>
                  </a:lnTo>
                  <a:lnTo>
                    <a:pt x="2342" y="74"/>
                  </a:lnTo>
                  <a:lnTo>
                    <a:pt x="2344" y="74"/>
                  </a:lnTo>
                  <a:lnTo>
                    <a:pt x="2344" y="74"/>
                  </a:lnTo>
                  <a:lnTo>
                    <a:pt x="2344" y="74"/>
                  </a:lnTo>
                  <a:lnTo>
                    <a:pt x="2344" y="73"/>
                  </a:lnTo>
                  <a:lnTo>
                    <a:pt x="2342" y="72"/>
                  </a:lnTo>
                  <a:lnTo>
                    <a:pt x="2342" y="72"/>
                  </a:lnTo>
                  <a:lnTo>
                    <a:pt x="2342" y="71"/>
                  </a:lnTo>
                  <a:lnTo>
                    <a:pt x="2342" y="68"/>
                  </a:lnTo>
                  <a:lnTo>
                    <a:pt x="2344" y="67"/>
                  </a:lnTo>
                  <a:lnTo>
                    <a:pt x="2344" y="66"/>
                  </a:lnTo>
                  <a:lnTo>
                    <a:pt x="2345" y="66"/>
                  </a:lnTo>
                  <a:lnTo>
                    <a:pt x="2346" y="67"/>
                  </a:lnTo>
                  <a:lnTo>
                    <a:pt x="2349" y="67"/>
                  </a:lnTo>
                  <a:lnTo>
                    <a:pt x="2351" y="69"/>
                  </a:lnTo>
                  <a:lnTo>
                    <a:pt x="2354" y="72"/>
                  </a:lnTo>
                  <a:lnTo>
                    <a:pt x="2355" y="76"/>
                  </a:lnTo>
                  <a:lnTo>
                    <a:pt x="2356" y="78"/>
                  </a:lnTo>
                  <a:lnTo>
                    <a:pt x="2356" y="81"/>
                  </a:lnTo>
                  <a:lnTo>
                    <a:pt x="2356" y="82"/>
                  </a:lnTo>
                  <a:lnTo>
                    <a:pt x="2356" y="84"/>
                  </a:lnTo>
                  <a:lnTo>
                    <a:pt x="2356" y="85"/>
                  </a:lnTo>
                  <a:lnTo>
                    <a:pt x="2357" y="88"/>
                  </a:lnTo>
                  <a:lnTo>
                    <a:pt x="2357" y="89"/>
                  </a:lnTo>
                  <a:lnTo>
                    <a:pt x="2360" y="89"/>
                  </a:lnTo>
                  <a:lnTo>
                    <a:pt x="2360" y="89"/>
                  </a:lnTo>
                  <a:lnTo>
                    <a:pt x="2361" y="88"/>
                  </a:lnTo>
                  <a:lnTo>
                    <a:pt x="2360" y="87"/>
                  </a:lnTo>
                  <a:lnTo>
                    <a:pt x="2360" y="85"/>
                  </a:lnTo>
                  <a:lnTo>
                    <a:pt x="2360" y="83"/>
                  </a:lnTo>
                  <a:lnTo>
                    <a:pt x="2360" y="82"/>
                  </a:lnTo>
                  <a:lnTo>
                    <a:pt x="2360" y="81"/>
                  </a:lnTo>
                  <a:lnTo>
                    <a:pt x="2361" y="79"/>
                  </a:lnTo>
                  <a:lnTo>
                    <a:pt x="2362" y="79"/>
                  </a:lnTo>
                  <a:lnTo>
                    <a:pt x="2365" y="79"/>
                  </a:lnTo>
                  <a:lnTo>
                    <a:pt x="2373" y="87"/>
                  </a:lnTo>
                  <a:lnTo>
                    <a:pt x="2375" y="90"/>
                  </a:lnTo>
                  <a:lnTo>
                    <a:pt x="2377" y="92"/>
                  </a:lnTo>
                  <a:lnTo>
                    <a:pt x="2380" y="93"/>
                  </a:lnTo>
                  <a:lnTo>
                    <a:pt x="2381" y="95"/>
                  </a:lnTo>
                  <a:lnTo>
                    <a:pt x="2385" y="97"/>
                  </a:lnTo>
                  <a:lnTo>
                    <a:pt x="2387" y="98"/>
                  </a:lnTo>
                  <a:lnTo>
                    <a:pt x="2391" y="99"/>
                  </a:lnTo>
                  <a:lnTo>
                    <a:pt x="2393" y="100"/>
                  </a:lnTo>
                  <a:lnTo>
                    <a:pt x="2395" y="103"/>
                  </a:lnTo>
                  <a:lnTo>
                    <a:pt x="2398" y="104"/>
                  </a:lnTo>
                  <a:lnTo>
                    <a:pt x="2400" y="107"/>
                  </a:lnTo>
                  <a:lnTo>
                    <a:pt x="2400" y="109"/>
                  </a:lnTo>
                  <a:lnTo>
                    <a:pt x="2400" y="110"/>
                  </a:lnTo>
                  <a:lnTo>
                    <a:pt x="2398" y="110"/>
                  </a:lnTo>
                  <a:lnTo>
                    <a:pt x="2398" y="112"/>
                  </a:lnTo>
                  <a:lnTo>
                    <a:pt x="2398" y="113"/>
                  </a:lnTo>
                  <a:lnTo>
                    <a:pt x="2398" y="114"/>
                  </a:lnTo>
                  <a:lnTo>
                    <a:pt x="2400" y="115"/>
                  </a:lnTo>
                  <a:lnTo>
                    <a:pt x="2401" y="119"/>
                  </a:lnTo>
                  <a:lnTo>
                    <a:pt x="2402" y="120"/>
                  </a:lnTo>
                  <a:lnTo>
                    <a:pt x="2402" y="123"/>
                  </a:lnTo>
                  <a:lnTo>
                    <a:pt x="2402" y="123"/>
                  </a:lnTo>
                  <a:lnTo>
                    <a:pt x="2401" y="124"/>
                  </a:lnTo>
                  <a:lnTo>
                    <a:pt x="2401" y="125"/>
                  </a:lnTo>
                  <a:lnTo>
                    <a:pt x="2401" y="127"/>
                  </a:lnTo>
                  <a:lnTo>
                    <a:pt x="2398" y="129"/>
                  </a:lnTo>
                  <a:lnTo>
                    <a:pt x="2398" y="132"/>
                  </a:lnTo>
                  <a:lnTo>
                    <a:pt x="2398" y="134"/>
                  </a:lnTo>
                  <a:lnTo>
                    <a:pt x="2397" y="138"/>
                  </a:lnTo>
                  <a:lnTo>
                    <a:pt x="2397" y="140"/>
                  </a:lnTo>
                  <a:lnTo>
                    <a:pt x="2396" y="143"/>
                  </a:lnTo>
                  <a:lnTo>
                    <a:pt x="2396" y="145"/>
                  </a:lnTo>
                  <a:lnTo>
                    <a:pt x="2395" y="146"/>
                  </a:lnTo>
                  <a:lnTo>
                    <a:pt x="2393" y="148"/>
                  </a:lnTo>
                  <a:lnTo>
                    <a:pt x="2392" y="148"/>
                  </a:lnTo>
                  <a:lnTo>
                    <a:pt x="2390" y="148"/>
                  </a:lnTo>
                  <a:lnTo>
                    <a:pt x="2387" y="146"/>
                  </a:lnTo>
                  <a:lnTo>
                    <a:pt x="2385" y="145"/>
                  </a:lnTo>
                  <a:lnTo>
                    <a:pt x="2382" y="143"/>
                  </a:lnTo>
                  <a:lnTo>
                    <a:pt x="2381" y="141"/>
                  </a:lnTo>
                  <a:lnTo>
                    <a:pt x="2378" y="139"/>
                  </a:lnTo>
                  <a:lnTo>
                    <a:pt x="2375" y="136"/>
                  </a:lnTo>
                  <a:lnTo>
                    <a:pt x="2371" y="134"/>
                  </a:lnTo>
                  <a:lnTo>
                    <a:pt x="2367" y="132"/>
                  </a:lnTo>
                  <a:lnTo>
                    <a:pt x="2360" y="130"/>
                  </a:lnTo>
                  <a:lnTo>
                    <a:pt x="2351" y="128"/>
                  </a:lnTo>
                  <a:lnTo>
                    <a:pt x="2342" y="122"/>
                  </a:lnTo>
                  <a:lnTo>
                    <a:pt x="2342" y="119"/>
                  </a:lnTo>
                  <a:lnTo>
                    <a:pt x="2341" y="118"/>
                  </a:lnTo>
                  <a:lnTo>
                    <a:pt x="2340" y="115"/>
                  </a:lnTo>
                  <a:lnTo>
                    <a:pt x="2340" y="114"/>
                  </a:lnTo>
                  <a:lnTo>
                    <a:pt x="2339" y="112"/>
                  </a:lnTo>
                  <a:lnTo>
                    <a:pt x="2340" y="110"/>
                  </a:lnTo>
                  <a:lnTo>
                    <a:pt x="2346" y="113"/>
                  </a:lnTo>
                  <a:lnTo>
                    <a:pt x="2346" y="113"/>
                  </a:lnTo>
                  <a:lnTo>
                    <a:pt x="2346" y="112"/>
                  </a:lnTo>
                  <a:lnTo>
                    <a:pt x="2345" y="110"/>
                  </a:lnTo>
                  <a:lnTo>
                    <a:pt x="2345" y="109"/>
                  </a:lnTo>
                  <a:lnTo>
                    <a:pt x="2345" y="108"/>
                  </a:lnTo>
                  <a:lnTo>
                    <a:pt x="2346" y="108"/>
                  </a:lnTo>
                  <a:lnTo>
                    <a:pt x="2347" y="108"/>
                  </a:lnTo>
                  <a:lnTo>
                    <a:pt x="2349" y="109"/>
                  </a:lnTo>
                  <a:lnTo>
                    <a:pt x="2349" y="109"/>
                  </a:lnTo>
                  <a:lnTo>
                    <a:pt x="2350" y="108"/>
                  </a:lnTo>
                  <a:lnTo>
                    <a:pt x="2349" y="108"/>
                  </a:lnTo>
                  <a:lnTo>
                    <a:pt x="2349" y="105"/>
                  </a:lnTo>
                  <a:lnTo>
                    <a:pt x="2347" y="103"/>
                  </a:lnTo>
                  <a:lnTo>
                    <a:pt x="2346" y="100"/>
                  </a:lnTo>
                  <a:lnTo>
                    <a:pt x="2345" y="99"/>
                  </a:lnTo>
                  <a:lnTo>
                    <a:pt x="2342" y="98"/>
                  </a:lnTo>
                  <a:lnTo>
                    <a:pt x="2341" y="98"/>
                  </a:lnTo>
                  <a:lnTo>
                    <a:pt x="2339" y="98"/>
                  </a:lnTo>
                  <a:lnTo>
                    <a:pt x="2337" y="98"/>
                  </a:lnTo>
                  <a:lnTo>
                    <a:pt x="2336" y="99"/>
                  </a:lnTo>
                  <a:lnTo>
                    <a:pt x="2335" y="100"/>
                  </a:lnTo>
                  <a:lnTo>
                    <a:pt x="2334" y="100"/>
                  </a:lnTo>
                  <a:lnTo>
                    <a:pt x="2332" y="102"/>
                  </a:lnTo>
                  <a:lnTo>
                    <a:pt x="2331" y="102"/>
                  </a:lnTo>
                  <a:lnTo>
                    <a:pt x="2329" y="100"/>
                  </a:lnTo>
                  <a:lnTo>
                    <a:pt x="2327" y="100"/>
                  </a:lnTo>
                  <a:lnTo>
                    <a:pt x="2326" y="100"/>
                  </a:lnTo>
                  <a:lnTo>
                    <a:pt x="2326" y="99"/>
                  </a:lnTo>
                  <a:lnTo>
                    <a:pt x="2325" y="98"/>
                  </a:lnTo>
                  <a:lnTo>
                    <a:pt x="2324" y="95"/>
                  </a:lnTo>
                  <a:lnTo>
                    <a:pt x="2322" y="94"/>
                  </a:lnTo>
                  <a:lnTo>
                    <a:pt x="2321" y="92"/>
                  </a:lnTo>
                  <a:lnTo>
                    <a:pt x="2320" y="89"/>
                  </a:lnTo>
                  <a:lnTo>
                    <a:pt x="2317" y="87"/>
                  </a:lnTo>
                  <a:lnTo>
                    <a:pt x="2317" y="87"/>
                  </a:lnTo>
                  <a:lnTo>
                    <a:pt x="2319" y="85"/>
                  </a:lnTo>
                  <a:lnTo>
                    <a:pt x="2319" y="85"/>
                  </a:lnTo>
                  <a:lnTo>
                    <a:pt x="2320" y="84"/>
                  </a:lnTo>
                  <a:lnTo>
                    <a:pt x="2321" y="84"/>
                  </a:lnTo>
                  <a:lnTo>
                    <a:pt x="2320" y="83"/>
                  </a:lnTo>
                  <a:lnTo>
                    <a:pt x="2319" y="81"/>
                  </a:lnTo>
                  <a:lnTo>
                    <a:pt x="2316" y="78"/>
                  </a:lnTo>
                  <a:lnTo>
                    <a:pt x="2314" y="76"/>
                  </a:lnTo>
                  <a:lnTo>
                    <a:pt x="2312" y="74"/>
                  </a:lnTo>
                  <a:lnTo>
                    <a:pt x="2311" y="74"/>
                  </a:lnTo>
                  <a:lnTo>
                    <a:pt x="2309" y="73"/>
                  </a:lnTo>
                  <a:lnTo>
                    <a:pt x="2307" y="72"/>
                  </a:lnTo>
                  <a:lnTo>
                    <a:pt x="2306" y="69"/>
                  </a:lnTo>
                  <a:lnTo>
                    <a:pt x="2306" y="68"/>
                  </a:lnTo>
                  <a:lnTo>
                    <a:pt x="2307" y="67"/>
                  </a:lnTo>
                  <a:lnTo>
                    <a:pt x="2307" y="66"/>
                  </a:lnTo>
                  <a:lnTo>
                    <a:pt x="2309" y="66"/>
                  </a:lnTo>
                  <a:lnTo>
                    <a:pt x="2310" y="66"/>
                  </a:lnTo>
                  <a:lnTo>
                    <a:pt x="2311" y="67"/>
                  </a:lnTo>
                  <a:lnTo>
                    <a:pt x="2314" y="68"/>
                  </a:lnTo>
                  <a:lnTo>
                    <a:pt x="2315" y="69"/>
                  </a:lnTo>
                  <a:lnTo>
                    <a:pt x="2317" y="71"/>
                  </a:lnTo>
                  <a:lnTo>
                    <a:pt x="2317" y="71"/>
                  </a:lnTo>
                  <a:lnTo>
                    <a:pt x="2319" y="71"/>
                  </a:lnTo>
                  <a:lnTo>
                    <a:pt x="2319" y="69"/>
                  </a:lnTo>
                  <a:lnTo>
                    <a:pt x="2319" y="68"/>
                  </a:lnTo>
                  <a:lnTo>
                    <a:pt x="2319" y="67"/>
                  </a:lnTo>
                  <a:lnTo>
                    <a:pt x="2317" y="64"/>
                  </a:lnTo>
                  <a:lnTo>
                    <a:pt x="2317" y="63"/>
                  </a:lnTo>
                  <a:lnTo>
                    <a:pt x="2316" y="62"/>
                  </a:lnTo>
                  <a:lnTo>
                    <a:pt x="2316" y="62"/>
                  </a:lnTo>
                  <a:lnTo>
                    <a:pt x="2317" y="61"/>
                  </a:lnTo>
                  <a:lnTo>
                    <a:pt x="2317" y="59"/>
                  </a:lnTo>
                  <a:lnTo>
                    <a:pt x="2317" y="58"/>
                  </a:lnTo>
                  <a:lnTo>
                    <a:pt x="2317" y="56"/>
                  </a:lnTo>
                  <a:lnTo>
                    <a:pt x="2317" y="54"/>
                  </a:lnTo>
                  <a:lnTo>
                    <a:pt x="2317" y="54"/>
                  </a:lnTo>
                  <a:close/>
                  <a:moveTo>
                    <a:pt x="2305" y="41"/>
                  </a:moveTo>
                  <a:lnTo>
                    <a:pt x="2306" y="41"/>
                  </a:lnTo>
                  <a:lnTo>
                    <a:pt x="2307" y="42"/>
                  </a:lnTo>
                  <a:lnTo>
                    <a:pt x="2309" y="43"/>
                  </a:lnTo>
                  <a:lnTo>
                    <a:pt x="2311" y="44"/>
                  </a:lnTo>
                  <a:lnTo>
                    <a:pt x="2315" y="48"/>
                  </a:lnTo>
                  <a:lnTo>
                    <a:pt x="2315" y="49"/>
                  </a:lnTo>
                  <a:lnTo>
                    <a:pt x="2314" y="49"/>
                  </a:lnTo>
                  <a:lnTo>
                    <a:pt x="2312" y="48"/>
                  </a:lnTo>
                  <a:lnTo>
                    <a:pt x="2310" y="47"/>
                  </a:lnTo>
                  <a:lnTo>
                    <a:pt x="2307" y="46"/>
                  </a:lnTo>
                  <a:lnTo>
                    <a:pt x="2306" y="46"/>
                  </a:lnTo>
                  <a:lnTo>
                    <a:pt x="2305" y="44"/>
                  </a:lnTo>
                  <a:lnTo>
                    <a:pt x="2304" y="43"/>
                  </a:lnTo>
                  <a:lnTo>
                    <a:pt x="2304" y="42"/>
                  </a:lnTo>
                  <a:lnTo>
                    <a:pt x="2304" y="42"/>
                  </a:lnTo>
                  <a:lnTo>
                    <a:pt x="2305" y="41"/>
                  </a:lnTo>
                  <a:close/>
                  <a:moveTo>
                    <a:pt x="359" y="0"/>
                  </a:moveTo>
                  <a:lnTo>
                    <a:pt x="363" y="1"/>
                  </a:lnTo>
                  <a:lnTo>
                    <a:pt x="364" y="6"/>
                  </a:lnTo>
                  <a:lnTo>
                    <a:pt x="363" y="12"/>
                  </a:lnTo>
                  <a:lnTo>
                    <a:pt x="362" y="18"/>
                  </a:lnTo>
                  <a:lnTo>
                    <a:pt x="360" y="25"/>
                  </a:lnTo>
                  <a:lnTo>
                    <a:pt x="360" y="28"/>
                  </a:lnTo>
                  <a:lnTo>
                    <a:pt x="360" y="31"/>
                  </a:lnTo>
                  <a:lnTo>
                    <a:pt x="360" y="33"/>
                  </a:lnTo>
                  <a:lnTo>
                    <a:pt x="360" y="36"/>
                  </a:lnTo>
                  <a:lnTo>
                    <a:pt x="360" y="38"/>
                  </a:lnTo>
                  <a:lnTo>
                    <a:pt x="359" y="41"/>
                  </a:lnTo>
                  <a:lnTo>
                    <a:pt x="359" y="43"/>
                  </a:lnTo>
                  <a:lnTo>
                    <a:pt x="360" y="44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8" y="47"/>
                  </a:lnTo>
                  <a:lnTo>
                    <a:pt x="370" y="48"/>
                  </a:lnTo>
                  <a:lnTo>
                    <a:pt x="372" y="51"/>
                  </a:lnTo>
                  <a:lnTo>
                    <a:pt x="373" y="53"/>
                  </a:lnTo>
                  <a:lnTo>
                    <a:pt x="374" y="54"/>
                  </a:lnTo>
                  <a:lnTo>
                    <a:pt x="377" y="57"/>
                  </a:lnTo>
                  <a:lnTo>
                    <a:pt x="378" y="57"/>
                  </a:lnTo>
                  <a:lnTo>
                    <a:pt x="380" y="57"/>
                  </a:lnTo>
                  <a:lnTo>
                    <a:pt x="383" y="56"/>
                  </a:lnTo>
                  <a:lnTo>
                    <a:pt x="384" y="54"/>
                  </a:lnTo>
                  <a:lnTo>
                    <a:pt x="387" y="52"/>
                  </a:lnTo>
                  <a:lnTo>
                    <a:pt x="388" y="48"/>
                  </a:lnTo>
                  <a:lnTo>
                    <a:pt x="390" y="46"/>
                  </a:lnTo>
                  <a:lnTo>
                    <a:pt x="393" y="44"/>
                  </a:lnTo>
                  <a:lnTo>
                    <a:pt x="396" y="43"/>
                  </a:lnTo>
                  <a:lnTo>
                    <a:pt x="405" y="44"/>
                  </a:lnTo>
                  <a:lnTo>
                    <a:pt x="410" y="48"/>
                  </a:lnTo>
                  <a:lnTo>
                    <a:pt x="411" y="54"/>
                  </a:lnTo>
                  <a:lnTo>
                    <a:pt x="410" y="63"/>
                  </a:lnTo>
                  <a:lnTo>
                    <a:pt x="408" y="73"/>
                  </a:lnTo>
                  <a:lnTo>
                    <a:pt x="403" y="82"/>
                  </a:lnTo>
                  <a:lnTo>
                    <a:pt x="398" y="90"/>
                  </a:lnTo>
                  <a:lnTo>
                    <a:pt x="394" y="97"/>
                  </a:lnTo>
                  <a:lnTo>
                    <a:pt x="387" y="105"/>
                  </a:lnTo>
                  <a:lnTo>
                    <a:pt x="379" y="112"/>
                  </a:lnTo>
                  <a:lnTo>
                    <a:pt x="370" y="114"/>
                  </a:lnTo>
                  <a:lnTo>
                    <a:pt x="363" y="113"/>
                  </a:lnTo>
                  <a:lnTo>
                    <a:pt x="359" y="112"/>
                  </a:lnTo>
                  <a:lnTo>
                    <a:pt x="357" y="110"/>
                  </a:lnTo>
                  <a:lnTo>
                    <a:pt x="354" y="112"/>
                  </a:lnTo>
                  <a:lnTo>
                    <a:pt x="353" y="113"/>
                  </a:lnTo>
                  <a:lnTo>
                    <a:pt x="352" y="114"/>
                  </a:lnTo>
                  <a:lnTo>
                    <a:pt x="350" y="117"/>
                  </a:lnTo>
                  <a:lnTo>
                    <a:pt x="349" y="118"/>
                  </a:lnTo>
                  <a:lnTo>
                    <a:pt x="348" y="119"/>
                  </a:lnTo>
                  <a:lnTo>
                    <a:pt x="347" y="120"/>
                  </a:lnTo>
                  <a:lnTo>
                    <a:pt x="344" y="122"/>
                  </a:lnTo>
                  <a:lnTo>
                    <a:pt x="334" y="119"/>
                  </a:lnTo>
                  <a:lnTo>
                    <a:pt x="325" y="120"/>
                  </a:lnTo>
                  <a:lnTo>
                    <a:pt x="315" y="124"/>
                  </a:lnTo>
                  <a:lnTo>
                    <a:pt x="312" y="128"/>
                  </a:lnTo>
                  <a:lnTo>
                    <a:pt x="309" y="132"/>
                  </a:lnTo>
                  <a:lnTo>
                    <a:pt x="307" y="135"/>
                  </a:lnTo>
                  <a:lnTo>
                    <a:pt x="303" y="138"/>
                  </a:lnTo>
                  <a:lnTo>
                    <a:pt x="298" y="140"/>
                  </a:lnTo>
                  <a:lnTo>
                    <a:pt x="294" y="144"/>
                  </a:lnTo>
                  <a:lnTo>
                    <a:pt x="289" y="146"/>
                  </a:lnTo>
                  <a:lnTo>
                    <a:pt x="284" y="150"/>
                  </a:lnTo>
                  <a:lnTo>
                    <a:pt x="281" y="155"/>
                  </a:lnTo>
                  <a:lnTo>
                    <a:pt x="278" y="159"/>
                  </a:lnTo>
                  <a:lnTo>
                    <a:pt x="274" y="163"/>
                  </a:lnTo>
                  <a:lnTo>
                    <a:pt x="269" y="166"/>
                  </a:lnTo>
                  <a:lnTo>
                    <a:pt x="264" y="169"/>
                  </a:lnTo>
                  <a:lnTo>
                    <a:pt x="261" y="170"/>
                  </a:lnTo>
                  <a:lnTo>
                    <a:pt x="256" y="171"/>
                  </a:lnTo>
                  <a:lnTo>
                    <a:pt x="251" y="173"/>
                  </a:lnTo>
                  <a:lnTo>
                    <a:pt x="241" y="170"/>
                  </a:lnTo>
                  <a:lnTo>
                    <a:pt x="232" y="165"/>
                  </a:lnTo>
                  <a:lnTo>
                    <a:pt x="228" y="159"/>
                  </a:lnTo>
                  <a:lnTo>
                    <a:pt x="228" y="151"/>
                  </a:lnTo>
                  <a:lnTo>
                    <a:pt x="232" y="148"/>
                  </a:lnTo>
                  <a:lnTo>
                    <a:pt x="238" y="144"/>
                  </a:lnTo>
                  <a:lnTo>
                    <a:pt x="244" y="140"/>
                  </a:lnTo>
                  <a:lnTo>
                    <a:pt x="248" y="134"/>
                  </a:lnTo>
                  <a:lnTo>
                    <a:pt x="254" y="132"/>
                  </a:lnTo>
                  <a:lnTo>
                    <a:pt x="261" y="129"/>
                  </a:lnTo>
                  <a:lnTo>
                    <a:pt x="268" y="128"/>
                  </a:lnTo>
                  <a:lnTo>
                    <a:pt x="276" y="125"/>
                  </a:lnTo>
                  <a:lnTo>
                    <a:pt x="279" y="122"/>
                  </a:lnTo>
                  <a:lnTo>
                    <a:pt x="279" y="120"/>
                  </a:lnTo>
                  <a:lnTo>
                    <a:pt x="279" y="119"/>
                  </a:lnTo>
                  <a:lnTo>
                    <a:pt x="277" y="119"/>
                  </a:lnTo>
                  <a:lnTo>
                    <a:pt x="274" y="119"/>
                  </a:lnTo>
                  <a:lnTo>
                    <a:pt x="272" y="120"/>
                  </a:lnTo>
                  <a:lnTo>
                    <a:pt x="269" y="120"/>
                  </a:lnTo>
                  <a:lnTo>
                    <a:pt x="266" y="122"/>
                  </a:lnTo>
                  <a:lnTo>
                    <a:pt x="263" y="123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6" y="123"/>
                  </a:lnTo>
                  <a:lnTo>
                    <a:pt x="253" y="123"/>
                  </a:lnTo>
                  <a:lnTo>
                    <a:pt x="251" y="123"/>
                  </a:lnTo>
                  <a:lnTo>
                    <a:pt x="248" y="124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0" y="125"/>
                  </a:lnTo>
                  <a:lnTo>
                    <a:pt x="238" y="124"/>
                  </a:lnTo>
                  <a:lnTo>
                    <a:pt x="236" y="123"/>
                  </a:lnTo>
                  <a:lnTo>
                    <a:pt x="233" y="123"/>
                  </a:lnTo>
                  <a:lnTo>
                    <a:pt x="232" y="124"/>
                  </a:lnTo>
                  <a:lnTo>
                    <a:pt x="231" y="127"/>
                  </a:lnTo>
                  <a:lnTo>
                    <a:pt x="231" y="128"/>
                  </a:lnTo>
                  <a:lnTo>
                    <a:pt x="231" y="129"/>
                  </a:lnTo>
                  <a:lnTo>
                    <a:pt x="222" y="136"/>
                  </a:lnTo>
                  <a:lnTo>
                    <a:pt x="215" y="141"/>
                  </a:lnTo>
                  <a:lnTo>
                    <a:pt x="207" y="143"/>
                  </a:lnTo>
                  <a:lnTo>
                    <a:pt x="205" y="141"/>
                  </a:lnTo>
                  <a:lnTo>
                    <a:pt x="203" y="139"/>
                  </a:lnTo>
                  <a:lnTo>
                    <a:pt x="203" y="138"/>
                  </a:lnTo>
                  <a:lnTo>
                    <a:pt x="203" y="135"/>
                  </a:lnTo>
                  <a:lnTo>
                    <a:pt x="202" y="133"/>
                  </a:lnTo>
                  <a:lnTo>
                    <a:pt x="202" y="132"/>
                  </a:lnTo>
                  <a:lnTo>
                    <a:pt x="201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6" y="132"/>
                  </a:lnTo>
                  <a:lnTo>
                    <a:pt x="193" y="132"/>
                  </a:lnTo>
                  <a:lnTo>
                    <a:pt x="191" y="132"/>
                  </a:lnTo>
                  <a:lnTo>
                    <a:pt x="188" y="132"/>
                  </a:lnTo>
                  <a:lnTo>
                    <a:pt x="186" y="132"/>
                  </a:lnTo>
                  <a:lnTo>
                    <a:pt x="183" y="130"/>
                  </a:lnTo>
                  <a:lnTo>
                    <a:pt x="182" y="129"/>
                  </a:lnTo>
                  <a:lnTo>
                    <a:pt x="181" y="127"/>
                  </a:lnTo>
                  <a:lnTo>
                    <a:pt x="180" y="125"/>
                  </a:lnTo>
                  <a:lnTo>
                    <a:pt x="181" y="122"/>
                  </a:lnTo>
                  <a:lnTo>
                    <a:pt x="182" y="119"/>
                  </a:lnTo>
                  <a:lnTo>
                    <a:pt x="186" y="115"/>
                  </a:lnTo>
                  <a:lnTo>
                    <a:pt x="196" y="110"/>
                  </a:lnTo>
                  <a:lnTo>
                    <a:pt x="206" y="108"/>
                  </a:lnTo>
                  <a:lnTo>
                    <a:pt x="217" y="105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1" y="100"/>
                  </a:lnTo>
                  <a:lnTo>
                    <a:pt x="220" y="100"/>
                  </a:lnTo>
                  <a:lnTo>
                    <a:pt x="217" y="100"/>
                  </a:lnTo>
                  <a:lnTo>
                    <a:pt x="213" y="100"/>
                  </a:lnTo>
                  <a:lnTo>
                    <a:pt x="211" y="100"/>
                  </a:lnTo>
                  <a:lnTo>
                    <a:pt x="208" y="100"/>
                  </a:lnTo>
                  <a:lnTo>
                    <a:pt x="206" y="100"/>
                  </a:lnTo>
                  <a:lnTo>
                    <a:pt x="205" y="100"/>
                  </a:lnTo>
                  <a:lnTo>
                    <a:pt x="205" y="99"/>
                  </a:lnTo>
                  <a:lnTo>
                    <a:pt x="205" y="98"/>
                  </a:lnTo>
                  <a:lnTo>
                    <a:pt x="206" y="97"/>
                  </a:lnTo>
                  <a:lnTo>
                    <a:pt x="208" y="94"/>
                  </a:lnTo>
                  <a:lnTo>
                    <a:pt x="211" y="93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20" y="90"/>
                  </a:lnTo>
                  <a:lnTo>
                    <a:pt x="220" y="89"/>
                  </a:lnTo>
                  <a:lnTo>
                    <a:pt x="220" y="88"/>
                  </a:lnTo>
                  <a:lnTo>
                    <a:pt x="218" y="87"/>
                  </a:lnTo>
                  <a:lnTo>
                    <a:pt x="216" y="87"/>
                  </a:lnTo>
                  <a:lnTo>
                    <a:pt x="213" y="87"/>
                  </a:lnTo>
                  <a:lnTo>
                    <a:pt x="211" y="87"/>
                  </a:lnTo>
                  <a:lnTo>
                    <a:pt x="210" y="85"/>
                  </a:lnTo>
                  <a:lnTo>
                    <a:pt x="207" y="85"/>
                  </a:lnTo>
                  <a:lnTo>
                    <a:pt x="207" y="84"/>
                  </a:lnTo>
                  <a:lnTo>
                    <a:pt x="210" y="76"/>
                  </a:lnTo>
                  <a:lnTo>
                    <a:pt x="218" y="68"/>
                  </a:lnTo>
                  <a:lnTo>
                    <a:pt x="228" y="62"/>
                  </a:lnTo>
                  <a:lnTo>
                    <a:pt x="231" y="61"/>
                  </a:lnTo>
                  <a:lnTo>
                    <a:pt x="232" y="57"/>
                  </a:lnTo>
                  <a:lnTo>
                    <a:pt x="235" y="54"/>
                  </a:lnTo>
                  <a:lnTo>
                    <a:pt x="236" y="51"/>
                  </a:lnTo>
                  <a:lnTo>
                    <a:pt x="237" y="48"/>
                  </a:lnTo>
                  <a:lnTo>
                    <a:pt x="238" y="46"/>
                  </a:lnTo>
                  <a:lnTo>
                    <a:pt x="241" y="44"/>
                  </a:lnTo>
                  <a:lnTo>
                    <a:pt x="243" y="43"/>
                  </a:lnTo>
                  <a:lnTo>
                    <a:pt x="248" y="43"/>
                  </a:lnTo>
                  <a:lnTo>
                    <a:pt x="252" y="43"/>
                  </a:lnTo>
                  <a:lnTo>
                    <a:pt x="254" y="43"/>
                  </a:lnTo>
                  <a:lnTo>
                    <a:pt x="257" y="44"/>
                  </a:lnTo>
                  <a:lnTo>
                    <a:pt x="258" y="46"/>
                  </a:lnTo>
                  <a:lnTo>
                    <a:pt x="258" y="48"/>
                  </a:lnTo>
                  <a:lnTo>
                    <a:pt x="258" y="52"/>
                  </a:lnTo>
                  <a:lnTo>
                    <a:pt x="259" y="54"/>
                  </a:lnTo>
                  <a:lnTo>
                    <a:pt x="261" y="56"/>
                  </a:lnTo>
                  <a:lnTo>
                    <a:pt x="263" y="57"/>
                  </a:lnTo>
                  <a:lnTo>
                    <a:pt x="266" y="57"/>
                  </a:lnTo>
                  <a:lnTo>
                    <a:pt x="269" y="56"/>
                  </a:lnTo>
                  <a:lnTo>
                    <a:pt x="272" y="56"/>
                  </a:lnTo>
                  <a:lnTo>
                    <a:pt x="274" y="53"/>
                  </a:lnTo>
                  <a:lnTo>
                    <a:pt x="277" y="52"/>
                  </a:lnTo>
                  <a:lnTo>
                    <a:pt x="282" y="49"/>
                  </a:lnTo>
                  <a:lnTo>
                    <a:pt x="286" y="48"/>
                  </a:lnTo>
                  <a:lnTo>
                    <a:pt x="289" y="49"/>
                  </a:lnTo>
                  <a:lnTo>
                    <a:pt x="293" y="52"/>
                  </a:lnTo>
                  <a:lnTo>
                    <a:pt x="296" y="54"/>
                  </a:lnTo>
                  <a:lnTo>
                    <a:pt x="296" y="56"/>
                  </a:lnTo>
                  <a:lnTo>
                    <a:pt x="296" y="58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6" y="68"/>
                  </a:lnTo>
                  <a:lnTo>
                    <a:pt x="296" y="68"/>
                  </a:lnTo>
                  <a:lnTo>
                    <a:pt x="297" y="69"/>
                  </a:lnTo>
                  <a:lnTo>
                    <a:pt x="298" y="69"/>
                  </a:lnTo>
                  <a:lnTo>
                    <a:pt x="299" y="69"/>
                  </a:lnTo>
                  <a:lnTo>
                    <a:pt x="302" y="71"/>
                  </a:lnTo>
                  <a:lnTo>
                    <a:pt x="303" y="72"/>
                  </a:lnTo>
                  <a:lnTo>
                    <a:pt x="303" y="73"/>
                  </a:lnTo>
                  <a:lnTo>
                    <a:pt x="303" y="74"/>
                  </a:lnTo>
                  <a:lnTo>
                    <a:pt x="303" y="77"/>
                  </a:lnTo>
                  <a:lnTo>
                    <a:pt x="303" y="78"/>
                  </a:lnTo>
                  <a:lnTo>
                    <a:pt x="302" y="79"/>
                  </a:lnTo>
                  <a:lnTo>
                    <a:pt x="303" y="81"/>
                  </a:lnTo>
                  <a:lnTo>
                    <a:pt x="306" y="82"/>
                  </a:lnTo>
                  <a:lnTo>
                    <a:pt x="308" y="83"/>
                  </a:lnTo>
                  <a:lnTo>
                    <a:pt x="311" y="83"/>
                  </a:lnTo>
                  <a:lnTo>
                    <a:pt x="314" y="84"/>
                  </a:lnTo>
                  <a:lnTo>
                    <a:pt x="315" y="84"/>
                  </a:lnTo>
                  <a:lnTo>
                    <a:pt x="322" y="84"/>
                  </a:lnTo>
                  <a:lnTo>
                    <a:pt x="328" y="85"/>
                  </a:lnTo>
                  <a:lnTo>
                    <a:pt x="334" y="85"/>
                  </a:lnTo>
                  <a:lnTo>
                    <a:pt x="340" y="84"/>
                  </a:lnTo>
                  <a:lnTo>
                    <a:pt x="344" y="78"/>
                  </a:lnTo>
                  <a:lnTo>
                    <a:pt x="345" y="76"/>
                  </a:lnTo>
                  <a:lnTo>
                    <a:pt x="344" y="73"/>
                  </a:lnTo>
                  <a:lnTo>
                    <a:pt x="343" y="71"/>
                  </a:lnTo>
                  <a:lnTo>
                    <a:pt x="342" y="68"/>
                  </a:lnTo>
                  <a:lnTo>
                    <a:pt x="339" y="66"/>
                  </a:lnTo>
                  <a:lnTo>
                    <a:pt x="338" y="63"/>
                  </a:lnTo>
                  <a:lnTo>
                    <a:pt x="337" y="59"/>
                  </a:lnTo>
                  <a:lnTo>
                    <a:pt x="337" y="57"/>
                  </a:lnTo>
                  <a:lnTo>
                    <a:pt x="337" y="53"/>
                  </a:lnTo>
                  <a:lnTo>
                    <a:pt x="338" y="51"/>
                  </a:lnTo>
                  <a:lnTo>
                    <a:pt x="338" y="48"/>
                  </a:lnTo>
                  <a:lnTo>
                    <a:pt x="337" y="46"/>
                  </a:lnTo>
                  <a:lnTo>
                    <a:pt x="334" y="44"/>
                  </a:lnTo>
                  <a:lnTo>
                    <a:pt x="332" y="44"/>
                  </a:lnTo>
                  <a:lnTo>
                    <a:pt x="328" y="43"/>
                  </a:lnTo>
                  <a:lnTo>
                    <a:pt x="327" y="43"/>
                  </a:lnTo>
                  <a:lnTo>
                    <a:pt x="323" y="42"/>
                  </a:lnTo>
                  <a:lnTo>
                    <a:pt x="320" y="41"/>
                  </a:lnTo>
                  <a:lnTo>
                    <a:pt x="320" y="38"/>
                  </a:lnTo>
                  <a:lnTo>
                    <a:pt x="320" y="36"/>
                  </a:lnTo>
                  <a:lnTo>
                    <a:pt x="322" y="32"/>
                  </a:lnTo>
                  <a:lnTo>
                    <a:pt x="324" y="30"/>
                  </a:lnTo>
                  <a:lnTo>
                    <a:pt x="325" y="27"/>
                  </a:lnTo>
                  <a:lnTo>
                    <a:pt x="329" y="25"/>
                  </a:lnTo>
                  <a:lnTo>
                    <a:pt x="338" y="21"/>
                  </a:lnTo>
                  <a:lnTo>
                    <a:pt x="344" y="16"/>
                  </a:lnTo>
                  <a:lnTo>
                    <a:pt x="349" y="8"/>
                  </a:lnTo>
                  <a:lnTo>
                    <a:pt x="350" y="7"/>
                  </a:lnTo>
                  <a:lnTo>
                    <a:pt x="350" y="5"/>
                  </a:lnTo>
                  <a:lnTo>
                    <a:pt x="352" y="3"/>
                  </a:lnTo>
                  <a:lnTo>
                    <a:pt x="354" y="1"/>
                  </a:lnTo>
                  <a:lnTo>
                    <a:pt x="357" y="0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lstStyle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5256" y="92"/>
              <a:ext cx="639" cy="430"/>
            </a:xfrm>
            <a:custGeom>
              <a:avLst/>
              <a:gdLst>
                <a:gd name="T0" fmla="*/ 395 w 1919"/>
                <a:gd name="T1" fmla="*/ 472 h 1291"/>
                <a:gd name="T2" fmla="*/ 393 w 1919"/>
                <a:gd name="T3" fmla="*/ 396 h 1291"/>
                <a:gd name="T4" fmla="*/ 132 w 1919"/>
                <a:gd name="T5" fmla="*/ 405 h 1291"/>
                <a:gd name="T6" fmla="*/ 56 w 1919"/>
                <a:gd name="T7" fmla="*/ 482 h 1291"/>
                <a:gd name="T8" fmla="*/ 37 w 1919"/>
                <a:gd name="T9" fmla="*/ 449 h 1291"/>
                <a:gd name="T10" fmla="*/ 408 w 1919"/>
                <a:gd name="T11" fmla="*/ 256 h 1291"/>
                <a:gd name="T12" fmla="*/ 392 w 1919"/>
                <a:gd name="T13" fmla="*/ 294 h 1291"/>
                <a:gd name="T14" fmla="*/ 344 w 1919"/>
                <a:gd name="T15" fmla="*/ 245 h 1291"/>
                <a:gd name="T16" fmla="*/ 1501 w 1919"/>
                <a:gd name="T17" fmla="*/ 7 h 1291"/>
                <a:gd name="T18" fmla="*/ 1518 w 1919"/>
                <a:gd name="T19" fmla="*/ 51 h 1291"/>
                <a:gd name="T20" fmla="*/ 1629 w 1919"/>
                <a:gd name="T21" fmla="*/ 89 h 1291"/>
                <a:gd name="T22" fmla="*/ 1660 w 1919"/>
                <a:gd name="T23" fmla="*/ 141 h 1291"/>
                <a:gd name="T24" fmla="*/ 1593 w 1919"/>
                <a:gd name="T25" fmla="*/ 141 h 1291"/>
                <a:gd name="T26" fmla="*/ 1679 w 1919"/>
                <a:gd name="T27" fmla="*/ 160 h 1291"/>
                <a:gd name="T28" fmla="*/ 1729 w 1919"/>
                <a:gd name="T29" fmla="*/ 215 h 1291"/>
                <a:gd name="T30" fmla="*/ 1760 w 1919"/>
                <a:gd name="T31" fmla="*/ 204 h 1291"/>
                <a:gd name="T32" fmla="*/ 1784 w 1919"/>
                <a:gd name="T33" fmla="*/ 192 h 1291"/>
                <a:gd name="T34" fmla="*/ 1820 w 1919"/>
                <a:gd name="T35" fmla="*/ 276 h 1291"/>
                <a:gd name="T36" fmla="*/ 1794 w 1919"/>
                <a:gd name="T37" fmla="*/ 276 h 1291"/>
                <a:gd name="T38" fmla="*/ 1816 w 1919"/>
                <a:gd name="T39" fmla="*/ 312 h 1291"/>
                <a:gd name="T40" fmla="*/ 1810 w 1919"/>
                <a:gd name="T41" fmla="*/ 372 h 1291"/>
                <a:gd name="T42" fmla="*/ 1846 w 1919"/>
                <a:gd name="T43" fmla="*/ 460 h 1291"/>
                <a:gd name="T44" fmla="*/ 1870 w 1919"/>
                <a:gd name="T45" fmla="*/ 512 h 1291"/>
                <a:gd name="T46" fmla="*/ 1862 w 1919"/>
                <a:gd name="T47" fmla="*/ 539 h 1291"/>
                <a:gd name="T48" fmla="*/ 1866 w 1919"/>
                <a:gd name="T49" fmla="*/ 592 h 1291"/>
                <a:gd name="T50" fmla="*/ 1868 w 1919"/>
                <a:gd name="T51" fmla="*/ 641 h 1291"/>
                <a:gd name="T52" fmla="*/ 1836 w 1919"/>
                <a:gd name="T53" fmla="*/ 681 h 1291"/>
                <a:gd name="T54" fmla="*/ 1907 w 1919"/>
                <a:gd name="T55" fmla="*/ 801 h 1291"/>
                <a:gd name="T56" fmla="*/ 1837 w 1919"/>
                <a:gd name="T57" fmla="*/ 773 h 1291"/>
                <a:gd name="T58" fmla="*/ 1842 w 1919"/>
                <a:gd name="T59" fmla="*/ 803 h 1291"/>
                <a:gd name="T60" fmla="*/ 1896 w 1919"/>
                <a:gd name="T61" fmla="*/ 852 h 1291"/>
                <a:gd name="T62" fmla="*/ 1802 w 1919"/>
                <a:gd name="T63" fmla="*/ 935 h 1291"/>
                <a:gd name="T64" fmla="*/ 1741 w 1919"/>
                <a:gd name="T65" fmla="*/ 1019 h 1291"/>
                <a:gd name="T66" fmla="*/ 1686 w 1919"/>
                <a:gd name="T67" fmla="*/ 1031 h 1291"/>
                <a:gd name="T68" fmla="*/ 1666 w 1919"/>
                <a:gd name="T69" fmla="*/ 1087 h 1291"/>
                <a:gd name="T70" fmla="*/ 1640 w 1919"/>
                <a:gd name="T71" fmla="*/ 1243 h 1291"/>
                <a:gd name="T72" fmla="*/ 1573 w 1919"/>
                <a:gd name="T73" fmla="*/ 1245 h 1291"/>
                <a:gd name="T74" fmla="*/ 1480 w 1919"/>
                <a:gd name="T75" fmla="*/ 1064 h 1291"/>
                <a:gd name="T76" fmla="*/ 1405 w 1919"/>
                <a:gd name="T77" fmla="*/ 926 h 1291"/>
                <a:gd name="T78" fmla="*/ 1460 w 1919"/>
                <a:gd name="T79" fmla="*/ 883 h 1291"/>
                <a:gd name="T80" fmla="*/ 1424 w 1919"/>
                <a:gd name="T81" fmla="*/ 778 h 1291"/>
                <a:gd name="T82" fmla="*/ 1370 w 1919"/>
                <a:gd name="T83" fmla="*/ 761 h 1291"/>
                <a:gd name="T84" fmla="*/ 1391 w 1919"/>
                <a:gd name="T85" fmla="*/ 697 h 1291"/>
                <a:gd name="T86" fmla="*/ 1341 w 1919"/>
                <a:gd name="T87" fmla="*/ 638 h 1291"/>
                <a:gd name="T88" fmla="*/ 1304 w 1919"/>
                <a:gd name="T89" fmla="*/ 533 h 1291"/>
                <a:gd name="T90" fmla="*/ 1146 w 1919"/>
                <a:gd name="T91" fmla="*/ 405 h 1291"/>
                <a:gd name="T92" fmla="*/ 1022 w 1919"/>
                <a:gd name="T93" fmla="*/ 393 h 1291"/>
                <a:gd name="T94" fmla="*/ 1010 w 1919"/>
                <a:gd name="T95" fmla="*/ 333 h 1291"/>
                <a:gd name="T96" fmla="*/ 1042 w 1919"/>
                <a:gd name="T97" fmla="*/ 314 h 1291"/>
                <a:gd name="T98" fmla="*/ 1003 w 1919"/>
                <a:gd name="T99" fmla="*/ 237 h 1291"/>
                <a:gd name="T100" fmla="*/ 1076 w 1919"/>
                <a:gd name="T101" fmla="*/ 185 h 1291"/>
                <a:gd name="T102" fmla="*/ 1034 w 1919"/>
                <a:gd name="T103" fmla="*/ 153 h 1291"/>
                <a:gd name="T104" fmla="*/ 1127 w 1919"/>
                <a:gd name="T105" fmla="*/ 107 h 1291"/>
                <a:gd name="T106" fmla="*/ 1184 w 1919"/>
                <a:gd name="T107" fmla="*/ 83 h 1291"/>
                <a:gd name="T108" fmla="*/ 1240 w 1919"/>
                <a:gd name="T109" fmla="*/ 87 h 1291"/>
                <a:gd name="T110" fmla="*/ 1268 w 1919"/>
                <a:gd name="T111" fmla="*/ 78 h 1291"/>
                <a:gd name="T112" fmla="*/ 1263 w 1919"/>
                <a:gd name="T113" fmla="*/ 42 h 1291"/>
                <a:gd name="T114" fmla="*/ 1361 w 1919"/>
                <a:gd name="T115" fmla="*/ 69 h 1291"/>
                <a:gd name="T116" fmla="*/ 1406 w 1919"/>
                <a:gd name="T117" fmla="*/ 46 h 1291"/>
                <a:gd name="T118" fmla="*/ 1339 w 1919"/>
                <a:gd name="T119" fmla="*/ 13 h 1291"/>
                <a:gd name="T120" fmla="*/ 1384 w 1919"/>
                <a:gd name="T121" fmla="*/ 11 h 1291"/>
                <a:gd name="T122" fmla="*/ 1444 w 1919"/>
                <a:gd name="T123" fmla="*/ 28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9" h="1291">
                  <a:moveTo>
                    <a:pt x="413" y="375"/>
                  </a:moveTo>
                  <a:lnTo>
                    <a:pt x="424" y="375"/>
                  </a:lnTo>
                  <a:lnTo>
                    <a:pt x="428" y="375"/>
                  </a:lnTo>
                  <a:lnTo>
                    <a:pt x="432" y="376"/>
                  </a:lnTo>
                  <a:lnTo>
                    <a:pt x="434" y="376"/>
                  </a:lnTo>
                  <a:lnTo>
                    <a:pt x="437" y="378"/>
                  </a:lnTo>
                  <a:lnTo>
                    <a:pt x="441" y="378"/>
                  </a:lnTo>
                  <a:lnTo>
                    <a:pt x="444" y="379"/>
                  </a:lnTo>
                  <a:lnTo>
                    <a:pt x="448" y="380"/>
                  </a:lnTo>
                  <a:lnTo>
                    <a:pt x="452" y="381"/>
                  </a:lnTo>
                  <a:lnTo>
                    <a:pt x="454" y="383"/>
                  </a:lnTo>
                  <a:lnTo>
                    <a:pt x="459" y="389"/>
                  </a:lnTo>
                  <a:lnTo>
                    <a:pt x="461" y="396"/>
                  </a:lnTo>
                  <a:lnTo>
                    <a:pt x="459" y="404"/>
                  </a:lnTo>
                  <a:lnTo>
                    <a:pt x="459" y="411"/>
                  </a:lnTo>
                  <a:lnTo>
                    <a:pt x="459" y="419"/>
                  </a:lnTo>
                  <a:lnTo>
                    <a:pt x="462" y="424"/>
                  </a:lnTo>
                  <a:lnTo>
                    <a:pt x="466" y="429"/>
                  </a:lnTo>
                  <a:lnTo>
                    <a:pt x="471" y="435"/>
                  </a:lnTo>
                  <a:lnTo>
                    <a:pt x="471" y="437"/>
                  </a:lnTo>
                  <a:lnTo>
                    <a:pt x="469" y="440"/>
                  </a:lnTo>
                  <a:lnTo>
                    <a:pt x="468" y="441"/>
                  </a:lnTo>
                  <a:lnTo>
                    <a:pt x="466" y="441"/>
                  </a:lnTo>
                  <a:lnTo>
                    <a:pt x="464" y="442"/>
                  </a:lnTo>
                  <a:lnTo>
                    <a:pt x="461" y="442"/>
                  </a:lnTo>
                  <a:lnTo>
                    <a:pt x="458" y="444"/>
                  </a:lnTo>
                  <a:lnTo>
                    <a:pt x="456" y="445"/>
                  </a:lnTo>
                  <a:lnTo>
                    <a:pt x="454" y="446"/>
                  </a:lnTo>
                  <a:lnTo>
                    <a:pt x="451" y="450"/>
                  </a:lnTo>
                  <a:lnTo>
                    <a:pt x="449" y="454"/>
                  </a:lnTo>
                  <a:lnTo>
                    <a:pt x="447" y="457"/>
                  </a:lnTo>
                  <a:lnTo>
                    <a:pt x="446" y="459"/>
                  </a:lnTo>
                  <a:lnTo>
                    <a:pt x="443" y="462"/>
                  </a:lnTo>
                  <a:lnTo>
                    <a:pt x="441" y="465"/>
                  </a:lnTo>
                  <a:lnTo>
                    <a:pt x="437" y="467"/>
                  </a:lnTo>
                  <a:lnTo>
                    <a:pt x="434" y="470"/>
                  </a:lnTo>
                  <a:lnTo>
                    <a:pt x="428" y="475"/>
                  </a:lnTo>
                  <a:lnTo>
                    <a:pt x="418" y="478"/>
                  </a:lnTo>
                  <a:lnTo>
                    <a:pt x="410" y="480"/>
                  </a:lnTo>
                  <a:lnTo>
                    <a:pt x="400" y="477"/>
                  </a:lnTo>
                  <a:lnTo>
                    <a:pt x="397" y="475"/>
                  </a:lnTo>
                  <a:lnTo>
                    <a:pt x="395" y="472"/>
                  </a:lnTo>
                  <a:lnTo>
                    <a:pt x="392" y="470"/>
                  </a:lnTo>
                  <a:lnTo>
                    <a:pt x="390" y="467"/>
                  </a:lnTo>
                  <a:lnTo>
                    <a:pt x="388" y="465"/>
                  </a:lnTo>
                  <a:lnTo>
                    <a:pt x="387" y="462"/>
                  </a:lnTo>
                  <a:lnTo>
                    <a:pt x="388" y="460"/>
                  </a:lnTo>
                  <a:lnTo>
                    <a:pt x="390" y="456"/>
                  </a:lnTo>
                  <a:lnTo>
                    <a:pt x="393" y="454"/>
                  </a:lnTo>
                  <a:lnTo>
                    <a:pt x="398" y="450"/>
                  </a:lnTo>
                  <a:lnTo>
                    <a:pt x="406" y="446"/>
                  </a:lnTo>
                  <a:lnTo>
                    <a:pt x="410" y="442"/>
                  </a:lnTo>
                  <a:lnTo>
                    <a:pt x="411" y="439"/>
                  </a:lnTo>
                  <a:lnTo>
                    <a:pt x="407" y="437"/>
                  </a:lnTo>
                  <a:lnTo>
                    <a:pt x="400" y="440"/>
                  </a:lnTo>
                  <a:lnTo>
                    <a:pt x="392" y="442"/>
                  </a:lnTo>
                  <a:lnTo>
                    <a:pt x="387" y="444"/>
                  </a:lnTo>
                  <a:lnTo>
                    <a:pt x="382" y="446"/>
                  </a:lnTo>
                  <a:lnTo>
                    <a:pt x="376" y="450"/>
                  </a:lnTo>
                  <a:lnTo>
                    <a:pt x="370" y="451"/>
                  </a:lnTo>
                  <a:lnTo>
                    <a:pt x="365" y="451"/>
                  </a:lnTo>
                  <a:lnTo>
                    <a:pt x="362" y="449"/>
                  </a:lnTo>
                  <a:lnTo>
                    <a:pt x="362" y="442"/>
                  </a:lnTo>
                  <a:lnTo>
                    <a:pt x="363" y="434"/>
                  </a:lnTo>
                  <a:lnTo>
                    <a:pt x="367" y="427"/>
                  </a:lnTo>
                  <a:lnTo>
                    <a:pt x="373" y="422"/>
                  </a:lnTo>
                  <a:lnTo>
                    <a:pt x="381" y="420"/>
                  </a:lnTo>
                  <a:lnTo>
                    <a:pt x="387" y="416"/>
                  </a:lnTo>
                  <a:lnTo>
                    <a:pt x="390" y="411"/>
                  </a:lnTo>
                  <a:lnTo>
                    <a:pt x="388" y="411"/>
                  </a:lnTo>
                  <a:lnTo>
                    <a:pt x="387" y="410"/>
                  </a:lnTo>
                  <a:lnTo>
                    <a:pt x="385" y="409"/>
                  </a:lnTo>
                  <a:lnTo>
                    <a:pt x="382" y="409"/>
                  </a:lnTo>
                  <a:lnTo>
                    <a:pt x="380" y="408"/>
                  </a:lnTo>
                  <a:lnTo>
                    <a:pt x="378" y="406"/>
                  </a:lnTo>
                  <a:lnTo>
                    <a:pt x="377" y="405"/>
                  </a:lnTo>
                  <a:lnTo>
                    <a:pt x="377" y="403"/>
                  </a:lnTo>
                  <a:lnTo>
                    <a:pt x="378" y="401"/>
                  </a:lnTo>
                  <a:lnTo>
                    <a:pt x="381" y="399"/>
                  </a:lnTo>
                  <a:lnTo>
                    <a:pt x="382" y="399"/>
                  </a:lnTo>
                  <a:lnTo>
                    <a:pt x="383" y="399"/>
                  </a:lnTo>
                  <a:lnTo>
                    <a:pt x="387" y="398"/>
                  </a:lnTo>
                  <a:lnTo>
                    <a:pt x="391" y="396"/>
                  </a:lnTo>
                  <a:lnTo>
                    <a:pt x="393" y="396"/>
                  </a:lnTo>
                  <a:lnTo>
                    <a:pt x="397" y="395"/>
                  </a:lnTo>
                  <a:lnTo>
                    <a:pt x="401" y="394"/>
                  </a:lnTo>
                  <a:lnTo>
                    <a:pt x="402" y="393"/>
                  </a:lnTo>
                  <a:lnTo>
                    <a:pt x="403" y="391"/>
                  </a:lnTo>
                  <a:lnTo>
                    <a:pt x="402" y="390"/>
                  </a:lnTo>
                  <a:lnTo>
                    <a:pt x="400" y="388"/>
                  </a:lnTo>
                  <a:lnTo>
                    <a:pt x="398" y="388"/>
                  </a:lnTo>
                  <a:lnTo>
                    <a:pt x="396" y="388"/>
                  </a:lnTo>
                  <a:lnTo>
                    <a:pt x="393" y="388"/>
                  </a:lnTo>
                  <a:lnTo>
                    <a:pt x="390" y="388"/>
                  </a:lnTo>
                  <a:lnTo>
                    <a:pt x="387" y="388"/>
                  </a:lnTo>
                  <a:lnTo>
                    <a:pt x="386" y="386"/>
                  </a:lnTo>
                  <a:lnTo>
                    <a:pt x="385" y="385"/>
                  </a:lnTo>
                  <a:lnTo>
                    <a:pt x="385" y="384"/>
                  </a:lnTo>
                  <a:lnTo>
                    <a:pt x="386" y="383"/>
                  </a:lnTo>
                  <a:lnTo>
                    <a:pt x="390" y="380"/>
                  </a:lnTo>
                  <a:lnTo>
                    <a:pt x="401" y="375"/>
                  </a:lnTo>
                  <a:lnTo>
                    <a:pt x="413" y="375"/>
                  </a:lnTo>
                  <a:close/>
                  <a:moveTo>
                    <a:pt x="148" y="373"/>
                  </a:moveTo>
                  <a:lnTo>
                    <a:pt x="149" y="373"/>
                  </a:lnTo>
                  <a:lnTo>
                    <a:pt x="149" y="374"/>
                  </a:lnTo>
                  <a:lnTo>
                    <a:pt x="148" y="375"/>
                  </a:lnTo>
                  <a:lnTo>
                    <a:pt x="147" y="378"/>
                  </a:lnTo>
                  <a:lnTo>
                    <a:pt x="145" y="379"/>
                  </a:lnTo>
                  <a:lnTo>
                    <a:pt x="144" y="381"/>
                  </a:lnTo>
                  <a:lnTo>
                    <a:pt x="143" y="381"/>
                  </a:lnTo>
                  <a:lnTo>
                    <a:pt x="142" y="383"/>
                  </a:lnTo>
                  <a:lnTo>
                    <a:pt x="140" y="384"/>
                  </a:lnTo>
                  <a:lnTo>
                    <a:pt x="140" y="385"/>
                  </a:lnTo>
                  <a:lnTo>
                    <a:pt x="140" y="386"/>
                  </a:lnTo>
                  <a:lnTo>
                    <a:pt x="140" y="388"/>
                  </a:lnTo>
                  <a:lnTo>
                    <a:pt x="142" y="388"/>
                  </a:lnTo>
                  <a:lnTo>
                    <a:pt x="142" y="389"/>
                  </a:lnTo>
                  <a:lnTo>
                    <a:pt x="142" y="390"/>
                  </a:lnTo>
                  <a:lnTo>
                    <a:pt x="144" y="391"/>
                  </a:lnTo>
                  <a:lnTo>
                    <a:pt x="145" y="394"/>
                  </a:lnTo>
                  <a:lnTo>
                    <a:pt x="144" y="395"/>
                  </a:lnTo>
                  <a:lnTo>
                    <a:pt x="143" y="396"/>
                  </a:lnTo>
                  <a:lnTo>
                    <a:pt x="140" y="398"/>
                  </a:lnTo>
                  <a:lnTo>
                    <a:pt x="137" y="400"/>
                  </a:lnTo>
                  <a:lnTo>
                    <a:pt x="134" y="403"/>
                  </a:lnTo>
                  <a:lnTo>
                    <a:pt x="132" y="405"/>
                  </a:lnTo>
                  <a:lnTo>
                    <a:pt x="132" y="408"/>
                  </a:lnTo>
                  <a:lnTo>
                    <a:pt x="132" y="410"/>
                  </a:lnTo>
                  <a:lnTo>
                    <a:pt x="132" y="413"/>
                  </a:lnTo>
                  <a:lnTo>
                    <a:pt x="132" y="415"/>
                  </a:lnTo>
                  <a:lnTo>
                    <a:pt x="132" y="418"/>
                  </a:lnTo>
                  <a:lnTo>
                    <a:pt x="131" y="421"/>
                  </a:lnTo>
                  <a:lnTo>
                    <a:pt x="129" y="425"/>
                  </a:lnTo>
                  <a:lnTo>
                    <a:pt x="127" y="427"/>
                  </a:lnTo>
                  <a:lnTo>
                    <a:pt x="124" y="430"/>
                  </a:lnTo>
                  <a:lnTo>
                    <a:pt x="118" y="435"/>
                  </a:lnTo>
                  <a:lnTo>
                    <a:pt x="114" y="440"/>
                  </a:lnTo>
                  <a:lnTo>
                    <a:pt x="111" y="445"/>
                  </a:lnTo>
                  <a:lnTo>
                    <a:pt x="108" y="447"/>
                  </a:lnTo>
                  <a:lnTo>
                    <a:pt x="107" y="451"/>
                  </a:lnTo>
                  <a:lnTo>
                    <a:pt x="103" y="455"/>
                  </a:lnTo>
                  <a:lnTo>
                    <a:pt x="101" y="456"/>
                  </a:lnTo>
                  <a:lnTo>
                    <a:pt x="99" y="459"/>
                  </a:lnTo>
                  <a:lnTo>
                    <a:pt x="97" y="459"/>
                  </a:lnTo>
                  <a:lnTo>
                    <a:pt x="96" y="459"/>
                  </a:lnTo>
                  <a:lnTo>
                    <a:pt x="94" y="456"/>
                  </a:lnTo>
                  <a:lnTo>
                    <a:pt x="92" y="454"/>
                  </a:lnTo>
                  <a:lnTo>
                    <a:pt x="91" y="451"/>
                  </a:lnTo>
                  <a:lnTo>
                    <a:pt x="91" y="449"/>
                  </a:lnTo>
                  <a:lnTo>
                    <a:pt x="89" y="447"/>
                  </a:lnTo>
                  <a:lnTo>
                    <a:pt x="89" y="445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4" y="445"/>
                  </a:lnTo>
                  <a:lnTo>
                    <a:pt x="82" y="446"/>
                  </a:lnTo>
                  <a:lnTo>
                    <a:pt x="79" y="447"/>
                  </a:lnTo>
                  <a:lnTo>
                    <a:pt x="77" y="449"/>
                  </a:lnTo>
                  <a:lnTo>
                    <a:pt x="76" y="451"/>
                  </a:lnTo>
                  <a:lnTo>
                    <a:pt x="74" y="451"/>
                  </a:lnTo>
                  <a:lnTo>
                    <a:pt x="71" y="455"/>
                  </a:lnTo>
                  <a:lnTo>
                    <a:pt x="69" y="459"/>
                  </a:lnTo>
                  <a:lnTo>
                    <a:pt x="68" y="461"/>
                  </a:lnTo>
                  <a:lnTo>
                    <a:pt x="67" y="465"/>
                  </a:lnTo>
                  <a:lnTo>
                    <a:pt x="66" y="469"/>
                  </a:lnTo>
                  <a:lnTo>
                    <a:pt x="63" y="471"/>
                  </a:lnTo>
                  <a:lnTo>
                    <a:pt x="62" y="475"/>
                  </a:lnTo>
                  <a:lnTo>
                    <a:pt x="60" y="478"/>
                  </a:lnTo>
                  <a:lnTo>
                    <a:pt x="56" y="482"/>
                  </a:lnTo>
                  <a:lnTo>
                    <a:pt x="53" y="486"/>
                  </a:lnTo>
                  <a:lnTo>
                    <a:pt x="50" y="490"/>
                  </a:lnTo>
                  <a:lnTo>
                    <a:pt x="46" y="491"/>
                  </a:lnTo>
                  <a:lnTo>
                    <a:pt x="43" y="492"/>
                  </a:lnTo>
                  <a:lnTo>
                    <a:pt x="41" y="491"/>
                  </a:lnTo>
                  <a:lnTo>
                    <a:pt x="40" y="490"/>
                  </a:lnTo>
                  <a:lnTo>
                    <a:pt x="37" y="488"/>
                  </a:lnTo>
                  <a:lnTo>
                    <a:pt x="36" y="487"/>
                  </a:lnTo>
                  <a:lnTo>
                    <a:pt x="35" y="486"/>
                  </a:lnTo>
                  <a:lnTo>
                    <a:pt x="32" y="485"/>
                  </a:lnTo>
                  <a:lnTo>
                    <a:pt x="30" y="486"/>
                  </a:lnTo>
                  <a:lnTo>
                    <a:pt x="27" y="486"/>
                  </a:lnTo>
                  <a:lnTo>
                    <a:pt x="26" y="488"/>
                  </a:lnTo>
                  <a:lnTo>
                    <a:pt x="23" y="490"/>
                  </a:lnTo>
                  <a:lnTo>
                    <a:pt x="21" y="492"/>
                  </a:lnTo>
                  <a:lnTo>
                    <a:pt x="20" y="493"/>
                  </a:lnTo>
                  <a:lnTo>
                    <a:pt x="16" y="493"/>
                  </a:lnTo>
                  <a:lnTo>
                    <a:pt x="15" y="491"/>
                  </a:lnTo>
                  <a:lnTo>
                    <a:pt x="13" y="490"/>
                  </a:lnTo>
                  <a:lnTo>
                    <a:pt x="11" y="490"/>
                  </a:lnTo>
                  <a:lnTo>
                    <a:pt x="7" y="491"/>
                  </a:lnTo>
                  <a:lnTo>
                    <a:pt x="5" y="492"/>
                  </a:lnTo>
                  <a:lnTo>
                    <a:pt x="1" y="493"/>
                  </a:lnTo>
                  <a:lnTo>
                    <a:pt x="0" y="493"/>
                  </a:lnTo>
                  <a:lnTo>
                    <a:pt x="0" y="492"/>
                  </a:lnTo>
                  <a:lnTo>
                    <a:pt x="1" y="491"/>
                  </a:lnTo>
                  <a:lnTo>
                    <a:pt x="1" y="488"/>
                  </a:lnTo>
                  <a:lnTo>
                    <a:pt x="2" y="487"/>
                  </a:lnTo>
                  <a:lnTo>
                    <a:pt x="3" y="485"/>
                  </a:lnTo>
                  <a:lnTo>
                    <a:pt x="3" y="483"/>
                  </a:lnTo>
                  <a:lnTo>
                    <a:pt x="5" y="481"/>
                  </a:lnTo>
                  <a:lnTo>
                    <a:pt x="6" y="480"/>
                  </a:lnTo>
                  <a:lnTo>
                    <a:pt x="6" y="478"/>
                  </a:lnTo>
                  <a:lnTo>
                    <a:pt x="5" y="476"/>
                  </a:lnTo>
                  <a:lnTo>
                    <a:pt x="3" y="473"/>
                  </a:lnTo>
                  <a:lnTo>
                    <a:pt x="3" y="471"/>
                  </a:lnTo>
                  <a:lnTo>
                    <a:pt x="7" y="467"/>
                  </a:lnTo>
                  <a:lnTo>
                    <a:pt x="12" y="464"/>
                  </a:lnTo>
                  <a:lnTo>
                    <a:pt x="20" y="461"/>
                  </a:lnTo>
                  <a:lnTo>
                    <a:pt x="25" y="459"/>
                  </a:lnTo>
                  <a:lnTo>
                    <a:pt x="31" y="454"/>
                  </a:lnTo>
                  <a:lnTo>
                    <a:pt x="37" y="449"/>
                  </a:lnTo>
                  <a:lnTo>
                    <a:pt x="40" y="445"/>
                  </a:lnTo>
                  <a:lnTo>
                    <a:pt x="47" y="436"/>
                  </a:lnTo>
                  <a:lnTo>
                    <a:pt x="55" y="429"/>
                  </a:lnTo>
                  <a:lnTo>
                    <a:pt x="63" y="422"/>
                  </a:lnTo>
                  <a:lnTo>
                    <a:pt x="77" y="413"/>
                  </a:lnTo>
                  <a:lnTo>
                    <a:pt x="89" y="403"/>
                  </a:lnTo>
                  <a:lnTo>
                    <a:pt x="98" y="399"/>
                  </a:lnTo>
                  <a:lnTo>
                    <a:pt x="107" y="396"/>
                  </a:lnTo>
                  <a:lnTo>
                    <a:pt x="116" y="393"/>
                  </a:lnTo>
                  <a:lnTo>
                    <a:pt x="122" y="389"/>
                  </a:lnTo>
                  <a:lnTo>
                    <a:pt x="127" y="385"/>
                  </a:lnTo>
                  <a:lnTo>
                    <a:pt x="132" y="383"/>
                  </a:lnTo>
                  <a:lnTo>
                    <a:pt x="134" y="380"/>
                  </a:lnTo>
                  <a:lnTo>
                    <a:pt x="137" y="378"/>
                  </a:lnTo>
                  <a:lnTo>
                    <a:pt x="140" y="375"/>
                  </a:lnTo>
                  <a:lnTo>
                    <a:pt x="144" y="373"/>
                  </a:lnTo>
                  <a:lnTo>
                    <a:pt x="148" y="373"/>
                  </a:lnTo>
                  <a:close/>
                  <a:moveTo>
                    <a:pt x="370" y="231"/>
                  </a:moveTo>
                  <a:lnTo>
                    <a:pt x="372" y="232"/>
                  </a:lnTo>
                  <a:lnTo>
                    <a:pt x="375" y="232"/>
                  </a:lnTo>
                  <a:lnTo>
                    <a:pt x="377" y="233"/>
                  </a:lnTo>
                  <a:lnTo>
                    <a:pt x="380" y="235"/>
                  </a:lnTo>
                  <a:lnTo>
                    <a:pt x="382" y="236"/>
                  </a:lnTo>
                  <a:lnTo>
                    <a:pt x="383" y="240"/>
                  </a:lnTo>
                  <a:lnTo>
                    <a:pt x="385" y="243"/>
                  </a:lnTo>
                  <a:lnTo>
                    <a:pt x="385" y="247"/>
                  </a:lnTo>
                  <a:lnTo>
                    <a:pt x="385" y="250"/>
                  </a:lnTo>
                  <a:lnTo>
                    <a:pt x="387" y="251"/>
                  </a:lnTo>
                  <a:lnTo>
                    <a:pt x="388" y="252"/>
                  </a:lnTo>
                  <a:lnTo>
                    <a:pt x="391" y="253"/>
                  </a:lnTo>
                  <a:lnTo>
                    <a:pt x="393" y="252"/>
                  </a:lnTo>
                  <a:lnTo>
                    <a:pt x="395" y="250"/>
                  </a:lnTo>
                  <a:lnTo>
                    <a:pt x="396" y="250"/>
                  </a:lnTo>
                  <a:lnTo>
                    <a:pt x="398" y="248"/>
                  </a:lnTo>
                  <a:lnTo>
                    <a:pt x="400" y="247"/>
                  </a:lnTo>
                  <a:lnTo>
                    <a:pt x="401" y="247"/>
                  </a:lnTo>
                  <a:lnTo>
                    <a:pt x="402" y="247"/>
                  </a:lnTo>
                  <a:lnTo>
                    <a:pt x="406" y="248"/>
                  </a:lnTo>
                  <a:lnTo>
                    <a:pt x="407" y="250"/>
                  </a:lnTo>
                  <a:lnTo>
                    <a:pt x="408" y="252"/>
                  </a:lnTo>
                  <a:lnTo>
                    <a:pt x="408" y="255"/>
                  </a:lnTo>
                  <a:lnTo>
                    <a:pt x="408" y="256"/>
                  </a:lnTo>
                  <a:lnTo>
                    <a:pt x="410" y="258"/>
                  </a:lnTo>
                  <a:lnTo>
                    <a:pt x="410" y="261"/>
                  </a:lnTo>
                  <a:lnTo>
                    <a:pt x="412" y="263"/>
                  </a:lnTo>
                  <a:lnTo>
                    <a:pt x="416" y="266"/>
                  </a:lnTo>
                  <a:lnTo>
                    <a:pt x="420" y="267"/>
                  </a:lnTo>
                  <a:lnTo>
                    <a:pt x="422" y="270"/>
                  </a:lnTo>
                  <a:lnTo>
                    <a:pt x="424" y="272"/>
                  </a:lnTo>
                  <a:lnTo>
                    <a:pt x="427" y="275"/>
                  </a:lnTo>
                  <a:lnTo>
                    <a:pt x="427" y="278"/>
                  </a:lnTo>
                  <a:lnTo>
                    <a:pt x="427" y="282"/>
                  </a:lnTo>
                  <a:lnTo>
                    <a:pt x="427" y="284"/>
                  </a:lnTo>
                  <a:lnTo>
                    <a:pt x="427" y="288"/>
                  </a:lnTo>
                  <a:lnTo>
                    <a:pt x="427" y="291"/>
                  </a:lnTo>
                  <a:lnTo>
                    <a:pt x="429" y="294"/>
                  </a:lnTo>
                  <a:lnTo>
                    <a:pt x="431" y="294"/>
                  </a:lnTo>
                  <a:lnTo>
                    <a:pt x="432" y="296"/>
                  </a:lnTo>
                  <a:lnTo>
                    <a:pt x="433" y="297"/>
                  </a:lnTo>
                  <a:lnTo>
                    <a:pt x="434" y="299"/>
                  </a:lnTo>
                  <a:lnTo>
                    <a:pt x="436" y="302"/>
                  </a:lnTo>
                  <a:lnTo>
                    <a:pt x="437" y="306"/>
                  </a:lnTo>
                  <a:lnTo>
                    <a:pt x="438" y="308"/>
                  </a:lnTo>
                  <a:lnTo>
                    <a:pt x="437" y="312"/>
                  </a:lnTo>
                  <a:lnTo>
                    <a:pt x="436" y="314"/>
                  </a:lnTo>
                  <a:lnTo>
                    <a:pt x="433" y="316"/>
                  </a:lnTo>
                  <a:lnTo>
                    <a:pt x="429" y="317"/>
                  </a:lnTo>
                  <a:lnTo>
                    <a:pt x="424" y="318"/>
                  </a:lnTo>
                  <a:lnTo>
                    <a:pt x="421" y="317"/>
                  </a:lnTo>
                  <a:lnTo>
                    <a:pt x="417" y="316"/>
                  </a:lnTo>
                  <a:lnTo>
                    <a:pt x="416" y="314"/>
                  </a:lnTo>
                  <a:lnTo>
                    <a:pt x="413" y="312"/>
                  </a:lnTo>
                  <a:lnTo>
                    <a:pt x="413" y="308"/>
                  </a:lnTo>
                  <a:lnTo>
                    <a:pt x="412" y="306"/>
                  </a:lnTo>
                  <a:lnTo>
                    <a:pt x="412" y="302"/>
                  </a:lnTo>
                  <a:lnTo>
                    <a:pt x="412" y="299"/>
                  </a:lnTo>
                  <a:lnTo>
                    <a:pt x="412" y="298"/>
                  </a:lnTo>
                  <a:lnTo>
                    <a:pt x="411" y="297"/>
                  </a:lnTo>
                  <a:lnTo>
                    <a:pt x="408" y="297"/>
                  </a:lnTo>
                  <a:lnTo>
                    <a:pt x="406" y="297"/>
                  </a:lnTo>
                  <a:lnTo>
                    <a:pt x="402" y="297"/>
                  </a:lnTo>
                  <a:lnTo>
                    <a:pt x="398" y="297"/>
                  </a:lnTo>
                  <a:lnTo>
                    <a:pt x="395" y="296"/>
                  </a:lnTo>
                  <a:lnTo>
                    <a:pt x="392" y="294"/>
                  </a:lnTo>
                  <a:lnTo>
                    <a:pt x="390" y="293"/>
                  </a:lnTo>
                  <a:lnTo>
                    <a:pt x="387" y="292"/>
                  </a:lnTo>
                  <a:lnTo>
                    <a:pt x="385" y="293"/>
                  </a:lnTo>
                  <a:lnTo>
                    <a:pt x="382" y="294"/>
                  </a:lnTo>
                  <a:lnTo>
                    <a:pt x="381" y="296"/>
                  </a:lnTo>
                  <a:lnTo>
                    <a:pt x="381" y="298"/>
                  </a:lnTo>
                  <a:lnTo>
                    <a:pt x="380" y="299"/>
                  </a:lnTo>
                  <a:lnTo>
                    <a:pt x="378" y="302"/>
                  </a:lnTo>
                  <a:lnTo>
                    <a:pt x="377" y="302"/>
                  </a:lnTo>
                  <a:lnTo>
                    <a:pt x="370" y="304"/>
                  </a:lnTo>
                  <a:lnTo>
                    <a:pt x="361" y="303"/>
                  </a:lnTo>
                  <a:lnTo>
                    <a:pt x="352" y="299"/>
                  </a:lnTo>
                  <a:lnTo>
                    <a:pt x="346" y="294"/>
                  </a:lnTo>
                  <a:lnTo>
                    <a:pt x="342" y="289"/>
                  </a:lnTo>
                  <a:lnTo>
                    <a:pt x="344" y="287"/>
                  </a:lnTo>
                  <a:lnTo>
                    <a:pt x="346" y="284"/>
                  </a:lnTo>
                  <a:lnTo>
                    <a:pt x="349" y="283"/>
                  </a:lnTo>
                  <a:lnTo>
                    <a:pt x="352" y="281"/>
                  </a:lnTo>
                  <a:lnTo>
                    <a:pt x="355" y="281"/>
                  </a:lnTo>
                  <a:lnTo>
                    <a:pt x="357" y="281"/>
                  </a:lnTo>
                  <a:lnTo>
                    <a:pt x="361" y="279"/>
                  </a:lnTo>
                  <a:lnTo>
                    <a:pt x="362" y="278"/>
                  </a:lnTo>
                  <a:lnTo>
                    <a:pt x="366" y="277"/>
                  </a:lnTo>
                  <a:lnTo>
                    <a:pt x="367" y="275"/>
                  </a:lnTo>
                  <a:lnTo>
                    <a:pt x="367" y="273"/>
                  </a:lnTo>
                  <a:lnTo>
                    <a:pt x="366" y="271"/>
                  </a:lnTo>
                  <a:lnTo>
                    <a:pt x="365" y="268"/>
                  </a:lnTo>
                  <a:lnTo>
                    <a:pt x="362" y="266"/>
                  </a:lnTo>
                  <a:lnTo>
                    <a:pt x="360" y="265"/>
                  </a:lnTo>
                  <a:lnTo>
                    <a:pt x="357" y="263"/>
                  </a:lnTo>
                  <a:lnTo>
                    <a:pt x="355" y="261"/>
                  </a:lnTo>
                  <a:lnTo>
                    <a:pt x="352" y="261"/>
                  </a:lnTo>
                  <a:lnTo>
                    <a:pt x="351" y="260"/>
                  </a:lnTo>
                  <a:lnTo>
                    <a:pt x="349" y="260"/>
                  </a:lnTo>
                  <a:lnTo>
                    <a:pt x="346" y="260"/>
                  </a:lnTo>
                  <a:lnTo>
                    <a:pt x="345" y="260"/>
                  </a:lnTo>
                  <a:lnTo>
                    <a:pt x="344" y="258"/>
                  </a:lnTo>
                  <a:lnTo>
                    <a:pt x="341" y="258"/>
                  </a:lnTo>
                  <a:lnTo>
                    <a:pt x="341" y="256"/>
                  </a:lnTo>
                  <a:lnTo>
                    <a:pt x="340" y="252"/>
                  </a:lnTo>
                  <a:lnTo>
                    <a:pt x="342" y="248"/>
                  </a:lnTo>
                  <a:lnTo>
                    <a:pt x="344" y="245"/>
                  </a:lnTo>
                  <a:lnTo>
                    <a:pt x="346" y="241"/>
                  </a:lnTo>
                  <a:lnTo>
                    <a:pt x="350" y="237"/>
                  </a:lnTo>
                  <a:lnTo>
                    <a:pt x="355" y="235"/>
                  </a:lnTo>
                  <a:lnTo>
                    <a:pt x="358" y="233"/>
                  </a:lnTo>
                  <a:lnTo>
                    <a:pt x="362" y="232"/>
                  </a:lnTo>
                  <a:lnTo>
                    <a:pt x="366" y="231"/>
                  </a:lnTo>
                  <a:lnTo>
                    <a:pt x="370" y="231"/>
                  </a:lnTo>
                  <a:close/>
                  <a:moveTo>
                    <a:pt x="1432" y="0"/>
                  </a:moveTo>
                  <a:lnTo>
                    <a:pt x="1435" y="0"/>
                  </a:lnTo>
                  <a:lnTo>
                    <a:pt x="1437" y="1"/>
                  </a:lnTo>
                  <a:lnTo>
                    <a:pt x="1441" y="3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5" y="7"/>
                  </a:lnTo>
                  <a:lnTo>
                    <a:pt x="1447" y="8"/>
                  </a:lnTo>
                  <a:lnTo>
                    <a:pt x="1448" y="10"/>
                  </a:lnTo>
                  <a:lnTo>
                    <a:pt x="1451" y="11"/>
                  </a:lnTo>
                  <a:lnTo>
                    <a:pt x="1452" y="12"/>
                  </a:lnTo>
                  <a:lnTo>
                    <a:pt x="1453" y="12"/>
                  </a:lnTo>
                  <a:lnTo>
                    <a:pt x="1455" y="11"/>
                  </a:lnTo>
                  <a:lnTo>
                    <a:pt x="1453" y="10"/>
                  </a:lnTo>
                  <a:lnTo>
                    <a:pt x="1452" y="7"/>
                  </a:lnTo>
                  <a:lnTo>
                    <a:pt x="1451" y="5"/>
                  </a:lnTo>
                  <a:lnTo>
                    <a:pt x="1450" y="2"/>
                  </a:lnTo>
                  <a:lnTo>
                    <a:pt x="1450" y="1"/>
                  </a:lnTo>
                  <a:lnTo>
                    <a:pt x="1448" y="1"/>
                  </a:lnTo>
                  <a:lnTo>
                    <a:pt x="1451" y="1"/>
                  </a:lnTo>
                  <a:lnTo>
                    <a:pt x="1453" y="1"/>
                  </a:lnTo>
                  <a:lnTo>
                    <a:pt x="1457" y="2"/>
                  </a:lnTo>
                  <a:lnTo>
                    <a:pt x="1460" y="2"/>
                  </a:lnTo>
                  <a:lnTo>
                    <a:pt x="1462" y="3"/>
                  </a:lnTo>
                  <a:lnTo>
                    <a:pt x="1465" y="2"/>
                  </a:lnTo>
                  <a:lnTo>
                    <a:pt x="1466" y="2"/>
                  </a:lnTo>
                  <a:lnTo>
                    <a:pt x="1468" y="1"/>
                  </a:lnTo>
                  <a:lnTo>
                    <a:pt x="1470" y="1"/>
                  </a:lnTo>
                  <a:lnTo>
                    <a:pt x="1472" y="1"/>
                  </a:lnTo>
                  <a:lnTo>
                    <a:pt x="1480" y="3"/>
                  </a:lnTo>
                  <a:lnTo>
                    <a:pt x="1486" y="7"/>
                  </a:lnTo>
                  <a:lnTo>
                    <a:pt x="1493" y="8"/>
                  </a:lnTo>
                  <a:lnTo>
                    <a:pt x="1496" y="7"/>
                  </a:lnTo>
                  <a:lnTo>
                    <a:pt x="1497" y="6"/>
                  </a:lnTo>
                  <a:lnTo>
                    <a:pt x="1501" y="7"/>
                  </a:lnTo>
                  <a:lnTo>
                    <a:pt x="1503" y="8"/>
                  </a:lnTo>
                  <a:lnTo>
                    <a:pt x="1508" y="10"/>
                  </a:lnTo>
                  <a:lnTo>
                    <a:pt x="1513" y="11"/>
                  </a:lnTo>
                  <a:lnTo>
                    <a:pt x="1518" y="12"/>
                  </a:lnTo>
                  <a:lnTo>
                    <a:pt x="1522" y="13"/>
                  </a:lnTo>
                  <a:lnTo>
                    <a:pt x="1538" y="17"/>
                  </a:lnTo>
                  <a:lnTo>
                    <a:pt x="1553" y="23"/>
                  </a:lnTo>
                  <a:lnTo>
                    <a:pt x="1556" y="26"/>
                  </a:lnTo>
                  <a:lnTo>
                    <a:pt x="1558" y="28"/>
                  </a:lnTo>
                  <a:lnTo>
                    <a:pt x="1559" y="31"/>
                  </a:lnTo>
                  <a:lnTo>
                    <a:pt x="1561" y="32"/>
                  </a:lnTo>
                  <a:lnTo>
                    <a:pt x="1564" y="34"/>
                  </a:lnTo>
                  <a:lnTo>
                    <a:pt x="1574" y="34"/>
                  </a:lnTo>
                  <a:lnTo>
                    <a:pt x="1583" y="37"/>
                  </a:lnTo>
                  <a:lnTo>
                    <a:pt x="1591" y="42"/>
                  </a:lnTo>
                  <a:lnTo>
                    <a:pt x="1598" y="44"/>
                  </a:lnTo>
                  <a:lnTo>
                    <a:pt x="1602" y="47"/>
                  </a:lnTo>
                  <a:lnTo>
                    <a:pt x="1605" y="49"/>
                  </a:lnTo>
                  <a:lnTo>
                    <a:pt x="1607" y="52"/>
                  </a:lnTo>
                  <a:lnTo>
                    <a:pt x="1607" y="54"/>
                  </a:lnTo>
                  <a:lnTo>
                    <a:pt x="1605" y="56"/>
                  </a:lnTo>
                  <a:lnTo>
                    <a:pt x="1603" y="58"/>
                  </a:lnTo>
                  <a:lnTo>
                    <a:pt x="1595" y="58"/>
                  </a:lnTo>
                  <a:lnTo>
                    <a:pt x="1593" y="58"/>
                  </a:lnTo>
                  <a:lnTo>
                    <a:pt x="1592" y="58"/>
                  </a:lnTo>
                  <a:lnTo>
                    <a:pt x="1591" y="59"/>
                  </a:lnTo>
                  <a:lnTo>
                    <a:pt x="1588" y="58"/>
                  </a:lnTo>
                  <a:lnTo>
                    <a:pt x="1584" y="58"/>
                  </a:lnTo>
                  <a:lnTo>
                    <a:pt x="1546" y="49"/>
                  </a:lnTo>
                  <a:lnTo>
                    <a:pt x="1543" y="49"/>
                  </a:lnTo>
                  <a:lnTo>
                    <a:pt x="1542" y="48"/>
                  </a:lnTo>
                  <a:lnTo>
                    <a:pt x="1541" y="49"/>
                  </a:lnTo>
                  <a:lnTo>
                    <a:pt x="1539" y="49"/>
                  </a:lnTo>
                  <a:lnTo>
                    <a:pt x="1539" y="49"/>
                  </a:lnTo>
                  <a:lnTo>
                    <a:pt x="1538" y="49"/>
                  </a:lnTo>
                  <a:lnTo>
                    <a:pt x="1534" y="51"/>
                  </a:lnTo>
                  <a:lnTo>
                    <a:pt x="1531" y="51"/>
                  </a:lnTo>
                  <a:lnTo>
                    <a:pt x="1527" y="51"/>
                  </a:lnTo>
                  <a:lnTo>
                    <a:pt x="1524" y="49"/>
                  </a:lnTo>
                  <a:lnTo>
                    <a:pt x="1522" y="49"/>
                  </a:lnTo>
                  <a:lnTo>
                    <a:pt x="1519" y="51"/>
                  </a:lnTo>
                  <a:lnTo>
                    <a:pt x="1518" y="51"/>
                  </a:lnTo>
                  <a:lnTo>
                    <a:pt x="1516" y="51"/>
                  </a:lnTo>
                  <a:lnTo>
                    <a:pt x="1512" y="51"/>
                  </a:lnTo>
                  <a:lnTo>
                    <a:pt x="1510" y="49"/>
                  </a:lnTo>
                  <a:lnTo>
                    <a:pt x="1498" y="49"/>
                  </a:lnTo>
                  <a:lnTo>
                    <a:pt x="1496" y="49"/>
                  </a:lnTo>
                  <a:lnTo>
                    <a:pt x="1493" y="49"/>
                  </a:lnTo>
                  <a:lnTo>
                    <a:pt x="1491" y="51"/>
                  </a:lnTo>
                  <a:lnTo>
                    <a:pt x="1488" y="51"/>
                  </a:lnTo>
                  <a:lnTo>
                    <a:pt x="1486" y="51"/>
                  </a:lnTo>
                  <a:lnTo>
                    <a:pt x="1485" y="52"/>
                  </a:lnTo>
                  <a:lnTo>
                    <a:pt x="1486" y="52"/>
                  </a:lnTo>
                  <a:lnTo>
                    <a:pt x="1490" y="53"/>
                  </a:lnTo>
                  <a:lnTo>
                    <a:pt x="1493" y="53"/>
                  </a:lnTo>
                  <a:lnTo>
                    <a:pt x="1496" y="53"/>
                  </a:lnTo>
                  <a:lnTo>
                    <a:pt x="1498" y="52"/>
                  </a:lnTo>
                  <a:lnTo>
                    <a:pt x="1507" y="52"/>
                  </a:lnTo>
                  <a:lnTo>
                    <a:pt x="1516" y="54"/>
                  </a:lnTo>
                  <a:lnTo>
                    <a:pt x="1524" y="56"/>
                  </a:lnTo>
                  <a:lnTo>
                    <a:pt x="1546" y="56"/>
                  </a:lnTo>
                  <a:lnTo>
                    <a:pt x="1554" y="54"/>
                  </a:lnTo>
                  <a:lnTo>
                    <a:pt x="1564" y="56"/>
                  </a:lnTo>
                  <a:lnTo>
                    <a:pt x="1574" y="61"/>
                  </a:lnTo>
                  <a:lnTo>
                    <a:pt x="1582" y="63"/>
                  </a:lnTo>
                  <a:lnTo>
                    <a:pt x="1591" y="66"/>
                  </a:lnTo>
                  <a:lnTo>
                    <a:pt x="1598" y="68"/>
                  </a:lnTo>
                  <a:lnTo>
                    <a:pt x="1600" y="67"/>
                  </a:lnTo>
                  <a:lnTo>
                    <a:pt x="1603" y="66"/>
                  </a:lnTo>
                  <a:lnTo>
                    <a:pt x="1605" y="66"/>
                  </a:lnTo>
                  <a:lnTo>
                    <a:pt x="1609" y="66"/>
                  </a:lnTo>
                  <a:lnTo>
                    <a:pt x="1614" y="67"/>
                  </a:lnTo>
                  <a:lnTo>
                    <a:pt x="1619" y="68"/>
                  </a:lnTo>
                  <a:lnTo>
                    <a:pt x="1622" y="68"/>
                  </a:lnTo>
                  <a:lnTo>
                    <a:pt x="1624" y="71"/>
                  </a:lnTo>
                  <a:lnTo>
                    <a:pt x="1625" y="72"/>
                  </a:lnTo>
                  <a:lnTo>
                    <a:pt x="1628" y="74"/>
                  </a:lnTo>
                  <a:lnTo>
                    <a:pt x="1629" y="76"/>
                  </a:lnTo>
                  <a:lnTo>
                    <a:pt x="1630" y="78"/>
                  </a:lnTo>
                  <a:lnTo>
                    <a:pt x="1629" y="80"/>
                  </a:lnTo>
                  <a:lnTo>
                    <a:pt x="1629" y="82"/>
                  </a:lnTo>
                  <a:lnTo>
                    <a:pt x="1629" y="84"/>
                  </a:lnTo>
                  <a:lnTo>
                    <a:pt x="1628" y="87"/>
                  </a:lnTo>
                  <a:lnTo>
                    <a:pt x="1629" y="89"/>
                  </a:lnTo>
                  <a:lnTo>
                    <a:pt x="1629" y="90"/>
                  </a:lnTo>
                  <a:lnTo>
                    <a:pt x="1632" y="92"/>
                  </a:lnTo>
                  <a:lnTo>
                    <a:pt x="1633" y="93"/>
                  </a:lnTo>
                  <a:lnTo>
                    <a:pt x="1635" y="93"/>
                  </a:lnTo>
                  <a:lnTo>
                    <a:pt x="1638" y="93"/>
                  </a:lnTo>
                  <a:lnTo>
                    <a:pt x="1640" y="93"/>
                  </a:lnTo>
                  <a:lnTo>
                    <a:pt x="1643" y="92"/>
                  </a:lnTo>
                  <a:lnTo>
                    <a:pt x="1643" y="90"/>
                  </a:lnTo>
                  <a:lnTo>
                    <a:pt x="1644" y="89"/>
                  </a:lnTo>
                  <a:lnTo>
                    <a:pt x="1645" y="90"/>
                  </a:lnTo>
                  <a:lnTo>
                    <a:pt x="1647" y="90"/>
                  </a:lnTo>
                  <a:lnTo>
                    <a:pt x="1649" y="92"/>
                  </a:lnTo>
                  <a:lnTo>
                    <a:pt x="1653" y="94"/>
                  </a:lnTo>
                  <a:lnTo>
                    <a:pt x="1655" y="98"/>
                  </a:lnTo>
                  <a:lnTo>
                    <a:pt x="1658" y="100"/>
                  </a:lnTo>
                  <a:lnTo>
                    <a:pt x="1662" y="102"/>
                  </a:lnTo>
                  <a:lnTo>
                    <a:pt x="1665" y="102"/>
                  </a:lnTo>
                  <a:lnTo>
                    <a:pt x="1669" y="104"/>
                  </a:lnTo>
                  <a:lnTo>
                    <a:pt x="1673" y="107"/>
                  </a:lnTo>
                  <a:lnTo>
                    <a:pt x="1676" y="110"/>
                  </a:lnTo>
                  <a:lnTo>
                    <a:pt x="1679" y="113"/>
                  </a:lnTo>
                  <a:lnTo>
                    <a:pt x="1680" y="115"/>
                  </a:lnTo>
                  <a:lnTo>
                    <a:pt x="1683" y="118"/>
                  </a:lnTo>
                  <a:lnTo>
                    <a:pt x="1685" y="120"/>
                  </a:lnTo>
                  <a:lnTo>
                    <a:pt x="1688" y="122"/>
                  </a:lnTo>
                  <a:lnTo>
                    <a:pt x="1689" y="124"/>
                  </a:lnTo>
                  <a:lnTo>
                    <a:pt x="1689" y="125"/>
                  </a:lnTo>
                  <a:lnTo>
                    <a:pt x="1689" y="127"/>
                  </a:lnTo>
                  <a:lnTo>
                    <a:pt x="1688" y="128"/>
                  </a:lnTo>
                  <a:lnTo>
                    <a:pt x="1686" y="129"/>
                  </a:lnTo>
                  <a:lnTo>
                    <a:pt x="1686" y="130"/>
                  </a:lnTo>
                  <a:lnTo>
                    <a:pt x="1684" y="131"/>
                  </a:lnTo>
                  <a:lnTo>
                    <a:pt x="1683" y="133"/>
                  </a:lnTo>
                  <a:lnTo>
                    <a:pt x="1681" y="135"/>
                  </a:lnTo>
                  <a:lnTo>
                    <a:pt x="1680" y="138"/>
                  </a:lnTo>
                  <a:lnTo>
                    <a:pt x="1679" y="138"/>
                  </a:lnTo>
                  <a:lnTo>
                    <a:pt x="1678" y="138"/>
                  </a:lnTo>
                  <a:lnTo>
                    <a:pt x="1676" y="138"/>
                  </a:lnTo>
                  <a:lnTo>
                    <a:pt x="1668" y="138"/>
                  </a:lnTo>
                  <a:lnTo>
                    <a:pt x="1665" y="139"/>
                  </a:lnTo>
                  <a:lnTo>
                    <a:pt x="1663" y="140"/>
                  </a:lnTo>
                  <a:lnTo>
                    <a:pt x="1660" y="141"/>
                  </a:lnTo>
                  <a:lnTo>
                    <a:pt x="1658" y="141"/>
                  </a:lnTo>
                  <a:lnTo>
                    <a:pt x="1655" y="141"/>
                  </a:lnTo>
                  <a:lnTo>
                    <a:pt x="1647" y="140"/>
                  </a:lnTo>
                  <a:lnTo>
                    <a:pt x="1638" y="139"/>
                  </a:lnTo>
                  <a:lnTo>
                    <a:pt x="1627" y="135"/>
                  </a:lnTo>
                  <a:lnTo>
                    <a:pt x="1622" y="134"/>
                  </a:lnTo>
                  <a:lnTo>
                    <a:pt x="1618" y="133"/>
                  </a:lnTo>
                  <a:lnTo>
                    <a:pt x="1613" y="131"/>
                  </a:lnTo>
                  <a:lnTo>
                    <a:pt x="1608" y="130"/>
                  </a:lnTo>
                  <a:lnTo>
                    <a:pt x="1595" y="130"/>
                  </a:lnTo>
                  <a:lnTo>
                    <a:pt x="1588" y="129"/>
                  </a:lnTo>
                  <a:lnTo>
                    <a:pt x="1583" y="129"/>
                  </a:lnTo>
                  <a:lnTo>
                    <a:pt x="1578" y="130"/>
                  </a:lnTo>
                  <a:lnTo>
                    <a:pt x="1572" y="130"/>
                  </a:lnTo>
                  <a:lnTo>
                    <a:pt x="1558" y="130"/>
                  </a:lnTo>
                  <a:lnTo>
                    <a:pt x="1556" y="130"/>
                  </a:lnTo>
                  <a:lnTo>
                    <a:pt x="1553" y="130"/>
                  </a:lnTo>
                  <a:lnTo>
                    <a:pt x="1551" y="131"/>
                  </a:lnTo>
                  <a:lnTo>
                    <a:pt x="1548" y="131"/>
                  </a:lnTo>
                  <a:lnTo>
                    <a:pt x="1548" y="133"/>
                  </a:lnTo>
                  <a:lnTo>
                    <a:pt x="1548" y="134"/>
                  </a:lnTo>
                  <a:lnTo>
                    <a:pt x="1548" y="136"/>
                  </a:lnTo>
                  <a:lnTo>
                    <a:pt x="1549" y="139"/>
                  </a:lnTo>
                  <a:lnTo>
                    <a:pt x="1549" y="141"/>
                  </a:lnTo>
                  <a:lnTo>
                    <a:pt x="1551" y="144"/>
                  </a:lnTo>
                  <a:lnTo>
                    <a:pt x="1553" y="146"/>
                  </a:lnTo>
                  <a:lnTo>
                    <a:pt x="1557" y="148"/>
                  </a:lnTo>
                  <a:lnTo>
                    <a:pt x="1559" y="148"/>
                  </a:lnTo>
                  <a:lnTo>
                    <a:pt x="1561" y="146"/>
                  </a:lnTo>
                  <a:lnTo>
                    <a:pt x="1562" y="145"/>
                  </a:lnTo>
                  <a:lnTo>
                    <a:pt x="1563" y="144"/>
                  </a:lnTo>
                  <a:lnTo>
                    <a:pt x="1563" y="143"/>
                  </a:lnTo>
                  <a:lnTo>
                    <a:pt x="1564" y="141"/>
                  </a:lnTo>
                  <a:lnTo>
                    <a:pt x="1566" y="140"/>
                  </a:lnTo>
                  <a:lnTo>
                    <a:pt x="1569" y="140"/>
                  </a:lnTo>
                  <a:lnTo>
                    <a:pt x="1573" y="140"/>
                  </a:lnTo>
                  <a:lnTo>
                    <a:pt x="1576" y="140"/>
                  </a:lnTo>
                  <a:lnTo>
                    <a:pt x="1579" y="141"/>
                  </a:lnTo>
                  <a:lnTo>
                    <a:pt x="1583" y="143"/>
                  </a:lnTo>
                  <a:lnTo>
                    <a:pt x="1587" y="143"/>
                  </a:lnTo>
                  <a:lnTo>
                    <a:pt x="1591" y="143"/>
                  </a:lnTo>
                  <a:lnTo>
                    <a:pt x="1593" y="141"/>
                  </a:lnTo>
                  <a:lnTo>
                    <a:pt x="1600" y="139"/>
                  </a:lnTo>
                  <a:lnTo>
                    <a:pt x="1608" y="139"/>
                  </a:lnTo>
                  <a:lnTo>
                    <a:pt x="1619" y="141"/>
                  </a:lnTo>
                  <a:lnTo>
                    <a:pt x="1633" y="148"/>
                  </a:lnTo>
                  <a:lnTo>
                    <a:pt x="1648" y="151"/>
                  </a:lnTo>
                  <a:lnTo>
                    <a:pt x="1653" y="154"/>
                  </a:lnTo>
                  <a:lnTo>
                    <a:pt x="1657" y="156"/>
                  </a:lnTo>
                  <a:lnTo>
                    <a:pt x="1659" y="159"/>
                  </a:lnTo>
                  <a:lnTo>
                    <a:pt x="1660" y="164"/>
                  </a:lnTo>
                  <a:lnTo>
                    <a:pt x="1662" y="166"/>
                  </a:lnTo>
                  <a:lnTo>
                    <a:pt x="1660" y="169"/>
                  </a:lnTo>
                  <a:lnTo>
                    <a:pt x="1659" y="170"/>
                  </a:lnTo>
                  <a:lnTo>
                    <a:pt x="1658" y="170"/>
                  </a:lnTo>
                  <a:lnTo>
                    <a:pt x="1655" y="170"/>
                  </a:lnTo>
                  <a:lnTo>
                    <a:pt x="1653" y="171"/>
                  </a:lnTo>
                  <a:lnTo>
                    <a:pt x="1650" y="171"/>
                  </a:lnTo>
                  <a:lnTo>
                    <a:pt x="1648" y="173"/>
                  </a:lnTo>
                  <a:lnTo>
                    <a:pt x="1645" y="173"/>
                  </a:lnTo>
                  <a:lnTo>
                    <a:pt x="1644" y="174"/>
                  </a:lnTo>
                  <a:lnTo>
                    <a:pt x="1642" y="175"/>
                  </a:lnTo>
                  <a:lnTo>
                    <a:pt x="1640" y="178"/>
                  </a:lnTo>
                  <a:lnTo>
                    <a:pt x="1639" y="180"/>
                  </a:lnTo>
                  <a:lnTo>
                    <a:pt x="1639" y="182"/>
                  </a:lnTo>
                  <a:lnTo>
                    <a:pt x="1642" y="184"/>
                  </a:lnTo>
                  <a:lnTo>
                    <a:pt x="1645" y="184"/>
                  </a:lnTo>
                  <a:lnTo>
                    <a:pt x="1648" y="184"/>
                  </a:lnTo>
                  <a:lnTo>
                    <a:pt x="1650" y="182"/>
                  </a:lnTo>
                  <a:lnTo>
                    <a:pt x="1653" y="181"/>
                  </a:lnTo>
                  <a:lnTo>
                    <a:pt x="1655" y="180"/>
                  </a:lnTo>
                  <a:lnTo>
                    <a:pt x="1655" y="180"/>
                  </a:lnTo>
                  <a:lnTo>
                    <a:pt x="1662" y="179"/>
                  </a:lnTo>
                  <a:lnTo>
                    <a:pt x="1669" y="179"/>
                  </a:lnTo>
                  <a:lnTo>
                    <a:pt x="1676" y="178"/>
                  </a:lnTo>
                  <a:lnTo>
                    <a:pt x="1679" y="176"/>
                  </a:lnTo>
                  <a:lnTo>
                    <a:pt x="1679" y="175"/>
                  </a:lnTo>
                  <a:lnTo>
                    <a:pt x="1680" y="173"/>
                  </a:lnTo>
                  <a:lnTo>
                    <a:pt x="1679" y="170"/>
                  </a:lnTo>
                  <a:lnTo>
                    <a:pt x="1679" y="169"/>
                  </a:lnTo>
                  <a:lnTo>
                    <a:pt x="1679" y="166"/>
                  </a:lnTo>
                  <a:lnTo>
                    <a:pt x="1678" y="164"/>
                  </a:lnTo>
                  <a:lnTo>
                    <a:pt x="1679" y="161"/>
                  </a:lnTo>
                  <a:lnTo>
                    <a:pt x="1679" y="160"/>
                  </a:lnTo>
                  <a:lnTo>
                    <a:pt x="1681" y="159"/>
                  </a:lnTo>
                  <a:lnTo>
                    <a:pt x="1684" y="158"/>
                  </a:lnTo>
                  <a:lnTo>
                    <a:pt x="1686" y="158"/>
                  </a:lnTo>
                  <a:lnTo>
                    <a:pt x="1690" y="159"/>
                  </a:lnTo>
                  <a:lnTo>
                    <a:pt x="1694" y="160"/>
                  </a:lnTo>
                  <a:lnTo>
                    <a:pt x="1696" y="161"/>
                  </a:lnTo>
                  <a:lnTo>
                    <a:pt x="1700" y="165"/>
                  </a:lnTo>
                  <a:lnTo>
                    <a:pt x="1703" y="169"/>
                  </a:lnTo>
                  <a:lnTo>
                    <a:pt x="1704" y="173"/>
                  </a:lnTo>
                  <a:lnTo>
                    <a:pt x="1705" y="175"/>
                  </a:lnTo>
                  <a:lnTo>
                    <a:pt x="1705" y="178"/>
                  </a:lnTo>
                  <a:lnTo>
                    <a:pt x="1709" y="190"/>
                  </a:lnTo>
                  <a:lnTo>
                    <a:pt x="1715" y="204"/>
                  </a:lnTo>
                  <a:lnTo>
                    <a:pt x="1715" y="214"/>
                  </a:lnTo>
                  <a:lnTo>
                    <a:pt x="1714" y="216"/>
                  </a:lnTo>
                  <a:lnTo>
                    <a:pt x="1714" y="217"/>
                  </a:lnTo>
                  <a:lnTo>
                    <a:pt x="1715" y="220"/>
                  </a:lnTo>
                  <a:lnTo>
                    <a:pt x="1715" y="221"/>
                  </a:lnTo>
                  <a:lnTo>
                    <a:pt x="1715" y="226"/>
                  </a:lnTo>
                  <a:lnTo>
                    <a:pt x="1715" y="230"/>
                  </a:lnTo>
                  <a:lnTo>
                    <a:pt x="1713" y="232"/>
                  </a:lnTo>
                  <a:lnTo>
                    <a:pt x="1711" y="235"/>
                  </a:lnTo>
                  <a:lnTo>
                    <a:pt x="1710" y="237"/>
                  </a:lnTo>
                  <a:lnTo>
                    <a:pt x="1710" y="240"/>
                  </a:lnTo>
                  <a:lnTo>
                    <a:pt x="1710" y="242"/>
                  </a:lnTo>
                  <a:lnTo>
                    <a:pt x="1713" y="247"/>
                  </a:lnTo>
                  <a:lnTo>
                    <a:pt x="1715" y="247"/>
                  </a:lnTo>
                  <a:lnTo>
                    <a:pt x="1716" y="245"/>
                  </a:lnTo>
                  <a:lnTo>
                    <a:pt x="1719" y="243"/>
                  </a:lnTo>
                  <a:lnTo>
                    <a:pt x="1720" y="242"/>
                  </a:lnTo>
                  <a:lnTo>
                    <a:pt x="1720" y="241"/>
                  </a:lnTo>
                  <a:lnTo>
                    <a:pt x="1721" y="238"/>
                  </a:lnTo>
                  <a:lnTo>
                    <a:pt x="1721" y="236"/>
                  </a:lnTo>
                  <a:lnTo>
                    <a:pt x="1721" y="235"/>
                  </a:lnTo>
                  <a:lnTo>
                    <a:pt x="1723" y="235"/>
                  </a:lnTo>
                  <a:lnTo>
                    <a:pt x="1725" y="233"/>
                  </a:lnTo>
                  <a:lnTo>
                    <a:pt x="1726" y="232"/>
                  </a:lnTo>
                  <a:lnTo>
                    <a:pt x="1728" y="231"/>
                  </a:lnTo>
                  <a:lnTo>
                    <a:pt x="1729" y="230"/>
                  </a:lnTo>
                  <a:lnTo>
                    <a:pt x="1729" y="219"/>
                  </a:lnTo>
                  <a:lnTo>
                    <a:pt x="1729" y="216"/>
                  </a:lnTo>
                  <a:lnTo>
                    <a:pt x="1729" y="215"/>
                  </a:lnTo>
                  <a:lnTo>
                    <a:pt x="1730" y="212"/>
                  </a:lnTo>
                  <a:lnTo>
                    <a:pt x="1731" y="211"/>
                  </a:lnTo>
                  <a:lnTo>
                    <a:pt x="1731" y="209"/>
                  </a:lnTo>
                  <a:lnTo>
                    <a:pt x="1733" y="206"/>
                  </a:lnTo>
                  <a:lnTo>
                    <a:pt x="1733" y="205"/>
                  </a:lnTo>
                  <a:lnTo>
                    <a:pt x="1734" y="202"/>
                  </a:lnTo>
                  <a:lnTo>
                    <a:pt x="1734" y="201"/>
                  </a:lnTo>
                  <a:lnTo>
                    <a:pt x="1733" y="199"/>
                  </a:lnTo>
                  <a:lnTo>
                    <a:pt x="1731" y="196"/>
                  </a:lnTo>
                  <a:lnTo>
                    <a:pt x="1729" y="192"/>
                  </a:lnTo>
                  <a:lnTo>
                    <a:pt x="1728" y="191"/>
                  </a:lnTo>
                  <a:lnTo>
                    <a:pt x="1726" y="190"/>
                  </a:lnTo>
                  <a:lnTo>
                    <a:pt x="1728" y="190"/>
                  </a:lnTo>
                  <a:lnTo>
                    <a:pt x="1728" y="190"/>
                  </a:lnTo>
                  <a:lnTo>
                    <a:pt x="1730" y="190"/>
                  </a:lnTo>
                  <a:lnTo>
                    <a:pt x="1731" y="191"/>
                  </a:lnTo>
                  <a:lnTo>
                    <a:pt x="1733" y="192"/>
                  </a:lnTo>
                  <a:lnTo>
                    <a:pt x="1734" y="192"/>
                  </a:lnTo>
                  <a:lnTo>
                    <a:pt x="1741" y="201"/>
                  </a:lnTo>
                  <a:lnTo>
                    <a:pt x="1744" y="202"/>
                  </a:lnTo>
                  <a:lnTo>
                    <a:pt x="1745" y="205"/>
                  </a:lnTo>
                  <a:lnTo>
                    <a:pt x="1746" y="205"/>
                  </a:lnTo>
                  <a:lnTo>
                    <a:pt x="1747" y="206"/>
                  </a:lnTo>
                  <a:lnTo>
                    <a:pt x="1750" y="206"/>
                  </a:lnTo>
                  <a:lnTo>
                    <a:pt x="1752" y="206"/>
                  </a:lnTo>
                  <a:lnTo>
                    <a:pt x="1752" y="206"/>
                  </a:lnTo>
                  <a:lnTo>
                    <a:pt x="1754" y="207"/>
                  </a:lnTo>
                  <a:lnTo>
                    <a:pt x="1755" y="209"/>
                  </a:lnTo>
                  <a:lnTo>
                    <a:pt x="1756" y="211"/>
                  </a:lnTo>
                  <a:lnTo>
                    <a:pt x="1759" y="212"/>
                  </a:lnTo>
                  <a:lnTo>
                    <a:pt x="1760" y="214"/>
                  </a:lnTo>
                  <a:lnTo>
                    <a:pt x="1762" y="215"/>
                  </a:lnTo>
                  <a:lnTo>
                    <a:pt x="1765" y="216"/>
                  </a:lnTo>
                  <a:lnTo>
                    <a:pt x="1767" y="217"/>
                  </a:lnTo>
                  <a:lnTo>
                    <a:pt x="1770" y="217"/>
                  </a:lnTo>
                  <a:lnTo>
                    <a:pt x="1771" y="217"/>
                  </a:lnTo>
                  <a:lnTo>
                    <a:pt x="1772" y="216"/>
                  </a:lnTo>
                  <a:lnTo>
                    <a:pt x="1771" y="214"/>
                  </a:lnTo>
                  <a:lnTo>
                    <a:pt x="1770" y="211"/>
                  </a:lnTo>
                  <a:lnTo>
                    <a:pt x="1767" y="209"/>
                  </a:lnTo>
                  <a:lnTo>
                    <a:pt x="1764" y="206"/>
                  </a:lnTo>
                  <a:lnTo>
                    <a:pt x="1760" y="204"/>
                  </a:lnTo>
                  <a:lnTo>
                    <a:pt x="1756" y="200"/>
                  </a:lnTo>
                  <a:lnTo>
                    <a:pt x="1754" y="197"/>
                  </a:lnTo>
                  <a:lnTo>
                    <a:pt x="1751" y="195"/>
                  </a:lnTo>
                  <a:lnTo>
                    <a:pt x="1749" y="192"/>
                  </a:lnTo>
                  <a:lnTo>
                    <a:pt x="1747" y="191"/>
                  </a:lnTo>
                  <a:lnTo>
                    <a:pt x="1746" y="191"/>
                  </a:lnTo>
                  <a:lnTo>
                    <a:pt x="1745" y="190"/>
                  </a:lnTo>
                  <a:lnTo>
                    <a:pt x="1742" y="189"/>
                  </a:lnTo>
                  <a:lnTo>
                    <a:pt x="1742" y="189"/>
                  </a:lnTo>
                  <a:lnTo>
                    <a:pt x="1742" y="187"/>
                  </a:lnTo>
                  <a:lnTo>
                    <a:pt x="1744" y="187"/>
                  </a:lnTo>
                  <a:lnTo>
                    <a:pt x="1745" y="186"/>
                  </a:lnTo>
                  <a:lnTo>
                    <a:pt x="1745" y="186"/>
                  </a:lnTo>
                  <a:lnTo>
                    <a:pt x="1747" y="187"/>
                  </a:lnTo>
                  <a:lnTo>
                    <a:pt x="1749" y="187"/>
                  </a:lnTo>
                  <a:lnTo>
                    <a:pt x="1750" y="189"/>
                  </a:lnTo>
                  <a:lnTo>
                    <a:pt x="1752" y="190"/>
                  </a:lnTo>
                  <a:lnTo>
                    <a:pt x="1752" y="191"/>
                  </a:lnTo>
                  <a:lnTo>
                    <a:pt x="1755" y="194"/>
                  </a:lnTo>
                  <a:lnTo>
                    <a:pt x="1757" y="195"/>
                  </a:lnTo>
                  <a:lnTo>
                    <a:pt x="1760" y="197"/>
                  </a:lnTo>
                  <a:lnTo>
                    <a:pt x="1762" y="200"/>
                  </a:lnTo>
                  <a:lnTo>
                    <a:pt x="1765" y="202"/>
                  </a:lnTo>
                  <a:lnTo>
                    <a:pt x="1766" y="204"/>
                  </a:lnTo>
                  <a:lnTo>
                    <a:pt x="1769" y="206"/>
                  </a:lnTo>
                  <a:lnTo>
                    <a:pt x="1770" y="206"/>
                  </a:lnTo>
                  <a:lnTo>
                    <a:pt x="1770" y="206"/>
                  </a:lnTo>
                  <a:lnTo>
                    <a:pt x="1770" y="204"/>
                  </a:lnTo>
                  <a:lnTo>
                    <a:pt x="1770" y="201"/>
                  </a:lnTo>
                  <a:lnTo>
                    <a:pt x="1767" y="199"/>
                  </a:lnTo>
                  <a:lnTo>
                    <a:pt x="1769" y="196"/>
                  </a:lnTo>
                  <a:lnTo>
                    <a:pt x="1769" y="196"/>
                  </a:lnTo>
                  <a:lnTo>
                    <a:pt x="1771" y="195"/>
                  </a:lnTo>
                  <a:lnTo>
                    <a:pt x="1772" y="195"/>
                  </a:lnTo>
                  <a:lnTo>
                    <a:pt x="1775" y="195"/>
                  </a:lnTo>
                  <a:lnTo>
                    <a:pt x="1776" y="195"/>
                  </a:lnTo>
                  <a:lnTo>
                    <a:pt x="1777" y="195"/>
                  </a:lnTo>
                  <a:lnTo>
                    <a:pt x="1777" y="195"/>
                  </a:lnTo>
                  <a:lnTo>
                    <a:pt x="1780" y="195"/>
                  </a:lnTo>
                  <a:lnTo>
                    <a:pt x="1781" y="194"/>
                  </a:lnTo>
                  <a:lnTo>
                    <a:pt x="1781" y="194"/>
                  </a:lnTo>
                  <a:lnTo>
                    <a:pt x="1784" y="192"/>
                  </a:lnTo>
                  <a:lnTo>
                    <a:pt x="1785" y="192"/>
                  </a:lnTo>
                  <a:lnTo>
                    <a:pt x="1787" y="194"/>
                  </a:lnTo>
                  <a:lnTo>
                    <a:pt x="1790" y="194"/>
                  </a:lnTo>
                  <a:lnTo>
                    <a:pt x="1794" y="195"/>
                  </a:lnTo>
                  <a:lnTo>
                    <a:pt x="1797" y="197"/>
                  </a:lnTo>
                  <a:lnTo>
                    <a:pt x="1801" y="201"/>
                  </a:lnTo>
                  <a:lnTo>
                    <a:pt x="1805" y="204"/>
                  </a:lnTo>
                  <a:lnTo>
                    <a:pt x="1807" y="206"/>
                  </a:lnTo>
                  <a:lnTo>
                    <a:pt x="1812" y="210"/>
                  </a:lnTo>
                  <a:lnTo>
                    <a:pt x="1817" y="215"/>
                  </a:lnTo>
                  <a:lnTo>
                    <a:pt x="1822" y="219"/>
                  </a:lnTo>
                  <a:lnTo>
                    <a:pt x="1830" y="224"/>
                  </a:lnTo>
                  <a:lnTo>
                    <a:pt x="1836" y="230"/>
                  </a:lnTo>
                  <a:lnTo>
                    <a:pt x="1841" y="235"/>
                  </a:lnTo>
                  <a:lnTo>
                    <a:pt x="1841" y="240"/>
                  </a:lnTo>
                  <a:lnTo>
                    <a:pt x="1840" y="242"/>
                  </a:lnTo>
                  <a:lnTo>
                    <a:pt x="1838" y="245"/>
                  </a:lnTo>
                  <a:lnTo>
                    <a:pt x="1837" y="247"/>
                  </a:lnTo>
                  <a:lnTo>
                    <a:pt x="1835" y="248"/>
                  </a:lnTo>
                  <a:lnTo>
                    <a:pt x="1833" y="252"/>
                  </a:lnTo>
                  <a:lnTo>
                    <a:pt x="1833" y="256"/>
                  </a:lnTo>
                  <a:lnTo>
                    <a:pt x="1832" y="257"/>
                  </a:lnTo>
                  <a:lnTo>
                    <a:pt x="1831" y="257"/>
                  </a:lnTo>
                  <a:lnTo>
                    <a:pt x="1830" y="257"/>
                  </a:lnTo>
                  <a:lnTo>
                    <a:pt x="1827" y="256"/>
                  </a:lnTo>
                  <a:lnTo>
                    <a:pt x="1826" y="256"/>
                  </a:lnTo>
                  <a:lnTo>
                    <a:pt x="1823" y="256"/>
                  </a:lnTo>
                  <a:lnTo>
                    <a:pt x="1822" y="256"/>
                  </a:lnTo>
                  <a:lnTo>
                    <a:pt x="1822" y="258"/>
                  </a:lnTo>
                  <a:lnTo>
                    <a:pt x="1823" y="261"/>
                  </a:lnTo>
                  <a:lnTo>
                    <a:pt x="1825" y="262"/>
                  </a:lnTo>
                  <a:lnTo>
                    <a:pt x="1826" y="265"/>
                  </a:lnTo>
                  <a:lnTo>
                    <a:pt x="1827" y="266"/>
                  </a:lnTo>
                  <a:lnTo>
                    <a:pt x="1828" y="268"/>
                  </a:lnTo>
                  <a:lnTo>
                    <a:pt x="1827" y="271"/>
                  </a:lnTo>
                  <a:lnTo>
                    <a:pt x="1822" y="271"/>
                  </a:lnTo>
                  <a:lnTo>
                    <a:pt x="1821" y="271"/>
                  </a:lnTo>
                  <a:lnTo>
                    <a:pt x="1821" y="272"/>
                  </a:lnTo>
                  <a:lnTo>
                    <a:pt x="1821" y="273"/>
                  </a:lnTo>
                  <a:lnTo>
                    <a:pt x="1821" y="275"/>
                  </a:lnTo>
                  <a:lnTo>
                    <a:pt x="1821" y="276"/>
                  </a:lnTo>
                  <a:lnTo>
                    <a:pt x="1820" y="276"/>
                  </a:lnTo>
                  <a:lnTo>
                    <a:pt x="1818" y="277"/>
                  </a:lnTo>
                  <a:lnTo>
                    <a:pt x="1816" y="277"/>
                  </a:lnTo>
                  <a:lnTo>
                    <a:pt x="1815" y="276"/>
                  </a:lnTo>
                  <a:lnTo>
                    <a:pt x="1812" y="275"/>
                  </a:lnTo>
                  <a:lnTo>
                    <a:pt x="1811" y="275"/>
                  </a:lnTo>
                  <a:lnTo>
                    <a:pt x="1810" y="273"/>
                  </a:lnTo>
                  <a:lnTo>
                    <a:pt x="1807" y="272"/>
                  </a:lnTo>
                  <a:lnTo>
                    <a:pt x="1804" y="271"/>
                  </a:lnTo>
                  <a:lnTo>
                    <a:pt x="1801" y="270"/>
                  </a:lnTo>
                  <a:lnTo>
                    <a:pt x="1799" y="268"/>
                  </a:lnTo>
                  <a:lnTo>
                    <a:pt x="1795" y="266"/>
                  </a:lnTo>
                  <a:lnTo>
                    <a:pt x="1790" y="263"/>
                  </a:lnTo>
                  <a:lnTo>
                    <a:pt x="1786" y="261"/>
                  </a:lnTo>
                  <a:lnTo>
                    <a:pt x="1785" y="261"/>
                  </a:lnTo>
                  <a:lnTo>
                    <a:pt x="1785" y="262"/>
                  </a:lnTo>
                  <a:lnTo>
                    <a:pt x="1786" y="263"/>
                  </a:lnTo>
                  <a:lnTo>
                    <a:pt x="1787" y="266"/>
                  </a:lnTo>
                  <a:lnTo>
                    <a:pt x="1787" y="267"/>
                  </a:lnTo>
                  <a:lnTo>
                    <a:pt x="1787" y="270"/>
                  </a:lnTo>
                  <a:lnTo>
                    <a:pt x="1787" y="271"/>
                  </a:lnTo>
                  <a:lnTo>
                    <a:pt x="1786" y="271"/>
                  </a:lnTo>
                  <a:lnTo>
                    <a:pt x="1785" y="271"/>
                  </a:lnTo>
                  <a:lnTo>
                    <a:pt x="1784" y="271"/>
                  </a:lnTo>
                  <a:lnTo>
                    <a:pt x="1781" y="270"/>
                  </a:lnTo>
                  <a:lnTo>
                    <a:pt x="1780" y="268"/>
                  </a:lnTo>
                  <a:lnTo>
                    <a:pt x="1777" y="268"/>
                  </a:lnTo>
                  <a:lnTo>
                    <a:pt x="1776" y="267"/>
                  </a:lnTo>
                  <a:lnTo>
                    <a:pt x="1775" y="267"/>
                  </a:lnTo>
                  <a:lnTo>
                    <a:pt x="1774" y="268"/>
                  </a:lnTo>
                  <a:lnTo>
                    <a:pt x="1775" y="270"/>
                  </a:lnTo>
                  <a:lnTo>
                    <a:pt x="1775" y="271"/>
                  </a:lnTo>
                  <a:lnTo>
                    <a:pt x="1779" y="273"/>
                  </a:lnTo>
                  <a:lnTo>
                    <a:pt x="1781" y="276"/>
                  </a:lnTo>
                  <a:lnTo>
                    <a:pt x="1782" y="276"/>
                  </a:lnTo>
                  <a:lnTo>
                    <a:pt x="1784" y="277"/>
                  </a:lnTo>
                  <a:lnTo>
                    <a:pt x="1786" y="278"/>
                  </a:lnTo>
                  <a:lnTo>
                    <a:pt x="1789" y="278"/>
                  </a:lnTo>
                  <a:lnTo>
                    <a:pt x="1790" y="277"/>
                  </a:lnTo>
                  <a:lnTo>
                    <a:pt x="1791" y="277"/>
                  </a:lnTo>
                  <a:lnTo>
                    <a:pt x="1791" y="276"/>
                  </a:lnTo>
                  <a:lnTo>
                    <a:pt x="1792" y="276"/>
                  </a:lnTo>
                  <a:lnTo>
                    <a:pt x="1794" y="276"/>
                  </a:lnTo>
                  <a:lnTo>
                    <a:pt x="1801" y="278"/>
                  </a:lnTo>
                  <a:lnTo>
                    <a:pt x="1809" y="282"/>
                  </a:lnTo>
                  <a:lnTo>
                    <a:pt x="1817" y="287"/>
                  </a:lnTo>
                  <a:lnTo>
                    <a:pt x="1822" y="294"/>
                  </a:lnTo>
                  <a:lnTo>
                    <a:pt x="1823" y="298"/>
                  </a:lnTo>
                  <a:lnTo>
                    <a:pt x="1822" y="302"/>
                  </a:lnTo>
                  <a:lnTo>
                    <a:pt x="1821" y="304"/>
                  </a:lnTo>
                  <a:lnTo>
                    <a:pt x="1817" y="307"/>
                  </a:lnTo>
                  <a:lnTo>
                    <a:pt x="1813" y="307"/>
                  </a:lnTo>
                  <a:lnTo>
                    <a:pt x="1807" y="304"/>
                  </a:lnTo>
                  <a:lnTo>
                    <a:pt x="1800" y="301"/>
                  </a:lnTo>
                  <a:lnTo>
                    <a:pt x="1794" y="297"/>
                  </a:lnTo>
                  <a:lnTo>
                    <a:pt x="1789" y="294"/>
                  </a:lnTo>
                  <a:lnTo>
                    <a:pt x="1785" y="293"/>
                  </a:lnTo>
                  <a:lnTo>
                    <a:pt x="1781" y="292"/>
                  </a:lnTo>
                  <a:lnTo>
                    <a:pt x="1779" y="293"/>
                  </a:lnTo>
                  <a:lnTo>
                    <a:pt x="1777" y="293"/>
                  </a:lnTo>
                  <a:lnTo>
                    <a:pt x="1777" y="296"/>
                  </a:lnTo>
                  <a:lnTo>
                    <a:pt x="1777" y="297"/>
                  </a:lnTo>
                  <a:lnTo>
                    <a:pt x="1777" y="299"/>
                  </a:lnTo>
                  <a:lnTo>
                    <a:pt x="1779" y="304"/>
                  </a:lnTo>
                  <a:lnTo>
                    <a:pt x="1780" y="311"/>
                  </a:lnTo>
                  <a:lnTo>
                    <a:pt x="1784" y="317"/>
                  </a:lnTo>
                  <a:lnTo>
                    <a:pt x="1789" y="321"/>
                  </a:lnTo>
                  <a:lnTo>
                    <a:pt x="1790" y="322"/>
                  </a:lnTo>
                  <a:lnTo>
                    <a:pt x="1792" y="322"/>
                  </a:lnTo>
                  <a:lnTo>
                    <a:pt x="1792" y="321"/>
                  </a:lnTo>
                  <a:lnTo>
                    <a:pt x="1792" y="319"/>
                  </a:lnTo>
                  <a:lnTo>
                    <a:pt x="1792" y="317"/>
                  </a:lnTo>
                  <a:lnTo>
                    <a:pt x="1792" y="314"/>
                  </a:lnTo>
                  <a:lnTo>
                    <a:pt x="1792" y="312"/>
                  </a:lnTo>
                  <a:lnTo>
                    <a:pt x="1791" y="311"/>
                  </a:lnTo>
                  <a:lnTo>
                    <a:pt x="1791" y="308"/>
                  </a:lnTo>
                  <a:lnTo>
                    <a:pt x="1791" y="307"/>
                  </a:lnTo>
                  <a:lnTo>
                    <a:pt x="1791" y="307"/>
                  </a:lnTo>
                  <a:lnTo>
                    <a:pt x="1792" y="307"/>
                  </a:lnTo>
                  <a:lnTo>
                    <a:pt x="1794" y="307"/>
                  </a:lnTo>
                  <a:lnTo>
                    <a:pt x="1796" y="308"/>
                  </a:lnTo>
                  <a:lnTo>
                    <a:pt x="1797" y="308"/>
                  </a:lnTo>
                  <a:lnTo>
                    <a:pt x="1799" y="309"/>
                  </a:lnTo>
                  <a:lnTo>
                    <a:pt x="1812" y="309"/>
                  </a:lnTo>
                  <a:lnTo>
                    <a:pt x="1816" y="312"/>
                  </a:lnTo>
                  <a:lnTo>
                    <a:pt x="1817" y="314"/>
                  </a:lnTo>
                  <a:lnTo>
                    <a:pt x="1818" y="318"/>
                  </a:lnTo>
                  <a:lnTo>
                    <a:pt x="1818" y="321"/>
                  </a:lnTo>
                  <a:lnTo>
                    <a:pt x="1818" y="323"/>
                  </a:lnTo>
                  <a:lnTo>
                    <a:pt x="1817" y="325"/>
                  </a:lnTo>
                  <a:lnTo>
                    <a:pt x="1817" y="328"/>
                  </a:lnTo>
                  <a:lnTo>
                    <a:pt x="1817" y="329"/>
                  </a:lnTo>
                  <a:lnTo>
                    <a:pt x="1817" y="330"/>
                  </a:lnTo>
                  <a:lnTo>
                    <a:pt x="1817" y="332"/>
                  </a:lnTo>
                  <a:lnTo>
                    <a:pt x="1816" y="333"/>
                  </a:lnTo>
                  <a:lnTo>
                    <a:pt x="1816" y="334"/>
                  </a:lnTo>
                  <a:lnTo>
                    <a:pt x="1815" y="333"/>
                  </a:lnTo>
                  <a:lnTo>
                    <a:pt x="1811" y="333"/>
                  </a:lnTo>
                  <a:lnTo>
                    <a:pt x="1809" y="332"/>
                  </a:lnTo>
                  <a:lnTo>
                    <a:pt x="1806" y="332"/>
                  </a:lnTo>
                  <a:lnTo>
                    <a:pt x="1804" y="330"/>
                  </a:lnTo>
                  <a:lnTo>
                    <a:pt x="1802" y="330"/>
                  </a:lnTo>
                  <a:lnTo>
                    <a:pt x="1801" y="332"/>
                  </a:lnTo>
                  <a:lnTo>
                    <a:pt x="1800" y="333"/>
                  </a:lnTo>
                  <a:lnTo>
                    <a:pt x="1800" y="335"/>
                  </a:lnTo>
                  <a:lnTo>
                    <a:pt x="1801" y="338"/>
                  </a:lnTo>
                  <a:lnTo>
                    <a:pt x="1801" y="342"/>
                  </a:lnTo>
                  <a:lnTo>
                    <a:pt x="1802" y="344"/>
                  </a:lnTo>
                  <a:lnTo>
                    <a:pt x="1804" y="347"/>
                  </a:lnTo>
                  <a:lnTo>
                    <a:pt x="1804" y="349"/>
                  </a:lnTo>
                  <a:lnTo>
                    <a:pt x="1807" y="352"/>
                  </a:lnTo>
                  <a:lnTo>
                    <a:pt x="1810" y="353"/>
                  </a:lnTo>
                  <a:lnTo>
                    <a:pt x="1812" y="354"/>
                  </a:lnTo>
                  <a:lnTo>
                    <a:pt x="1812" y="355"/>
                  </a:lnTo>
                  <a:lnTo>
                    <a:pt x="1813" y="357"/>
                  </a:lnTo>
                  <a:lnTo>
                    <a:pt x="1815" y="358"/>
                  </a:lnTo>
                  <a:lnTo>
                    <a:pt x="1817" y="359"/>
                  </a:lnTo>
                  <a:lnTo>
                    <a:pt x="1818" y="362"/>
                  </a:lnTo>
                  <a:lnTo>
                    <a:pt x="1818" y="364"/>
                  </a:lnTo>
                  <a:lnTo>
                    <a:pt x="1817" y="365"/>
                  </a:lnTo>
                  <a:lnTo>
                    <a:pt x="1816" y="365"/>
                  </a:lnTo>
                  <a:lnTo>
                    <a:pt x="1815" y="368"/>
                  </a:lnTo>
                  <a:lnTo>
                    <a:pt x="1812" y="368"/>
                  </a:lnTo>
                  <a:lnTo>
                    <a:pt x="1811" y="368"/>
                  </a:lnTo>
                  <a:lnTo>
                    <a:pt x="1810" y="368"/>
                  </a:lnTo>
                  <a:lnTo>
                    <a:pt x="1810" y="370"/>
                  </a:lnTo>
                  <a:lnTo>
                    <a:pt x="1810" y="372"/>
                  </a:lnTo>
                  <a:lnTo>
                    <a:pt x="1811" y="375"/>
                  </a:lnTo>
                  <a:lnTo>
                    <a:pt x="1811" y="378"/>
                  </a:lnTo>
                  <a:lnTo>
                    <a:pt x="1812" y="380"/>
                  </a:lnTo>
                  <a:lnTo>
                    <a:pt x="1813" y="381"/>
                  </a:lnTo>
                  <a:lnTo>
                    <a:pt x="1812" y="383"/>
                  </a:lnTo>
                  <a:lnTo>
                    <a:pt x="1811" y="383"/>
                  </a:lnTo>
                  <a:lnTo>
                    <a:pt x="1810" y="383"/>
                  </a:lnTo>
                  <a:lnTo>
                    <a:pt x="1807" y="383"/>
                  </a:lnTo>
                  <a:lnTo>
                    <a:pt x="1805" y="383"/>
                  </a:lnTo>
                  <a:lnTo>
                    <a:pt x="1802" y="384"/>
                  </a:lnTo>
                  <a:lnTo>
                    <a:pt x="1802" y="385"/>
                  </a:lnTo>
                  <a:lnTo>
                    <a:pt x="1801" y="388"/>
                  </a:lnTo>
                  <a:lnTo>
                    <a:pt x="1801" y="390"/>
                  </a:lnTo>
                  <a:lnTo>
                    <a:pt x="1805" y="403"/>
                  </a:lnTo>
                  <a:lnTo>
                    <a:pt x="1810" y="416"/>
                  </a:lnTo>
                  <a:lnTo>
                    <a:pt x="1810" y="420"/>
                  </a:lnTo>
                  <a:lnTo>
                    <a:pt x="1811" y="422"/>
                  </a:lnTo>
                  <a:lnTo>
                    <a:pt x="1810" y="424"/>
                  </a:lnTo>
                  <a:lnTo>
                    <a:pt x="1810" y="426"/>
                  </a:lnTo>
                  <a:lnTo>
                    <a:pt x="1810" y="430"/>
                  </a:lnTo>
                  <a:lnTo>
                    <a:pt x="1810" y="432"/>
                  </a:lnTo>
                  <a:lnTo>
                    <a:pt x="1810" y="435"/>
                  </a:lnTo>
                  <a:lnTo>
                    <a:pt x="1811" y="437"/>
                  </a:lnTo>
                  <a:lnTo>
                    <a:pt x="1812" y="440"/>
                  </a:lnTo>
                  <a:lnTo>
                    <a:pt x="1813" y="442"/>
                  </a:lnTo>
                  <a:lnTo>
                    <a:pt x="1816" y="444"/>
                  </a:lnTo>
                  <a:lnTo>
                    <a:pt x="1817" y="442"/>
                  </a:lnTo>
                  <a:lnTo>
                    <a:pt x="1817" y="442"/>
                  </a:lnTo>
                  <a:lnTo>
                    <a:pt x="1818" y="440"/>
                  </a:lnTo>
                  <a:lnTo>
                    <a:pt x="1818" y="439"/>
                  </a:lnTo>
                  <a:lnTo>
                    <a:pt x="1820" y="436"/>
                  </a:lnTo>
                  <a:lnTo>
                    <a:pt x="1820" y="435"/>
                  </a:lnTo>
                  <a:lnTo>
                    <a:pt x="1821" y="435"/>
                  </a:lnTo>
                  <a:lnTo>
                    <a:pt x="1822" y="435"/>
                  </a:lnTo>
                  <a:lnTo>
                    <a:pt x="1825" y="437"/>
                  </a:lnTo>
                  <a:lnTo>
                    <a:pt x="1827" y="440"/>
                  </a:lnTo>
                  <a:lnTo>
                    <a:pt x="1830" y="442"/>
                  </a:lnTo>
                  <a:lnTo>
                    <a:pt x="1832" y="446"/>
                  </a:lnTo>
                  <a:lnTo>
                    <a:pt x="1836" y="447"/>
                  </a:lnTo>
                  <a:lnTo>
                    <a:pt x="1843" y="456"/>
                  </a:lnTo>
                  <a:lnTo>
                    <a:pt x="1845" y="459"/>
                  </a:lnTo>
                  <a:lnTo>
                    <a:pt x="1846" y="460"/>
                  </a:lnTo>
                  <a:lnTo>
                    <a:pt x="1845" y="461"/>
                  </a:lnTo>
                  <a:lnTo>
                    <a:pt x="1843" y="461"/>
                  </a:lnTo>
                  <a:lnTo>
                    <a:pt x="1842" y="461"/>
                  </a:lnTo>
                  <a:lnTo>
                    <a:pt x="1840" y="461"/>
                  </a:lnTo>
                  <a:lnTo>
                    <a:pt x="1837" y="461"/>
                  </a:lnTo>
                  <a:lnTo>
                    <a:pt x="1835" y="461"/>
                  </a:lnTo>
                  <a:lnTo>
                    <a:pt x="1833" y="461"/>
                  </a:lnTo>
                  <a:lnTo>
                    <a:pt x="1831" y="462"/>
                  </a:lnTo>
                  <a:lnTo>
                    <a:pt x="1830" y="464"/>
                  </a:lnTo>
                  <a:lnTo>
                    <a:pt x="1831" y="465"/>
                  </a:lnTo>
                  <a:lnTo>
                    <a:pt x="1832" y="467"/>
                  </a:lnTo>
                  <a:lnTo>
                    <a:pt x="1835" y="469"/>
                  </a:lnTo>
                  <a:lnTo>
                    <a:pt x="1837" y="471"/>
                  </a:lnTo>
                  <a:lnTo>
                    <a:pt x="1838" y="472"/>
                  </a:lnTo>
                  <a:lnTo>
                    <a:pt x="1841" y="473"/>
                  </a:lnTo>
                  <a:lnTo>
                    <a:pt x="1843" y="475"/>
                  </a:lnTo>
                  <a:lnTo>
                    <a:pt x="1846" y="476"/>
                  </a:lnTo>
                  <a:lnTo>
                    <a:pt x="1848" y="476"/>
                  </a:lnTo>
                  <a:lnTo>
                    <a:pt x="1850" y="478"/>
                  </a:lnTo>
                  <a:lnTo>
                    <a:pt x="1851" y="480"/>
                  </a:lnTo>
                  <a:lnTo>
                    <a:pt x="1852" y="481"/>
                  </a:lnTo>
                  <a:lnTo>
                    <a:pt x="1853" y="482"/>
                  </a:lnTo>
                  <a:lnTo>
                    <a:pt x="1856" y="482"/>
                  </a:lnTo>
                  <a:lnTo>
                    <a:pt x="1857" y="483"/>
                  </a:lnTo>
                  <a:lnTo>
                    <a:pt x="1858" y="483"/>
                  </a:lnTo>
                  <a:lnTo>
                    <a:pt x="1861" y="483"/>
                  </a:lnTo>
                  <a:lnTo>
                    <a:pt x="1862" y="485"/>
                  </a:lnTo>
                  <a:lnTo>
                    <a:pt x="1865" y="487"/>
                  </a:lnTo>
                  <a:lnTo>
                    <a:pt x="1867" y="490"/>
                  </a:lnTo>
                  <a:lnTo>
                    <a:pt x="1871" y="492"/>
                  </a:lnTo>
                  <a:lnTo>
                    <a:pt x="1872" y="496"/>
                  </a:lnTo>
                  <a:lnTo>
                    <a:pt x="1875" y="500"/>
                  </a:lnTo>
                  <a:lnTo>
                    <a:pt x="1875" y="502"/>
                  </a:lnTo>
                  <a:lnTo>
                    <a:pt x="1876" y="503"/>
                  </a:lnTo>
                  <a:lnTo>
                    <a:pt x="1876" y="506"/>
                  </a:lnTo>
                  <a:lnTo>
                    <a:pt x="1876" y="508"/>
                  </a:lnTo>
                  <a:lnTo>
                    <a:pt x="1876" y="511"/>
                  </a:lnTo>
                  <a:lnTo>
                    <a:pt x="1875" y="513"/>
                  </a:lnTo>
                  <a:lnTo>
                    <a:pt x="1875" y="513"/>
                  </a:lnTo>
                  <a:lnTo>
                    <a:pt x="1873" y="513"/>
                  </a:lnTo>
                  <a:lnTo>
                    <a:pt x="1872" y="513"/>
                  </a:lnTo>
                  <a:lnTo>
                    <a:pt x="1870" y="512"/>
                  </a:lnTo>
                  <a:lnTo>
                    <a:pt x="1868" y="512"/>
                  </a:lnTo>
                  <a:lnTo>
                    <a:pt x="1867" y="511"/>
                  </a:lnTo>
                  <a:lnTo>
                    <a:pt x="1863" y="510"/>
                  </a:lnTo>
                  <a:lnTo>
                    <a:pt x="1860" y="508"/>
                  </a:lnTo>
                  <a:lnTo>
                    <a:pt x="1856" y="506"/>
                  </a:lnTo>
                  <a:lnTo>
                    <a:pt x="1853" y="502"/>
                  </a:lnTo>
                  <a:lnTo>
                    <a:pt x="1850" y="500"/>
                  </a:lnTo>
                  <a:lnTo>
                    <a:pt x="1846" y="498"/>
                  </a:lnTo>
                  <a:lnTo>
                    <a:pt x="1843" y="497"/>
                  </a:lnTo>
                  <a:lnTo>
                    <a:pt x="1841" y="497"/>
                  </a:lnTo>
                  <a:lnTo>
                    <a:pt x="1840" y="498"/>
                  </a:lnTo>
                  <a:lnTo>
                    <a:pt x="1840" y="501"/>
                  </a:lnTo>
                  <a:lnTo>
                    <a:pt x="1841" y="502"/>
                  </a:lnTo>
                  <a:lnTo>
                    <a:pt x="1841" y="505"/>
                  </a:lnTo>
                  <a:lnTo>
                    <a:pt x="1841" y="506"/>
                  </a:lnTo>
                  <a:lnTo>
                    <a:pt x="1841" y="507"/>
                  </a:lnTo>
                  <a:lnTo>
                    <a:pt x="1838" y="508"/>
                  </a:lnTo>
                  <a:lnTo>
                    <a:pt x="1836" y="508"/>
                  </a:lnTo>
                  <a:lnTo>
                    <a:pt x="1833" y="507"/>
                  </a:lnTo>
                  <a:lnTo>
                    <a:pt x="1830" y="505"/>
                  </a:lnTo>
                  <a:lnTo>
                    <a:pt x="1827" y="503"/>
                  </a:lnTo>
                  <a:lnTo>
                    <a:pt x="1826" y="503"/>
                  </a:lnTo>
                  <a:lnTo>
                    <a:pt x="1825" y="503"/>
                  </a:lnTo>
                  <a:lnTo>
                    <a:pt x="1823" y="505"/>
                  </a:lnTo>
                  <a:lnTo>
                    <a:pt x="1825" y="506"/>
                  </a:lnTo>
                  <a:lnTo>
                    <a:pt x="1826" y="508"/>
                  </a:lnTo>
                  <a:lnTo>
                    <a:pt x="1827" y="511"/>
                  </a:lnTo>
                  <a:lnTo>
                    <a:pt x="1828" y="513"/>
                  </a:lnTo>
                  <a:lnTo>
                    <a:pt x="1828" y="515"/>
                  </a:lnTo>
                  <a:lnTo>
                    <a:pt x="1831" y="516"/>
                  </a:lnTo>
                  <a:lnTo>
                    <a:pt x="1832" y="517"/>
                  </a:lnTo>
                  <a:lnTo>
                    <a:pt x="1836" y="518"/>
                  </a:lnTo>
                  <a:lnTo>
                    <a:pt x="1837" y="518"/>
                  </a:lnTo>
                  <a:lnTo>
                    <a:pt x="1838" y="520"/>
                  </a:lnTo>
                  <a:lnTo>
                    <a:pt x="1840" y="521"/>
                  </a:lnTo>
                  <a:lnTo>
                    <a:pt x="1840" y="523"/>
                  </a:lnTo>
                  <a:lnTo>
                    <a:pt x="1840" y="524"/>
                  </a:lnTo>
                  <a:lnTo>
                    <a:pt x="1841" y="526"/>
                  </a:lnTo>
                  <a:lnTo>
                    <a:pt x="1846" y="529"/>
                  </a:lnTo>
                  <a:lnTo>
                    <a:pt x="1851" y="532"/>
                  </a:lnTo>
                  <a:lnTo>
                    <a:pt x="1856" y="533"/>
                  </a:lnTo>
                  <a:lnTo>
                    <a:pt x="1862" y="539"/>
                  </a:lnTo>
                  <a:lnTo>
                    <a:pt x="1863" y="542"/>
                  </a:lnTo>
                  <a:lnTo>
                    <a:pt x="1865" y="544"/>
                  </a:lnTo>
                  <a:lnTo>
                    <a:pt x="1866" y="546"/>
                  </a:lnTo>
                  <a:lnTo>
                    <a:pt x="1867" y="548"/>
                  </a:lnTo>
                  <a:lnTo>
                    <a:pt x="1867" y="549"/>
                  </a:lnTo>
                  <a:lnTo>
                    <a:pt x="1867" y="549"/>
                  </a:lnTo>
                  <a:lnTo>
                    <a:pt x="1866" y="551"/>
                  </a:lnTo>
                  <a:lnTo>
                    <a:pt x="1865" y="552"/>
                  </a:lnTo>
                  <a:lnTo>
                    <a:pt x="1863" y="552"/>
                  </a:lnTo>
                  <a:lnTo>
                    <a:pt x="1862" y="553"/>
                  </a:lnTo>
                  <a:lnTo>
                    <a:pt x="1862" y="554"/>
                  </a:lnTo>
                  <a:lnTo>
                    <a:pt x="1862" y="557"/>
                  </a:lnTo>
                  <a:lnTo>
                    <a:pt x="1865" y="559"/>
                  </a:lnTo>
                  <a:lnTo>
                    <a:pt x="1867" y="561"/>
                  </a:lnTo>
                  <a:lnTo>
                    <a:pt x="1871" y="563"/>
                  </a:lnTo>
                  <a:lnTo>
                    <a:pt x="1875" y="566"/>
                  </a:lnTo>
                  <a:lnTo>
                    <a:pt x="1877" y="568"/>
                  </a:lnTo>
                  <a:lnTo>
                    <a:pt x="1880" y="579"/>
                  </a:lnTo>
                  <a:lnTo>
                    <a:pt x="1882" y="588"/>
                  </a:lnTo>
                  <a:lnTo>
                    <a:pt x="1882" y="590"/>
                  </a:lnTo>
                  <a:lnTo>
                    <a:pt x="1883" y="592"/>
                  </a:lnTo>
                  <a:lnTo>
                    <a:pt x="1883" y="594"/>
                  </a:lnTo>
                  <a:lnTo>
                    <a:pt x="1883" y="597"/>
                  </a:lnTo>
                  <a:lnTo>
                    <a:pt x="1884" y="598"/>
                  </a:lnTo>
                  <a:lnTo>
                    <a:pt x="1884" y="600"/>
                  </a:lnTo>
                  <a:lnTo>
                    <a:pt x="1884" y="600"/>
                  </a:lnTo>
                  <a:lnTo>
                    <a:pt x="1883" y="602"/>
                  </a:lnTo>
                  <a:lnTo>
                    <a:pt x="1882" y="600"/>
                  </a:lnTo>
                  <a:lnTo>
                    <a:pt x="1880" y="599"/>
                  </a:lnTo>
                  <a:lnTo>
                    <a:pt x="1875" y="595"/>
                  </a:lnTo>
                  <a:lnTo>
                    <a:pt x="1870" y="590"/>
                  </a:lnTo>
                  <a:lnTo>
                    <a:pt x="1867" y="585"/>
                  </a:lnTo>
                  <a:lnTo>
                    <a:pt x="1866" y="585"/>
                  </a:lnTo>
                  <a:lnTo>
                    <a:pt x="1865" y="585"/>
                  </a:lnTo>
                  <a:lnTo>
                    <a:pt x="1862" y="584"/>
                  </a:lnTo>
                  <a:lnTo>
                    <a:pt x="1861" y="584"/>
                  </a:lnTo>
                  <a:lnTo>
                    <a:pt x="1860" y="583"/>
                  </a:lnTo>
                  <a:lnTo>
                    <a:pt x="1858" y="583"/>
                  </a:lnTo>
                  <a:lnTo>
                    <a:pt x="1858" y="584"/>
                  </a:lnTo>
                  <a:lnTo>
                    <a:pt x="1858" y="585"/>
                  </a:lnTo>
                  <a:lnTo>
                    <a:pt x="1862" y="589"/>
                  </a:lnTo>
                  <a:lnTo>
                    <a:pt x="1866" y="592"/>
                  </a:lnTo>
                  <a:lnTo>
                    <a:pt x="1870" y="593"/>
                  </a:lnTo>
                  <a:lnTo>
                    <a:pt x="1872" y="595"/>
                  </a:lnTo>
                  <a:lnTo>
                    <a:pt x="1875" y="598"/>
                  </a:lnTo>
                  <a:lnTo>
                    <a:pt x="1877" y="602"/>
                  </a:lnTo>
                  <a:lnTo>
                    <a:pt x="1878" y="603"/>
                  </a:lnTo>
                  <a:lnTo>
                    <a:pt x="1880" y="605"/>
                  </a:lnTo>
                  <a:lnTo>
                    <a:pt x="1878" y="605"/>
                  </a:lnTo>
                  <a:lnTo>
                    <a:pt x="1877" y="605"/>
                  </a:lnTo>
                  <a:lnTo>
                    <a:pt x="1876" y="605"/>
                  </a:lnTo>
                  <a:lnTo>
                    <a:pt x="1875" y="605"/>
                  </a:lnTo>
                  <a:lnTo>
                    <a:pt x="1873" y="605"/>
                  </a:lnTo>
                  <a:lnTo>
                    <a:pt x="1872" y="605"/>
                  </a:lnTo>
                  <a:lnTo>
                    <a:pt x="1871" y="607"/>
                  </a:lnTo>
                  <a:lnTo>
                    <a:pt x="1871" y="607"/>
                  </a:lnTo>
                  <a:lnTo>
                    <a:pt x="1871" y="609"/>
                  </a:lnTo>
                  <a:lnTo>
                    <a:pt x="1872" y="612"/>
                  </a:lnTo>
                  <a:lnTo>
                    <a:pt x="1873" y="615"/>
                  </a:lnTo>
                  <a:lnTo>
                    <a:pt x="1875" y="618"/>
                  </a:lnTo>
                  <a:lnTo>
                    <a:pt x="1876" y="621"/>
                  </a:lnTo>
                  <a:lnTo>
                    <a:pt x="1877" y="625"/>
                  </a:lnTo>
                  <a:lnTo>
                    <a:pt x="1880" y="628"/>
                  </a:lnTo>
                  <a:lnTo>
                    <a:pt x="1882" y="629"/>
                  </a:lnTo>
                  <a:lnTo>
                    <a:pt x="1884" y="629"/>
                  </a:lnTo>
                  <a:lnTo>
                    <a:pt x="1887" y="630"/>
                  </a:lnTo>
                  <a:lnTo>
                    <a:pt x="1891" y="630"/>
                  </a:lnTo>
                  <a:lnTo>
                    <a:pt x="1894" y="634"/>
                  </a:lnTo>
                  <a:lnTo>
                    <a:pt x="1898" y="639"/>
                  </a:lnTo>
                  <a:lnTo>
                    <a:pt x="1901" y="645"/>
                  </a:lnTo>
                  <a:lnTo>
                    <a:pt x="1901" y="650"/>
                  </a:lnTo>
                  <a:lnTo>
                    <a:pt x="1901" y="651"/>
                  </a:lnTo>
                  <a:lnTo>
                    <a:pt x="1899" y="651"/>
                  </a:lnTo>
                  <a:lnTo>
                    <a:pt x="1897" y="651"/>
                  </a:lnTo>
                  <a:lnTo>
                    <a:pt x="1896" y="650"/>
                  </a:lnTo>
                  <a:lnTo>
                    <a:pt x="1893" y="649"/>
                  </a:lnTo>
                  <a:lnTo>
                    <a:pt x="1891" y="648"/>
                  </a:lnTo>
                  <a:lnTo>
                    <a:pt x="1886" y="645"/>
                  </a:lnTo>
                  <a:lnTo>
                    <a:pt x="1882" y="643"/>
                  </a:lnTo>
                  <a:lnTo>
                    <a:pt x="1877" y="640"/>
                  </a:lnTo>
                  <a:lnTo>
                    <a:pt x="1875" y="640"/>
                  </a:lnTo>
                  <a:lnTo>
                    <a:pt x="1872" y="640"/>
                  </a:lnTo>
                  <a:lnTo>
                    <a:pt x="1870" y="641"/>
                  </a:lnTo>
                  <a:lnTo>
                    <a:pt x="1868" y="641"/>
                  </a:lnTo>
                  <a:lnTo>
                    <a:pt x="1867" y="644"/>
                  </a:lnTo>
                  <a:lnTo>
                    <a:pt x="1867" y="645"/>
                  </a:lnTo>
                  <a:lnTo>
                    <a:pt x="1867" y="648"/>
                  </a:lnTo>
                  <a:lnTo>
                    <a:pt x="1867" y="650"/>
                  </a:lnTo>
                  <a:lnTo>
                    <a:pt x="1868" y="654"/>
                  </a:lnTo>
                  <a:lnTo>
                    <a:pt x="1870" y="656"/>
                  </a:lnTo>
                  <a:lnTo>
                    <a:pt x="1872" y="659"/>
                  </a:lnTo>
                  <a:lnTo>
                    <a:pt x="1875" y="661"/>
                  </a:lnTo>
                  <a:lnTo>
                    <a:pt x="1878" y="663"/>
                  </a:lnTo>
                  <a:lnTo>
                    <a:pt x="1882" y="665"/>
                  </a:lnTo>
                  <a:lnTo>
                    <a:pt x="1884" y="666"/>
                  </a:lnTo>
                  <a:lnTo>
                    <a:pt x="1887" y="669"/>
                  </a:lnTo>
                  <a:lnTo>
                    <a:pt x="1891" y="671"/>
                  </a:lnTo>
                  <a:lnTo>
                    <a:pt x="1893" y="675"/>
                  </a:lnTo>
                  <a:lnTo>
                    <a:pt x="1896" y="676"/>
                  </a:lnTo>
                  <a:lnTo>
                    <a:pt x="1897" y="680"/>
                  </a:lnTo>
                  <a:lnTo>
                    <a:pt x="1897" y="682"/>
                  </a:lnTo>
                  <a:lnTo>
                    <a:pt x="1896" y="685"/>
                  </a:lnTo>
                  <a:lnTo>
                    <a:pt x="1896" y="687"/>
                  </a:lnTo>
                  <a:lnTo>
                    <a:pt x="1894" y="689"/>
                  </a:lnTo>
                  <a:lnTo>
                    <a:pt x="1893" y="690"/>
                  </a:lnTo>
                  <a:lnTo>
                    <a:pt x="1892" y="692"/>
                  </a:lnTo>
                  <a:lnTo>
                    <a:pt x="1891" y="695"/>
                  </a:lnTo>
                  <a:lnTo>
                    <a:pt x="1889" y="697"/>
                  </a:lnTo>
                  <a:lnTo>
                    <a:pt x="1888" y="700"/>
                  </a:lnTo>
                  <a:lnTo>
                    <a:pt x="1882" y="701"/>
                  </a:lnTo>
                  <a:lnTo>
                    <a:pt x="1876" y="699"/>
                  </a:lnTo>
                  <a:lnTo>
                    <a:pt x="1868" y="695"/>
                  </a:lnTo>
                  <a:lnTo>
                    <a:pt x="1862" y="690"/>
                  </a:lnTo>
                  <a:lnTo>
                    <a:pt x="1856" y="685"/>
                  </a:lnTo>
                  <a:lnTo>
                    <a:pt x="1850" y="679"/>
                  </a:lnTo>
                  <a:lnTo>
                    <a:pt x="1843" y="674"/>
                  </a:lnTo>
                  <a:lnTo>
                    <a:pt x="1842" y="674"/>
                  </a:lnTo>
                  <a:lnTo>
                    <a:pt x="1841" y="674"/>
                  </a:lnTo>
                  <a:lnTo>
                    <a:pt x="1840" y="674"/>
                  </a:lnTo>
                  <a:lnTo>
                    <a:pt x="1840" y="675"/>
                  </a:lnTo>
                  <a:lnTo>
                    <a:pt x="1841" y="676"/>
                  </a:lnTo>
                  <a:lnTo>
                    <a:pt x="1841" y="677"/>
                  </a:lnTo>
                  <a:lnTo>
                    <a:pt x="1841" y="679"/>
                  </a:lnTo>
                  <a:lnTo>
                    <a:pt x="1840" y="680"/>
                  </a:lnTo>
                  <a:lnTo>
                    <a:pt x="1837" y="681"/>
                  </a:lnTo>
                  <a:lnTo>
                    <a:pt x="1836" y="681"/>
                  </a:lnTo>
                  <a:lnTo>
                    <a:pt x="1833" y="682"/>
                  </a:lnTo>
                  <a:lnTo>
                    <a:pt x="1832" y="684"/>
                  </a:lnTo>
                  <a:lnTo>
                    <a:pt x="1831" y="685"/>
                  </a:lnTo>
                  <a:lnTo>
                    <a:pt x="1830" y="687"/>
                  </a:lnTo>
                  <a:lnTo>
                    <a:pt x="1830" y="690"/>
                  </a:lnTo>
                  <a:lnTo>
                    <a:pt x="1832" y="691"/>
                  </a:lnTo>
                  <a:lnTo>
                    <a:pt x="1835" y="694"/>
                  </a:lnTo>
                  <a:lnTo>
                    <a:pt x="1837" y="696"/>
                  </a:lnTo>
                  <a:lnTo>
                    <a:pt x="1841" y="697"/>
                  </a:lnTo>
                  <a:lnTo>
                    <a:pt x="1843" y="700"/>
                  </a:lnTo>
                  <a:lnTo>
                    <a:pt x="1845" y="701"/>
                  </a:lnTo>
                  <a:lnTo>
                    <a:pt x="1845" y="704"/>
                  </a:lnTo>
                  <a:lnTo>
                    <a:pt x="1843" y="705"/>
                  </a:lnTo>
                  <a:lnTo>
                    <a:pt x="1843" y="706"/>
                  </a:lnTo>
                  <a:lnTo>
                    <a:pt x="1841" y="707"/>
                  </a:lnTo>
                  <a:lnTo>
                    <a:pt x="1840" y="707"/>
                  </a:lnTo>
                  <a:lnTo>
                    <a:pt x="1837" y="707"/>
                  </a:lnTo>
                  <a:lnTo>
                    <a:pt x="1836" y="709"/>
                  </a:lnTo>
                  <a:lnTo>
                    <a:pt x="1835" y="710"/>
                  </a:lnTo>
                  <a:lnTo>
                    <a:pt x="1833" y="711"/>
                  </a:lnTo>
                  <a:lnTo>
                    <a:pt x="1833" y="712"/>
                  </a:lnTo>
                  <a:lnTo>
                    <a:pt x="1835" y="715"/>
                  </a:lnTo>
                  <a:lnTo>
                    <a:pt x="1836" y="715"/>
                  </a:lnTo>
                  <a:lnTo>
                    <a:pt x="1838" y="716"/>
                  </a:lnTo>
                  <a:lnTo>
                    <a:pt x="1841" y="717"/>
                  </a:lnTo>
                  <a:lnTo>
                    <a:pt x="1845" y="718"/>
                  </a:lnTo>
                  <a:lnTo>
                    <a:pt x="1847" y="720"/>
                  </a:lnTo>
                  <a:lnTo>
                    <a:pt x="1850" y="721"/>
                  </a:lnTo>
                  <a:lnTo>
                    <a:pt x="1851" y="723"/>
                  </a:lnTo>
                  <a:lnTo>
                    <a:pt x="1852" y="728"/>
                  </a:lnTo>
                  <a:lnTo>
                    <a:pt x="1853" y="733"/>
                  </a:lnTo>
                  <a:lnTo>
                    <a:pt x="1856" y="737"/>
                  </a:lnTo>
                  <a:lnTo>
                    <a:pt x="1860" y="740"/>
                  </a:lnTo>
                  <a:lnTo>
                    <a:pt x="1863" y="743"/>
                  </a:lnTo>
                  <a:lnTo>
                    <a:pt x="1867" y="746"/>
                  </a:lnTo>
                  <a:lnTo>
                    <a:pt x="1870" y="750"/>
                  </a:lnTo>
                  <a:lnTo>
                    <a:pt x="1884" y="766"/>
                  </a:lnTo>
                  <a:lnTo>
                    <a:pt x="1892" y="772"/>
                  </a:lnTo>
                  <a:lnTo>
                    <a:pt x="1898" y="778"/>
                  </a:lnTo>
                  <a:lnTo>
                    <a:pt x="1903" y="787"/>
                  </a:lnTo>
                  <a:lnTo>
                    <a:pt x="1906" y="797"/>
                  </a:lnTo>
                  <a:lnTo>
                    <a:pt x="1907" y="801"/>
                  </a:lnTo>
                  <a:lnTo>
                    <a:pt x="1908" y="804"/>
                  </a:lnTo>
                  <a:lnTo>
                    <a:pt x="1911" y="808"/>
                  </a:lnTo>
                  <a:lnTo>
                    <a:pt x="1911" y="812"/>
                  </a:lnTo>
                  <a:lnTo>
                    <a:pt x="1913" y="818"/>
                  </a:lnTo>
                  <a:lnTo>
                    <a:pt x="1913" y="822"/>
                  </a:lnTo>
                  <a:lnTo>
                    <a:pt x="1914" y="827"/>
                  </a:lnTo>
                  <a:lnTo>
                    <a:pt x="1914" y="830"/>
                  </a:lnTo>
                  <a:lnTo>
                    <a:pt x="1917" y="842"/>
                  </a:lnTo>
                  <a:lnTo>
                    <a:pt x="1919" y="854"/>
                  </a:lnTo>
                  <a:lnTo>
                    <a:pt x="1919" y="854"/>
                  </a:lnTo>
                  <a:lnTo>
                    <a:pt x="1918" y="854"/>
                  </a:lnTo>
                  <a:lnTo>
                    <a:pt x="1917" y="853"/>
                  </a:lnTo>
                  <a:lnTo>
                    <a:pt x="1916" y="852"/>
                  </a:lnTo>
                  <a:lnTo>
                    <a:pt x="1914" y="850"/>
                  </a:lnTo>
                  <a:lnTo>
                    <a:pt x="1914" y="849"/>
                  </a:lnTo>
                  <a:lnTo>
                    <a:pt x="1914" y="848"/>
                  </a:lnTo>
                  <a:lnTo>
                    <a:pt x="1912" y="845"/>
                  </a:lnTo>
                  <a:lnTo>
                    <a:pt x="1911" y="843"/>
                  </a:lnTo>
                  <a:lnTo>
                    <a:pt x="1908" y="840"/>
                  </a:lnTo>
                  <a:lnTo>
                    <a:pt x="1907" y="838"/>
                  </a:lnTo>
                  <a:lnTo>
                    <a:pt x="1906" y="837"/>
                  </a:lnTo>
                  <a:lnTo>
                    <a:pt x="1904" y="837"/>
                  </a:lnTo>
                  <a:lnTo>
                    <a:pt x="1903" y="838"/>
                  </a:lnTo>
                  <a:lnTo>
                    <a:pt x="1902" y="839"/>
                  </a:lnTo>
                  <a:lnTo>
                    <a:pt x="1902" y="842"/>
                  </a:lnTo>
                  <a:lnTo>
                    <a:pt x="1901" y="843"/>
                  </a:lnTo>
                  <a:lnTo>
                    <a:pt x="1898" y="845"/>
                  </a:lnTo>
                  <a:lnTo>
                    <a:pt x="1893" y="843"/>
                  </a:lnTo>
                  <a:lnTo>
                    <a:pt x="1888" y="837"/>
                  </a:lnTo>
                  <a:lnTo>
                    <a:pt x="1882" y="829"/>
                  </a:lnTo>
                  <a:lnTo>
                    <a:pt x="1877" y="823"/>
                  </a:lnTo>
                  <a:lnTo>
                    <a:pt x="1875" y="817"/>
                  </a:lnTo>
                  <a:lnTo>
                    <a:pt x="1872" y="809"/>
                  </a:lnTo>
                  <a:lnTo>
                    <a:pt x="1870" y="801"/>
                  </a:lnTo>
                  <a:lnTo>
                    <a:pt x="1866" y="792"/>
                  </a:lnTo>
                  <a:lnTo>
                    <a:pt x="1858" y="786"/>
                  </a:lnTo>
                  <a:lnTo>
                    <a:pt x="1855" y="784"/>
                  </a:lnTo>
                  <a:lnTo>
                    <a:pt x="1851" y="783"/>
                  </a:lnTo>
                  <a:lnTo>
                    <a:pt x="1847" y="781"/>
                  </a:lnTo>
                  <a:lnTo>
                    <a:pt x="1843" y="778"/>
                  </a:lnTo>
                  <a:lnTo>
                    <a:pt x="1841" y="776"/>
                  </a:lnTo>
                  <a:lnTo>
                    <a:pt x="1837" y="773"/>
                  </a:lnTo>
                  <a:lnTo>
                    <a:pt x="1835" y="769"/>
                  </a:lnTo>
                  <a:lnTo>
                    <a:pt x="1830" y="766"/>
                  </a:lnTo>
                  <a:lnTo>
                    <a:pt x="1825" y="761"/>
                  </a:lnTo>
                  <a:lnTo>
                    <a:pt x="1820" y="757"/>
                  </a:lnTo>
                  <a:lnTo>
                    <a:pt x="1815" y="755"/>
                  </a:lnTo>
                  <a:lnTo>
                    <a:pt x="1812" y="753"/>
                  </a:lnTo>
                  <a:lnTo>
                    <a:pt x="1811" y="752"/>
                  </a:lnTo>
                  <a:lnTo>
                    <a:pt x="1810" y="751"/>
                  </a:lnTo>
                  <a:lnTo>
                    <a:pt x="1810" y="750"/>
                  </a:lnTo>
                  <a:lnTo>
                    <a:pt x="1807" y="747"/>
                  </a:lnTo>
                  <a:lnTo>
                    <a:pt x="1804" y="745"/>
                  </a:lnTo>
                  <a:lnTo>
                    <a:pt x="1801" y="745"/>
                  </a:lnTo>
                  <a:lnTo>
                    <a:pt x="1802" y="748"/>
                  </a:lnTo>
                  <a:lnTo>
                    <a:pt x="1805" y="752"/>
                  </a:lnTo>
                  <a:lnTo>
                    <a:pt x="1807" y="756"/>
                  </a:lnTo>
                  <a:lnTo>
                    <a:pt x="1811" y="758"/>
                  </a:lnTo>
                  <a:lnTo>
                    <a:pt x="1816" y="761"/>
                  </a:lnTo>
                  <a:lnTo>
                    <a:pt x="1820" y="762"/>
                  </a:lnTo>
                  <a:lnTo>
                    <a:pt x="1823" y="767"/>
                  </a:lnTo>
                  <a:lnTo>
                    <a:pt x="1828" y="772"/>
                  </a:lnTo>
                  <a:lnTo>
                    <a:pt x="1832" y="777"/>
                  </a:lnTo>
                  <a:lnTo>
                    <a:pt x="1838" y="781"/>
                  </a:lnTo>
                  <a:lnTo>
                    <a:pt x="1841" y="782"/>
                  </a:lnTo>
                  <a:lnTo>
                    <a:pt x="1843" y="783"/>
                  </a:lnTo>
                  <a:lnTo>
                    <a:pt x="1847" y="784"/>
                  </a:lnTo>
                  <a:lnTo>
                    <a:pt x="1851" y="786"/>
                  </a:lnTo>
                  <a:lnTo>
                    <a:pt x="1853" y="788"/>
                  </a:lnTo>
                  <a:lnTo>
                    <a:pt x="1856" y="791"/>
                  </a:lnTo>
                  <a:lnTo>
                    <a:pt x="1857" y="793"/>
                  </a:lnTo>
                  <a:lnTo>
                    <a:pt x="1858" y="796"/>
                  </a:lnTo>
                  <a:lnTo>
                    <a:pt x="1857" y="797"/>
                  </a:lnTo>
                  <a:lnTo>
                    <a:pt x="1857" y="798"/>
                  </a:lnTo>
                  <a:lnTo>
                    <a:pt x="1856" y="799"/>
                  </a:lnTo>
                  <a:lnTo>
                    <a:pt x="1853" y="799"/>
                  </a:lnTo>
                  <a:lnTo>
                    <a:pt x="1852" y="801"/>
                  </a:lnTo>
                  <a:lnTo>
                    <a:pt x="1851" y="802"/>
                  </a:lnTo>
                  <a:lnTo>
                    <a:pt x="1850" y="803"/>
                  </a:lnTo>
                  <a:lnTo>
                    <a:pt x="1848" y="804"/>
                  </a:lnTo>
                  <a:lnTo>
                    <a:pt x="1846" y="804"/>
                  </a:lnTo>
                  <a:lnTo>
                    <a:pt x="1843" y="804"/>
                  </a:lnTo>
                  <a:lnTo>
                    <a:pt x="1843" y="804"/>
                  </a:lnTo>
                  <a:lnTo>
                    <a:pt x="1842" y="803"/>
                  </a:lnTo>
                  <a:lnTo>
                    <a:pt x="1840" y="802"/>
                  </a:lnTo>
                  <a:lnTo>
                    <a:pt x="1838" y="802"/>
                  </a:lnTo>
                  <a:lnTo>
                    <a:pt x="1837" y="801"/>
                  </a:lnTo>
                  <a:lnTo>
                    <a:pt x="1836" y="801"/>
                  </a:lnTo>
                  <a:lnTo>
                    <a:pt x="1836" y="802"/>
                  </a:lnTo>
                  <a:lnTo>
                    <a:pt x="1837" y="804"/>
                  </a:lnTo>
                  <a:lnTo>
                    <a:pt x="1840" y="807"/>
                  </a:lnTo>
                  <a:lnTo>
                    <a:pt x="1843" y="809"/>
                  </a:lnTo>
                  <a:lnTo>
                    <a:pt x="1846" y="812"/>
                  </a:lnTo>
                  <a:lnTo>
                    <a:pt x="1850" y="813"/>
                  </a:lnTo>
                  <a:lnTo>
                    <a:pt x="1851" y="814"/>
                  </a:lnTo>
                  <a:lnTo>
                    <a:pt x="1853" y="817"/>
                  </a:lnTo>
                  <a:lnTo>
                    <a:pt x="1855" y="818"/>
                  </a:lnTo>
                  <a:lnTo>
                    <a:pt x="1855" y="819"/>
                  </a:lnTo>
                  <a:lnTo>
                    <a:pt x="1855" y="819"/>
                  </a:lnTo>
                  <a:lnTo>
                    <a:pt x="1853" y="820"/>
                  </a:lnTo>
                  <a:lnTo>
                    <a:pt x="1852" y="820"/>
                  </a:lnTo>
                  <a:lnTo>
                    <a:pt x="1850" y="820"/>
                  </a:lnTo>
                  <a:lnTo>
                    <a:pt x="1848" y="820"/>
                  </a:lnTo>
                  <a:lnTo>
                    <a:pt x="1847" y="819"/>
                  </a:lnTo>
                  <a:lnTo>
                    <a:pt x="1846" y="819"/>
                  </a:lnTo>
                  <a:lnTo>
                    <a:pt x="1846" y="822"/>
                  </a:lnTo>
                  <a:lnTo>
                    <a:pt x="1846" y="823"/>
                  </a:lnTo>
                  <a:lnTo>
                    <a:pt x="1847" y="824"/>
                  </a:lnTo>
                  <a:lnTo>
                    <a:pt x="1850" y="827"/>
                  </a:lnTo>
                  <a:lnTo>
                    <a:pt x="1851" y="827"/>
                  </a:lnTo>
                  <a:lnTo>
                    <a:pt x="1851" y="828"/>
                  </a:lnTo>
                  <a:lnTo>
                    <a:pt x="1853" y="830"/>
                  </a:lnTo>
                  <a:lnTo>
                    <a:pt x="1855" y="833"/>
                  </a:lnTo>
                  <a:lnTo>
                    <a:pt x="1856" y="835"/>
                  </a:lnTo>
                  <a:lnTo>
                    <a:pt x="1860" y="838"/>
                  </a:lnTo>
                  <a:lnTo>
                    <a:pt x="1862" y="839"/>
                  </a:lnTo>
                  <a:lnTo>
                    <a:pt x="1865" y="839"/>
                  </a:lnTo>
                  <a:lnTo>
                    <a:pt x="1868" y="838"/>
                  </a:lnTo>
                  <a:lnTo>
                    <a:pt x="1870" y="838"/>
                  </a:lnTo>
                  <a:lnTo>
                    <a:pt x="1872" y="838"/>
                  </a:lnTo>
                  <a:lnTo>
                    <a:pt x="1875" y="838"/>
                  </a:lnTo>
                  <a:lnTo>
                    <a:pt x="1880" y="842"/>
                  </a:lnTo>
                  <a:lnTo>
                    <a:pt x="1884" y="845"/>
                  </a:lnTo>
                  <a:lnTo>
                    <a:pt x="1891" y="848"/>
                  </a:lnTo>
                  <a:lnTo>
                    <a:pt x="1893" y="849"/>
                  </a:lnTo>
                  <a:lnTo>
                    <a:pt x="1896" y="852"/>
                  </a:lnTo>
                  <a:lnTo>
                    <a:pt x="1901" y="854"/>
                  </a:lnTo>
                  <a:lnTo>
                    <a:pt x="1903" y="857"/>
                  </a:lnTo>
                  <a:lnTo>
                    <a:pt x="1907" y="858"/>
                  </a:lnTo>
                  <a:lnTo>
                    <a:pt x="1909" y="860"/>
                  </a:lnTo>
                  <a:lnTo>
                    <a:pt x="1912" y="863"/>
                  </a:lnTo>
                  <a:lnTo>
                    <a:pt x="1913" y="865"/>
                  </a:lnTo>
                  <a:lnTo>
                    <a:pt x="1914" y="869"/>
                  </a:lnTo>
                  <a:lnTo>
                    <a:pt x="1913" y="871"/>
                  </a:lnTo>
                  <a:lnTo>
                    <a:pt x="1912" y="874"/>
                  </a:lnTo>
                  <a:lnTo>
                    <a:pt x="1909" y="876"/>
                  </a:lnTo>
                  <a:lnTo>
                    <a:pt x="1907" y="878"/>
                  </a:lnTo>
                  <a:lnTo>
                    <a:pt x="1903" y="880"/>
                  </a:lnTo>
                  <a:lnTo>
                    <a:pt x="1901" y="881"/>
                  </a:lnTo>
                  <a:lnTo>
                    <a:pt x="1899" y="883"/>
                  </a:lnTo>
                  <a:lnTo>
                    <a:pt x="1898" y="885"/>
                  </a:lnTo>
                  <a:lnTo>
                    <a:pt x="1897" y="889"/>
                  </a:lnTo>
                  <a:lnTo>
                    <a:pt x="1896" y="893"/>
                  </a:lnTo>
                  <a:lnTo>
                    <a:pt x="1893" y="895"/>
                  </a:lnTo>
                  <a:lnTo>
                    <a:pt x="1892" y="895"/>
                  </a:lnTo>
                  <a:lnTo>
                    <a:pt x="1889" y="896"/>
                  </a:lnTo>
                  <a:lnTo>
                    <a:pt x="1887" y="896"/>
                  </a:lnTo>
                  <a:lnTo>
                    <a:pt x="1884" y="896"/>
                  </a:lnTo>
                  <a:lnTo>
                    <a:pt x="1882" y="898"/>
                  </a:lnTo>
                  <a:lnTo>
                    <a:pt x="1878" y="904"/>
                  </a:lnTo>
                  <a:lnTo>
                    <a:pt x="1875" y="911"/>
                  </a:lnTo>
                  <a:lnTo>
                    <a:pt x="1871" y="917"/>
                  </a:lnTo>
                  <a:lnTo>
                    <a:pt x="1866" y="922"/>
                  </a:lnTo>
                  <a:lnTo>
                    <a:pt x="1858" y="924"/>
                  </a:lnTo>
                  <a:lnTo>
                    <a:pt x="1851" y="922"/>
                  </a:lnTo>
                  <a:lnTo>
                    <a:pt x="1841" y="924"/>
                  </a:lnTo>
                  <a:lnTo>
                    <a:pt x="1833" y="926"/>
                  </a:lnTo>
                  <a:lnTo>
                    <a:pt x="1831" y="926"/>
                  </a:lnTo>
                  <a:lnTo>
                    <a:pt x="1827" y="926"/>
                  </a:lnTo>
                  <a:lnTo>
                    <a:pt x="1825" y="927"/>
                  </a:lnTo>
                  <a:lnTo>
                    <a:pt x="1822" y="929"/>
                  </a:lnTo>
                  <a:lnTo>
                    <a:pt x="1820" y="930"/>
                  </a:lnTo>
                  <a:lnTo>
                    <a:pt x="1817" y="931"/>
                  </a:lnTo>
                  <a:lnTo>
                    <a:pt x="1815" y="934"/>
                  </a:lnTo>
                  <a:lnTo>
                    <a:pt x="1812" y="935"/>
                  </a:lnTo>
                  <a:lnTo>
                    <a:pt x="1809" y="936"/>
                  </a:lnTo>
                  <a:lnTo>
                    <a:pt x="1806" y="936"/>
                  </a:lnTo>
                  <a:lnTo>
                    <a:pt x="1802" y="935"/>
                  </a:lnTo>
                  <a:lnTo>
                    <a:pt x="1799" y="932"/>
                  </a:lnTo>
                  <a:lnTo>
                    <a:pt x="1796" y="929"/>
                  </a:lnTo>
                  <a:lnTo>
                    <a:pt x="1792" y="925"/>
                  </a:lnTo>
                  <a:lnTo>
                    <a:pt x="1790" y="921"/>
                  </a:lnTo>
                  <a:lnTo>
                    <a:pt x="1786" y="919"/>
                  </a:lnTo>
                  <a:lnTo>
                    <a:pt x="1784" y="916"/>
                  </a:lnTo>
                  <a:lnTo>
                    <a:pt x="1782" y="920"/>
                  </a:lnTo>
                  <a:lnTo>
                    <a:pt x="1782" y="924"/>
                  </a:lnTo>
                  <a:lnTo>
                    <a:pt x="1784" y="926"/>
                  </a:lnTo>
                  <a:lnTo>
                    <a:pt x="1785" y="929"/>
                  </a:lnTo>
                  <a:lnTo>
                    <a:pt x="1786" y="931"/>
                  </a:lnTo>
                  <a:lnTo>
                    <a:pt x="1789" y="935"/>
                  </a:lnTo>
                  <a:lnTo>
                    <a:pt x="1789" y="937"/>
                  </a:lnTo>
                  <a:lnTo>
                    <a:pt x="1790" y="939"/>
                  </a:lnTo>
                  <a:lnTo>
                    <a:pt x="1789" y="941"/>
                  </a:lnTo>
                  <a:lnTo>
                    <a:pt x="1786" y="942"/>
                  </a:lnTo>
                  <a:lnTo>
                    <a:pt x="1784" y="945"/>
                  </a:lnTo>
                  <a:lnTo>
                    <a:pt x="1780" y="947"/>
                  </a:lnTo>
                  <a:lnTo>
                    <a:pt x="1775" y="949"/>
                  </a:lnTo>
                  <a:lnTo>
                    <a:pt x="1770" y="950"/>
                  </a:lnTo>
                  <a:lnTo>
                    <a:pt x="1767" y="951"/>
                  </a:lnTo>
                  <a:lnTo>
                    <a:pt x="1765" y="952"/>
                  </a:lnTo>
                  <a:lnTo>
                    <a:pt x="1765" y="955"/>
                  </a:lnTo>
                  <a:lnTo>
                    <a:pt x="1765" y="956"/>
                  </a:lnTo>
                  <a:lnTo>
                    <a:pt x="1765" y="960"/>
                  </a:lnTo>
                  <a:lnTo>
                    <a:pt x="1765" y="962"/>
                  </a:lnTo>
                  <a:lnTo>
                    <a:pt x="1765" y="973"/>
                  </a:lnTo>
                  <a:lnTo>
                    <a:pt x="1764" y="983"/>
                  </a:lnTo>
                  <a:lnTo>
                    <a:pt x="1762" y="991"/>
                  </a:lnTo>
                  <a:lnTo>
                    <a:pt x="1762" y="995"/>
                  </a:lnTo>
                  <a:lnTo>
                    <a:pt x="1761" y="997"/>
                  </a:lnTo>
                  <a:lnTo>
                    <a:pt x="1760" y="998"/>
                  </a:lnTo>
                  <a:lnTo>
                    <a:pt x="1757" y="1000"/>
                  </a:lnTo>
                  <a:lnTo>
                    <a:pt x="1756" y="1001"/>
                  </a:lnTo>
                  <a:lnTo>
                    <a:pt x="1755" y="1002"/>
                  </a:lnTo>
                  <a:lnTo>
                    <a:pt x="1751" y="1003"/>
                  </a:lnTo>
                  <a:lnTo>
                    <a:pt x="1750" y="1006"/>
                  </a:lnTo>
                  <a:lnTo>
                    <a:pt x="1747" y="1008"/>
                  </a:lnTo>
                  <a:lnTo>
                    <a:pt x="1747" y="1011"/>
                  </a:lnTo>
                  <a:lnTo>
                    <a:pt x="1746" y="1014"/>
                  </a:lnTo>
                  <a:lnTo>
                    <a:pt x="1744" y="1017"/>
                  </a:lnTo>
                  <a:lnTo>
                    <a:pt x="1741" y="1019"/>
                  </a:lnTo>
                  <a:lnTo>
                    <a:pt x="1736" y="1023"/>
                  </a:lnTo>
                  <a:lnTo>
                    <a:pt x="1735" y="1023"/>
                  </a:lnTo>
                  <a:lnTo>
                    <a:pt x="1733" y="1022"/>
                  </a:lnTo>
                  <a:lnTo>
                    <a:pt x="1731" y="1022"/>
                  </a:lnTo>
                  <a:lnTo>
                    <a:pt x="1729" y="1021"/>
                  </a:lnTo>
                  <a:lnTo>
                    <a:pt x="1728" y="1019"/>
                  </a:lnTo>
                  <a:lnTo>
                    <a:pt x="1726" y="1019"/>
                  </a:lnTo>
                  <a:lnTo>
                    <a:pt x="1724" y="1022"/>
                  </a:lnTo>
                  <a:lnTo>
                    <a:pt x="1723" y="1023"/>
                  </a:lnTo>
                  <a:lnTo>
                    <a:pt x="1723" y="1024"/>
                  </a:lnTo>
                  <a:lnTo>
                    <a:pt x="1721" y="1027"/>
                  </a:lnTo>
                  <a:lnTo>
                    <a:pt x="1721" y="1028"/>
                  </a:lnTo>
                  <a:lnTo>
                    <a:pt x="1720" y="1028"/>
                  </a:lnTo>
                  <a:lnTo>
                    <a:pt x="1718" y="1028"/>
                  </a:lnTo>
                  <a:lnTo>
                    <a:pt x="1715" y="1027"/>
                  </a:lnTo>
                  <a:lnTo>
                    <a:pt x="1713" y="1026"/>
                  </a:lnTo>
                  <a:lnTo>
                    <a:pt x="1710" y="1024"/>
                  </a:lnTo>
                  <a:lnTo>
                    <a:pt x="1708" y="1022"/>
                  </a:lnTo>
                  <a:lnTo>
                    <a:pt x="1706" y="1019"/>
                  </a:lnTo>
                  <a:lnTo>
                    <a:pt x="1708" y="1017"/>
                  </a:lnTo>
                  <a:lnTo>
                    <a:pt x="1708" y="1016"/>
                  </a:lnTo>
                  <a:lnTo>
                    <a:pt x="1709" y="1013"/>
                  </a:lnTo>
                  <a:lnTo>
                    <a:pt x="1710" y="1011"/>
                  </a:lnTo>
                  <a:lnTo>
                    <a:pt x="1710" y="1007"/>
                  </a:lnTo>
                  <a:lnTo>
                    <a:pt x="1710" y="1006"/>
                  </a:lnTo>
                  <a:lnTo>
                    <a:pt x="1709" y="1005"/>
                  </a:lnTo>
                  <a:lnTo>
                    <a:pt x="1708" y="1005"/>
                  </a:lnTo>
                  <a:lnTo>
                    <a:pt x="1705" y="1005"/>
                  </a:lnTo>
                  <a:lnTo>
                    <a:pt x="1704" y="1005"/>
                  </a:lnTo>
                  <a:lnTo>
                    <a:pt x="1703" y="1006"/>
                  </a:lnTo>
                  <a:lnTo>
                    <a:pt x="1703" y="1007"/>
                  </a:lnTo>
                  <a:lnTo>
                    <a:pt x="1701" y="1011"/>
                  </a:lnTo>
                  <a:lnTo>
                    <a:pt x="1701" y="1014"/>
                  </a:lnTo>
                  <a:lnTo>
                    <a:pt x="1701" y="1018"/>
                  </a:lnTo>
                  <a:lnTo>
                    <a:pt x="1701" y="1021"/>
                  </a:lnTo>
                  <a:lnTo>
                    <a:pt x="1700" y="1022"/>
                  </a:lnTo>
                  <a:lnTo>
                    <a:pt x="1698" y="1024"/>
                  </a:lnTo>
                  <a:lnTo>
                    <a:pt x="1694" y="1026"/>
                  </a:lnTo>
                  <a:lnTo>
                    <a:pt x="1693" y="1026"/>
                  </a:lnTo>
                  <a:lnTo>
                    <a:pt x="1690" y="1028"/>
                  </a:lnTo>
                  <a:lnTo>
                    <a:pt x="1689" y="1029"/>
                  </a:lnTo>
                  <a:lnTo>
                    <a:pt x="1686" y="1031"/>
                  </a:lnTo>
                  <a:lnTo>
                    <a:pt x="1684" y="1031"/>
                  </a:lnTo>
                  <a:lnTo>
                    <a:pt x="1680" y="1031"/>
                  </a:lnTo>
                  <a:lnTo>
                    <a:pt x="1678" y="1032"/>
                  </a:lnTo>
                  <a:lnTo>
                    <a:pt x="1675" y="1033"/>
                  </a:lnTo>
                  <a:lnTo>
                    <a:pt x="1674" y="1036"/>
                  </a:lnTo>
                  <a:lnTo>
                    <a:pt x="1673" y="1038"/>
                  </a:lnTo>
                  <a:lnTo>
                    <a:pt x="1673" y="1039"/>
                  </a:lnTo>
                  <a:lnTo>
                    <a:pt x="1673" y="1042"/>
                  </a:lnTo>
                  <a:lnTo>
                    <a:pt x="1671" y="1044"/>
                  </a:lnTo>
                  <a:lnTo>
                    <a:pt x="1671" y="1046"/>
                  </a:lnTo>
                  <a:lnTo>
                    <a:pt x="1670" y="1047"/>
                  </a:lnTo>
                  <a:lnTo>
                    <a:pt x="1669" y="1048"/>
                  </a:lnTo>
                  <a:lnTo>
                    <a:pt x="1668" y="1048"/>
                  </a:lnTo>
                  <a:lnTo>
                    <a:pt x="1666" y="1049"/>
                  </a:lnTo>
                  <a:lnTo>
                    <a:pt x="1665" y="1051"/>
                  </a:lnTo>
                  <a:lnTo>
                    <a:pt x="1665" y="1052"/>
                  </a:lnTo>
                  <a:lnTo>
                    <a:pt x="1668" y="1052"/>
                  </a:lnTo>
                  <a:lnTo>
                    <a:pt x="1669" y="1053"/>
                  </a:lnTo>
                  <a:lnTo>
                    <a:pt x="1671" y="1056"/>
                  </a:lnTo>
                  <a:lnTo>
                    <a:pt x="1673" y="1057"/>
                  </a:lnTo>
                  <a:lnTo>
                    <a:pt x="1674" y="1059"/>
                  </a:lnTo>
                  <a:lnTo>
                    <a:pt x="1671" y="1060"/>
                  </a:lnTo>
                  <a:lnTo>
                    <a:pt x="1669" y="1060"/>
                  </a:lnTo>
                  <a:lnTo>
                    <a:pt x="1666" y="1059"/>
                  </a:lnTo>
                  <a:lnTo>
                    <a:pt x="1665" y="1059"/>
                  </a:lnTo>
                  <a:lnTo>
                    <a:pt x="1663" y="1059"/>
                  </a:lnTo>
                  <a:lnTo>
                    <a:pt x="1662" y="1059"/>
                  </a:lnTo>
                  <a:lnTo>
                    <a:pt x="1659" y="1060"/>
                  </a:lnTo>
                  <a:lnTo>
                    <a:pt x="1657" y="1062"/>
                  </a:lnTo>
                  <a:lnTo>
                    <a:pt x="1654" y="1063"/>
                  </a:lnTo>
                  <a:lnTo>
                    <a:pt x="1654" y="1065"/>
                  </a:lnTo>
                  <a:lnTo>
                    <a:pt x="1654" y="1068"/>
                  </a:lnTo>
                  <a:lnTo>
                    <a:pt x="1655" y="1070"/>
                  </a:lnTo>
                  <a:lnTo>
                    <a:pt x="1658" y="1074"/>
                  </a:lnTo>
                  <a:lnTo>
                    <a:pt x="1660" y="1075"/>
                  </a:lnTo>
                  <a:lnTo>
                    <a:pt x="1663" y="1077"/>
                  </a:lnTo>
                  <a:lnTo>
                    <a:pt x="1664" y="1079"/>
                  </a:lnTo>
                  <a:lnTo>
                    <a:pt x="1666" y="1080"/>
                  </a:lnTo>
                  <a:lnTo>
                    <a:pt x="1668" y="1082"/>
                  </a:lnTo>
                  <a:lnTo>
                    <a:pt x="1669" y="1084"/>
                  </a:lnTo>
                  <a:lnTo>
                    <a:pt x="1668" y="1085"/>
                  </a:lnTo>
                  <a:lnTo>
                    <a:pt x="1666" y="1087"/>
                  </a:lnTo>
                  <a:lnTo>
                    <a:pt x="1663" y="1088"/>
                  </a:lnTo>
                  <a:lnTo>
                    <a:pt x="1662" y="1089"/>
                  </a:lnTo>
                  <a:lnTo>
                    <a:pt x="1660" y="1092"/>
                  </a:lnTo>
                  <a:lnTo>
                    <a:pt x="1660" y="1094"/>
                  </a:lnTo>
                  <a:lnTo>
                    <a:pt x="1660" y="1098"/>
                  </a:lnTo>
                  <a:lnTo>
                    <a:pt x="1662" y="1100"/>
                  </a:lnTo>
                  <a:lnTo>
                    <a:pt x="1663" y="1103"/>
                  </a:lnTo>
                  <a:lnTo>
                    <a:pt x="1668" y="1109"/>
                  </a:lnTo>
                  <a:lnTo>
                    <a:pt x="1669" y="1116"/>
                  </a:lnTo>
                  <a:lnTo>
                    <a:pt x="1668" y="1124"/>
                  </a:lnTo>
                  <a:lnTo>
                    <a:pt x="1666" y="1129"/>
                  </a:lnTo>
                  <a:lnTo>
                    <a:pt x="1664" y="1134"/>
                  </a:lnTo>
                  <a:lnTo>
                    <a:pt x="1662" y="1138"/>
                  </a:lnTo>
                  <a:lnTo>
                    <a:pt x="1658" y="1140"/>
                  </a:lnTo>
                  <a:lnTo>
                    <a:pt x="1657" y="1141"/>
                  </a:lnTo>
                  <a:lnTo>
                    <a:pt x="1655" y="1145"/>
                  </a:lnTo>
                  <a:lnTo>
                    <a:pt x="1655" y="1149"/>
                  </a:lnTo>
                  <a:lnTo>
                    <a:pt x="1655" y="1154"/>
                  </a:lnTo>
                  <a:lnTo>
                    <a:pt x="1655" y="1157"/>
                  </a:lnTo>
                  <a:lnTo>
                    <a:pt x="1655" y="1160"/>
                  </a:lnTo>
                  <a:lnTo>
                    <a:pt x="1655" y="1162"/>
                  </a:lnTo>
                  <a:lnTo>
                    <a:pt x="1654" y="1164"/>
                  </a:lnTo>
                  <a:lnTo>
                    <a:pt x="1652" y="1164"/>
                  </a:lnTo>
                  <a:lnTo>
                    <a:pt x="1649" y="1164"/>
                  </a:lnTo>
                  <a:lnTo>
                    <a:pt x="1647" y="1164"/>
                  </a:lnTo>
                  <a:lnTo>
                    <a:pt x="1644" y="1165"/>
                  </a:lnTo>
                  <a:lnTo>
                    <a:pt x="1643" y="1165"/>
                  </a:lnTo>
                  <a:lnTo>
                    <a:pt x="1640" y="1166"/>
                  </a:lnTo>
                  <a:lnTo>
                    <a:pt x="1639" y="1169"/>
                  </a:lnTo>
                  <a:lnTo>
                    <a:pt x="1640" y="1175"/>
                  </a:lnTo>
                  <a:lnTo>
                    <a:pt x="1643" y="1182"/>
                  </a:lnTo>
                  <a:lnTo>
                    <a:pt x="1645" y="1189"/>
                  </a:lnTo>
                  <a:lnTo>
                    <a:pt x="1648" y="1201"/>
                  </a:lnTo>
                  <a:lnTo>
                    <a:pt x="1650" y="1212"/>
                  </a:lnTo>
                  <a:lnTo>
                    <a:pt x="1650" y="1216"/>
                  </a:lnTo>
                  <a:lnTo>
                    <a:pt x="1650" y="1218"/>
                  </a:lnTo>
                  <a:lnTo>
                    <a:pt x="1649" y="1222"/>
                  </a:lnTo>
                  <a:lnTo>
                    <a:pt x="1648" y="1225"/>
                  </a:lnTo>
                  <a:lnTo>
                    <a:pt x="1647" y="1227"/>
                  </a:lnTo>
                  <a:lnTo>
                    <a:pt x="1645" y="1231"/>
                  </a:lnTo>
                  <a:lnTo>
                    <a:pt x="1642" y="1237"/>
                  </a:lnTo>
                  <a:lnTo>
                    <a:pt x="1640" y="1243"/>
                  </a:lnTo>
                  <a:lnTo>
                    <a:pt x="1639" y="1252"/>
                  </a:lnTo>
                  <a:lnTo>
                    <a:pt x="1640" y="1257"/>
                  </a:lnTo>
                  <a:lnTo>
                    <a:pt x="1640" y="1264"/>
                  </a:lnTo>
                  <a:lnTo>
                    <a:pt x="1640" y="1272"/>
                  </a:lnTo>
                  <a:lnTo>
                    <a:pt x="1640" y="1279"/>
                  </a:lnTo>
                  <a:lnTo>
                    <a:pt x="1639" y="1286"/>
                  </a:lnTo>
                  <a:lnTo>
                    <a:pt x="1637" y="1288"/>
                  </a:lnTo>
                  <a:lnTo>
                    <a:pt x="1632" y="1286"/>
                  </a:lnTo>
                  <a:lnTo>
                    <a:pt x="1629" y="1283"/>
                  </a:lnTo>
                  <a:lnTo>
                    <a:pt x="1625" y="1281"/>
                  </a:lnTo>
                  <a:lnTo>
                    <a:pt x="1623" y="1279"/>
                  </a:lnTo>
                  <a:lnTo>
                    <a:pt x="1619" y="1281"/>
                  </a:lnTo>
                  <a:lnTo>
                    <a:pt x="1617" y="1283"/>
                  </a:lnTo>
                  <a:lnTo>
                    <a:pt x="1615" y="1284"/>
                  </a:lnTo>
                  <a:lnTo>
                    <a:pt x="1614" y="1286"/>
                  </a:lnTo>
                  <a:lnTo>
                    <a:pt x="1613" y="1288"/>
                  </a:lnTo>
                  <a:lnTo>
                    <a:pt x="1612" y="1289"/>
                  </a:lnTo>
                  <a:lnTo>
                    <a:pt x="1610" y="1291"/>
                  </a:lnTo>
                  <a:lnTo>
                    <a:pt x="1609" y="1291"/>
                  </a:lnTo>
                  <a:lnTo>
                    <a:pt x="1608" y="1291"/>
                  </a:lnTo>
                  <a:lnTo>
                    <a:pt x="1605" y="1288"/>
                  </a:lnTo>
                  <a:lnTo>
                    <a:pt x="1603" y="1286"/>
                  </a:lnTo>
                  <a:lnTo>
                    <a:pt x="1602" y="1283"/>
                  </a:lnTo>
                  <a:lnTo>
                    <a:pt x="1600" y="1279"/>
                  </a:lnTo>
                  <a:lnTo>
                    <a:pt x="1602" y="1277"/>
                  </a:lnTo>
                  <a:lnTo>
                    <a:pt x="1602" y="1273"/>
                  </a:lnTo>
                  <a:lnTo>
                    <a:pt x="1600" y="1269"/>
                  </a:lnTo>
                  <a:lnTo>
                    <a:pt x="1599" y="1268"/>
                  </a:lnTo>
                  <a:lnTo>
                    <a:pt x="1598" y="1267"/>
                  </a:lnTo>
                  <a:lnTo>
                    <a:pt x="1595" y="1266"/>
                  </a:lnTo>
                  <a:lnTo>
                    <a:pt x="1593" y="1264"/>
                  </a:lnTo>
                  <a:lnTo>
                    <a:pt x="1591" y="1263"/>
                  </a:lnTo>
                  <a:lnTo>
                    <a:pt x="1589" y="1263"/>
                  </a:lnTo>
                  <a:lnTo>
                    <a:pt x="1587" y="1262"/>
                  </a:lnTo>
                  <a:lnTo>
                    <a:pt x="1584" y="1261"/>
                  </a:lnTo>
                  <a:lnTo>
                    <a:pt x="1583" y="1258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79" y="1250"/>
                  </a:lnTo>
                  <a:lnTo>
                    <a:pt x="1578" y="1247"/>
                  </a:lnTo>
                  <a:lnTo>
                    <a:pt x="1576" y="1246"/>
                  </a:lnTo>
                  <a:lnTo>
                    <a:pt x="1573" y="1245"/>
                  </a:lnTo>
                  <a:lnTo>
                    <a:pt x="1569" y="1245"/>
                  </a:lnTo>
                  <a:lnTo>
                    <a:pt x="1567" y="1243"/>
                  </a:lnTo>
                  <a:lnTo>
                    <a:pt x="1564" y="1243"/>
                  </a:lnTo>
                  <a:lnTo>
                    <a:pt x="1561" y="1243"/>
                  </a:lnTo>
                  <a:lnTo>
                    <a:pt x="1558" y="1243"/>
                  </a:lnTo>
                  <a:lnTo>
                    <a:pt x="1557" y="1245"/>
                  </a:lnTo>
                  <a:lnTo>
                    <a:pt x="1556" y="1246"/>
                  </a:lnTo>
                  <a:lnTo>
                    <a:pt x="1554" y="1248"/>
                  </a:lnTo>
                  <a:lnTo>
                    <a:pt x="1553" y="1250"/>
                  </a:lnTo>
                  <a:lnTo>
                    <a:pt x="1552" y="1252"/>
                  </a:lnTo>
                  <a:lnTo>
                    <a:pt x="1551" y="1254"/>
                  </a:lnTo>
                  <a:lnTo>
                    <a:pt x="1549" y="1254"/>
                  </a:lnTo>
                  <a:lnTo>
                    <a:pt x="1549" y="1254"/>
                  </a:lnTo>
                  <a:lnTo>
                    <a:pt x="1549" y="1252"/>
                  </a:lnTo>
                  <a:lnTo>
                    <a:pt x="1548" y="1250"/>
                  </a:lnTo>
                  <a:lnTo>
                    <a:pt x="1548" y="1247"/>
                  </a:lnTo>
                  <a:lnTo>
                    <a:pt x="1548" y="1243"/>
                  </a:lnTo>
                  <a:lnTo>
                    <a:pt x="1548" y="1242"/>
                  </a:lnTo>
                  <a:lnTo>
                    <a:pt x="1548" y="1241"/>
                  </a:lnTo>
                  <a:lnTo>
                    <a:pt x="1548" y="1237"/>
                  </a:lnTo>
                  <a:lnTo>
                    <a:pt x="1546" y="1235"/>
                  </a:lnTo>
                  <a:lnTo>
                    <a:pt x="1543" y="1232"/>
                  </a:lnTo>
                  <a:lnTo>
                    <a:pt x="1541" y="1231"/>
                  </a:lnTo>
                  <a:lnTo>
                    <a:pt x="1538" y="1230"/>
                  </a:lnTo>
                  <a:lnTo>
                    <a:pt x="1536" y="1228"/>
                  </a:lnTo>
                  <a:lnTo>
                    <a:pt x="1529" y="1225"/>
                  </a:lnTo>
                  <a:lnTo>
                    <a:pt x="1526" y="1220"/>
                  </a:lnTo>
                  <a:lnTo>
                    <a:pt x="1522" y="1215"/>
                  </a:lnTo>
                  <a:lnTo>
                    <a:pt x="1517" y="1204"/>
                  </a:lnTo>
                  <a:lnTo>
                    <a:pt x="1511" y="1194"/>
                  </a:lnTo>
                  <a:lnTo>
                    <a:pt x="1503" y="1181"/>
                  </a:lnTo>
                  <a:lnTo>
                    <a:pt x="1500" y="1167"/>
                  </a:lnTo>
                  <a:lnTo>
                    <a:pt x="1496" y="1154"/>
                  </a:lnTo>
                  <a:lnTo>
                    <a:pt x="1491" y="1143"/>
                  </a:lnTo>
                  <a:lnTo>
                    <a:pt x="1483" y="1129"/>
                  </a:lnTo>
                  <a:lnTo>
                    <a:pt x="1476" y="1118"/>
                  </a:lnTo>
                  <a:lnTo>
                    <a:pt x="1471" y="1104"/>
                  </a:lnTo>
                  <a:lnTo>
                    <a:pt x="1470" y="1090"/>
                  </a:lnTo>
                  <a:lnTo>
                    <a:pt x="1471" y="1085"/>
                  </a:lnTo>
                  <a:lnTo>
                    <a:pt x="1475" y="1079"/>
                  </a:lnTo>
                  <a:lnTo>
                    <a:pt x="1477" y="1072"/>
                  </a:lnTo>
                  <a:lnTo>
                    <a:pt x="1480" y="1064"/>
                  </a:lnTo>
                  <a:lnTo>
                    <a:pt x="1480" y="1059"/>
                  </a:lnTo>
                  <a:lnTo>
                    <a:pt x="1475" y="1057"/>
                  </a:lnTo>
                  <a:lnTo>
                    <a:pt x="1471" y="1057"/>
                  </a:lnTo>
                  <a:lnTo>
                    <a:pt x="1468" y="1059"/>
                  </a:lnTo>
                  <a:lnTo>
                    <a:pt x="1467" y="1060"/>
                  </a:lnTo>
                  <a:lnTo>
                    <a:pt x="1465" y="1064"/>
                  </a:lnTo>
                  <a:lnTo>
                    <a:pt x="1463" y="1067"/>
                  </a:lnTo>
                  <a:lnTo>
                    <a:pt x="1462" y="1069"/>
                  </a:lnTo>
                  <a:lnTo>
                    <a:pt x="1461" y="1070"/>
                  </a:lnTo>
                  <a:lnTo>
                    <a:pt x="1460" y="1073"/>
                  </a:lnTo>
                  <a:lnTo>
                    <a:pt x="1458" y="1074"/>
                  </a:lnTo>
                  <a:lnTo>
                    <a:pt x="1457" y="1075"/>
                  </a:lnTo>
                  <a:lnTo>
                    <a:pt x="1456" y="1077"/>
                  </a:lnTo>
                  <a:lnTo>
                    <a:pt x="1453" y="1077"/>
                  </a:lnTo>
                  <a:lnTo>
                    <a:pt x="1451" y="1074"/>
                  </a:lnTo>
                  <a:lnTo>
                    <a:pt x="1451" y="1063"/>
                  </a:lnTo>
                  <a:lnTo>
                    <a:pt x="1451" y="1052"/>
                  </a:lnTo>
                  <a:lnTo>
                    <a:pt x="1447" y="1036"/>
                  </a:lnTo>
                  <a:lnTo>
                    <a:pt x="1444" y="1023"/>
                  </a:lnTo>
                  <a:lnTo>
                    <a:pt x="1441" y="1013"/>
                  </a:lnTo>
                  <a:lnTo>
                    <a:pt x="1439" y="1007"/>
                  </a:lnTo>
                  <a:lnTo>
                    <a:pt x="1434" y="1000"/>
                  </a:lnTo>
                  <a:lnTo>
                    <a:pt x="1417" y="976"/>
                  </a:lnTo>
                  <a:lnTo>
                    <a:pt x="1415" y="968"/>
                  </a:lnTo>
                  <a:lnTo>
                    <a:pt x="1415" y="962"/>
                  </a:lnTo>
                  <a:lnTo>
                    <a:pt x="1417" y="955"/>
                  </a:lnTo>
                  <a:lnTo>
                    <a:pt x="1419" y="952"/>
                  </a:lnTo>
                  <a:lnTo>
                    <a:pt x="1420" y="950"/>
                  </a:lnTo>
                  <a:lnTo>
                    <a:pt x="1421" y="947"/>
                  </a:lnTo>
                  <a:lnTo>
                    <a:pt x="1422" y="945"/>
                  </a:lnTo>
                  <a:lnTo>
                    <a:pt x="1422" y="942"/>
                  </a:lnTo>
                  <a:lnTo>
                    <a:pt x="1417" y="941"/>
                  </a:lnTo>
                  <a:lnTo>
                    <a:pt x="1411" y="939"/>
                  </a:lnTo>
                  <a:lnTo>
                    <a:pt x="1407" y="935"/>
                  </a:lnTo>
                  <a:lnTo>
                    <a:pt x="1405" y="931"/>
                  </a:lnTo>
                  <a:lnTo>
                    <a:pt x="1404" y="930"/>
                  </a:lnTo>
                  <a:lnTo>
                    <a:pt x="1402" y="929"/>
                  </a:lnTo>
                  <a:lnTo>
                    <a:pt x="1401" y="927"/>
                  </a:lnTo>
                  <a:lnTo>
                    <a:pt x="1401" y="926"/>
                  </a:lnTo>
                  <a:lnTo>
                    <a:pt x="1401" y="926"/>
                  </a:lnTo>
                  <a:lnTo>
                    <a:pt x="1402" y="926"/>
                  </a:lnTo>
                  <a:lnTo>
                    <a:pt x="1405" y="926"/>
                  </a:lnTo>
                  <a:lnTo>
                    <a:pt x="1407" y="926"/>
                  </a:lnTo>
                  <a:lnTo>
                    <a:pt x="1410" y="925"/>
                  </a:lnTo>
                  <a:lnTo>
                    <a:pt x="1411" y="924"/>
                  </a:lnTo>
                  <a:lnTo>
                    <a:pt x="1411" y="921"/>
                  </a:lnTo>
                  <a:lnTo>
                    <a:pt x="1410" y="919"/>
                  </a:lnTo>
                  <a:lnTo>
                    <a:pt x="1407" y="915"/>
                  </a:lnTo>
                  <a:lnTo>
                    <a:pt x="1406" y="912"/>
                  </a:lnTo>
                  <a:lnTo>
                    <a:pt x="1406" y="909"/>
                  </a:lnTo>
                  <a:lnTo>
                    <a:pt x="1406" y="906"/>
                  </a:lnTo>
                  <a:lnTo>
                    <a:pt x="1405" y="903"/>
                  </a:lnTo>
                  <a:lnTo>
                    <a:pt x="1402" y="901"/>
                  </a:lnTo>
                  <a:lnTo>
                    <a:pt x="1400" y="900"/>
                  </a:lnTo>
                  <a:lnTo>
                    <a:pt x="1399" y="898"/>
                  </a:lnTo>
                  <a:lnTo>
                    <a:pt x="1397" y="895"/>
                  </a:lnTo>
                  <a:lnTo>
                    <a:pt x="1397" y="894"/>
                  </a:lnTo>
                  <a:lnTo>
                    <a:pt x="1397" y="891"/>
                  </a:lnTo>
                  <a:lnTo>
                    <a:pt x="1399" y="890"/>
                  </a:lnTo>
                  <a:lnTo>
                    <a:pt x="1404" y="886"/>
                  </a:lnTo>
                  <a:lnTo>
                    <a:pt x="1407" y="885"/>
                  </a:lnTo>
                  <a:lnTo>
                    <a:pt x="1410" y="884"/>
                  </a:lnTo>
                  <a:lnTo>
                    <a:pt x="1412" y="883"/>
                  </a:lnTo>
                  <a:lnTo>
                    <a:pt x="1415" y="880"/>
                  </a:lnTo>
                  <a:lnTo>
                    <a:pt x="1417" y="878"/>
                  </a:lnTo>
                  <a:lnTo>
                    <a:pt x="1421" y="878"/>
                  </a:lnTo>
                  <a:lnTo>
                    <a:pt x="1424" y="879"/>
                  </a:lnTo>
                  <a:lnTo>
                    <a:pt x="1429" y="880"/>
                  </a:lnTo>
                  <a:lnTo>
                    <a:pt x="1434" y="883"/>
                  </a:lnTo>
                  <a:lnTo>
                    <a:pt x="1441" y="883"/>
                  </a:lnTo>
                  <a:lnTo>
                    <a:pt x="1448" y="883"/>
                  </a:lnTo>
                  <a:lnTo>
                    <a:pt x="1451" y="884"/>
                  </a:lnTo>
                  <a:lnTo>
                    <a:pt x="1453" y="886"/>
                  </a:lnTo>
                  <a:lnTo>
                    <a:pt x="1456" y="889"/>
                  </a:lnTo>
                  <a:lnTo>
                    <a:pt x="1457" y="890"/>
                  </a:lnTo>
                  <a:lnTo>
                    <a:pt x="1460" y="893"/>
                  </a:lnTo>
                  <a:lnTo>
                    <a:pt x="1462" y="893"/>
                  </a:lnTo>
                  <a:lnTo>
                    <a:pt x="1463" y="893"/>
                  </a:lnTo>
                  <a:lnTo>
                    <a:pt x="1465" y="891"/>
                  </a:lnTo>
                  <a:lnTo>
                    <a:pt x="1465" y="890"/>
                  </a:lnTo>
                  <a:lnTo>
                    <a:pt x="1465" y="889"/>
                  </a:lnTo>
                  <a:lnTo>
                    <a:pt x="1463" y="888"/>
                  </a:lnTo>
                  <a:lnTo>
                    <a:pt x="1462" y="885"/>
                  </a:lnTo>
                  <a:lnTo>
                    <a:pt x="1460" y="883"/>
                  </a:lnTo>
                  <a:lnTo>
                    <a:pt x="1457" y="881"/>
                  </a:lnTo>
                  <a:lnTo>
                    <a:pt x="1455" y="880"/>
                  </a:lnTo>
                  <a:lnTo>
                    <a:pt x="1452" y="878"/>
                  </a:lnTo>
                  <a:lnTo>
                    <a:pt x="1451" y="875"/>
                  </a:lnTo>
                  <a:lnTo>
                    <a:pt x="1450" y="873"/>
                  </a:lnTo>
                  <a:lnTo>
                    <a:pt x="1450" y="870"/>
                  </a:lnTo>
                  <a:lnTo>
                    <a:pt x="1448" y="868"/>
                  </a:lnTo>
                  <a:lnTo>
                    <a:pt x="1446" y="866"/>
                  </a:lnTo>
                  <a:lnTo>
                    <a:pt x="1440" y="866"/>
                  </a:lnTo>
                  <a:lnTo>
                    <a:pt x="1432" y="869"/>
                  </a:lnTo>
                  <a:lnTo>
                    <a:pt x="1425" y="870"/>
                  </a:lnTo>
                  <a:lnTo>
                    <a:pt x="1420" y="869"/>
                  </a:lnTo>
                  <a:lnTo>
                    <a:pt x="1419" y="866"/>
                  </a:lnTo>
                  <a:lnTo>
                    <a:pt x="1419" y="864"/>
                  </a:lnTo>
                  <a:lnTo>
                    <a:pt x="1419" y="862"/>
                  </a:lnTo>
                  <a:lnTo>
                    <a:pt x="1421" y="860"/>
                  </a:lnTo>
                  <a:lnTo>
                    <a:pt x="1424" y="859"/>
                  </a:lnTo>
                  <a:lnTo>
                    <a:pt x="1426" y="858"/>
                  </a:lnTo>
                  <a:lnTo>
                    <a:pt x="1429" y="857"/>
                  </a:lnTo>
                  <a:lnTo>
                    <a:pt x="1431" y="857"/>
                  </a:lnTo>
                  <a:lnTo>
                    <a:pt x="1434" y="857"/>
                  </a:lnTo>
                  <a:lnTo>
                    <a:pt x="1436" y="857"/>
                  </a:lnTo>
                  <a:lnTo>
                    <a:pt x="1441" y="855"/>
                  </a:lnTo>
                  <a:lnTo>
                    <a:pt x="1442" y="852"/>
                  </a:lnTo>
                  <a:lnTo>
                    <a:pt x="1442" y="847"/>
                  </a:lnTo>
                  <a:lnTo>
                    <a:pt x="1441" y="842"/>
                  </a:lnTo>
                  <a:lnTo>
                    <a:pt x="1441" y="838"/>
                  </a:lnTo>
                  <a:lnTo>
                    <a:pt x="1444" y="835"/>
                  </a:lnTo>
                  <a:lnTo>
                    <a:pt x="1446" y="833"/>
                  </a:lnTo>
                  <a:lnTo>
                    <a:pt x="1447" y="830"/>
                  </a:lnTo>
                  <a:lnTo>
                    <a:pt x="1448" y="827"/>
                  </a:lnTo>
                  <a:lnTo>
                    <a:pt x="1448" y="824"/>
                  </a:lnTo>
                  <a:lnTo>
                    <a:pt x="1448" y="820"/>
                  </a:lnTo>
                  <a:lnTo>
                    <a:pt x="1448" y="817"/>
                  </a:lnTo>
                  <a:lnTo>
                    <a:pt x="1452" y="808"/>
                  </a:lnTo>
                  <a:lnTo>
                    <a:pt x="1451" y="797"/>
                  </a:lnTo>
                  <a:lnTo>
                    <a:pt x="1450" y="788"/>
                  </a:lnTo>
                  <a:lnTo>
                    <a:pt x="1445" y="782"/>
                  </a:lnTo>
                  <a:lnTo>
                    <a:pt x="1437" y="777"/>
                  </a:lnTo>
                  <a:lnTo>
                    <a:pt x="1429" y="778"/>
                  </a:lnTo>
                  <a:lnTo>
                    <a:pt x="1426" y="778"/>
                  </a:lnTo>
                  <a:lnTo>
                    <a:pt x="1424" y="778"/>
                  </a:lnTo>
                  <a:lnTo>
                    <a:pt x="1421" y="778"/>
                  </a:lnTo>
                  <a:lnTo>
                    <a:pt x="1419" y="778"/>
                  </a:lnTo>
                  <a:lnTo>
                    <a:pt x="1416" y="778"/>
                  </a:lnTo>
                  <a:lnTo>
                    <a:pt x="1414" y="778"/>
                  </a:lnTo>
                  <a:lnTo>
                    <a:pt x="1411" y="779"/>
                  </a:lnTo>
                  <a:lnTo>
                    <a:pt x="1410" y="781"/>
                  </a:lnTo>
                  <a:lnTo>
                    <a:pt x="1410" y="782"/>
                  </a:lnTo>
                  <a:lnTo>
                    <a:pt x="1410" y="783"/>
                  </a:lnTo>
                  <a:lnTo>
                    <a:pt x="1412" y="786"/>
                  </a:lnTo>
                  <a:lnTo>
                    <a:pt x="1415" y="788"/>
                  </a:lnTo>
                  <a:lnTo>
                    <a:pt x="1420" y="794"/>
                  </a:lnTo>
                  <a:lnTo>
                    <a:pt x="1424" y="799"/>
                  </a:lnTo>
                  <a:lnTo>
                    <a:pt x="1426" y="804"/>
                  </a:lnTo>
                  <a:lnTo>
                    <a:pt x="1424" y="809"/>
                  </a:lnTo>
                  <a:lnTo>
                    <a:pt x="1417" y="812"/>
                  </a:lnTo>
                  <a:lnTo>
                    <a:pt x="1399" y="812"/>
                  </a:lnTo>
                  <a:lnTo>
                    <a:pt x="1396" y="813"/>
                  </a:lnTo>
                  <a:lnTo>
                    <a:pt x="1392" y="814"/>
                  </a:lnTo>
                  <a:lnTo>
                    <a:pt x="1390" y="814"/>
                  </a:lnTo>
                  <a:lnTo>
                    <a:pt x="1389" y="814"/>
                  </a:lnTo>
                  <a:lnTo>
                    <a:pt x="1386" y="813"/>
                  </a:lnTo>
                  <a:lnTo>
                    <a:pt x="1384" y="809"/>
                  </a:lnTo>
                  <a:lnTo>
                    <a:pt x="1382" y="808"/>
                  </a:lnTo>
                  <a:lnTo>
                    <a:pt x="1381" y="806"/>
                  </a:lnTo>
                  <a:lnTo>
                    <a:pt x="1381" y="803"/>
                  </a:lnTo>
                  <a:lnTo>
                    <a:pt x="1381" y="802"/>
                  </a:lnTo>
                  <a:lnTo>
                    <a:pt x="1381" y="801"/>
                  </a:lnTo>
                  <a:lnTo>
                    <a:pt x="1381" y="799"/>
                  </a:lnTo>
                  <a:lnTo>
                    <a:pt x="1379" y="797"/>
                  </a:lnTo>
                  <a:lnTo>
                    <a:pt x="1376" y="797"/>
                  </a:lnTo>
                  <a:lnTo>
                    <a:pt x="1373" y="796"/>
                  </a:lnTo>
                  <a:lnTo>
                    <a:pt x="1370" y="794"/>
                  </a:lnTo>
                  <a:lnTo>
                    <a:pt x="1369" y="792"/>
                  </a:lnTo>
                  <a:lnTo>
                    <a:pt x="1368" y="789"/>
                  </a:lnTo>
                  <a:lnTo>
                    <a:pt x="1366" y="786"/>
                  </a:lnTo>
                  <a:lnTo>
                    <a:pt x="1365" y="783"/>
                  </a:lnTo>
                  <a:lnTo>
                    <a:pt x="1365" y="781"/>
                  </a:lnTo>
                  <a:lnTo>
                    <a:pt x="1365" y="777"/>
                  </a:lnTo>
                  <a:lnTo>
                    <a:pt x="1365" y="772"/>
                  </a:lnTo>
                  <a:lnTo>
                    <a:pt x="1366" y="767"/>
                  </a:lnTo>
                  <a:lnTo>
                    <a:pt x="1368" y="762"/>
                  </a:lnTo>
                  <a:lnTo>
                    <a:pt x="1370" y="761"/>
                  </a:lnTo>
                  <a:lnTo>
                    <a:pt x="1371" y="760"/>
                  </a:lnTo>
                  <a:lnTo>
                    <a:pt x="1374" y="757"/>
                  </a:lnTo>
                  <a:lnTo>
                    <a:pt x="1375" y="755"/>
                  </a:lnTo>
                  <a:lnTo>
                    <a:pt x="1376" y="752"/>
                  </a:lnTo>
                  <a:lnTo>
                    <a:pt x="1375" y="747"/>
                  </a:lnTo>
                  <a:lnTo>
                    <a:pt x="1373" y="741"/>
                  </a:lnTo>
                  <a:lnTo>
                    <a:pt x="1370" y="733"/>
                  </a:lnTo>
                  <a:lnTo>
                    <a:pt x="1369" y="728"/>
                  </a:lnTo>
                  <a:lnTo>
                    <a:pt x="1370" y="725"/>
                  </a:lnTo>
                  <a:lnTo>
                    <a:pt x="1376" y="723"/>
                  </a:lnTo>
                  <a:lnTo>
                    <a:pt x="1380" y="725"/>
                  </a:lnTo>
                  <a:lnTo>
                    <a:pt x="1384" y="726"/>
                  </a:lnTo>
                  <a:lnTo>
                    <a:pt x="1387" y="728"/>
                  </a:lnTo>
                  <a:lnTo>
                    <a:pt x="1391" y="731"/>
                  </a:lnTo>
                  <a:lnTo>
                    <a:pt x="1399" y="735"/>
                  </a:lnTo>
                  <a:lnTo>
                    <a:pt x="1405" y="737"/>
                  </a:lnTo>
                  <a:lnTo>
                    <a:pt x="1412" y="740"/>
                  </a:lnTo>
                  <a:lnTo>
                    <a:pt x="1417" y="741"/>
                  </a:lnTo>
                  <a:lnTo>
                    <a:pt x="1424" y="743"/>
                  </a:lnTo>
                  <a:lnTo>
                    <a:pt x="1429" y="746"/>
                  </a:lnTo>
                  <a:lnTo>
                    <a:pt x="1432" y="746"/>
                  </a:lnTo>
                  <a:lnTo>
                    <a:pt x="1435" y="743"/>
                  </a:lnTo>
                  <a:lnTo>
                    <a:pt x="1434" y="737"/>
                  </a:lnTo>
                  <a:lnTo>
                    <a:pt x="1431" y="731"/>
                  </a:lnTo>
                  <a:lnTo>
                    <a:pt x="1429" y="727"/>
                  </a:lnTo>
                  <a:lnTo>
                    <a:pt x="1426" y="723"/>
                  </a:lnTo>
                  <a:lnTo>
                    <a:pt x="1422" y="721"/>
                  </a:lnTo>
                  <a:lnTo>
                    <a:pt x="1417" y="718"/>
                  </a:lnTo>
                  <a:lnTo>
                    <a:pt x="1415" y="717"/>
                  </a:lnTo>
                  <a:lnTo>
                    <a:pt x="1412" y="714"/>
                  </a:lnTo>
                  <a:lnTo>
                    <a:pt x="1410" y="711"/>
                  </a:lnTo>
                  <a:lnTo>
                    <a:pt x="1410" y="709"/>
                  </a:lnTo>
                  <a:lnTo>
                    <a:pt x="1410" y="705"/>
                  </a:lnTo>
                  <a:lnTo>
                    <a:pt x="1409" y="704"/>
                  </a:lnTo>
                  <a:lnTo>
                    <a:pt x="1407" y="701"/>
                  </a:lnTo>
                  <a:lnTo>
                    <a:pt x="1405" y="699"/>
                  </a:lnTo>
                  <a:lnTo>
                    <a:pt x="1402" y="697"/>
                  </a:lnTo>
                  <a:lnTo>
                    <a:pt x="1400" y="697"/>
                  </a:lnTo>
                  <a:lnTo>
                    <a:pt x="1399" y="697"/>
                  </a:lnTo>
                  <a:lnTo>
                    <a:pt x="1396" y="699"/>
                  </a:lnTo>
                  <a:lnTo>
                    <a:pt x="1394" y="699"/>
                  </a:lnTo>
                  <a:lnTo>
                    <a:pt x="1391" y="697"/>
                  </a:lnTo>
                  <a:lnTo>
                    <a:pt x="1390" y="696"/>
                  </a:lnTo>
                  <a:lnTo>
                    <a:pt x="1389" y="695"/>
                  </a:lnTo>
                  <a:lnTo>
                    <a:pt x="1389" y="692"/>
                  </a:lnTo>
                  <a:lnTo>
                    <a:pt x="1389" y="691"/>
                  </a:lnTo>
                  <a:lnTo>
                    <a:pt x="1389" y="689"/>
                  </a:lnTo>
                  <a:lnTo>
                    <a:pt x="1390" y="686"/>
                  </a:lnTo>
                  <a:lnTo>
                    <a:pt x="1390" y="684"/>
                  </a:lnTo>
                  <a:lnTo>
                    <a:pt x="1390" y="682"/>
                  </a:lnTo>
                  <a:lnTo>
                    <a:pt x="1389" y="680"/>
                  </a:lnTo>
                  <a:lnTo>
                    <a:pt x="1386" y="679"/>
                  </a:lnTo>
                  <a:lnTo>
                    <a:pt x="1382" y="677"/>
                  </a:lnTo>
                  <a:lnTo>
                    <a:pt x="1379" y="677"/>
                  </a:lnTo>
                  <a:lnTo>
                    <a:pt x="1376" y="677"/>
                  </a:lnTo>
                  <a:lnTo>
                    <a:pt x="1373" y="677"/>
                  </a:lnTo>
                  <a:lnTo>
                    <a:pt x="1370" y="679"/>
                  </a:lnTo>
                  <a:lnTo>
                    <a:pt x="1369" y="680"/>
                  </a:lnTo>
                  <a:lnTo>
                    <a:pt x="1368" y="681"/>
                  </a:lnTo>
                  <a:lnTo>
                    <a:pt x="1368" y="682"/>
                  </a:lnTo>
                  <a:lnTo>
                    <a:pt x="1368" y="685"/>
                  </a:lnTo>
                  <a:lnTo>
                    <a:pt x="1368" y="687"/>
                  </a:lnTo>
                  <a:lnTo>
                    <a:pt x="1368" y="690"/>
                  </a:lnTo>
                  <a:lnTo>
                    <a:pt x="1366" y="696"/>
                  </a:lnTo>
                  <a:lnTo>
                    <a:pt x="1361" y="697"/>
                  </a:lnTo>
                  <a:lnTo>
                    <a:pt x="1355" y="696"/>
                  </a:lnTo>
                  <a:lnTo>
                    <a:pt x="1348" y="690"/>
                  </a:lnTo>
                  <a:lnTo>
                    <a:pt x="1344" y="687"/>
                  </a:lnTo>
                  <a:lnTo>
                    <a:pt x="1343" y="685"/>
                  </a:lnTo>
                  <a:lnTo>
                    <a:pt x="1343" y="682"/>
                  </a:lnTo>
                  <a:lnTo>
                    <a:pt x="1343" y="679"/>
                  </a:lnTo>
                  <a:lnTo>
                    <a:pt x="1343" y="676"/>
                  </a:lnTo>
                  <a:lnTo>
                    <a:pt x="1341" y="674"/>
                  </a:lnTo>
                  <a:lnTo>
                    <a:pt x="1341" y="670"/>
                  </a:lnTo>
                  <a:lnTo>
                    <a:pt x="1340" y="667"/>
                  </a:lnTo>
                  <a:lnTo>
                    <a:pt x="1339" y="665"/>
                  </a:lnTo>
                  <a:lnTo>
                    <a:pt x="1338" y="663"/>
                  </a:lnTo>
                  <a:lnTo>
                    <a:pt x="1338" y="661"/>
                  </a:lnTo>
                  <a:lnTo>
                    <a:pt x="1336" y="659"/>
                  </a:lnTo>
                  <a:lnTo>
                    <a:pt x="1335" y="653"/>
                  </a:lnTo>
                  <a:lnTo>
                    <a:pt x="1338" y="649"/>
                  </a:lnTo>
                  <a:lnTo>
                    <a:pt x="1341" y="646"/>
                  </a:lnTo>
                  <a:lnTo>
                    <a:pt x="1343" y="643"/>
                  </a:lnTo>
                  <a:lnTo>
                    <a:pt x="1341" y="638"/>
                  </a:lnTo>
                  <a:lnTo>
                    <a:pt x="1340" y="636"/>
                  </a:lnTo>
                  <a:lnTo>
                    <a:pt x="1338" y="634"/>
                  </a:lnTo>
                  <a:lnTo>
                    <a:pt x="1335" y="631"/>
                  </a:lnTo>
                  <a:lnTo>
                    <a:pt x="1334" y="629"/>
                  </a:lnTo>
                  <a:lnTo>
                    <a:pt x="1331" y="626"/>
                  </a:lnTo>
                  <a:lnTo>
                    <a:pt x="1331" y="625"/>
                  </a:lnTo>
                  <a:lnTo>
                    <a:pt x="1333" y="623"/>
                  </a:lnTo>
                  <a:lnTo>
                    <a:pt x="1335" y="620"/>
                  </a:lnTo>
                  <a:lnTo>
                    <a:pt x="1338" y="619"/>
                  </a:lnTo>
                  <a:lnTo>
                    <a:pt x="1340" y="618"/>
                  </a:lnTo>
                  <a:lnTo>
                    <a:pt x="1341" y="617"/>
                  </a:lnTo>
                  <a:lnTo>
                    <a:pt x="1344" y="613"/>
                  </a:lnTo>
                  <a:lnTo>
                    <a:pt x="1345" y="610"/>
                  </a:lnTo>
                  <a:lnTo>
                    <a:pt x="1344" y="608"/>
                  </a:lnTo>
                  <a:lnTo>
                    <a:pt x="1343" y="607"/>
                  </a:lnTo>
                  <a:lnTo>
                    <a:pt x="1340" y="605"/>
                  </a:lnTo>
                  <a:lnTo>
                    <a:pt x="1336" y="604"/>
                  </a:lnTo>
                  <a:lnTo>
                    <a:pt x="1333" y="603"/>
                  </a:lnTo>
                  <a:lnTo>
                    <a:pt x="1330" y="602"/>
                  </a:lnTo>
                  <a:lnTo>
                    <a:pt x="1329" y="600"/>
                  </a:lnTo>
                  <a:lnTo>
                    <a:pt x="1328" y="598"/>
                  </a:lnTo>
                  <a:lnTo>
                    <a:pt x="1328" y="595"/>
                  </a:lnTo>
                  <a:lnTo>
                    <a:pt x="1328" y="594"/>
                  </a:lnTo>
                  <a:lnTo>
                    <a:pt x="1329" y="592"/>
                  </a:lnTo>
                  <a:lnTo>
                    <a:pt x="1329" y="589"/>
                  </a:lnTo>
                  <a:lnTo>
                    <a:pt x="1329" y="588"/>
                  </a:lnTo>
                  <a:lnTo>
                    <a:pt x="1329" y="585"/>
                  </a:lnTo>
                  <a:lnTo>
                    <a:pt x="1326" y="582"/>
                  </a:lnTo>
                  <a:lnTo>
                    <a:pt x="1324" y="578"/>
                  </a:lnTo>
                  <a:lnTo>
                    <a:pt x="1320" y="574"/>
                  </a:lnTo>
                  <a:lnTo>
                    <a:pt x="1316" y="572"/>
                  </a:lnTo>
                  <a:lnTo>
                    <a:pt x="1313" y="570"/>
                  </a:lnTo>
                  <a:lnTo>
                    <a:pt x="1309" y="569"/>
                  </a:lnTo>
                  <a:lnTo>
                    <a:pt x="1308" y="568"/>
                  </a:lnTo>
                  <a:lnTo>
                    <a:pt x="1306" y="567"/>
                  </a:lnTo>
                  <a:lnTo>
                    <a:pt x="1306" y="566"/>
                  </a:lnTo>
                  <a:lnTo>
                    <a:pt x="1308" y="563"/>
                  </a:lnTo>
                  <a:lnTo>
                    <a:pt x="1308" y="562"/>
                  </a:lnTo>
                  <a:lnTo>
                    <a:pt x="1308" y="559"/>
                  </a:lnTo>
                  <a:lnTo>
                    <a:pt x="1309" y="548"/>
                  </a:lnTo>
                  <a:lnTo>
                    <a:pt x="1305" y="539"/>
                  </a:lnTo>
                  <a:lnTo>
                    <a:pt x="1304" y="533"/>
                  </a:lnTo>
                  <a:lnTo>
                    <a:pt x="1303" y="528"/>
                  </a:lnTo>
                  <a:lnTo>
                    <a:pt x="1300" y="524"/>
                  </a:lnTo>
                  <a:lnTo>
                    <a:pt x="1298" y="521"/>
                  </a:lnTo>
                  <a:lnTo>
                    <a:pt x="1297" y="517"/>
                  </a:lnTo>
                  <a:lnTo>
                    <a:pt x="1295" y="515"/>
                  </a:lnTo>
                  <a:lnTo>
                    <a:pt x="1292" y="512"/>
                  </a:lnTo>
                  <a:lnTo>
                    <a:pt x="1287" y="511"/>
                  </a:lnTo>
                  <a:lnTo>
                    <a:pt x="1285" y="508"/>
                  </a:lnTo>
                  <a:lnTo>
                    <a:pt x="1283" y="506"/>
                  </a:lnTo>
                  <a:lnTo>
                    <a:pt x="1280" y="502"/>
                  </a:lnTo>
                  <a:lnTo>
                    <a:pt x="1278" y="500"/>
                  </a:lnTo>
                  <a:lnTo>
                    <a:pt x="1277" y="497"/>
                  </a:lnTo>
                  <a:lnTo>
                    <a:pt x="1274" y="493"/>
                  </a:lnTo>
                  <a:lnTo>
                    <a:pt x="1269" y="490"/>
                  </a:lnTo>
                  <a:lnTo>
                    <a:pt x="1265" y="486"/>
                  </a:lnTo>
                  <a:lnTo>
                    <a:pt x="1260" y="482"/>
                  </a:lnTo>
                  <a:lnTo>
                    <a:pt x="1258" y="476"/>
                  </a:lnTo>
                  <a:lnTo>
                    <a:pt x="1257" y="471"/>
                  </a:lnTo>
                  <a:lnTo>
                    <a:pt x="1255" y="466"/>
                  </a:lnTo>
                  <a:lnTo>
                    <a:pt x="1252" y="457"/>
                  </a:lnTo>
                  <a:lnTo>
                    <a:pt x="1245" y="449"/>
                  </a:lnTo>
                  <a:lnTo>
                    <a:pt x="1238" y="440"/>
                  </a:lnTo>
                  <a:lnTo>
                    <a:pt x="1229" y="435"/>
                  </a:lnTo>
                  <a:lnTo>
                    <a:pt x="1216" y="427"/>
                  </a:lnTo>
                  <a:lnTo>
                    <a:pt x="1201" y="421"/>
                  </a:lnTo>
                  <a:lnTo>
                    <a:pt x="1194" y="418"/>
                  </a:lnTo>
                  <a:lnTo>
                    <a:pt x="1188" y="416"/>
                  </a:lnTo>
                  <a:lnTo>
                    <a:pt x="1179" y="414"/>
                  </a:lnTo>
                  <a:lnTo>
                    <a:pt x="1176" y="411"/>
                  </a:lnTo>
                  <a:lnTo>
                    <a:pt x="1171" y="409"/>
                  </a:lnTo>
                  <a:lnTo>
                    <a:pt x="1166" y="406"/>
                  </a:lnTo>
                  <a:lnTo>
                    <a:pt x="1162" y="404"/>
                  </a:lnTo>
                  <a:lnTo>
                    <a:pt x="1158" y="403"/>
                  </a:lnTo>
                  <a:lnTo>
                    <a:pt x="1156" y="403"/>
                  </a:lnTo>
                  <a:lnTo>
                    <a:pt x="1152" y="401"/>
                  </a:lnTo>
                  <a:lnTo>
                    <a:pt x="1148" y="400"/>
                  </a:lnTo>
                  <a:lnTo>
                    <a:pt x="1146" y="399"/>
                  </a:lnTo>
                  <a:lnTo>
                    <a:pt x="1143" y="399"/>
                  </a:lnTo>
                  <a:lnTo>
                    <a:pt x="1142" y="400"/>
                  </a:lnTo>
                  <a:lnTo>
                    <a:pt x="1143" y="401"/>
                  </a:lnTo>
                  <a:lnTo>
                    <a:pt x="1145" y="404"/>
                  </a:lnTo>
                  <a:lnTo>
                    <a:pt x="1146" y="405"/>
                  </a:lnTo>
                  <a:lnTo>
                    <a:pt x="1147" y="408"/>
                  </a:lnTo>
                  <a:lnTo>
                    <a:pt x="1148" y="409"/>
                  </a:lnTo>
                  <a:lnTo>
                    <a:pt x="1148" y="410"/>
                  </a:lnTo>
                  <a:lnTo>
                    <a:pt x="1147" y="411"/>
                  </a:lnTo>
                  <a:lnTo>
                    <a:pt x="1145" y="411"/>
                  </a:lnTo>
                  <a:lnTo>
                    <a:pt x="1142" y="411"/>
                  </a:lnTo>
                  <a:lnTo>
                    <a:pt x="1140" y="410"/>
                  </a:lnTo>
                  <a:lnTo>
                    <a:pt x="1137" y="410"/>
                  </a:lnTo>
                  <a:lnTo>
                    <a:pt x="1135" y="409"/>
                  </a:lnTo>
                  <a:lnTo>
                    <a:pt x="1133" y="409"/>
                  </a:lnTo>
                  <a:lnTo>
                    <a:pt x="1123" y="405"/>
                  </a:lnTo>
                  <a:lnTo>
                    <a:pt x="1116" y="404"/>
                  </a:lnTo>
                  <a:lnTo>
                    <a:pt x="1111" y="406"/>
                  </a:lnTo>
                  <a:lnTo>
                    <a:pt x="1110" y="411"/>
                  </a:lnTo>
                  <a:lnTo>
                    <a:pt x="1106" y="410"/>
                  </a:lnTo>
                  <a:lnTo>
                    <a:pt x="1102" y="409"/>
                  </a:lnTo>
                  <a:lnTo>
                    <a:pt x="1097" y="406"/>
                  </a:lnTo>
                  <a:lnTo>
                    <a:pt x="1093" y="404"/>
                  </a:lnTo>
                  <a:lnTo>
                    <a:pt x="1091" y="404"/>
                  </a:lnTo>
                  <a:lnTo>
                    <a:pt x="1090" y="404"/>
                  </a:lnTo>
                  <a:lnTo>
                    <a:pt x="1088" y="406"/>
                  </a:lnTo>
                  <a:lnTo>
                    <a:pt x="1088" y="408"/>
                  </a:lnTo>
                  <a:lnTo>
                    <a:pt x="1088" y="410"/>
                  </a:lnTo>
                  <a:lnTo>
                    <a:pt x="1088" y="413"/>
                  </a:lnTo>
                  <a:lnTo>
                    <a:pt x="1088" y="415"/>
                  </a:lnTo>
                  <a:lnTo>
                    <a:pt x="1088" y="416"/>
                  </a:lnTo>
                  <a:lnTo>
                    <a:pt x="1081" y="415"/>
                  </a:lnTo>
                  <a:lnTo>
                    <a:pt x="1075" y="413"/>
                  </a:lnTo>
                  <a:lnTo>
                    <a:pt x="1067" y="411"/>
                  </a:lnTo>
                  <a:lnTo>
                    <a:pt x="1064" y="410"/>
                  </a:lnTo>
                  <a:lnTo>
                    <a:pt x="1059" y="409"/>
                  </a:lnTo>
                  <a:lnTo>
                    <a:pt x="1054" y="408"/>
                  </a:lnTo>
                  <a:lnTo>
                    <a:pt x="1050" y="406"/>
                  </a:lnTo>
                  <a:lnTo>
                    <a:pt x="1046" y="405"/>
                  </a:lnTo>
                  <a:lnTo>
                    <a:pt x="1044" y="403"/>
                  </a:lnTo>
                  <a:lnTo>
                    <a:pt x="1042" y="401"/>
                  </a:lnTo>
                  <a:lnTo>
                    <a:pt x="1040" y="399"/>
                  </a:lnTo>
                  <a:lnTo>
                    <a:pt x="1039" y="398"/>
                  </a:lnTo>
                  <a:lnTo>
                    <a:pt x="1036" y="396"/>
                  </a:lnTo>
                  <a:lnTo>
                    <a:pt x="1032" y="394"/>
                  </a:lnTo>
                  <a:lnTo>
                    <a:pt x="1027" y="393"/>
                  </a:lnTo>
                  <a:lnTo>
                    <a:pt x="1022" y="393"/>
                  </a:lnTo>
                  <a:lnTo>
                    <a:pt x="1017" y="390"/>
                  </a:lnTo>
                  <a:lnTo>
                    <a:pt x="1015" y="390"/>
                  </a:lnTo>
                  <a:lnTo>
                    <a:pt x="1014" y="389"/>
                  </a:lnTo>
                  <a:lnTo>
                    <a:pt x="1014" y="388"/>
                  </a:lnTo>
                  <a:lnTo>
                    <a:pt x="1015" y="386"/>
                  </a:lnTo>
                  <a:lnTo>
                    <a:pt x="1016" y="385"/>
                  </a:lnTo>
                  <a:lnTo>
                    <a:pt x="1019" y="384"/>
                  </a:lnTo>
                  <a:lnTo>
                    <a:pt x="1021" y="383"/>
                  </a:lnTo>
                  <a:lnTo>
                    <a:pt x="1024" y="381"/>
                  </a:lnTo>
                  <a:lnTo>
                    <a:pt x="1026" y="381"/>
                  </a:lnTo>
                  <a:lnTo>
                    <a:pt x="1029" y="380"/>
                  </a:lnTo>
                  <a:lnTo>
                    <a:pt x="1034" y="380"/>
                  </a:lnTo>
                  <a:lnTo>
                    <a:pt x="1041" y="380"/>
                  </a:lnTo>
                  <a:lnTo>
                    <a:pt x="1046" y="379"/>
                  </a:lnTo>
                  <a:lnTo>
                    <a:pt x="1050" y="376"/>
                  </a:lnTo>
                  <a:lnTo>
                    <a:pt x="1050" y="373"/>
                  </a:lnTo>
                  <a:lnTo>
                    <a:pt x="1047" y="370"/>
                  </a:lnTo>
                  <a:lnTo>
                    <a:pt x="1045" y="369"/>
                  </a:lnTo>
                  <a:lnTo>
                    <a:pt x="1042" y="368"/>
                  </a:lnTo>
                  <a:lnTo>
                    <a:pt x="1039" y="368"/>
                  </a:lnTo>
                  <a:lnTo>
                    <a:pt x="1035" y="368"/>
                  </a:lnTo>
                  <a:lnTo>
                    <a:pt x="1032" y="369"/>
                  </a:lnTo>
                  <a:lnTo>
                    <a:pt x="1031" y="370"/>
                  </a:lnTo>
                  <a:lnTo>
                    <a:pt x="1026" y="369"/>
                  </a:lnTo>
                  <a:lnTo>
                    <a:pt x="1022" y="368"/>
                  </a:lnTo>
                  <a:lnTo>
                    <a:pt x="1019" y="365"/>
                  </a:lnTo>
                  <a:lnTo>
                    <a:pt x="1016" y="364"/>
                  </a:lnTo>
                  <a:lnTo>
                    <a:pt x="1012" y="362"/>
                  </a:lnTo>
                  <a:lnTo>
                    <a:pt x="1004" y="359"/>
                  </a:lnTo>
                  <a:lnTo>
                    <a:pt x="995" y="358"/>
                  </a:lnTo>
                  <a:lnTo>
                    <a:pt x="986" y="354"/>
                  </a:lnTo>
                  <a:lnTo>
                    <a:pt x="984" y="352"/>
                  </a:lnTo>
                  <a:lnTo>
                    <a:pt x="983" y="349"/>
                  </a:lnTo>
                  <a:lnTo>
                    <a:pt x="983" y="345"/>
                  </a:lnTo>
                  <a:lnTo>
                    <a:pt x="985" y="343"/>
                  </a:lnTo>
                  <a:lnTo>
                    <a:pt x="988" y="339"/>
                  </a:lnTo>
                  <a:lnTo>
                    <a:pt x="990" y="338"/>
                  </a:lnTo>
                  <a:lnTo>
                    <a:pt x="995" y="335"/>
                  </a:lnTo>
                  <a:lnTo>
                    <a:pt x="999" y="334"/>
                  </a:lnTo>
                  <a:lnTo>
                    <a:pt x="1003" y="334"/>
                  </a:lnTo>
                  <a:lnTo>
                    <a:pt x="1006" y="334"/>
                  </a:lnTo>
                  <a:lnTo>
                    <a:pt x="1010" y="333"/>
                  </a:lnTo>
                  <a:lnTo>
                    <a:pt x="1012" y="333"/>
                  </a:lnTo>
                  <a:lnTo>
                    <a:pt x="1014" y="333"/>
                  </a:lnTo>
                  <a:lnTo>
                    <a:pt x="1016" y="334"/>
                  </a:lnTo>
                  <a:lnTo>
                    <a:pt x="1019" y="335"/>
                  </a:lnTo>
                  <a:lnTo>
                    <a:pt x="1021" y="337"/>
                  </a:lnTo>
                  <a:lnTo>
                    <a:pt x="1024" y="338"/>
                  </a:lnTo>
                  <a:lnTo>
                    <a:pt x="1030" y="338"/>
                  </a:lnTo>
                  <a:lnTo>
                    <a:pt x="1035" y="335"/>
                  </a:lnTo>
                  <a:lnTo>
                    <a:pt x="1039" y="332"/>
                  </a:lnTo>
                  <a:lnTo>
                    <a:pt x="1044" y="330"/>
                  </a:lnTo>
                  <a:lnTo>
                    <a:pt x="1049" y="330"/>
                  </a:lnTo>
                  <a:lnTo>
                    <a:pt x="1055" y="332"/>
                  </a:lnTo>
                  <a:lnTo>
                    <a:pt x="1061" y="334"/>
                  </a:lnTo>
                  <a:lnTo>
                    <a:pt x="1067" y="334"/>
                  </a:lnTo>
                  <a:lnTo>
                    <a:pt x="1072" y="334"/>
                  </a:lnTo>
                  <a:lnTo>
                    <a:pt x="1072" y="330"/>
                  </a:lnTo>
                  <a:lnTo>
                    <a:pt x="1074" y="329"/>
                  </a:lnTo>
                  <a:lnTo>
                    <a:pt x="1075" y="328"/>
                  </a:lnTo>
                  <a:lnTo>
                    <a:pt x="1076" y="328"/>
                  </a:lnTo>
                  <a:lnTo>
                    <a:pt x="1079" y="328"/>
                  </a:lnTo>
                  <a:lnTo>
                    <a:pt x="1080" y="328"/>
                  </a:lnTo>
                  <a:lnTo>
                    <a:pt x="1082" y="328"/>
                  </a:lnTo>
                  <a:lnTo>
                    <a:pt x="1085" y="328"/>
                  </a:lnTo>
                  <a:lnTo>
                    <a:pt x="1086" y="327"/>
                  </a:lnTo>
                  <a:lnTo>
                    <a:pt x="1087" y="327"/>
                  </a:lnTo>
                  <a:lnTo>
                    <a:pt x="1087" y="325"/>
                  </a:lnTo>
                  <a:lnTo>
                    <a:pt x="1087" y="323"/>
                  </a:lnTo>
                  <a:lnTo>
                    <a:pt x="1086" y="321"/>
                  </a:lnTo>
                  <a:lnTo>
                    <a:pt x="1082" y="316"/>
                  </a:lnTo>
                  <a:lnTo>
                    <a:pt x="1075" y="312"/>
                  </a:lnTo>
                  <a:lnTo>
                    <a:pt x="1069" y="308"/>
                  </a:lnTo>
                  <a:lnTo>
                    <a:pt x="1062" y="309"/>
                  </a:lnTo>
                  <a:lnTo>
                    <a:pt x="1061" y="312"/>
                  </a:lnTo>
                  <a:lnTo>
                    <a:pt x="1061" y="313"/>
                  </a:lnTo>
                  <a:lnTo>
                    <a:pt x="1060" y="314"/>
                  </a:lnTo>
                  <a:lnTo>
                    <a:pt x="1059" y="317"/>
                  </a:lnTo>
                  <a:lnTo>
                    <a:pt x="1057" y="318"/>
                  </a:lnTo>
                  <a:lnTo>
                    <a:pt x="1055" y="318"/>
                  </a:lnTo>
                  <a:lnTo>
                    <a:pt x="1052" y="318"/>
                  </a:lnTo>
                  <a:lnTo>
                    <a:pt x="1050" y="316"/>
                  </a:lnTo>
                  <a:lnTo>
                    <a:pt x="1046" y="314"/>
                  </a:lnTo>
                  <a:lnTo>
                    <a:pt x="1042" y="314"/>
                  </a:lnTo>
                  <a:lnTo>
                    <a:pt x="1039" y="316"/>
                  </a:lnTo>
                  <a:lnTo>
                    <a:pt x="1036" y="316"/>
                  </a:lnTo>
                  <a:lnTo>
                    <a:pt x="1035" y="318"/>
                  </a:lnTo>
                  <a:lnTo>
                    <a:pt x="1034" y="321"/>
                  </a:lnTo>
                  <a:lnTo>
                    <a:pt x="1031" y="322"/>
                  </a:lnTo>
                  <a:lnTo>
                    <a:pt x="1029" y="323"/>
                  </a:lnTo>
                  <a:lnTo>
                    <a:pt x="1025" y="323"/>
                  </a:lnTo>
                  <a:lnTo>
                    <a:pt x="1021" y="323"/>
                  </a:lnTo>
                  <a:lnTo>
                    <a:pt x="1019" y="322"/>
                  </a:lnTo>
                  <a:lnTo>
                    <a:pt x="1015" y="322"/>
                  </a:lnTo>
                  <a:lnTo>
                    <a:pt x="1012" y="321"/>
                  </a:lnTo>
                  <a:lnTo>
                    <a:pt x="1010" y="319"/>
                  </a:lnTo>
                  <a:lnTo>
                    <a:pt x="1008" y="318"/>
                  </a:lnTo>
                  <a:lnTo>
                    <a:pt x="1005" y="317"/>
                  </a:lnTo>
                  <a:lnTo>
                    <a:pt x="1005" y="316"/>
                  </a:lnTo>
                  <a:lnTo>
                    <a:pt x="1006" y="313"/>
                  </a:lnTo>
                  <a:lnTo>
                    <a:pt x="1008" y="309"/>
                  </a:lnTo>
                  <a:lnTo>
                    <a:pt x="1008" y="307"/>
                  </a:lnTo>
                  <a:lnTo>
                    <a:pt x="1001" y="302"/>
                  </a:lnTo>
                  <a:lnTo>
                    <a:pt x="993" y="299"/>
                  </a:lnTo>
                  <a:lnTo>
                    <a:pt x="983" y="298"/>
                  </a:lnTo>
                  <a:lnTo>
                    <a:pt x="974" y="297"/>
                  </a:lnTo>
                  <a:lnTo>
                    <a:pt x="964" y="292"/>
                  </a:lnTo>
                  <a:lnTo>
                    <a:pt x="958" y="286"/>
                  </a:lnTo>
                  <a:lnTo>
                    <a:pt x="953" y="278"/>
                  </a:lnTo>
                  <a:lnTo>
                    <a:pt x="950" y="276"/>
                  </a:lnTo>
                  <a:lnTo>
                    <a:pt x="949" y="272"/>
                  </a:lnTo>
                  <a:lnTo>
                    <a:pt x="948" y="270"/>
                  </a:lnTo>
                  <a:lnTo>
                    <a:pt x="948" y="266"/>
                  </a:lnTo>
                  <a:lnTo>
                    <a:pt x="948" y="265"/>
                  </a:lnTo>
                  <a:lnTo>
                    <a:pt x="948" y="262"/>
                  </a:lnTo>
                  <a:lnTo>
                    <a:pt x="948" y="260"/>
                  </a:lnTo>
                  <a:lnTo>
                    <a:pt x="948" y="257"/>
                  </a:lnTo>
                  <a:lnTo>
                    <a:pt x="949" y="256"/>
                  </a:lnTo>
                  <a:lnTo>
                    <a:pt x="950" y="256"/>
                  </a:lnTo>
                  <a:lnTo>
                    <a:pt x="961" y="250"/>
                  </a:lnTo>
                  <a:lnTo>
                    <a:pt x="973" y="246"/>
                  </a:lnTo>
                  <a:lnTo>
                    <a:pt x="984" y="242"/>
                  </a:lnTo>
                  <a:lnTo>
                    <a:pt x="989" y="242"/>
                  </a:lnTo>
                  <a:lnTo>
                    <a:pt x="994" y="241"/>
                  </a:lnTo>
                  <a:lnTo>
                    <a:pt x="998" y="238"/>
                  </a:lnTo>
                  <a:lnTo>
                    <a:pt x="1003" y="237"/>
                  </a:lnTo>
                  <a:lnTo>
                    <a:pt x="1005" y="236"/>
                  </a:lnTo>
                  <a:lnTo>
                    <a:pt x="1009" y="235"/>
                  </a:lnTo>
                  <a:lnTo>
                    <a:pt x="1012" y="232"/>
                  </a:lnTo>
                  <a:lnTo>
                    <a:pt x="1015" y="231"/>
                  </a:lnTo>
                  <a:lnTo>
                    <a:pt x="1016" y="230"/>
                  </a:lnTo>
                  <a:lnTo>
                    <a:pt x="1016" y="227"/>
                  </a:lnTo>
                  <a:lnTo>
                    <a:pt x="1017" y="226"/>
                  </a:lnTo>
                  <a:lnTo>
                    <a:pt x="1019" y="225"/>
                  </a:lnTo>
                  <a:lnTo>
                    <a:pt x="1020" y="225"/>
                  </a:lnTo>
                  <a:lnTo>
                    <a:pt x="1024" y="224"/>
                  </a:lnTo>
                  <a:lnTo>
                    <a:pt x="1026" y="225"/>
                  </a:lnTo>
                  <a:lnTo>
                    <a:pt x="1029" y="225"/>
                  </a:lnTo>
                  <a:lnTo>
                    <a:pt x="1032" y="225"/>
                  </a:lnTo>
                  <a:lnTo>
                    <a:pt x="1035" y="225"/>
                  </a:lnTo>
                  <a:lnTo>
                    <a:pt x="1037" y="225"/>
                  </a:lnTo>
                  <a:lnTo>
                    <a:pt x="1039" y="224"/>
                  </a:lnTo>
                  <a:lnTo>
                    <a:pt x="1041" y="224"/>
                  </a:lnTo>
                  <a:lnTo>
                    <a:pt x="1044" y="222"/>
                  </a:lnTo>
                  <a:lnTo>
                    <a:pt x="1046" y="221"/>
                  </a:lnTo>
                  <a:lnTo>
                    <a:pt x="1049" y="221"/>
                  </a:lnTo>
                  <a:lnTo>
                    <a:pt x="1050" y="222"/>
                  </a:lnTo>
                  <a:lnTo>
                    <a:pt x="1050" y="222"/>
                  </a:lnTo>
                  <a:lnTo>
                    <a:pt x="1052" y="224"/>
                  </a:lnTo>
                  <a:lnTo>
                    <a:pt x="1060" y="224"/>
                  </a:lnTo>
                  <a:lnTo>
                    <a:pt x="1066" y="222"/>
                  </a:lnTo>
                  <a:lnTo>
                    <a:pt x="1070" y="219"/>
                  </a:lnTo>
                  <a:lnTo>
                    <a:pt x="1075" y="215"/>
                  </a:lnTo>
                  <a:lnTo>
                    <a:pt x="1080" y="211"/>
                  </a:lnTo>
                  <a:lnTo>
                    <a:pt x="1083" y="210"/>
                  </a:lnTo>
                  <a:lnTo>
                    <a:pt x="1086" y="207"/>
                  </a:lnTo>
                  <a:lnTo>
                    <a:pt x="1088" y="206"/>
                  </a:lnTo>
                  <a:lnTo>
                    <a:pt x="1090" y="204"/>
                  </a:lnTo>
                  <a:lnTo>
                    <a:pt x="1090" y="200"/>
                  </a:lnTo>
                  <a:lnTo>
                    <a:pt x="1088" y="197"/>
                  </a:lnTo>
                  <a:lnTo>
                    <a:pt x="1086" y="195"/>
                  </a:lnTo>
                  <a:lnTo>
                    <a:pt x="1085" y="194"/>
                  </a:lnTo>
                  <a:lnTo>
                    <a:pt x="1082" y="192"/>
                  </a:lnTo>
                  <a:lnTo>
                    <a:pt x="1080" y="190"/>
                  </a:lnTo>
                  <a:lnTo>
                    <a:pt x="1079" y="189"/>
                  </a:lnTo>
                  <a:lnTo>
                    <a:pt x="1077" y="187"/>
                  </a:lnTo>
                  <a:lnTo>
                    <a:pt x="1076" y="186"/>
                  </a:lnTo>
                  <a:lnTo>
                    <a:pt x="1076" y="185"/>
                  </a:lnTo>
                  <a:lnTo>
                    <a:pt x="1077" y="184"/>
                  </a:lnTo>
                  <a:lnTo>
                    <a:pt x="1080" y="182"/>
                  </a:lnTo>
                  <a:lnTo>
                    <a:pt x="1082" y="182"/>
                  </a:lnTo>
                  <a:lnTo>
                    <a:pt x="1085" y="182"/>
                  </a:lnTo>
                  <a:lnTo>
                    <a:pt x="1087" y="182"/>
                  </a:lnTo>
                  <a:lnTo>
                    <a:pt x="1088" y="181"/>
                  </a:lnTo>
                  <a:lnTo>
                    <a:pt x="1088" y="181"/>
                  </a:lnTo>
                  <a:lnTo>
                    <a:pt x="1090" y="180"/>
                  </a:lnTo>
                  <a:lnTo>
                    <a:pt x="1088" y="179"/>
                  </a:lnTo>
                  <a:lnTo>
                    <a:pt x="1086" y="178"/>
                  </a:lnTo>
                  <a:lnTo>
                    <a:pt x="1083" y="178"/>
                  </a:lnTo>
                  <a:lnTo>
                    <a:pt x="1082" y="176"/>
                  </a:lnTo>
                  <a:lnTo>
                    <a:pt x="1081" y="175"/>
                  </a:lnTo>
                  <a:lnTo>
                    <a:pt x="1080" y="175"/>
                  </a:lnTo>
                  <a:lnTo>
                    <a:pt x="1082" y="175"/>
                  </a:lnTo>
                  <a:lnTo>
                    <a:pt x="1083" y="174"/>
                  </a:lnTo>
                  <a:lnTo>
                    <a:pt x="1085" y="173"/>
                  </a:lnTo>
                  <a:lnTo>
                    <a:pt x="1085" y="173"/>
                  </a:lnTo>
                  <a:lnTo>
                    <a:pt x="1083" y="173"/>
                  </a:lnTo>
                  <a:lnTo>
                    <a:pt x="1080" y="170"/>
                  </a:lnTo>
                  <a:lnTo>
                    <a:pt x="1077" y="170"/>
                  </a:lnTo>
                  <a:lnTo>
                    <a:pt x="1075" y="170"/>
                  </a:lnTo>
                  <a:lnTo>
                    <a:pt x="1070" y="170"/>
                  </a:lnTo>
                  <a:lnTo>
                    <a:pt x="1070" y="170"/>
                  </a:lnTo>
                  <a:lnTo>
                    <a:pt x="1069" y="170"/>
                  </a:lnTo>
                  <a:lnTo>
                    <a:pt x="1069" y="171"/>
                  </a:lnTo>
                  <a:lnTo>
                    <a:pt x="1069" y="171"/>
                  </a:lnTo>
                  <a:lnTo>
                    <a:pt x="1067" y="173"/>
                  </a:lnTo>
                  <a:lnTo>
                    <a:pt x="1062" y="171"/>
                  </a:lnTo>
                  <a:lnTo>
                    <a:pt x="1057" y="169"/>
                  </a:lnTo>
                  <a:lnTo>
                    <a:pt x="1052" y="166"/>
                  </a:lnTo>
                  <a:lnTo>
                    <a:pt x="1049" y="166"/>
                  </a:lnTo>
                  <a:lnTo>
                    <a:pt x="1046" y="165"/>
                  </a:lnTo>
                  <a:lnTo>
                    <a:pt x="1044" y="165"/>
                  </a:lnTo>
                  <a:lnTo>
                    <a:pt x="1040" y="165"/>
                  </a:lnTo>
                  <a:lnTo>
                    <a:pt x="1037" y="165"/>
                  </a:lnTo>
                  <a:lnTo>
                    <a:pt x="1036" y="164"/>
                  </a:lnTo>
                  <a:lnTo>
                    <a:pt x="1035" y="161"/>
                  </a:lnTo>
                  <a:lnTo>
                    <a:pt x="1034" y="158"/>
                  </a:lnTo>
                  <a:lnTo>
                    <a:pt x="1034" y="156"/>
                  </a:lnTo>
                  <a:lnTo>
                    <a:pt x="1034" y="154"/>
                  </a:lnTo>
                  <a:lnTo>
                    <a:pt x="1034" y="153"/>
                  </a:lnTo>
                  <a:lnTo>
                    <a:pt x="1034" y="150"/>
                  </a:lnTo>
                  <a:lnTo>
                    <a:pt x="1035" y="148"/>
                  </a:lnTo>
                  <a:lnTo>
                    <a:pt x="1036" y="145"/>
                  </a:lnTo>
                  <a:lnTo>
                    <a:pt x="1039" y="144"/>
                  </a:lnTo>
                  <a:lnTo>
                    <a:pt x="1040" y="141"/>
                  </a:lnTo>
                  <a:lnTo>
                    <a:pt x="1041" y="140"/>
                  </a:lnTo>
                  <a:lnTo>
                    <a:pt x="1044" y="139"/>
                  </a:lnTo>
                  <a:lnTo>
                    <a:pt x="1046" y="138"/>
                  </a:lnTo>
                  <a:lnTo>
                    <a:pt x="1046" y="135"/>
                  </a:lnTo>
                  <a:lnTo>
                    <a:pt x="1046" y="135"/>
                  </a:lnTo>
                  <a:lnTo>
                    <a:pt x="1046" y="134"/>
                  </a:lnTo>
                  <a:lnTo>
                    <a:pt x="1046" y="131"/>
                  </a:lnTo>
                  <a:lnTo>
                    <a:pt x="1046" y="130"/>
                  </a:lnTo>
                  <a:lnTo>
                    <a:pt x="1046" y="128"/>
                  </a:lnTo>
                  <a:lnTo>
                    <a:pt x="1046" y="128"/>
                  </a:lnTo>
                  <a:lnTo>
                    <a:pt x="1046" y="128"/>
                  </a:lnTo>
                  <a:lnTo>
                    <a:pt x="1050" y="128"/>
                  </a:lnTo>
                  <a:lnTo>
                    <a:pt x="1052" y="129"/>
                  </a:lnTo>
                  <a:lnTo>
                    <a:pt x="1055" y="130"/>
                  </a:lnTo>
                  <a:lnTo>
                    <a:pt x="1057" y="130"/>
                  </a:lnTo>
                  <a:lnTo>
                    <a:pt x="1061" y="129"/>
                  </a:lnTo>
                  <a:lnTo>
                    <a:pt x="1064" y="128"/>
                  </a:lnTo>
                  <a:lnTo>
                    <a:pt x="1065" y="125"/>
                  </a:lnTo>
                  <a:lnTo>
                    <a:pt x="1066" y="123"/>
                  </a:lnTo>
                  <a:lnTo>
                    <a:pt x="1067" y="120"/>
                  </a:lnTo>
                  <a:lnTo>
                    <a:pt x="1069" y="118"/>
                  </a:lnTo>
                  <a:lnTo>
                    <a:pt x="1070" y="115"/>
                  </a:lnTo>
                  <a:lnTo>
                    <a:pt x="1072" y="112"/>
                  </a:lnTo>
                  <a:lnTo>
                    <a:pt x="1075" y="110"/>
                  </a:lnTo>
                  <a:lnTo>
                    <a:pt x="1077" y="109"/>
                  </a:lnTo>
                  <a:lnTo>
                    <a:pt x="1080" y="107"/>
                  </a:lnTo>
                  <a:lnTo>
                    <a:pt x="1083" y="104"/>
                  </a:lnTo>
                  <a:lnTo>
                    <a:pt x="1086" y="103"/>
                  </a:lnTo>
                  <a:lnTo>
                    <a:pt x="1088" y="102"/>
                  </a:lnTo>
                  <a:lnTo>
                    <a:pt x="1097" y="102"/>
                  </a:lnTo>
                  <a:lnTo>
                    <a:pt x="1105" y="105"/>
                  </a:lnTo>
                  <a:lnTo>
                    <a:pt x="1112" y="108"/>
                  </a:lnTo>
                  <a:lnTo>
                    <a:pt x="1120" y="109"/>
                  </a:lnTo>
                  <a:lnTo>
                    <a:pt x="1123" y="110"/>
                  </a:lnTo>
                  <a:lnTo>
                    <a:pt x="1126" y="109"/>
                  </a:lnTo>
                  <a:lnTo>
                    <a:pt x="1127" y="108"/>
                  </a:lnTo>
                  <a:lnTo>
                    <a:pt x="1127" y="107"/>
                  </a:lnTo>
                  <a:lnTo>
                    <a:pt x="1127" y="105"/>
                  </a:lnTo>
                  <a:lnTo>
                    <a:pt x="1127" y="103"/>
                  </a:lnTo>
                  <a:lnTo>
                    <a:pt x="1127" y="100"/>
                  </a:lnTo>
                  <a:lnTo>
                    <a:pt x="1127" y="98"/>
                  </a:lnTo>
                  <a:lnTo>
                    <a:pt x="1127" y="95"/>
                  </a:lnTo>
                  <a:lnTo>
                    <a:pt x="1128" y="94"/>
                  </a:lnTo>
                  <a:lnTo>
                    <a:pt x="1130" y="92"/>
                  </a:lnTo>
                  <a:lnTo>
                    <a:pt x="1130" y="89"/>
                  </a:lnTo>
                  <a:lnTo>
                    <a:pt x="1131" y="87"/>
                  </a:lnTo>
                  <a:lnTo>
                    <a:pt x="1130" y="84"/>
                  </a:lnTo>
                  <a:lnTo>
                    <a:pt x="1128" y="80"/>
                  </a:lnTo>
                  <a:lnTo>
                    <a:pt x="1125" y="78"/>
                  </a:lnTo>
                  <a:lnTo>
                    <a:pt x="1122" y="76"/>
                  </a:lnTo>
                  <a:lnTo>
                    <a:pt x="1120" y="73"/>
                  </a:lnTo>
                  <a:lnTo>
                    <a:pt x="1117" y="71"/>
                  </a:lnTo>
                  <a:lnTo>
                    <a:pt x="1115" y="68"/>
                  </a:lnTo>
                  <a:lnTo>
                    <a:pt x="1113" y="66"/>
                  </a:lnTo>
                  <a:lnTo>
                    <a:pt x="1113" y="63"/>
                  </a:lnTo>
                  <a:lnTo>
                    <a:pt x="1115" y="61"/>
                  </a:lnTo>
                  <a:lnTo>
                    <a:pt x="1125" y="57"/>
                  </a:lnTo>
                  <a:lnTo>
                    <a:pt x="1136" y="58"/>
                  </a:lnTo>
                  <a:lnTo>
                    <a:pt x="1141" y="62"/>
                  </a:lnTo>
                  <a:lnTo>
                    <a:pt x="1146" y="67"/>
                  </a:lnTo>
                  <a:lnTo>
                    <a:pt x="1151" y="71"/>
                  </a:lnTo>
                  <a:lnTo>
                    <a:pt x="1159" y="73"/>
                  </a:lnTo>
                  <a:lnTo>
                    <a:pt x="1163" y="76"/>
                  </a:lnTo>
                  <a:lnTo>
                    <a:pt x="1167" y="78"/>
                  </a:lnTo>
                  <a:lnTo>
                    <a:pt x="1172" y="80"/>
                  </a:lnTo>
                  <a:lnTo>
                    <a:pt x="1176" y="83"/>
                  </a:lnTo>
                  <a:lnTo>
                    <a:pt x="1178" y="87"/>
                  </a:lnTo>
                  <a:lnTo>
                    <a:pt x="1182" y="89"/>
                  </a:lnTo>
                  <a:lnTo>
                    <a:pt x="1186" y="92"/>
                  </a:lnTo>
                  <a:lnTo>
                    <a:pt x="1187" y="93"/>
                  </a:lnTo>
                  <a:lnTo>
                    <a:pt x="1189" y="93"/>
                  </a:lnTo>
                  <a:lnTo>
                    <a:pt x="1192" y="94"/>
                  </a:lnTo>
                  <a:lnTo>
                    <a:pt x="1193" y="94"/>
                  </a:lnTo>
                  <a:lnTo>
                    <a:pt x="1193" y="94"/>
                  </a:lnTo>
                  <a:lnTo>
                    <a:pt x="1193" y="93"/>
                  </a:lnTo>
                  <a:lnTo>
                    <a:pt x="1193" y="92"/>
                  </a:lnTo>
                  <a:lnTo>
                    <a:pt x="1191" y="88"/>
                  </a:lnTo>
                  <a:lnTo>
                    <a:pt x="1187" y="85"/>
                  </a:lnTo>
                  <a:lnTo>
                    <a:pt x="1184" y="83"/>
                  </a:lnTo>
                  <a:lnTo>
                    <a:pt x="1179" y="80"/>
                  </a:lnTo>
                  <a:lnTo>
                    <a:pt x="1164" y="72"/>
                  </a:lnTo>
                  <a:lnTo>
                    <a:pt x="1151" y="63"/>
                  </a:lnTo>
                  <a:lnTo>
                    <a:pt x="1150" y="62"/>
                  </a:lnTo>
                  <a:lnTo>
                    <a:pt x="1147" y="59"/>
                  </a:lnTo>
                  <a:lnTo>
                    <a:pt x="1146" y="58"/>
                  </a:lnTo>
                  <a:lnTo>
                    <a:pt x="1143" y="56"/>
                  </a:lnTo>
                  <a:lnTo>
                    <a:pt x="1143" y="54"/>
                  </a:lnTo>
                  <a:lnTo>
                    <a:pt x="1143" y="52"/>
                  </a:lnTo>
                  <a:lnTo>
                    <a:pt x="1159" y="52"/>
                  </a:lnTo>
                  <a:lnTo>
                    <a:pt x="1163" y="52"/>
                  </a:lnTo>
                  <a:lnTo>
                    <a:pt x="1168" y="52"/>
                  </a:lnTo>
                  <a:lnTo>
                    <a:pt x="1173" y="52"/>
                  </a:lnTo>
                  <a:lnTo>
                    <a:pt x="1177" y="49"/>
                  </a:lnTo>
                  <a:lnTo>
                    <a:pt x="1179" y="49"/>
                  </a:lnTo>
                  <a:lnTo>
                    <a:pt x="1182" y="48"/>
                  </a:lnTo>
                  <a:lnTo>
                    <a:pt x="1184" y="48"/>
                  </a:lnTo>
                  <a:lnTo>
                    <a:pt x="1188" y="47"/>
                  </a:lnTo>
                  <a:lnTo>
                    <a:pt x="1193" y="47"/>
                  </a:lnTo>
                  <a:lnTo>
                    <a:pt x="1197" y="47"/>
                  </a:lnTo>
                  <a:lnTo>
                    <a:pt x="1199" y="46"/>
                  </a:lnTo>
                  <a:lnTo>
                    <a:pt x="1201" y="44"/>
                  </a:lnTo>
                  <a:lnTo>
                    <a:pt x="1203" y="44"/>
                  </a:lnTo>
                  <a:lnTo>
                    <a:pt x="1206" y="43"/>
                  </a:lnTo>
                  <a:lnTo>
                    <a:pt x="1208" y="42"/>
                  </a:lnTo>
                  <a:lnTo>
                    <a:pt x="1212" y="42"/>
                  </a:lnTo>
                  <a:lnTo>
                    <a:pt x="1216" y="42"/>
                  </a:lnTo>
                  <a:lnTo>
                    <a:pt x="1218" y="43"/>
                  </a:lnTo>
                  <a:lnTo>
                    <a:pt x="1221" y="44"/>
                  </a:lnTo>
                  <a:lnTo>
                    <a:pt x="1223" y="46"/>
                  </a:lnTo>
                  <a:lnTo>
                    <a:pt x="1224" y="47"/>
                  </a:lnTo>
                  <a:lnTo>
                    <a:pt x="1226" y="48"/>
                  </a:lnTo>
                  <a:lnTo>
                    <a:pt x="1227" y="51"/>
                  </a:lnTo>
                  <a:lnTo>
                    <a:pt x="1229" y="52"/>
                  </a:lnTo>
                  <a:lnTo>
                    <a:pt x="1232" y="53"/>
                  </a:lnTo>
                  <a:lnTo>
                    <a:pt x="1233" y="54"/>
                  </a:lnTo>
                  <a:lnTo>
                    <a:pt x="1235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8" y="66"/>
                  </a:lnTo>
                  <a:lnTo>
                    <a:pt x="1239" y="76"/>
                  </a:lnTo>
                  <a:lnTo>
                    <a:pt x="1240" y="87"/>
                  </a:lnTo>
                  <a:lnTo>
                    <a:pt x="1240" y="87"/>
                  </a:lnTo>
                  <a:lnTo>
                    <a:pt x="1240" y="88"/>
                  </a:lnTo>
                  <a:lnTo>
                    <a:pt x="1240" y="90"/>
                  </a:lnTo>
                  <a:lnTo>
                    <a:pt x="1240" y="92"/>
                  </a:lnTo>
                  <a:lnTo>
                    <a:pt x="1242" y="93"/>
                  </a:lnTo>
                  <a:lnTo>
                    <a:pt x="1243" y="94"/>
                  </a:lnTo>
                  <a:lnTo>
                    <a:pt x="1244" y="93"/>
                  </a:lnTo>
                  <a:lnTo>
                    <a:pt x="1245" y="92"/>
                  </a:lnTo>
                  <a:lnTo>
                    <a:pt x="1247" y="90"/>
                  </a:lnTo>
                  <a:lnTo>
                    <a:pt x="1248" y="89"/>
                  </a:lnTo>
                  <a:lnTo>
                    <a:pt x="1248" y="89"/>
                  </a:lnTo>
                  <a:lnTo>
                    <a:pt x="1248" y="84"/>
                  </a:lnTo>
                  <a:lnTo>
                    <a:pt x="1247" y="78"/>
                  </a:lnTo>
                  <a:lnTo>
                    <a:pt x="1245" y="73"/>
                  </a:lnTo>
                  <a:lnTo>
                    <a:pt x="1245" y="68"/>
                  </a:lnTo>
                  <a:lnTo>
                    <a:pt x="1247" y="67"/>
                  </a:lnTo>
                  <a:lnTo>
                    <a:pt x="1248" y="66"/>
                  </a:lnTo>
                  <a:lnTo>
                    <a:pt x="1248" y="66"/>
                  </a:lnTo>
                  <a:lnTo>
                    <a:pt x="1248" y="64"/>
                  </a:lnTo>
                  <a:lnTo>
                    <a:pt x="1247" y="62"/>
                  </a:lnTo>
                  <a:lnTo>
                    <a:pt x="1245" y="61"/>
                  </a:lnTo>
                  <a:lnTo>
                    <a:pt x="1243" y="58"/>
                  </a:lnTo>
                  <a:lnTo>
                    <a:pt x="1240" y="56"/>
                  </a:lnTo>
                  <a:lnTo>
                    <a:pt x="1240" y="52"/>
                  </a:lnTo>
                  <a:lnTo>
                    <a:pt x="1239" y="51"/>
                  </a:lnTo>
                  <a:lnTo>
                    <a:pt x="1240" y="49"/>
                  </a:lnTo>
                  <a:lnTo>
                    <a:pt x="1240" y="49"/>
                  </a:lnTo>
                  <a:lnTo>
                    <a:pt x="1243" y="49"/>
                  </a:lnTo>
                  <a:lnTo>
                    <a:pt x="1244" y="51"/>
                  </a:lnTo>
                  <a:lnTo>
                    <a:pt x="1245" y="52"/>
                  </a:lnTo>
                  <a:lnTo>
                    <a:pt x="1248" y="54"/>
                  </a:lnTo>
                  <a:lnTo>
                    <a:pt x="1249" y="56"/>
                  </a:lnTo>
                  <a:lnTo>
                    <a:pt x="1250" y="58"/>
                  </a:lnTo>
                  <a:lnTo>
                    <a:pt x="1253" y="61"/>
                  </a:lnTo>
                  <a:lnTo>
                    <a:pt x="1257" y="63"/>
                  </a:lnTo>
                  <a:lnTo>
                    <a:pt x="1260" y="66"/>
                  </a:lnTo>
                  <a:lnTo>
                    <a:pt x="1264" y="67"/>
                  </a:lnTo>
                  <a:lnTo>
                    <a:pt x="1265" y="69"/>
                  </a:lnTo>
                  <a:lnTo>
                    <a:pt x="1267" y="71"/>
                  </a:lnTo>
                  <a:lnTo>
                    <a:pt x="1267" y="71"/>
                  </a:lnTo>
                  <a:lnTo>
                    <a:pt x="1267" y="74"/>
                  </a:lnTo>
                  <a:lnTo>
                    <a:pt x="1268" y="78"/>
                  </a:lnTo>
                  <a:lnTo>
                    <a:pt x="1270" y="82"/>
                  </a:lnTo>
                  <a:lnTo>
                    <a:pt x="1274" y="84"/>
                  </a:lnTo>
                  <a:lnTo>
                    <a:pt x="1277" y="85"/>
                  </a:lnTo>
                  <a:lnTo>
                    <a:pt x="1279" y="87"/>
                  </a:lnTo>
                  <a:lnTo>
                    <a:pt x="1282" y="88"/>
                  </a:lnTo>
                  <a:lnTo>
                    <a:pt x="1284" y="89"/>
                  </a:lnTo>
                  <a:lnTo>
                    <a:pt x="1287" y="89"/>
                  </a:lnTo>
                  <a:lnTo>
                    <a:pt x="1287" y="88"/>
                  </a:lnTo>
                  <a:lnTo>
                    <a:pt x="1287" y="87"/>
                  </a:lnTo>
                  <a:lnTo>
                    <a:pt x="1285" y="87"/>
                  </a:lnTo>
                  <a:lnTo>
                    <a:pt x="1285" y="85"/>
                  </a:lnTo>
                  <a:lnTo>
                    <a:pt x="1284" y="84"/>
                  </a:lnTo>
                  <a:lnTo>
                    <a:pt x="1282" y="82"/>
                  </a:lnTo>
                  <a:lnTo>
                    <a:pt x="1280" y="80"/>
                  </a:lnTo>
                  <a:lnTo>
                    <a:pt x="1280" y="80"/>
                  </a:lnTo>
                  <a:lnTo>
                    <a:pt x="1282" y="79"/>
                  </a:lnTo>
                  <a:lnTo>
                    <a:pt x="1284" y="79"/>
                  </a:lnTo>
                  <a:lnTo>
                    <a:pt x="1287" y="79"/>
                  </a:lnTo>
                  <a:lnTo>
                    <a:pt x="1289" y="79"/>
                  </a:lnTo>
                  <a:lnTo>
                    <a:pt x="1292" y="80"/>
                  </a:lnTo>
                  <a:lnTo>
                    <a:pt x="1295" y="80"/>
                  </a:lnTo>
                  <a:lnTo>
                    <a:pt x="1298" y="82"/>
                  </a:lnTo>
                  <a:lnTo>
                    <a:pt x="1300" y="83"/>
                  </a:lnTo>
                  <a:lnTo>
                    <a:pt x="1301" y="83"/>
                  </a:lnTo>
                  <a:lnTo>
                    <a:pt x="1303" y="83"/>
                  </a:lnTo>
                  <a:lnTo>
                    <a:pt x="1304" y="82"/>
                  </a:lnTo>
                  <a:lnTo>
                    <a:pt x="1303" y="80"/>
                  </a:lnTo>
                  <a:lnTo>
                    <a:pt x="1303" y="79"/>
                  </a:lnTo>
                  <a:lnTo>
                    <a:pt x="1300" y="77"/>
                  </a:lnTo>
                  <a:lnTo>
                    <a:pt x="1299" y="77"/>
                  </a:lnTo>
                  <a:lnTo>
                    <a:pt x="1297" y="76"/>
                  </a:lnTo>
                  <a:lnTo>
                    <a:pt x="1294" y="74"/>
                  </a:lnTo>
                  <a:lnTo>
                    <a:pt x="1293" y="73"/>
                  </a:lnTo>
                  <a:lnTo>
                    <a:pt x="1283" y="67"/>
                  </a:lnTo>
                  <a:lnTo>
                    <a:pt x="1277" y="59"/>
                  </a:lnTo>
                  <a:lnTo>
                    <a:pt x="1272" y="52"/>
                  </a:lnTo>
                  <a:lnTo>
                    <a:pt x="1270" y="51"/>
                  </a:lnTo>
                  <a:lnTo>
                    <a:pt x="1269" y="49"/>
                  </a:lnTo>
                  <a:lnTo>
                    <a:pt x="1267" y="47"/>
                  </a:lnTo>
                  <a:lnTo>
                    <a:pt x="1265" y="46"/>
                  </a:lnTo>
                  <a:lnTo>
                    <a:pt x="1264" y="44"/>
                  </a:lnTo>
                  <a:lnTo>
                    <a:pt x="1263" y="42"/>
                  </a:lnTo>
                  <a:lnTo>
                    <a:pt x="1263" y="41"/>
                  </a:lnTo>
                  <a:lnTo>
                    <a:pt x="1264" y="41"/>
                  </a:lnTo>
                  <a:lnTo>
                    <a:pt x="1265" y="39"/>
                  </a:lnTo>
                  <a:lnTo>
                    <a:pt x="1269" y="39"/>
                  </a:lnTo>
                  <a:lnTo>
                    <a:pt x="1277" y="41"/>
                  </a:lnTo>
                  <a:lnTo>
                    <a:pt x="1285" y="42"/>
                  </a:lnTo>
                  <a:lnTo>
                    <a:pt x="1293" y="44"/>
                  </a:lnTo>
                  <a:lnTo>
                    <a:pt x="1295" y="47"/>
                  </a:lnTo>
                  <a:lnTo>
                    <a:pt x="1299" y="49"/>
                  </a:lnTo>
                  <a:lnTo>
                    <a:pt x="1301" y="53"/>
                  </a:lnTo>
                  <a:lnTo>
                    <a:pt x="1305" y="56"/>
                  </a:lnTo>
                  <a:lnTo>
                    <a:pt x="1321" y="63"/>
                  </a:lnTo>
                  <a:lnTo>
                    <a:pt x="1336" y="72"/>
                  </a:lnTo>
                  <a:lnTo>
                    <a:pt x="1353" y="80"/>
                  </a:lnTo>
                  <a:lnTo>
                    <a:pt x="1355" y="84"/>
                  </a:lnTo>
                  <a:lnTo>
                    <a:pt x="1356" y="87"/>
                  </a:lnTo>
                  <a:lnTo>
                    <a:pt x="1359" y="89"/>
                  </a:lnTo>
                  <a:lnTo>
                    <a:pt x="1360" y="92"/>
                  </a:lnTo>
                  <a:lnTo>
                    <a:pt x="1363" y="94"/>
                  </a:lnTo>
                  <a:lnTo>
                    <a:pt x="1366" y="97"/>
                  </a:lnTo>
                  <a:lnTo>
                    <a:pt x="1371" y="99"/>
                  </a:lnTo>
                  <a:lnTo>
                    <a:pt x="1376" y="102"/>
                  </a:lnTo>
                  <a:lnTo>
                    <a:pt x="1377" y="103"/>
                  </a:lnTo>
                  <a:lnTo>
                    <a:pt x="1379" y="103"/>
                  </a:lnTo>
                  <a:lnTo>
                    <a:pt x="1379" y="103"/>
                  </a:lnTo>
                  <a:lnTo>
                    <a:pt x="1379" y="102"/>
                  </a:lnTo>
                  <a:lnTo>
                    <a:pt x="1379" y="100"/>
                  </a:lnTo>
                  <a:lnTo>
                    <a:pt x="1379" y="99"/>
                  </a:lnTo>
                  <a:lnTo>
                    <a:pt x="1376" y="97"/>
                  </a:lnTo>
                  <a:lnTo>
                    <a:pt x="1374" y="95"/>
                  </a:lnTo>
                  <a:lnTo>
                    <a:pt x="1370" y="94"/>
                  </a:lnTo>
                  <a:lnTo>
                    <a:pt x="1369" y="90"/>
                  </a:lnTo>
                  <a:lnTo>
                    <a:pt x="1368" y="88"/>
                  </a:lnTo>
                  <a:lnTo>
                    <a:pt x="1366" y="85"/>
                  </a:lnTo>
                  <a:lnTo>
                    <a:pt x="1366" y="83"/>
                  </a:lnTo>
                  <a:lnTo>
                    <a:pt x="1365" y="80"/>
                  </a:lnTo>
                  <a:lnTo>
                    <a:pt x="1365" y="78"/>
                  </a:lnTo>
                  <a:lnTo>
                    <a:pt x="1365" y="77"/>
                  </a:lnTo>
                  <a:lnTo>
                    <a:pt x="1365" y="76"/>
                  </a:lnTo>
                  <a:lnTo>
                    <a:pt x="1364" y="73"/>
                  </a:lnTo>
                  <a:lnTo>
                    <a:pt x="1363" y="71"/>
                  </a:lnTo>
                  <a:lnTo>
                    <a:pt x="1361" y="69"/>
                  </a:lnTo>
                  <a:lnTo>
                    <a:pt x="1361" y="68"/>
                  </a:lnTo>
                  <a:lnTo>
                    <a:pt x="1363" y="68"/>
                  </a:lnTo>
                  <a:lnTo>
                    <a:pt x="1364" y="68"/>
                  </a:lnTo>
                  <a:lnTo>
                    <a:pt x="1365" y="68"/>
                  </a:lnTo>
                  <a:lnTo>
                    <a:pt x="1369" y="69"/>
                  </a:lnTo>
                  <a:lnTo>
                    <a:pt x="1371" y="71"/>
                  </a:lnTo>
                  <a:lnTo>
                    <a:pt x="1373" y="69"/>
                  </a:lnTo>
                  <a:lnTo>
                    <a:pt x="1374" y="68"/>
                  </a:lnTo>
                  <a:lnTo>
                    <a:pt x="1373" y="64"/>
                  </a:lnTo>
                  <a:lnTo>
                    <a:pt x="1370" y="61"/>
                  </a:lnTo>
                  <a:lnTo>
                    <a:pt x="1368" y="58"/>
                  </a:lnTo>
                  <a:lnTo>
                    <a:pt x="1363" y="56"/>
                  </a:lnTo>
                  <a:lnTo>
                    <a:pt x="1359" y="52"/>
                  </a:lnTo>
                  <a:lnTo>
                    <a:pt x="1355" y="49"/>
                  </a:lnTo>
                  <a:lnTo>
                    <a:pt x="1354" y="47"/>
                  </a:lnTo>
                  <a:lnTo>
                    <a:pt x="1351" y="44"/>
                  </a:lnTo>
                  <a:lnTo>
                    <a:pt x="1349" y="42"/>
                  </a:lnTo>
                  <a:lnTo>
                    <a:pt x="1346" y="39"/>
                  </a:lnTo>
                  <a:lnTo>
                    <a:pt x="1344" y="37"/>
                  </a:lnTo>
                  <a:lnTo>
                    <a:pt x="1343" y="36"/>
                  </a:lnTo>
                  <a:lnTo>
                    <a:pt x="1341" y="34"/>
                  </a:lnTo>
                  <a:lnTo>
                    <a:pt x="1350" y="36"/>
                  </a:lnTo>
                  <a:lnTo>
                    <a:pt x="1360" y="38"/>
                  </a:lnTo>
                  <a:lnTo>
                    <a:pt x="1368" y="39"/>
                  </a:lnTo>
                  <a:lnTo>
                    <a:pt x="1376" y="39"/>
                  </a:lnTo>
                  <a:lnTo>
                    <a:pt x="1385" y="43"/>
                  </a:lnTo>
                  <a:lnTo>
                    <a:pt x="1391" y="47"/>
                  </a:lnTo>
                  <a:lnTo>
                    <a:pt x="1402" y="52"/>
                  </a:lnTo>
                  <a:lnTo>
                    <a:pt x="1412" y="58"/>
                  </a:lnTo>
                  <a:lnTo>
                    <a:pt x="1416" y="59"/>
                  </a:lnTo>
                  <a:lnTo>
                    <a:pt x="1419" y="62"/>
                  </a:lnTo>
                  <a:lnTo>
                    <a:pt x="1422" y="66"/>
                  </a:lnTo>
                  <a:lnTo>
                    <a:pt x="1425" y="67"/>
                  </a:lnTo>
                  <a:lnTo>
                    <a:pt x="1429" y="68"/>
                  </a:lnTo>
                  <a:lnTo>
                    <a:pt x="1429" y="66"/>
                  </a:lnTo>
                  <a:lnTo>
                    <a:pt x="1427" y="62"/>
                  </a:lnTo>
                  <a:lnTo>
                    <a:pt x="1427" y="61"/>
                  </a:lnTo>
                  <a:lnTo>
                    <a:pt x="1426" y="58"/>
                  </a:lnTo>
                  <a:lnTo>
                    <a:pt x="1425" y="56"/>
                  </a:lnTo>
                  <a:lnTo>
                    <a:pt x="1421" y="53"/>
                  </a:lnTo>
                  <a:lnTo>
                    <a:pt x="1417" y="49"/>
                  </a:lnTo>
                  <a:lnTo>
                    <a:pt x="1406" y="46"/>
                  </a:lnTo>
                  <a:lnTo>
                    <a:pt x="1396" y="42"/>
                  </a:lnTo>
                  <a:lnTo>
                    <a:pt x="1386" y="38"/>
                  </a:lnTo>
                  <a:lnTo>
                    <a:pt x="1376" y="34"/>
                  </a:lnTo>
                  <a:lnTo>
                    <a:pt x="1363" y="33"/>
                  </a:lnTo>
                  <a:lnTo>
                    <a:pt x="1350" y="32"/>
                  </a:lnTo>
                  <a:lnTo>
                    <a:pt x="1346" y="30"/>
                  </a:lnTo>
                  <a:lnTo>
                    <a:pt x="1343" y="28"/>
                  </a:lnTo>
                  <a:lnTo>
                    <a:pt x="1340" y="27"/>
                  </a:lnTo>
                  <a:lnTo>
                    <a:pt x="1336" y="27"/>
                  </a:lnTo>
                  <a:lnTo>
                    <a:pt x="1335" y="27"/>
                  </a:lnTo>
                  <a:lnTo>
                    <a:pt x="1333" y="27"/>
                  </a:lnTo>
                  <a:lnTo>
                    <a:pt x="1330" y="27"/>
                  </a:lnTo>
                  <a:lnTo>
                    <a:pt x="1328" y="27"/>
                  </a:lnTo>
                  <a:lnTo>
                    <a:pt x="1325" y="26"/>
                  </a:lnTo>
                  <a:lnTo>
                    <a:pt x="1324" y="23"/>
                  </a:lnTo>
                  <a:lnTo>
                    <a:pt x="1323" y="23"/>
                  </a:lnTo>
                  <a:lnTo>
                    <a:pt x="1323" y="22"/>
                  </a:lnTo>
                  <a:lnTo>
                    <a:pt x="1324" y="21"/>
                  </a:lnTo>
                  <a:lnTo>
                    <a:pt x="1325" y="21"/>
                  </a:lnTo>
                  <a:lnTo>
                    <a:pt x="1325" y="20"/>
                  </a:lnTo>
                  <a:lnTo>
                    <a:pt x="1326" y="18"/>
                  </a:lnTo>
                  <a:lnTo>
                    <a:pt x="1325" y="17"/>
                  </a:lnTo>
                  <a:lnTo>
                    <a:pt x="1324" y="16"/>
                  </a:lnTo>
                  <a:lnTo>
                    <a:pt x="1321" y="13"/>
                  </a:lnTo>
                  <a:lnTo>
                    <a:pt x="1319" y="12"/>
                  </a:lnTo>
                  <a:lnTo>
                    <a:pt x="1319" y="11"/>
                  </a:lnTo>
                  <a:lnTo>
                    <a:pt x="1318" y="10"/>
                  </a:lnTo>
                  <a:lnTo>
                    <a:pt x="1319" y="8"/>
                  </a:lnTo>
                  <a:lnTo>
                    <a:pt x="1320" y="8"/>
                  </a:lnTo>
                  <a:lnTo>
                    <a:pt x="1323" y="10"/>
                  </a:lnTo>
                  <a:lnTo>
                    <a:pt x="1326" y="11"/>
                  </a:lnTo>
                  <a:lnTo>
                    <a:pt x="1328" y="11"/>
                  </a:lnTo>
                  <a:lnTo>
                    <a:pt x="1329" y="13"/>
                  </a:lnTo>
                  <a:lnTo>
                    <a:pt x="1331" y="15"/>
                  </a:lnTo>
                  <a:lnTo>
                    <a:pt x="1334" y="17"/>
                  </a:lnTo>
                  <a:lnTo>
                    <a:pt x="1335" y="18"/>
                  </a:lnTo>
                  <a:lnTo>
                    <a:pt x="1336" y="18"/>
                  </a:lnTo>
                  <a:lnTo>
                    <a:pt x="1339" y="18"/>
                  </a:lnTo>
                  <a:lnTo>
                    <a:pt x="1340" y="17"/>
                  </a:lnTo>
                  <a:lnTo>
                    <a:pt x="1341" y="16"/>
                  </a:lnTo>
                  <a:lnTo>
                    <a:pt x="1340" y="15"/>
                  </a:lnTo>
                  <a:lnTo>
                    <a:pt x="1339" y="13"/>
                  </a:lnTo>
                  <a:lnTo>
                    <a:pt x="1338" y="12"/>
                  </a:lnTo>
                  <a:lnTo>
                    <a:pt x="1336" y="11"/>
                  </a:lnTo>
                  <a:lnTo>
                    <a:pt x="1334" y="8"/>
                  </a:lnTo>
                  <a:lnTo>
                    <a:pt x="1336" y="8"/>
                  </a:lnTo>
                  <a:lnTo>
                    <a:pt x="1343" y="10"/>
                  </a:lnTo>
                  <a:lnTo>
                    <a:pt x="1349" y="11"/>
                  </a:lnTo>
                  <a:lnTo>
                    <a:pt x="1354" y="12"/>
                  </a:lnTo>
                  <a:lnTo>
                    <a:pt x="1358" y="13"/>
                  </a:lnTo>
                  <a:lnTo>
                    <a:pt x="1359" y="13"/>
                  </a:lnTo>
                  <a:lnTo>
                    <a:pt x="1361" y="15"/>
                  </a:lnTo>
                  <a:lnTo>
                    <a:pt x="1364" y="15"/>
                  </a:lnTo>
                  <a:lnTo>
                    <a:pt x="1365" y="15"/>
                  </a:lnTo>
                  <a:lnTo>
                    <a:pt x="1365" y="13"/>
                  </a:lnTo>
                  <a:lnTo>
                    <a:pt x="1364" y="13"/>
                  </a:lnTo>
                  <a:lnTo>
                    <a:pt x="1363" y="12"/>
                  </a:lnTo>
                  <a:lnTo>
                    <a:pt x="1361" y="11"/>
                  </a:lnTo>
                  <a:lnTo>
                    <a:pt x="1360" y="11"/>
                  </a:lnTo>
                  <a:lnTo>
                    <a:pt x="1360" y="10"/>
                  </a:lnTo>
                  <a:lnTo>
                    <a:pt x="1359" y="8"/>
                  </a:lnTo>
                  <a:lnTo>
                    <a:pt x="1358" y="8"/>
                  </a:lnTo>
                  <a:lnTo>
                    <a:pt x="1358" y="8"/>
                  </a:lnTo>
                  <a:lnTo>
                    <a:pt x="1358" y="7"/>
                  </a:lnTo>
                  <a:lnTo>
                    <a:pt x="1358" y="7"/>
                  </a:lnTo>
                  <a:lnTo>
                    <a:pt x="1360" y="8"/>
                  </a:lnTo>
                  <a:lnTo>
                    <a:pt x="1361" y="8"/>
                  </a:lnTo>
                  <a:lnTo>
                    <a:pt x="1364" y="10"/>
                  </a:lnTo>
                  <a:lnTo>
                    <a:pt x="1366" y="10"/>
                  </a:lnTo>
                  <a:lnTo>
                    <a:pt x="1368" y="11"/>
                  </a:lnTo>
                  <a:lnTo>
                    <a:pt x="1368" y="11"/>
                  </a:lnTo>
                  <a:lnTo>
                    <a:pt x="1369" y="11"/>
                  </a:lnTo>
                  <a:lnTo>
                    <a:pt x="1369" y="10"/>
                  </a:lnTo>
                  <a:lnTo>
                    <a:pt x="1369" y="8"/>
                  </a:lnTo>
                  <a:lnTo>
                    <a:pt x="1368" y="7"/>
                  </a:lnTo>
                  <a:lnTo>
                    <a:pt x="1366" y="6"/>
                  </a:lnTo>
                  <a:lnTo>
                    <a:pt x="1365" y="6"/>
                  </a:lnTo>
                  <a:lnTo>
                    <a:pt x="1366" y="5"/>
                  </a:lnTo>
                  <a:lnTo>
                    <a:pt x="1368" y="3"/>
                  </a:lnTo>
                  <a:lnTo>
                    <a:pt x="1370" y="3"/>
                  </a:lnTo>
                  <a:lnTo>
                    <a:pt x="1374" y="3"/>
                  </a:lnTo>
                  <a:lnTo>
                    <a:pt x="1377" y="6"/>
                  </a:lnTo>
                  <a:lnTo>
                    <a:pt x="1381" y="8"/>
                  </a:lnTo>
                  <a:lnTo>
                    <a:pt x="1384" y="11"/>
                  </a:lnTo>
                  <a:lnTo>
                    <a:pt x="1385" y="12"/>
                  </a:lnTo>
                  <a:lnTo>
                    <a:pt x="1386" y="15"/>
                  </a:lnTo>
                  <a:lnTo>
                    <a:pt x="1387" y="16"/>
                  </a:lnTo>
                  <a:lnTo>
                    <a:pt x="1389" y="18"/>
                  </a:lnTo>
                  <a:lnTo>
                    <a:pt x="1391" y="21"/>
                  </a:lnTo>
                  <a:lnTo>
                    <a:pt x="1407" y="30"/>
                  </a:lnTo>
                  <a:lnTo>
                    <a:pt x="1415" y="33"/>
                  </a:lnTo>
                  <a:lnTo>
                    <a:pt x="1422" y="36"/>
                  </a:lnTo>
                  <a:lnTo>
                    <a:pt x="1429" y="39"/>
                  </a:lnTo>
                  <a:lnTo>
                    <a:pt x="1431" y="42"/>
                  </a:lnTo>
                  <a:lnTo>
                    <a:pt x="1434" y="43"/>
                  </a:lnTo>
                  <a:lnTo>
                    <a:pt x="1435" y="46"/>
                  </a:lnTo>
                  <a:lnTo>
                    <a:pt x="1439" y="47"/>
                  </a:lnTo>
                  <a:lnTo>
                    <a:pt x="1440" y="48"/>
                  </a:lnTo>
                  <a:lnTo>
                    <a:pt x="1441" y="48"/>
                  </a:lnTo>
                  <a:lnTo>
                    <a:pt x="1441" y="47"/>
                  </a:lnTo>
                  <a:lnTo>
                    <a:pt x="1440" y="46"/>
                  </a:lnTo>
                  <a:lnTo>
                    <a:pt x="1439" y="44"/>
                  </a:lnTo>
                  <a:lnTo>
                    <a:pt x="1437" y="43"/>
                  </a:lnTo>
                  <a:lnTo>
                    <a:pt x="1436" y="42"/>
                  </a:lnTo>
                  <a:lnTo>
                    <a:pt x="1435" y="42"/>
                  </a:lnTo>
                  <a:lnTo>
                    <a:pt x="1434" y="41"/>
                  </a:lnTo>
                  <a:lnTo>
                    <a:pt x="1432" y="39"/>
                  </a:lnTo>
                  <a:lnTo>
                    <a:pt x="1431" y="37"/>
                  </a:lnTo>
                  <a:lnTo>
                    <a:pt x="1430" y="36"/>
                  </a:lnTo>
                  <a:lnTo>
                    <a:pt x="1431" y="34"/>
                  </a:lnTo>
                  <a:lnTo>
                    <a:pt x="1432" y="34"/>
                  </a:lnTo>
                  <a:lnTo>
                    <a:pt x="1435" y="34"/>
                  </a:lnTo>
                  <a:lnTo>
                    <a:pt x="1436" y="36"/>
                  </a:lnTo>
                  <a:lnTo>
                    <a:pt x="1439" y="36"/>
                  </a:lnTo>
                  <a:lnTo>
                    <a:pt x="1441" y="36"/>
                  </a:lnTo>
                  <a:lnTo>
                    <a:pt x="1442" y="36"/>
                  </a:lnTo>
                  <a:lnTo>
                    <a:pt x="1442" y="36"/>
                  </a:lnTo>
                  <a:lnTo>
                    <a:pt x="1442" y="34"/>
                  </a:lnTo>
                  <a:lnTo>
                    <a:pt x="1441" y="33"/>
                  </a:lnTo>
                  <a:lnTo>
                    <a:pt x="1439" y="32"/>
                  </a:lnTo>
                  <a:lnTo>
                    <a:pt x="1437" y="30"/>
                  </a:lnTo>
                  <a:lnTo>
                    <a:pt x="1437" y="28"/>
                  </a:lnTo>
                  <a:lnTo>
                    <a:pt x="1437" y="28"/>
                  </a:lnTo>
                  <a:lnTo>
                    <a:pt x="1440" y="28"/>
                  </a:lnTo>
                  <a:lnTo>
                    <a:pt x="1441" y="28"/>
                  </a:lnTo>
                  <a:lnTo>
                    <a:pt x="1444" y="28"/>
                  </a:lnTo>
                  <a:lnTo>
                    <a:pt x="1446" y="28"/>
                  </a:lnTo>
                  <a:lnTo>
                    <a:pt x="1447" y="27"/>
                  </a:lnTo>
                  <a:lnTo>
                    <a:pt x="1447" y="27"/>
                  </a:lnTo>
                  <a:lnTo>
                    <a:pt x="1447" y="26"/>
                  </a:lnTo>
                  <a:lnTo>
                    <a:pt x="1446" y="23"/>
                  </a:lnTo>
                  <a:lnTo>
                    <a:pt x="1442" y="21"/>
                  </a:lnTo>
                  <a:lnTo>
                    <a:pt x="1439" y="20"/>
                  </a:lnTo>
                  <a:lnTo>
                    <a:pt x="1435" y="17"/>
                  </a:lnTo>
                  <a:lnTo>
                    <a:pt x="1431" y="16"/>
                  </a:lnTo>
                  <a:lnTo>
                    <a:pt x="1429" y="15"/>
                  </a:lnTo>
                  <a:lnTo>
                    <a:pt x="1426" y="12"/>
                  </a:lnTo>
                  <a:lnTo>
                    <a:pt x="1424" y="10"/>
                  </a:lnTo>
                  <a:lnTo>
                    <a:pt x="1422" y="8"/>
                  </a:lnTo>
                  <a:lnTo>
                    <a:pt x="1421" y="6"/>
                  </a:lnTo>
                  <a:lnTo>
                    <a:pt x="1421" y="5"/>
                  </a:lnTo>
                  <a:lnTo>
                    <a:pt x="1422" y="3"/>
                  </a:lnTo>
                  <a:lnTo>
                    <a:pt x="1424" y="2"/>
                  </a:lnTo>
                  <a:lnTo>
                    <a:pt x="1426" y="2"/>
                  </a:lnTo>
                  <a:lnTo>
                    <a:pt x="1427" y="2"/>
                  </a:lnTo>
                  <a:lnTo>
                    <a:pt x="1430" y="1"/>
                  </a:lnTo>
                  <a:lnTo>
                    <a:pt x="1431" y="1"/>
                  </a:lnTo>
                  <a:lnTo>
                    <a:pt x="143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lstStyle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935" y="-89"/>
              <a:ext cx="1358" cy="1356"/>
            </a:xfrm>
            <a:custGeom>
              <a:avLst/>
              <a:gdLst>
                <a:gd name="T0" fmla="*/ 1951 w 4074"/>
                <a:gd name="T1" fmla="*/ 536 h 4067"/>
                <a:gd name="T2" fmla="*/ 1999 w 4074"/>
                <a:gd name="T3" fmla="*/ 520 h 4067"/>
                <a:gd name="T4" fmla="*/ 2052 w 4074"/>
                <a:gd name="T5" fmla="*/ 554 h 4067"/>
                <a:gd name="T6" fmla="*/ 2052 w 4074"/>
                <a:gd name="T7" fmla="*/ 591 h 4067"/>
                <a:gd name="T8" fmla="*/ 1974 w 4074"/>
                <a:gd name="T9" fmla="*/ 612 h 4067"/>
                <a:gd name="T10" fmla="*/ 1955 w 4074"/>
                <a:gd name="T11" fmla="*/ 670 h 4067"/>
                <a:gd name="T12" fmla="*/ 1928 w 4074"/>
                <a:gd name="T13" fmla="*/ 708 h 4067"/>
                <a:gd name="T14" fmla="*/ 1832 w 4074"/>
                <a:gd name="T15" fmla="*/ 743 h 4067"/>
                <a:gd name="T16" fmla="*/ 1852 w 4074"/>
                <a:gd name="T17" fmla="*/ 767 h 4067"/>
                <a:gd name="T18" fmla="*/ 1834 w 4074"/>
                <a:gd name="T19" fmla="*/ 827 h 4067"/>
                <a:gd name="T20" fmla="*/ 1747 w 4074"/>
                <a:gd name="T21" fmla="*/ 870 h 4067"/>
                <a:gd name="T22" fmla="*/ 1754 w 4074"/>
                <a:gd name="T23" fmla="*/ 933 h 4067"/>
                <a:gd name="T24" fmla="*/ 1690 w 4074"/>
                <a:gd name="T25" fmla="*/ 916 h 4067"/>
                <a:gd name="T26" fmla="*/ 1582 w 4074"/>
                <a:gd name="T27" fmla="*/ 932 h 4067"/>
                <a:gd name="T28" fmla="*/ 1593 w 4074"/>
                <a:gd name="T29" fmla="*/ 975 h 4067"/>
                <a:gd name="T30" fmla="*/ 1771 w 4074"/>
                <a:gd name="T31" fmla="*/ 968 h 4067"/>
                <a:gd name="T32" fmla="*/ 1708 w 4074"/>
                <a:gd name="T33" fmla="*/ 1016 h 4067"/>
                <a:gd name="T34" fmla="*/ 1551 w 4074"/>
                <a:gd name="T35" fmla="*/ 1034 h 4067"/>
                <a:gd name="T36" fmla="*/ 1470 w 4074"/>
                <a:gd name="T37" fmla="*/ 942 h 4067"/>
                <a:gd name="T38" fmla="*/ 1494 w 4074"/>
                <a:gd name="T39" fmla="*/ 897 h 4067"/>
                <a:gd name="T40" fmla="*/ 1580 w 4074"/>
                <a:gd name="T41" fmla="*/ 901 h 4067"/>
                <a:gd name="T42" fmla="*/ 1651 w 4074"/>
                <a:gd name="T43" fmla="*/ 845 h 4067"/>
                <a:gd name="T44" fmla="*/ 1674 w 4074"/>
                <a:gd name="T45" fmla="*/ 814 h 4067"/>
                <a:gd name="T46" fmla="*/ 1631 w 4074"/>
                <a:gd name="T47" fmla="*/ 783 h 4067"/>
                <a:gd name="T48" fmla="*/ 1677 w 4074"/>
                <a:gd name="T49" fmla="*/ 769 h 4067"/>
                <a:gd name="T50" fmla="*/ 1624 w 4074"/>
                <a:gd name="T51" fmla="*/ 767 h 4067"/>
                <a:gd name="T52" fmla="*/ 1578 w 4074"/>
                <a:gd name="T53" fmla="*/ 810 h 4067"/>
                <a:gd name="T54" fmla="*/ 1531 w 4074"/>
                <a:gd name="T55" fmla="*/ 795 h 4067"/>
                <a:gd name="T56" fmla="*/ 1547 w 4074"/>
                <a:gd name="T57" fmla="*/ 745 h 4067"/>
                <a:gd name="T58" fmla="*/ 1480 w 4074"/>
                <a:gd name="T59" fmla="*/ 729 h 4067"/>
                <a:gd name="T60" fmla="*/ 1487 w 4074"/>
                <a:gd name="T61" fmla="*/ 687 h 4067"/>
                <a:gd name="T62" fmla="*/ 1524 w 4074"/>
                <a:gd name="T63" fmla="*/ 650 h 4067"/>
                <a:gd name="T64" fmla="*/ 1557 w 4074"/>
                <a:gd name="T65" fmla="*/ 631 h 4067"/>
                <a:gd name="T66" fmla="*/ 1603 w 4074"/>
                <a:gd name="T67" fmla="*/ 686 h 4067"/>
                <a:gd name="T68" fmla="*/ 1631 w 4074"/>
                <a:gd name="T69" fmla="*/ 698 h 4067"/>
                <a:gd name="T70" fmla="*/ 1648 w 4074"/>
                <a:gd name="T71" fmla="*/ 711 h 4067"/>
                <a:gd name="T72" fmla="*/ 1744 w 4074"/>
                <a:gd name="T73" fmla="*/ 725 h 4067"/>
                <a:gd name="T74" fmla="*/ 1751 w 4074"/>
                <a:gd name="T75" fmla="*/ 671 h 4067"/>
                <a:gd name="T76" fmla="*/ 1803 w 4074"/>
                <a:gd name="T77" fmla="*/ 616 h 4067"/>
                <a:gd name="T78" fmla="*/ 1703 w 4074"/>
                <a:gd name="T79" fmla="*/ 665 h 4067"/>
                <a:gd name="T80" fmla="*/ 1707 w 4074"/>
                <a:gd name="T81" fmla="*/ 635 h 4067"/>
                <a:gd name="T82" fmla="*/ 1678 w 4074"/>
                <a:gd name="T83" fmla="*/ 623 h 4067"/>
                <a:gd name="T84" fmla="*/ 1597 w 4074"/>
                <a:gd name="T85" fmla="*/ 623 h 4067"/>
                <a:gd name="T86" fmla="*/ 1586 w 4074"/>
                <a:gd name="T87" fmla="*/ 604 h 4067"/>
                <a:gd name="T88" fmla="*/ 1619 w 4074"/>
                <a:gd name="T89" fmla="*/ 571 h 4067"/>
                <a:gd name="T90" fmla="*/ 1649 w 4074"/>
                <a:gd name="T91" fmla="*/ 560 h 4067"/>
                <a:gd name="T92" fmla="*/ 1710 w 4074"/>
                <a:gd name="T93" fmla="*/ 563 h 4067"/>
                <a:gd name="T94" fmla="*/ 1713 w 4074"/>
                <a:gd name="T95" fmla="*/ 533 h 4067"/>
                <a:gd name="T96" fmla="*/ 1744 w 4074"/>
                <a:gd name="T97" fmla="*/ 523 h 4067"/>
                <a:gd name="T98" fmla="*/ 1816 w 4074"/>
                <a:gd name="T99" fmla="*/ 538 h 4067"/>
                <a:gd name="T100" fmla="*/ 1803 w 4074"/>
                <a:gd name="T101" fmla="*/ 508 h 4067"/>
                <a:gd name="T102" fmla="*/ 1894 w 4074"/>
                <a:gd name="T103" fmla="*/ 500 h 4067"/>
                <a:gd name="T104" fmla="*/ 4013 w 4074"/>
                <a:gd name="T105" fmla="*/ 2526 h 4067"/>
                <a:gd name="T106" fmla="*/ 3549 w 4074"/>
                <a:gd name="T107" fmla="*/ 896 h 4067"/>
                <a:gd name="T108" fmla="*/ 2545 w 4074"/>
                <a:gd name="T109" fmla="*/ 212 h 4067"/>
                <a:gd name="T110" fmla="*/ 1759 w 4074"/>
                <a:gd name="T111" fmla="*/ 162 h 4067"/>
                <a:gd name="T112" fmla="*/ 810 w 4074"/>
                <a:gd name="T113" fmla="*/ 592 h 4067"/>
                <a:gd name="T114" fmla="*/ 448 w 4074"/>
                <a:gd name="T115" fmla="*/ 3065 h 4067"/>
                <a:gd name="T116" fmla="*/ 1320 w 4074"/>
                <a:gd name="T117" fmla="*/ 3786 h 4067"/>
                <a:gd name="T118" fmla="*/ 3017 w 4074"/>
                <a:gd name="T119" fmla="*/ 3652 h 4067"/>
                <a:gd name="T120" fmla="*/ 172 w 4074"/>
                <a:gd name="T121" fmla="*/ 2852 h 4067"/>
                <a:gd name="T122" fmla="*/ 1790 w 4074"/>
                <a:gd name="T123" fmla="*/ 15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74" h="4067">
                  <a:moveTo>
                    <a:pt x="1894" y="500"/>
                  </a:moveTo>
                  <a:lnTo>
                    <a:pt x="1900" y="500"/>
                  </a:lnTo>
                  <a:lnTo>
                    <a:pt x="1906" y="503"/>
                  </a:lnTo>
                  <a:lnTo>
                    <a:pt x="1911" y="505"/>
                  </a:lnTo>
                  <a:lnTo>
                    <a:pt x="1915" y="508"/>
                  </a:lnTo>
                  <a:lnTo>
                    <a:pt x="1920" y="509"/>
                  </a:lnTo>
                  <a:lnTo>
                    <a:pt x="1927" y="509"/>
                  </a:lnTo>
                  <a:lnTo>
                    <a:pt x="1935" y="510"/>
                  </a:lnTo>
                  <a:lnTo>
                    <a:pt x="1938" y="510"/>
                  </a:lnTo>
                  <a:lnTo>
                    <a:pt x="1942" y="512"/>
                  </a:lnTo>
                  <a:lnTo>
                    <a:pt x="1945" y="512"/>
                  </a:lnTo>
                  <a:lnTo>
                    <a:pt x="1948" y="513"/>
                  </a:lnTo>
                  <a:lnTo>
                    <a:pt x="1960" y="514"/>
                  </a:lnTo>
                  <a:lnTo>
                    <a:pt x="1970" y="518"/>
                  </a:lnTo>
                  <a:lnTo>
                    <a:pt x="1972" y="519"/>
                  </a:lnTo>
                  <a:lnTo>
                    <a:pt x="1973" y="520"/>
                  </a:lnTo>
                  <a:lnTo>
                    <a:pt x="1972" y="522"/>
                  </a:lnTo>
                  <a:lnTo>
                    <a:pt x="1971" y="523"/>
                  </a:lnTo>
                  <a:lnTo>
                    <a:pt x="1968" y="524"/>
                  </a:lnTo>
                  <a:lnTo>
                    <a:pt x="1966" y="525"/>
                  </a:lnTo>
                  <a:lnTo>
                    <a:pt x="1963" y="526"/>
                  </a:lnTo>
                  <a:lnTo>
                    <a:pt x="1961" y="528"/>
                  </a:lnTo>
                  <a:lnTo>
                    <a:pt x="1960" y="529"/>
                  </a:lnTo>
                  <a:lnTo>
                    <a:pt x="1958" y="530"/>
                  </a:lnTo>
                  <a:lnTo>
                    <a:pt x="1957" y="531"/>
                  </a:lnTo>
                  <a:lnTo>
                    <a:pt x="1956" y="533"/>
                  </a:lnTo>
                  <a:lnTo>
                    <a:pt x="1953" y="534"/>
                  </a:lnTo>
                  <a:lnTo>
                    <a:pt x="1952" y="534"/>
                  </a:lnTo>
                  <a:lnTo>
                    <a:pt x="1951" y="534"/>
                  </a:lnTo>
                  <a:lnTo>
                    <a:pt x="1950" y="534"/>
                  </a:lnTo>
                  <a:lnTo>
                    <a:pt x="1950" y="535"/>
                  </a:lnTo>
                  <a:lnTo>
                    <a:pt x="1951" y="536"/>
                  </a:lnTo>
                  <a:lnTo>
                    <a:pt x="1952" y="538"/>
                  </a:lnTo>
                  <a:lnTo>
                    <a:pt x="1955" y="536"/>
                  </a:lnTo>
                  <a:lnTo>
                    <a:pt x="1957" y="536"/>
                  </a:lnTo>
                  <a:lnTo>
                    <a:pt x="1958" y="536"/>
                  </a:lnTo>
                  <a:lnTo>
                    <a:pt x="1961" y="536"/>
                  </a:lnTo>
                  <a:lnTo>
                    <a:pt x="1962" y="536"/>
                  </a:lnTo>
                  <a:lnTo>
                    <a:pt x="1962" y="536"/>
                  </a:lnTo>
                  <a:lnTo>
                    <a:pt x="1962" y="536"/>
                  </a:lnTo>
                  <a:lnTo>
                    <a:pt x="1963" y="536"/>
                  </a:lnTo>
                  <a:lnTo>
                    <a:pt x="1966" y="534"/>
                  </a:lnTo>
                  <a:lnTo>
                    <a:pt x="1967" y="533"/>
                  </a:lnTo>
                  <a:lnTo>
                    <a:pt x="1970" y="533"/>
                  </a:lnTo>
                  <a:lnTo>
                    <a:pt x="1973" y="531"/>
                  </a:lnTo>
                  <a:lnTo>
                    <a:pt x="1976" y="531"/>
                  </a:lnTo>
                  <a:lnTo>
                    <a:pt x="1978" y="530"/>
                  </a:lnTo>
                  <a:lnTo>
                    <a:pt x="1979" y="528"/>
                  </a:lnTo>
                  <a:lnTo>
                    <a:pt x="1981" y="525"/>
                  </a:lnTo>
                  <a:lnTo>
                    <a:pt x="1983" y="524"/>
                  </a:lnTo>
                  <a:lnTo>
                    <a:pt x="1987" y="524"/>
                  </a:lnTo>
                  <a:lnTo>
                    <a:pt x="1991" y="525"/>
                  </a:lnTo>
                  <a:lnTo>
                    <a:pt x="1994" y="528"/>
                  </a:lnTo>
                  <a:lnTo>
                    <a:pt x="1997" y="529"/>
                  </a:lnTo>
                  <a:lnTo>
                    <a:pt x="1998" y="530"/>
                  </a:lnTo>
                  <a:lnTo>
                    <a:pt x="1999" y="529"/>
                  </a:lnTo>
                  <a:lnTo>
                    <a:pt x="1999" y="529"/>
                  </a:lnTo>
                  <a:lnTo>
                    <a:pt x="1999" y="528"/>
                  </a:lnTo>
                  <a:lnTo>
                    <a:pt x="1998" y="525"/>
                  </a:lnTo>
                  <a:lnTo>
                    <a:pt x="1998" y="524"/>
                  </a:lnTo>
                  <a:lnTo>
                    <a:pt x="1998" y="523"/>
                  </a:lnTo>
                  <a:lnTo>
                    <a:pt x="1997" y="522"/>
                  </a:lnTo>
                  <a:lnTo>
                    <a:pt x="1998" y="520"/>
                  </a:lnTo>
                  <a:lnTo>
                    <a:pt x="1999" y="520"/>
                  </a:lnTo>
                  <a:lnTo>
                    <a:pt x="2002" y="520"/>
                  </a:lnTo>
                  <a:lnTo>
                    <a:pt x="2004" y="522"/>
                  </a:lnTo>
                  <a:lnTo>
                    <a:pt x="2007" y="523"/>
                  </a:lnTo>
                  <a:lnTo>
                    <a:pt x="2009" y="524"/>
                  </a:lnTo>
                  <a:lnTo>
                    <a:pt x="2011" y="525"/>
                  </a:lnTo>
                  <a:lnTo>
                    <a:pt x="2011" y="526"/>
                  </a:lnTo>
                  <a:lnTo>
                    <a:pt x="2012" y="528"/>
                  </a:lnTo>
                  <a:lnTo>
                    <a:pt x="2013" y="529"/>
                  </a:lnTo>
                  <a:lnTo>
                    <a:pt x="2014" y="529"/>
                  </a:lnTo>
                  <a:lnTo>
                    <a:pt x="2016" y="528"/>
                  </a:lnTo>
                  <a:lnTo>
                    <a:pt x="2018" y="526"/>
                  </a:lnTo>
                  <a:lnTo>
                    <a:pt x="2022" y="525"/>
                  </a:lnTo>
                  <a:lnTo>
                    <a:pt x="2027" y="525"/>
                  </a:lnTo>
                  <a:lnTo>
                    <a:pt x="2029" y="526"/>
                  </a:lnTo>
                  <a:lnTo>
                    <a:pt x="2029" y="528"/>
                  </a:lnTo>
                  <a:lnTo>
                    <a:pt x="2029" y="529"/>
                  </a:lnTo>
                  <a:lnTo>
                    <a:pt x="2028" y="530"/>
                  </a:lnTo>
                  <a:lnTo>
                    <a:pt x="2027" y="531"/>
                  </a:lnTo>
                  <a:lnTo>
                    <a:pt x="2027" y="533"/>
                  </a:lnTo>
                  <a:lnTo>
                    <a:pt x="2027" y="534"/>
                  </a:lnTo>
                  <a:lnTo>
                    <a:pt x="2029" y="536"/>
                  </a:lnTo>
                  <a:lnTo>
                    <a:pt x="2032" y="538"/>
                  </a:lnTo>
                  <a:lnTo>
                    <a:pt x="2034" y="539"/>
                  </a:lnTo>
                  <a:lnTo>
                    <a:pt x="2037" y="541"/>
                  </a:lnTo>
                  <a:lnTo>
                    <a:pt x="2038" y="544"/>
                  </a:lnTo>
                  <a:lnTo>
                    <a:pt x="2039" y="546"/>
                  </a:lnTo>
                  <a:lnTo>
                    <a:pt x="2039" y="548"/>
                  </a:lnTo>
                  <a:lnTo>
                    <a:pt x="2039" y="549"/>
                  </a:lnTo>
                  <a:lnTo>
                    <a:pt x="2041" y="550"/>
                  </a:lnTo>
                  <a:lnTo>
                    <a:pt x="2042" y="551"/>
                  </a:lnTo>
                  <a:lnTo>
                    <a:pt x="2047" y="554"/>
                  </a:lnTo>
                  <a:lnTo>
                    <a:pt x="2052" y="554"/>
                  </a:lnTo>
                  <a:lnTo>
                    <a:pt x="2054" y="554"/>
                  </a:lnTo>
                  <a:lnTo>
                    <a:pt x="2058" y="555"/>
                  </a:lnTo>
                  <a:lnTo>
                    <a:pt x="2060" y="555"/>
                  </a:lnTo>
                  <a:lnTo>
                    <a:pt x="2063" y="556"/>
                  </a:lnTo>
                  <a:lnTo>
                    <a:pt x="2064" y="558"/>
                  </a:lnTo>
                  <a:lnTo>
                    <a:pt x="2065" y="559"/>
                  </a:lnTo>
                  <a:lnTo>
                    <a:pt x="2068" y="560"/>
                  </a:lnTo>
                  <a:lnTo>
                    <a:pt x="2072" y="561"/>
                  </a:lnTo>
                  <a:lnTo>
                    <a:pt x="2074" y="563"/>
                  </a:lnTo>
                  <a:lnTo>
                    <a:pt x="2077" y="565"/>
                  </a:lnTo>
                  <a:lnTo>
                    <a:pt x="2078" y="568"/>
                  </a:lnTo>
                  <a:lnTo>
                    <a:pt x="2079" y="568"/>
                  </a:lnTo>
                  <a:lnTo>
                    <a:pt x="2079" y="569"/>
                  </a:lnTo>
                  <a:lnTo>
                    <a:pt x="2080" y="570"/>
                  </a:lnTo>
                  <a:lnTo>
                    <a:pt x="2082" y="571"/>
                  </a:lnTo>
                  <a:lnTo>
                    <a:pt x="2083" y="573"/>
                  </a:lnTo>
                  <a:lnTo>
                    <a:pt x="2083" y="574"/>
                  </a:lnTo>
                  <a:lnTo>
                    <a:pt x="2083" y="575"/>
                  </a:lnTo>
                  <a:lnTo>
                    <a:pt x="2080" y="575"/>
                  </a:lnTo>
                  <a:lnTo>
                    <a:pt x="2078" y="576"/>
                  </a:lnTo>
                  <a:lnTo>
                    <a:pt x="2077" y="577"/>
                  </a:lnTo>
                  <a:lnTo>
                    <a:pt x="2075" y="579"/>
                  </a:lnTo>
                  <a:lnTo>
                    <a:pt x="2073" y="579"/>
                  </a:lnTo>
                  <a:lnTo>
                    <a:pt x="2070" y="580"/>
                  </a:lnTo>
                  <a:lnTo>
                    <a:pt x="2068" y="584"/>
                  </a:lnTo>
                  <a:lnTo>
                    <a:pt x="2065" y="585"/>
                  </a:lnTo>
                  <a:lnTo>
                    <a:pt x="2063" y="586"/>
                  </a:lnTo>
                  <a:lnTo>
                    <a:pt x="2063" y="586"/>
                  </a:lnTo>
                  <a:lnTo>
                    <a:pt x="2060" y="586"/>
                  </a:lnTo>
                  <a:lnTo>
                    <a:pt x="2058" y="587"/>
                  </a:lnTo>
                  <a:lnTo>
                    <a:pt x="2054" y="589"/>
                  </a:lnTo>
                  <a:lnTo>
                    <a:pt x="2052" y="591"/>
                  </a:lnTo>
                  <a:lnTo>
                    <a:pt x="2047" y="594"/>
                  </a:lnTo>
                  <a:lnTo>
                    <a:pt x="2042" y="596"/>
                  </a:lnTo>
                  <a:lnTo>
                    <a:pt x="2039" y="596"/>
                  </a:lnTo>
                  <a:lnTo>
                    <a:pt x="2037" y="597"/>
                  </a:lnTo>
                  <a:lnTo>
                    <a:pt x="2036" y="599"/>
                  </a:lnTo>
                  <a:lnTo>
                    <a:pt x="2034" y="600"/>
                  </a:lnTo>
                  <a:lnTo>
                    <a:pt x="2032" y="601"/>
                  </a:lnTo>
                  <a:lnTo>
                    <a:pt x="2028" y="601"/>
                  </a:lnTo>
                  <a:lnTo>
                    <a:pt x="2026" y="601"/>
                  </a:lnTo>
                  <a:lnTo>
                    <a:pt x="2023" y="601"/>
                  </a:lnTo>
                  <a:lnTo>
                    <a:pt x="2019" y="600"/>
                  </a:lnTo>
                  <a:lnTo>
                    <a:pt x="2018" y="601"/>
                  </a:lnTo>
                  <a:lnTo>
                    <a:pt x="2016" y="601"/>
                  </a:lnTo>
                  <a:lnTo>
                    <a:pt x="2016" y="607"/>
                  </a:lnTo>
                  <a:lnTo>
                    <a:pt x="2013" y="607"/>
                  </a:lnTo>
                  <a:lnTo>
                    <a:pt x="2011" y="607"/>
                  </a:lnTo>
                  <a:lnTo>
                    <a:pt x="2007" y="607"/>
                  </a:lnTo>
                  <a:lnTo>
                    <a:pt x="2003" y="607"/>
                  </a:lnTo>
                  <a:lnTo>
                    <a:pt x="2001" y="607"/>
                  </a:lnTo>
                  <a:lnTo>
                    <a:pt x="1977" y="607"/>
                  </a:lnTo>
                  <a:lnTo>
                    <a:pt x="1976" y="607"/>
                  </a:lnTo>
                  <a:lnTo>
                    <a:pt x="1973" y="607"/>
                  </a:lnTo>
                  <a:lnTo>
                    <a:pt x="1971" y="607"/>
                  </a:lnTo>
                  <a:lnTo>
                    <a:pt x="1967" y="607"/>
                  </a:lnTo>
                  <a:lnTo>
                    <a:pt x="1965" y="607"/>
                  </a:lnTo>
                  <a:lnTo>
                    <a:pt x="1962" y="609"/>
                  </a:lnTo>
                  <a:lnTo>
                    <a:pt x="1961" y="610"/>
                  </a:lnTo>
                  <a:lnTo>
                    <a:pt x="1963" y="610"/>
                  </a:lnTo>
                  <a:lnTo>
                    <a:pt x="1966" y="611"/>
                  </a:lnTo>
                  <a:lnTo>
                    <a:pt x="1970" y="611"/>
                  </a:lnTo>
                  <a:lnTo>
                    <a:pt x="1972" y="612"/>
                  </a:lnTo>
                  <a:lnTo>
                    <a:pt x="1974" y="612"/>
                  </a:lnTo>
                  <a:lnTo>
                    <a:pt x="1977" y="612"/>
                  </a:lnTo>
                  <a:lnTo>
                    <a:pt x="1979" y="612"/>
                  </a:lnTo>
                  <a:lnTo>
                    <a:pt x="1982" y="614"/>
                  </a:lnTo>
                  <a:lnTo>
                    <a:pt x="1982" y="615"/>
                  </a:lnTo>
                  <a:lnTo>
                    <a:pt x="1982" y="616"/>
                  </a:lnTo>
                  <a:lnTo>
                    <a:pt x="1981" y="617"/>
                  </a:lnTo>
                  <a:lnTo>
                    <a:pt x="1979" y="619"/>
                  </a:lnTo>
                  <a:lnTo>
                    <a:pt x="1979" y="620"/>
                  </a:lnTo>
                  <a:lnTo>
                    <a:pt x="1979" y="625"/>
                  </a:lnTo>
                  <a:lnTo>
                    <a:pt x="1994" y="623"/>
                  </a:lnTo>
                  <a:lnTo>
                    <a:pt x="2008" y="620"/>
                  </a:lnTo>
                  <a:lnTo>
                    <a:pt x="2011" y="619"/>
                  </a:lnTo>
                  <a:lnTo>
                    <a:pt x="2014" y="616"/>
                  </a:lnTo>
                  <a:lnTo>
                    <a:pt x="2018" y="614"/>
                  </a:lnTo>
                  <a:lnTo>
                    <a:pt x="2022" y="612"/>
                  </a:lnTo>
                  <a:lnTo>
                    <a:pt x="2027" y="612"/>
                  </a:lnTo>
                  <a:lnTo>
                    <a:pt x="2029" y="614"/>
                  </a:lnTo>
                  <a:lnTo>
                    <a:pt x="2032" y="614"/>
                  </a:lnTo>
                  <a:lnTo>
                    <a:pt x="2034" y="615"/>
                  </a:lnTo>
                  <a:lnTo>
                    <a:pt x="2034" y="616"/>
                  </a:lnTo>
                  <a:lnTo>
                    <a:pt x="2034" y="617"/>
                  </a:lnTo>
                  <a:lnTo>
                    <a:pt x="2034" y="620"/>
                  </a:lnTo>
                  <a:lnTo>
                    <a:pt x="2029" y="625"/>
                  </a:lnTo>
                  <a:lnTo>
                    <a:pt x="2023" y="627"/>
                  </a:lnTo>
                  <a:lnTo>
                    <a:pt x="2016" y="631"/>
                  </a:lnTo>
                  <a:lnTo>
                    <a:pt x="2002" y="641"/>
                  </a:lnTo>
                  <a:lnTo>
                    <a:pt x="1989" y="651"/>
                  </a:lnTo>
                  <a:lnTo>
                    <a:pt x="1979" y="656"/>
                  </a:lnTo>
                  <a:lnTo>
                    <a:pt x="1970" y="660"/>
                  </a:lnTo>
                  <a:lnTo>
                    <a:pt x="1961" y="665"/>
                  </a:lnTo>
                  <a:lnTo>
                    <a:pt x="1957" y="667"/>
                  </a:lnTo>
                  <a:lnTo>
                    <a:pt x="1955" y="670"/>
                  </a:lnTo>
                  <a:lnTo>
                    <a:pt x="1952" y="672"/>
                  </a:lnTo>
                  <a:lnTo>
                    <a:pt x="1951" y="674"/>
                  </a:lnTo>
                  <a:lnTo>
                    <a:pt x="1951" y="677"/>
                  </a:lnTo>
                  <a:lnTo>
                    <a:pt x="1951" y="678"/>
                  </a:lnTo>
                  <a:lnTo>
                    <a:pt x="1951" y="679"/>
                  </a:lnTo>
                  <a:lnTo>
                    <a:pt x="1951" y="682"/>
                  </a:lnTo>
                  <a:lnTo>
                    <a:pt x="1950" y="682"/>
                  </a:lnTo>
                  <a:lnTo>
                    <a:pt x="1948" y="683"/>
                  </a:lnTo>
                  <a:lnTo>
                    <a:pt x="1946" y="682"/>
                  </a:lnTo>
                  <a:lnTo>
                    <a:pt x="1943" y="681"/>
                  </a:lnTo>
                  <a:lnTo>
                    <a:pt x="1941" y="677"/>
                  </a:lnTo>
                  <a:lnTo>
                    <a:pt x="1938" y="678"/>
                  </a:lnTo>
                  <a:lnTo>
                    <a:pt x="1936" y="679"/>
                  </a:lnTo>
                  <a:lnTo>
                    <a:pt x="1933" y="681"/>
                  </a:lnTo>
                  <a:lnTo>
                    <a:pt x="1932" y="683"/>
                  </a:lnTo>
                  <a:lnTo>
                    <a:pt x="1933" y="684"/>
                  </a:lnTo>
                  <a:lnTo>
                    <a:pt x="1936" y="687"/>
                  </a:lnTo>
                  <a:lnTo>
                    <a:pt x="1940" y="688"/>
                  </a:lnTo>
                  <a:lnTo>
                    <a:pt x="1943" y="691"/>
                  </a:lnTo>
                  <a:lnTo>
                    <a:pt x="1945" y="693"/>
                  </a:lnTo>
                  <a:lnTo>
                    <a:pt x="1945" y="694"/>
                  </a:lnTo>
                  <a:lnTo>
                    <a:pt x="1943" y="696"/>
                  </a:lnTo>
                  <a:lnTo>
                    <a:pt x="1942" y="696"/>
                  </a:lnTo>
                  <a:lnTo>
                    <a:pt x="1941" y="697"/>
                  </a:lnTo>
                  <a:lnTo>
                    <a:pt x="1940" y="698"/>
                  </a:lnTo>
                  <a:lnTo>
                    <a:pt x="1937" y="698"/>
                  </a:lnTo>
                  <a:lnTo>
                    <a:pt x="1936" y="701"/>
                  </a:lnTo>
                  <a:lnTo>
                    <a:pt x="1936" y="703"/>
                  </a:lnTo>
                  <a:lnTo>
                    <a:pt x="1936" y="704"/>
                  </a:lnTo>
                  <a:lnTo>
                    <a:pt x="1935" y="707"/>
                  </a:lnTo>
                  <a:lnTo>
                    <a:pt x="1932" y="707"/>
                  </a:lnTo>
                  <a:lnTo>
                    <a:pt x="1928" y="708"/>
                  </a:lnTo>
                  <a:lnTo>
                    <a:pt x="1927" y="708"/>
                  </a:lnTo>
                  <a:lnTo>
                    <a:pt x="1925" y="709"/>
                  </a:lnTo>
                  <a:lnTo>
                    <a:pt x="1922" y="711"/>
                  </a:lnTo>
                  <a:lnTo>
                    <a:pt x="1921" y="712"/>
                  </a:lnTo>
                  <a:lnTo>
                    <a:pt x="1920" y="713"/>
                  </a:lnTo>
                  <a:lnTo>
                    <a:pt x="1920" y="714"/>
                  </a:lnTo>
                  <a:lnTo>
                    <a:pt x="1920" y="717"/>
                  </a:lnTo>
                  <a:lnTo>
                    <a:pt x="1918" y="717"/>
                  </a:lnTo>
                  <a:lnTo>
                    <a:pt x="1918" y="718"/>
                  </a:lnTo>
                  <a:lnTo>
                    <a:pt x="1918" y="721"/>
                  </a:lnTo>
                  <a:lnTo>
                    <a:pt x="1917" y="722"/>
                  </a:lnTo>
                  <a:lnTo>
                    <a:pt x="1917" y="723"/>
                  </a:lnTo>
                  <a:lnTo>
                    <a:pt x="1916" y="724"/>
                  </a:lnTo>
                  <a:lnTo>
                    <a:pt x="1915" y="724"/>
                  </a:lnTo>
                  <a:lnTo>
                    <a:pt x="1910" y="724"/>
                  </a:lnTo>
                  <a:lnTo>
                    <a:pt x="1906" y="724"/>
                  </a:lnTo>
                  <a:lnTo>
                    <a:pt x="1902" y="724"/>
                  </a:lnTo>
                  <a:lnTo>
                    <a:pt x="1898" y="724"/>
                  </a:lnTo>
                  <a:lnTo>
                    <a:pt x="1896" y="727"/>
                  </a:lnTo>
                  <a:lnTo>
                    <a:pt x="1892" y="727"/>
                  </a:lnTo>
                  <a:lnTo>
                    <a:pt x="1889" y="728"/>
                  </a:lnTo>
                  <a:lnTo>
                    <a:pt x="1881" y="729"/>
                  </a:lnTo>
                  <a:lnTo>
                    <a:pt x="1876" y="734"/>
                  </a:lnTo>
                  <a:lnTo>
                    <a:pt x="1870" y="738"/>
                  </a:lnTo>
                  <a:lnTo>
                    <a:pt x="1862" y="738"/>
                  </a:lnTo>
                  <a:lnTo>
                    <a:pt x="1855" y="737"/>
                  </a:lnTo>
                  <a:lnTo>
                    <a:pt x="1851" y="738"/>
                  </a:lnTo>
                  <a:lnTo>
                    <a:pt x="1850" y="740"/>
                  </a:lnTo>
                  <a:lnTo>
                    <a:pt x="1847" y="742"/>
                  </a:lnTo>
                  <a:lnTo>
                    <a:pt x="1841" y="743"/>
                  </a:lnTo>
                  <a:lnTo>
                    <a:pt x="1836" y="743"/>
                  </a:lnTo>
                  <a:lnTo>
                    <a:pt x="1832" y="743"/>
                  </a:lnTo>
                  <a:lnTo>
                    <a:pt x="1830" y="743"/>
                  </a:lnTo>
                  <a:lnTo>
                    <a:pt x="1826" y="743"/>
                  </a:lnTo>
                  <a:lnTo>
                    <a:pt x="1823" y="745"/>
                  </a:lnTo>
                  <a:lnTo>
                    <a:pt x="1823" y="747"/>
                  </a:lnTo>
                  <a:lnTo>
                    <a:pt x="1823" y="747"/>
                  </a:lnTo>
                  <a:lnTo>
                    <a:pt x="1824" y="748"/>
                  </a:lnTo>
                  <a:lnTo>
                    <a:pt x="1825" y="749"/>
                  </a:lnTo>
                  <a:lnTo>
                    <a:pt x="1829" y="752"/>
                  </a:lnTo>
                  <a:lnTo>
                    <a:pt x="1837" y="750"/>
                  </a:lnTo>
                  <a:lnTo>
                    <a:pt x="1847" y="749"/>
                  </a:lnTo>
                  <a:lnTo>
                    <a:pt x="1860" y="748"/>
                  </a:lnTo>
                  <a:lnTo>
                    <a:pt x="1864" y="749"/>
                  </a:lnTo>
                  <a:lnTo>
                    <a:pt x="1867" y="750"/>
                  </a:lnTo>
                  <a:lnTo>
                    <a:pt x="1869" y="753"/>
                  </a:lnTo>
                  <a:lnTo>
                    <a:pt x="1870" y="755"/>
                  </a:lnTo>
                  <a:lnTo>
                    <a:pt x="1869" y="758"/>
                  </a:lnTo>
                  <a:lnTo>
                    <a:pt x="1867" y="759"/>
                  </a:lnTo>
                  <a:lnTo>
                    <a:pt x="1864" y="762"/>
                  </a:lnTo>
                  <a:lnTo>
                    <a:pt x="1860" y="762"/>
                  </a:lnTo>
                  <a:lnTo>
                    <a:pt x="1854" y="760"/>
                  </a:lnTo>
                  <a:lnTo>
                    <a:pt x="1849" y="759"/>
                  </a:lnTo>
                  <a:lnTo>
                    <a:pt x="1844" y="757"/>
                  </a:lnTo>
                  <a:lnTo>
                    <a:pt x="1841" y="757"/>
                  </a:lnTo>
                  <a:lnTo>
                    <a:pt x="1840" y="758"/>
                  </a:lnTo>
                  <a:lnTo>
                    <a:pt x="1840" y="759"/>
                  </a:lnTo>
                  <a:lnTo>
                    <a:pt x="1841" y="760"/>
                  </a:lnTo>
                  <a:lnTo>
                    <a:pt x="1842" y="762"/>
                  </a:lnTo>
                  <a:lnTo>
                    <a:pt x="1844" y="763"/>
                  </a:lnTo>
                  <a:lnTo>
                    <a:pt x="1846" y="764"/>
                  </a:lnTo>
                  <a:lnTo>
                    <a:pt x="1849" y="764"/>
                  </a:lnTo>
                  <a:lnTo>
                    <a:pt x="1851" y="765"/>
                  </a:lnTo>
                  <a:lnTo>
                    <a:pt x="1852" y="767"/>
                  </a:lnTo>
                  <a:lnTo>
                    <a:pt x="1855" y="768"/>
                  </a:lnTo>
                  <a:lnTo>
                    <a:pt x="1857" y="769"/>
                  </a:lnTo>
                  <a:lnTo>
                    <a:pt x="1861" y="771"/>
                  </a:lnTo>
                  <a:lnTo>
                    <a:pt x="1864" y="775"/>
                  </a:lnTo>
                  <a:lnTo>
                    <a:pt x="1865" y="778"/>
                  </a:lnTo>
                  <a:lnTo>
                    <a:pt x="1865" y="779"/>
                  </a:lnTo>
                  <a:lnTo>
                    <a:pt x="1865" y="783"/>
                  </a:lnTo>
                  <a:lnTo>
                    <a:pt x="1864" y="785"/>
                  </a:lnTo>
                  <a:lnTo>
                    <a:pt x="1864" y="789"/>
                  </a:lnTo>
                  <a:lnTo>
                    <a:pt x="1862" y="791"/>
                  </a:lnTo>
                  <a:lnTo>
                    <a:pt x="1860" y="794"/>
                  </a:lnTo>
                  <a:lnTo>
                    <a:pt x="1857" y="795"/>
                  </a:lnTo>
                  <a:lnTo>
                    <a:pt x="1854" y="795"/>
                  </a:lnTo>
                  <a:lnTo>
                    <a:pt x="1854" y="796"/>
                  </a:lnTo>
                  <a:lnTo>
                    <a:pt x="1855" y="798"/>
                  </a:lnTo>
                  <a:lnTo>
                    <a:pt x="1857" y="799"/>
                  </a:lnTo>
                  <a:lnTo>
                    <a:pt x="1860" y="799"/>
                  </a:lnTo>
                  <a:lnTo>
                    <a:pt x="1862" y="800"/>
                  </a:lnTo>
                  <a:lnTo>
                    <a:pt x="1865" y="801"/>
                  </a:lnTo>
                  <a:lnTo>
                    <a:pt x="1866" y="803"/>
                  </a:lnTo>
                  <a:lnTo>
                    <a:pt x="1866" y="804"/>
                  </a:lnTo>
                  <a:lnTo>
                    <a:pt x="1865" y="806"/>
                  </a:lnTo>
                  <a:lnTo>
                    <a:pt x="1862" y="808"/>
                  </a:lnTo>
                  <a:lnTo>
                    <a:pt x="1860" y="809"/>
                  </a:lnTo>
                  <a:lnTo>
                    <a:pt x="1857" y="811"/>
                  </a:lnTo>
                  <a:lnTo>
                    <a:pt x="1857" y="813"/>
                  </a:lnTo>
                  <a:lnTo>
                    <a:pt x="1857" y="815"/>
                  </a:lnTo>
                  <a:lnTo>
                    <a:pt x="1857" y="816"/>
                  </a:lnTo>
                  <a:lnTo>
                    <a:pt x="1856" y="818"/>
                  </a:lnTo>
                  <a:lnTo>
                    <a:pt x="1854" y="819"/>
                  </a:lnTo>
                  <a:lnTo>
                    <a:pt x="1845" y="824"/>
                  </a:lnTo>
                  <a:lnTo>
                    <a:pt x="1834" y="827"/>
                  </a:lnTo>
                  <a:lnTo>
                    <a:pt x="1829" y="826"/>
                  </a:lnTo>
                  <a:lnTo>
                    <a:pt x="1824" y="825"/>
                  </a:lnTo>
                  <a:lnTo>
                    <a:pt x="1820" y="824"/>
                  </a:lnTo>
                  <a:lnTo>
                    <a:pt x="1815" y="821"/>
                  </a:lnTo>
                  <a:lnTo>
                    <a:pt x="1810" y="822"/>
                  </a:lnTo>
                  <a:lnTo>
                    <a:pt x="1805" y="822"/>
                  </a:lnTo>
                  <a:lnTo>
                    <a:pt x="1800" y="825"/>
                  </a:lnTo>
                  <a:lnTo>
                    <a:pt x="1799" y="827"/>
                  </a:lnTo>
                  <a:lnTo>
                    <a:pt x="1799" y="830"/>
                  </a:lnTo>
                  <a:lnTo>
                    <a:pt x="1800" y="832"/>
                  </a:lnTo>
                  <a:lnTo>
                    <a:pt x="1803" y="835"/>
                  </a:lnTo>
                  <a:lnTo>
                    <a:pt x="1805" y="837"/>
                  </a:lnTo>
                  <a:lnTo>
                    <a:pt x="1809" y="844"/>
                  </a:lnTo>
                  <a:lnTo>
                    <a:pt x="1809" y="851"/>
                  </a:lnTo>
                  <a:lnTo>
                    <a:pt x="1805" y="859"/>
                  </a:lnTo>
                  <a:lnTo>
                    <a:pt x="1799" y="865"/>
                  </a:lnTo>
                  <a:lnTo>
                    <a:pt x="1791" y="866"/>
                  </a:lnTo>
                  <a:lnTo>
                    <a:pt x="1783" y="866"/>
                  </a:lnTo>
                  <a:lnTo>
                    <a:pt x="1771" y="866"/>
                  </a:lnTo>
                  <a:lnTo>
                    <a:pt x="1761" y="867"/>
                  </a:lnTo>
                  <a:lnTo>
                    <a:pt x="1754" y="865"/>
                  </a:lnTo>
                  <a:lnTo>
                    <a:pt x="1745" y="864"/>
                  </a:lnTo>
                  <a:lnTo>
                    <a:pt x="1742" y="865"/>
                  </a:lnTo>
                  <a:lnTo>
                    <a:pt x="1739" y="865"/>
                  </a:lnTo>
                  <a:lnTo>
                    <a:pt x="1738" y="867"/>
                  </a:lnTo>
                  <a:lnTo>
                    <a:pt x="1737" y="868"/>
                  </a:lnTo>
                  <a:lnTo>
                    <a:pt x="1738" y="871"/>
                  </a:lnTo>
                  <a:lnTo>
                    <a:pt x="1739" y="872"/>
                  </a:lnTo>
                  <a:lnTo>
                    <a:pt x="1740" y="872"/>
                  </a:lnTo>
                  <a:lnTo>
                    <a:pt x="1743" y="872"/>
                  </a:lnTo>
                  <a:lnTo>
                    <a:pt x="1744" y="871"/>
                  </a:lnTo>
                  <a:lnTo>
                    <a:pt x="1747" y="870"/>
                  </a:lnTo>
                  <a:lnTo>
                    <a:pt x="1748" y="868"/>
                  </a:lnTo>
                  <a:lnTo>
                    <a:pt x="1761" y="868"/>
                  </a:lnTo>
                  <a:lnTo>
                    <a:pt x="1776" y="870"/>
                  </a:lnTo>
                  <a:lnTo>
                    <a:pt x="1786" y="875"/>
                  </a:lnTo>
                  <a:lnTo>
                    <a:pt x="1790" y="878"/>
                  </a:lnTo>
                  <a:lnTo>
                    <a:pt x="1790" y="885"/>
                  </a:lnTo>
                  <a:lnTo>
                    <a:pt x="1791" y="891"/>
                  </a:lnTo>
                  <a:lnTo>
                    <a:pt x="1794" y="895"/>
                  </a:lnTo>
                  <a:lnTo>
                    <a:pt x="1796" y="896"/>
                  </a:lnTo>
                  <a:lnTo>
                    <a:pt x="1798" y="895"/>
                  </a:lnTo>
                  <a:lnTo>
                    <a:pt x="1799" y="893"/>
                  </a:lnTo>
                  <a:lnTo>
                    <a:pt x="1799" y="891"/>
                  </a:lnTo>
                  <a:lnTo>
                    <a:pt x="1799" y="888"/>
                  </a:lnTo>
                  <a:lnTo>
                    <a:pt x="1800" y="886"/>
                  </a:lnTo>
                  <a:lnTo>
                    <a:pt x="1800" y="885"/>
                  </a:lnTo>
                  <a:lnTo>
                    <a:pt x="1801" y="883"/>
                  </a:lnTo>
                  <a:lnTo>
                    <a:pt x="1805" y="882"/>
                  </a:lnTo>
                  <a:lnTo>
                    <a:pt x="1809" y="882"/>
                  </a:lnTo>
                  <a:lnTo>
                    <a:pt x="1813" y="882"/>
                  </a:lnTo>
                  <a:lnTo>
                    <a:pt x="1819" y="887"/>
                  </a:lnTo>
                  <a:lnTo>
                    <a:pt x="1823" y="893"/>
                  </a:lnTo>
                  <a:lnTo>
                    <a:pt x="1821" y="901"/>
                  </a:lnTo>
                  <a:lnTo>
                    <a:pt x="1818" y="906"/>
                  </a:lnTo>
                  <a:lnTo>
                    <a:pt x="1810" y="910"/>
                  </a:lnTo>
                  <a:lnTo>
                    <a:pt x="1800" y="912"/>
                  </a:lnTo>
                  <a:lnTo>
                    <a:pt x="1789" y="916"/>
                  </a:lnTo>
                  <a:lnTo>
                    <a:pt x="1781" y="922"/>
                  </a:lnTo>
                  <a:lnTo>
                    <a:pt x="1778" y="924"/>
                  </a:lnTo>
                  <a:lnTo>
                    <a:pt x="1770" y="929"/>
                  </a:lnTo>
                  <a:lnTo>
                    <a:pt x="1763" y="934"/>
                  </a:lnTo>
                  <a:lnTo>
                    <a:pt x="1755" y="934"/>
                  </a:lnTo>
                  <a:lnTo>
                    <a:pt x="1754" y="933"/>
                  </a:lnTo>
                  <a:lnTo>
                    <a:pt x="1753" y="932"/>
                  </a:lnTo>
                  <a:lnTo>
                    <a:pt x="1753" y="931"/>
                  </a:lnTo>
                  <a:lnTo>
                    <a:pt x="1754" y="928"/>
                  </a:lnTo>
                  <a:lnTo>
                    <a:pt x="1755" y="927"/>
                  </a:lnTo>
                  <a:lnTo>
                    <a:pt x="1755" y="924"/>
                  </a:lnTo>
                  <a:lnTo>
                    <a:pt x="1756" y="923"/>
                  </a:lnTo>
                  <a:lnTo>
                    <a:pt x="1756" y="921"/>
                  </a:lnTo>
                  <a:lnTo>
                    <a:pt x="1755" y="919"/>
                  </a:lnTo>
                  <a:lnTo>
                    <a:pt x="1753" y="918"/>
                  </a:lnTo>
                  <a:lnTo>
                    <a:pt x="1748" y="918"/>
                  </a:lnTo>
                  <a:lnTo>
                    <a:pt x="1743" y="918"/>
                  </a:lnTo>
                  <a:lnTo>
                    <a:pt x="1738" y="917"/>
                  </a:lnTo>
                  <a:lnTo>
                    <a:pt x="1734" y="913"/>
                  </a:lnTo>
                  <a:lnTo>
                    <a:pt x="1733" y="912"/>
                  </a:lnTo>
                  <a:lnTo>
                    <a:pt x="1732" y="911"/>
                  </a:lnTo>
                  <a:lnTo>
                    <a:pt x="1730" y="911"/>
                  </a:lnTo>
                  <a:lnTo>
                    <a:pt x="1728" y="911"/>
                  </a:lnTo>
                  <a:lnTo>
                    <a:pt x="1727" y="912"/>
                  </a:lnTo>
                  <a:lnTo>
                    <a:pt x="1724" y="913"/>
                  </a:lnTo>
                  <a:lnTo>
                    <a:pt x="1720" y="915"/>
                  </a:lnTo>
                  <a:lnTo>
                    <a:pt x="1715" y="913"/>
                  </a:lnTo>
                  <a:lnTo>
                    <a:pt x="1710" y="912"/>
                  </a:lnTo>
                  <a:lnTo>
                    <a:pt x="1705" y="912"/>
                  </a:lnTo>
                  <a:lnTo>
                    <a:pt x="1703" y="916"/>
                  </a:lnTo>
                  <a:lnTo>
                    <a:pt x="1703" y="918"/>
                  </a:lnTo>
                  <a:lnTo>
                    <a:pt x="1702" y="921"/>
                  </a:lnTo>
                  <a:lnTo>
                    <a:pt x="1700" y="921"/>
                  </a:lnTo>
                  <a:lnTo>
                    <a:pt x="1698" y="921"/>
                  </a:lnTo>
                  <a:lnTo>
                    <a:pt x="1695" y="921"/>
                  </a:lnTo>
                  <a:lnTo>
                    <a:pt x="1694" y="919"/>
                  </a:lnTo>
                  <a:lnTo>
                    <a:pt x="1692" y="917"/>
                  </a:lnTo>
                  <a:lnTo>
                    <a:pt x="1690" y="916"/>
                  </a:lnTo>
                  <a:lnTo>
                    <a:pt x="1690" y="913"/>
                  </a:lnTo>
                  <a:lnTo>
                    <a:pt x="1690" y="911"/>
                  </a:lnTo>
                  <a:lnTo>
                    <a:pt x="1689" y="910"/>
                  </a:lnTo>
                  <a:lnTo>
                    <a:pt x="1687" y="908"/>
                  </a:lnTo>
                  <a:lnTo>
                    <a:pt x="1685" y="910"/>
                  </a:lnTo>
                  <a:lnTo>
                    <a:pt x="1683" y="910"/>
                  </a:lnTo>
                  <a:lnTo>
                    <a:pt x="1682" y="911"/>
                  </a:lnTo>
                  <a:lnTo>
                    <a:pt x="1679" y="911"/>
                  </a:lnTo>
                  <a:lnTo>
                    <a:pt x="1678" y="915"/>
                  </a:lnTo>
                  <a:lnTo>
                    <a:pt x="1677" y="917"/>
                  </a:lnTo>
                  <a:lnTo>
                    <a:pt x="1676" y="921"/>
                  </a:lnTo>
                  <a:lnTo>
                    <a:pt x="1674" y="924"/>
                  </a:lnTo>
                  <a:lnTo>
                    <a:pt x="1671" y="928"/>
                  </a:lnTo>
                  <a:lnTo>
                    <a:pt x="1664" y="929"/>
                  </a:lnTo>
                  <a:lnTo>
                    <a:pt x="1658" y="928"/>
                  </a:lnTo>
                  <a:lnTo>
                    <a:pt x="1651" y="927"/>
                  </a:lnTo>
                  <a:lnTo>
                    <a:pt x="1636" y="918"/>
                  </a:lnTo>
                  <a:lnTo>
                    <a:pt x="1632" y="919"/>
                  </a:lnTo>
                  <a:lnTo>
                    <a:pt x="1629" y="921"/>
                  </a:lnTo>
                  <a:lnTo>
                    <a:pt x="1626" y="922"/>
                  </a:lnTo>
                  <a:lnTo>
                    <a:pt x="1623" y="923"/>
                  </a:lnTo>
                  <a:lnTo>
                    <a:pt x="1621" y="923"/>
                  </a:lnTo>
                  <a:lnTo>
                    <a:pt x="1617" y="924"/>
                  </a:lnTo>
                  <a:lnTo>
                    <a:pt x="1611" y="924"/>
                  </a:lnTo>
                  <a:lnTo>
                    <a:pt x="1606" y="922"/>
                  </a:lnTo>
                  <a:lnTo>
                    <a:pt x="1602" y="919"/>
                  </a:lnTo>
                  <a:lnTo>
                    <a:pt x="1597" y="919"/>
                  </a:lnTo>
                  <a:lnTo>
                    <a:pt x="1591" y="922"/>
                  </a:lnTo>
                  <a:lnTo>
                    <a:pt x="1588" y="923"/>
                  </a:lnTo>
                  <a:lnTo>
                    <a:pt x="1586" y="926"/>
                  </a:lnTo>
                  <a:lnTo>
                    <a:pt x="1585" y="929"/>
                  </a:lnTo>
                  <a:lnTo>
                    <a:pt x="1582" y="932"/>
                  </a:lnTo>
                  <a:lnTo>
                    <a:pt x="1581" y="936"/>
                  </a:lnTo>
                  <a:lnTo>
                    <a:pt x="1578" y="938"/>
                  </a:lnTo>
                  <a:lnTo>
                    <a:pt x="1576" y="939"/>
                  </a:lnTo>
                  <a:lnTo>
                    <a:pt x="1570" y="939"/>
                  </a:lnTo>
                  <a:lnTo>
                    <a:pt x="1565" y="938"/>
                  </a:lnTo>
                  <a:lnTo>
                    <a:pt x="1558" y="938"/>
                  </a:lnTo>
                  <a:lnTo>
                    <a:pt x="1552" y="942"/>
                  </a:lnTo>
                  <a:lnTo>
                    <a:pt x="1550" y="946"/>
                  </a:lnTo>
                  <a:lnTo>
                    <a:pt x="1548" y="948"/>
                  </a:lnTo>
                  <a:lnTo>
                    <a:pt x="1548" y="951"/>
                  </a:lnTo>
                  <a:lnTo>
                    <a:pt x="1550" y="952"/>
                  </a:lnTo>
                  <a:lnTo>
                    <a:pt x="1552" y="953"/>
                  </a:lnTo>
                  <a:lnTo>
                    <a:pt x="1556" y="954"/>
                  </a:lnTo>
                  <a:lnTo>
                    <a:pt x="1560" y="956"/>
                  </a:lnTo>
                  <a:lnTo>
                    <a:pt x="1562" y="957"/>
                  </a:lnTo>
                  <a:lnTo>
                    <a:pt x="1565" y="958"/>
                  </a:lnTo>
                  <a:lnTo>
                    <a:pt x="1568" y="959"/>
                  </a:lnTo>
                  <a:lnTo>
                    <a:pt x="1572" y="961"/>
                  </a:lnTo>
                  <a:lnTo>
                    <a:pt x="1576" y="962"/>
                  </a:lnTo>
                  <a:lnTo>
                    <a:pt x="1578" y="963"/>
                  </a:lnTo>
                  <a:lnTo>
                    <a:pt x="1580" y="965"/>
                  </a:lnTo>
                  <a:lnTo>
                    <a:pt x="1580" y="967"/>
                  </a:lnTo>
                  <a:lnTo>
                    <a:pt x="1578" y="969"/>
                  </a:lnTo>
                  <a:lnTo>
                    <a:pt x="1576" y="970"/>
                  </a:lnTo>
                  <a:lnTo>
                    <a:pt x="1576" y="972"/>
                  </a:lnTo>
                  <a:lnTo>
                    <a:pt x="1576" y="973"/>
                  </a:lnTo>
                  <a:lnTo>
                    <a:pt x="1577" y="974"/>
                  </a:lnTo>
                  <a:lnTo>
                    <a:pt x="1580" y="974"/>
                  </a:lnTo>
                  <a:lnTo>
                    <a:pt x="1583" y="974"/>
                  </a:lnTo>
                  <a:lnTo>
                    <a:pt x="1587" y="974"/>
                  </a:lnTo>
                  <a:lnTo>
                    <a:pt x="1590" y="975"/>
                  </a:lnTo>
                  <a:lnTo>
                    <a:pt x="1593" y="975"/>
                  </a:lnTo>
                  <a:lnTo>
                    <a:pt x="1596" y="977"/>
                  </a:lnTo>
                  <a:lnTo>
                    <a:pt x="1601" y="975"/>
                  </a:lnTo>
                  <a:lnTo>
                    <a:pt x="1605" y="974"/>
                  </a:lnTo>
                  <a:lnTo>
                    <a:pt x="1608" y="972"/>
                  </a:lnTo>
                  <a:lnTo>
                    <a:pt x="1612" y="972"/>
                  </a:lnTo>
                  <a:lnTo>
                    <a:pt x="1614" y="970"/>
                  </a:lnTo>
                  <a:lnTo>
                    <a:pt x="1618" y="970"/>
                  </a:lnTo>
                  <a:lnTo>
                    <a:pt x="1621" y="972"/>
                  </a:lnTo>
                  <a:lnTo>
                    <a:pt x="1623" y="973"/>
                  </a:lnTo>
                  <a:lnTo>
                    <a:pt x="1626" y="973"/>
                  </a:lnTo>
                  <a:lnTo>
                    <a:pt x="1628" y="974"/>
                  </a:lnTo>
                  <a:lnTo>
                    <a:pt x="1629" y="977"/>
                  </a:lnTo>
                  <a:lnTo>
                    <a:pt x="1632" y="978"/>
                  </a:lnTo>
                  <a:lnTo>
                    <a:pt x="1633" y="979"/>
                  </a:lnTo>
                  <a:lnTo>
                    <a:pt x="1634" y="980"/>
                  </a:lnTo>
                  <a:lnTo>
                    <a:pt x="1637" y="980"/>
                  </a:lnTo>
                  <a:lnTo>
                    <a:pt x="1641" y="979"/>
                  </a:lnTo>
                  <a:lnTo>
                    <a:pt x="1646" y="979"/>
                  </a:lnTo>
                  <a:lnTo>
                    <a:pt x="1651" y="978"/>
                  </a:lnTo>
                  <a:lnTo>
                    <a:pt x="1654" y="975"/>
                  </a:lnTo>
                  <a:lnTo>
                    <a:pt x="1659" y="974"/>
                  </a:lnTo>
                  <a:lnTo>
                    <a:pt x="1669" y="967"/>
                  </a:lnTo>
                  <a:lnTo>
                    <a:pt x="1682" y="959"/>
                  </a:lnTo>
                  <a:lnTo>
                    <a:pt x="1695" y="953"/>
                  </a:lnTo>
                  <a:lnTo>
                    <a:pt x="1708" y="953"/>
                  </a:lnTo>
                  <a:lnTo>
                    <a:pt x="1722" y="956"/>
                  </a:lnTo>
                  <a:lnTo>
                    <a:pt x="1734" y="958"/>
                  </a:lnTo>
                  <a:lnTo>
                    <a:pt x="1744" y="958"/>
                  </a:lnTo>
                  <a:lnTo>
                    <a:pt x="1754" y="959"/>
                  </a:lnTo>
                  <a:lnTo>
                    <a:pt x="1763" y="961"/>
                  </a:lnTo>
                  <a:lnTo>
                    <a:pt x="1768" y="963"/>
                  </a:lnTo>
                  <a:lnTo>
                    <a:pt x="1771" y="968"/>
                  </a:lnTo>
                  <a:lnTo>
                    <a:pt x="1774" y="972"/>
                  </a:lnTo>
                  <a:lnTo>
                    <a:pt x="1776" y="975"/>
                  </a:lnTo>
                  <a:lnTo>
                    <a:pt x="1776" y="978"/>
                  </a:lnTo>
                  <a:lnTo>
                    <a:pt x="1776" y="982"/>
                  </a:lnTo>
                  <a:lnTo>
                    <a:pt x="1774" y="985"/>
                  </a:lnTo>
                  <a:lnTo>
                    <a:pt x="1771" y="988"/>
                  </a:lnTo>
                  <a:lnTo>
                    <a:pt x="1769" y="990"/>
                  </a:lnTo>
                  <a:lnTo>
                    <a:pt x="1768" y="992"/>
                  </a:lnTo>
                  <a:lnTo>
                    <a:pt x="1769" y="994"/>
                  </a:lnTo>
                  <a:lnTo>
                    <a:pt x="1770" y="995"/>
                  </a:lnTo>
                  <a:lnTo>
                    <a:pt x="1771" y="995"/>
                  </a:lnTo>
                  <a:lnTo>
                    <a:pt x="1774" y="995"/>
                  </a:lnTo>
                  <a:lnTo>
                    <a:pt x="1775" y="997"/>
                  </a:lnTo>
                  <a:lnTo>
                    <a:pt x="1778" y="997"/>
                  </a:lnTo>
                  <a:lnTo>
                    <a:pt x="1779" y="998"/>
                  </a:lnTo>
                  <a:lnTo>
                    <a:pt x="1780" y="999"/>
                  </a:lnTo>
                  <a:lnTo>
                    <a:pt x="1783" y="1002"/>
                  </a:lnTo>
                  <a:lnTo>
                    <a:pt x="1785" y="1004"/>
                  </a:lnTo>
                  <a:lnTo>
                    <a:pt x="1786" y="1007"/>
                  </a:lnTo>
                  <a:lnTo>
                    <a:pt x="1786" y="1008"/>
                  </a:lnTo>
                  <a:lnTo>
                    <a:pt x="1781" y="1014"/>
                  </a:lnTo>
                  <a:lnTo>
                    <a:pt x="1774" y="1019"/>
                  </a:lnTo>
                  <a:lnTo>
                    <a:pt x="1764" y="1021"/>
                  </a:lnTo>
                  <a:lnTo>
                    <a:pt x="1755" y="1024"/>
                  </a:lnTo>
                  <a:lnTo>
                    <a:pt x="1745" y="1026"/>
                  </a:lnTo>
                  <a:lnTo>
                    <a:pt x="1733" y="1029"/>
                  </a:lnTo>
                  <a:lnTo>
                    <a:pt x="1723" y="1029"/>
                  </a:lnTo>
                  <a:lnTo>
                    <a:pt x="1714" y="1024"/>
                  </a:lnTo>
                  <a:lnTo>
                    <a:pt x="1712" y="1021"/>
                  </a:lnTo>
                  <a:lnTo>
                    <a:pt x="1710" y="1020"/>
                  </a:lnTo>
                  <a:lnTo>
                    <a:pt x="1709" y="1018"/>
                  </a:lnTo>
                  <a:lnTo>
                    <a:pt x="1708" y="1016"/>
                  </a:lnTo>
                  <a:lnTo>
                    <a:pt x="1707" y="1016"/>
                  </a:lnTo>
                  <a:lnTo>
                    <a:pt x="1707" y="1018"/>
                  </a:lnTo>
                  <a:lnTo>
                    <a:pt x="1705" y="1020"/>
                  </a:lnTo>
                  <a:lnTo>
                    <a:pt x="1705" y="1024"/>
                  </a:lnTo>
                  <a:lnTo>
                    <a:pt x="1703" y="1028"/>
                  </a:lnTo>
                  <a:lnTo>
                    <a:pt x="1697" y="1030"/>
                  </a:lnTo>
                  <a:lnTo>
                    <a:pt x="1689" y="1031"/>
                  </a:lnTo>
                  <a:lnTo>
                    <a:pt x="1682" y="1031"/>
                  </a:lnTo>
                  <a:lnTo>
                    <a:pt x="1664" y="1033"/>
                  </a:lnTo>
                  <a:lnTo>
                    <a:pt x="1646" y="1034"/>
                  </a:lnTo>
                  <a:lnTo>
                    <a:pt x="1621" y="1035"/>
                  </a:lnTo>
                  <a:lnTo>
                    <a:pt x="1596" y="1034"/>
                  </a:lnTo>
                  <a:lnTo>
                    <a:pt x="1592" y="1033"/>
                  </a:lnTo>
                  <a:lnTo>
                    <a:pt x="1591" y="1033"/>
                  </a:lnTo>
                  <a:lnTo>
                    <a:pt x="1590" y="1031"/>
                  </a:lnTo>
                  <a:lnTo>
                    <a:pt x="1590" y="1030"/>
                  </a:lnTo>
                  <a:lnTo>
                    <a:pt x="1590" y="1029"/>
                  </a:lnTo>
                  <a:lnTo>
                    <a:pt x="1590" y="1028"/>
                  </a:lnTo>
                  <a:lnTo>
                    <a:pt x="1590" y="1025"/>
                  </a:lnTo>
                  <a:lnTo>
                    <a:pt x="1588" y="1024"/>
                  </a:lnTo>
                  <a:lnTo>
                    <a:pt x="1586" y="1021"/>
                  </a:lnTo>
                  <a:lnTo>
                    <a:pt x="1582" y="1020"/>
                  </a:lnTo>
                  <a:lnTo>
                    <a:pt x="1580" y="1020"/>
                  </a:lnTo>
                  <a:lnTo>
                    <a:pt x="1576" y="1020"/>
                  </a:lnTo>
                  <a:lnTo>
                    <a:pt x="1573" y="1021"/>
                  </a:lnTo>
                  <a:lnTo>
                    <a:pt x="1568" y="1023"/>
                  </a:lnTo>
                  <a:lnTo>
                    <a:pt x="1565" y="1025"/>
                  </a:lnTo>
                  <a:lnTo>
                    <a:pt x="1561" y="1028"/>
                  </a:lnTo>
                  <a:lnTo>
                    <a:pt x="1557" y="1031"/>
                  </a:lnTo>
                  <a:lnTo>
                    <a:pt x="1555" y="1034"/>
                  </a:lnTo>
                  <a:lnTo>
                    <a:pt x="1552" y="1034"/>
                  </a:lnTo>
                  <a:lnTo>
                    <a:pt x="1551" y="1034"/>
                  </a:lnTo>
                  <a:lnTo>
                    <a:pt x="1548" y="1033"/>
                  </a:lnTo>
                  <a:lnTo>
                    <a:pt x="1547" y="1031"/>
                  </a:lnTo>
                  <a:lnTo>
                    <a:pt x="1545" y="1031"/>
                  </a:lnTo>
                  <a:lnTo>
                    <a:pt x="1542" y="1030"/>
                  </a:lnTo>
                  <a:lnTo>
                    <a:pt x="1538" y="1031"/>
                  </a:lnTo>
                  <a:lnTo>
                    <a:pt x="1537" y="1031"/>
                  </a:lnTo>
                  <a:lnTo>
                    <a:pt x="1535" y="1031"/>
                  </a:lnTo>
                  <a:lnTo>
                    <a:pt x="1532" y="1030"/>
                  </a:lnTo>
                  <a:lnTo>
                    <a:pt x="1531" y="1029"/>
                  </a:lnTo>
                  <a:lnTo>
                    <a:pt x="1529" y="1024"/>
                  </a:lnTo>
                  <a:lnTo>
                    <a:pt x="1526" y="1020"/>
                  </a:lnTo>
                  <a:lnTo>
                    <a:pt x="1524" y="1015"/>
                  </a:lnTo>
                  <a:lnTo>
                    <a:pt x="1520" y="1003"/>
                  </a:lnTo>
                  <a:lnTo>
                    <a:pt x="1521" y="987"/>
                  </a:lnTo>
                  <a:lnTo>
                    <a:pt x="1524" y="978"/>
                  </a:lnTo>
                  <a:lnTo>
                    <a:pt x="1526" y="969"/>
                  </a:lnTo>
                  <a:lnTo>
                    <a:pt x="1526" y="962"/>
                  </a:lnTo>
                  <a:lnTo>
                    <a:pt x="1521" y="956"/>
                  </a:lnTo>
                  <a:lnTo>
                    <a:pt x="1517" y="953"/>
                  </a:lnTo>
                  <a:lnTo>
                    <a:pt x="1515" y="949"/>
                  </a:lnTo>
                  <a:lnTo>
                    <a:pt x="1514" y="947"/>
                  </a:lnTo>
                  <a:lnTo>
                    <a:pt x="1512" y="943"/>
                  </a:lnTo>
                  <a:lnTo>
                    <a:pt x="1511" y="939"/>
                  </a:lnTo>
                  <a:lnTo>
                    <a:pt x="1510" y="937"/>
                  </a:lnTo>
                  <a:lnTo>
                    <a:pt x="1505" y="934"/>
                  </a:lnTo>
                  <a:lnTo>
                    <a:pt x="1499" y="936"/>
                  </a:lnTo>
                  <a:lnTo>
                    <a:pt x="1491" y="939"/>
                  </a:lnTo>
                  <a:lnTo>
                    <a:pt x="1485" y="942"/>
                  </a:lnTo>
                  <a:lnTo>
                    <a:pt x="1480" y="943"/>
                  </a:lnTo>
                  <a:lnTo>
                    <a:pt x="1476" y="943"/>
                  </a:lnTo>
                  <a:lnTo>
                    <a:pt x="1472" y="943"/>
                  </a:lnTo>
                  <a:lnTo>
                    <a:pt x="1470" y="942"/>
                  </a:lnTo>
                  <a:lnTo>
                    <a:pt x="1469" y="939"/>
                  </a:lnTo>
                  <a:lnTo>
                    <a:pt x="1466" y="937"/>
                  </a:lnTo>
                  <a:lnTo>
                    <a:pt x="1464" y="936"/>
                  </a:lnTo>
                  <a:lnTo>
                    <a:pt x="1461" y="934"/>
                  </a:lnTo>
                  <a:lnTo>
                    <a:pt x="1459" y="933"/>
                  </a:lnTo>
                  <a:lnTo>
                    <a:pt x="1455" y="932"/>
                  </a:lnTo>
                  <a:lnTo>
                    <a:pt x="1453" y="931"/>
                  </a:lnTo>
                  <a:lnTo>
                    <a:pt x="1450" y="928"/>
                  </a:lnTo>
                  <a:lnTo>
                    <a:pt x="1449" y="924"/>
                  </a:lnTo>
                  <a:lnTo>
                    <a:pt x="1448" y="922"/>
                  </a:lnTo>
                  <a:lnTo>
                    <a:pt x="1446" y="919"/>
                  </a:lnTo>
                  <a:lnTo>
                    <a:pt x="1445" y="916"/>
                  </a:lnTo>
                  <a:lnTo>
                    <a:pt x="1445" y="915"/>
                  </a:lnTo>
                  <a:lnTo>
                    <a:pt x="1444" y="913"/>
                  </a:lnTo>
                  <a:lnTo>
                    <a:pt x="1441" y="912"/>
                  </a:lnTo>
                  <a:lnTo>
                    <a:pt x="1439" y="911"/>
                  </a:lnTo>
                  <a:lnTo>
                    <a:pt x="1438" y="908"/>
                  </a:lnTo>
                  <a:lnTo>
                    <a:pt x="1436" y="905"/>
                  </a:lnTo>
                  <a:lnTo>
                    <a:pt x="1438" y="901"/>
                  </a:lnTo>
                  <a:lnTo>
                    <a:pt x="1440" y="898"/>
                  </a:lnTo>
                  <a:lnTo>
                    <a:pt x="1445" y="897"/>
                  </a:lnTo>
                  <a:lnTo>
                    <a:pt x="1450" y="896"/>
                  </a:lnTo>
                  <a:lnTo>
                    <a:pt x="1455" y="895"/>
                  </a:lnTo>
                  <a:lnTo>
                    <a:pt x="1462" y="896"/>
                  </a:lnTo>
                  <a:lnTo>
                    <a:pt x="1469" y="896"/>
                  </a:lnTo>
                  <a:lnTo>
                    <a:pt x="1476" y="895"/>
                  </a:lnTo>
                  <a:lnTo>
                    <a:pt x="1480" y="895"/>
                  </a:lnTo>
                  <a:lnTo>
                    <a:pt x="1482" y="895"/>
                  </a:lnTo>
                  <a:lnTo>
                    <a:pt x="1485" y="895"/>
                  </a:lnTo>
                  <a:lnTo>
                    <a:pt x="1487" y="895"/>
                  </a:lnTo>
                  <a:lnTo>
                    <a:pt x="1490" y="895"/>
                  </a:lnTo>
                  <a:lnTo>
                    <a:pt x="1494" y="897"/>
                  </a:lnTo>
                  <a:lnTo>
                    <a:pt x="1497" y="900"/>
                  </a:lnTo>
                  <a:lnTo>
                    <a:pt x="1499" y="902"/>
                  </a:lnTo>
                  <a:lnTo>
                    <a:pt x="1500" y="905"/>
                  </a:lnTo>
                  <a:lnTo>
                    <a:pt x="1500" y="907"/>
                  </a:lnTo>
                  <a:lnTo>
                    <a:pt x="1500" y="911"/>
                  </a:lnTo>
                  <a:lnTo>
                    <a:pt x="1500" y="913"/>
                  </a:lnTo>
                  <a:lnTo>
                    <a:pt x="1500" y="916"/>
                  </a:lnTo>
                  <a:lnTo>
                    <a:pt x="1500" y="916"/>
                  </a:lnTo>
                  <a:lnTo>
                    <a:pt x="1501" y="917"/>
                  </a:lnTo>
                  <a:lnTo>
                    <a:pt x="1504" y="917"/>
                  </a:lnTo>
                  <a:lnTo>
                    <a:pt x="1505" y="917"/>
                  </a:lnTo>
                  <a:lnTo>
                    <a:pt x="1507" y="917"/>
                  </a:lnTo>
                  <a:lnTo>
                    <a:pt x="1509" y="916"/>
                  </a:lnTo>
                  <a:lnTo>
                    <a:pt x="1510" y="916"/>
                  </a:lnTo>
                  <a:lnTo>
                    <a:pt x="1522" y="913"/>
                  </a:lnTo>
                  <a:lnTo>
                    <a:pt x="1531" y="911"/>
                  </a:lnTo>
                  <a:lnTo>
                    <a:pt x="1538" y="908"/>
                  </a:lnTo>
                  <a:lnTo>
                    <a:pt x="1545" y="906"/>
                  </a:lnTo>
                  <a:lnTo>
                    <a:pt x="1552" y="906"/>
                  </a:lnTo>
                  <a:lnTo>
                    <a:pt x="1556" y="906"/>
                  </a:lnTo>
                  <a:lnTo>
                    <a:pt x="1558" y="907"/>
                  </a:lnTo>
                  <a:lnTo>
                    <a:pt x="1561" y="910"/>
                  </a:lnTo>
                  <a:lnTo>
                    <a:pt x="1562" y="911"/>
                  </a:lnTo>
                  <a:lnTo>
                    <a:pt x="1566" y="912"/>
                  </a:lnTo>
                  <a:lnTo>
                    <a:pt x="1568" y="912"/>
                  </a:lnTo>
                  <a:lnTo>
                    <a:pt x="1571" y="912"/>
                  </a:lnTo>
                  <a:lnTo>
                    <a:pt x="1573" y="911"/>
                  </a:lnTo>
                  <a:lnTo>
                    <a:pt x="1576" y="910"/>
                  </a:lnTo>
                  <a:lnTo>
                    <a:pt x="1578" y="908"/>
                  </a:lnTo>
                  <a:lnTo>
                    <a:pt x="1580" y="906"/>
                  </a:lnTo>
                  <a:lnTo>
                    <a:pt x="1580" y="903"/>
                  </a:lnTo>
                  <a:lnTo>
                    <a:pt x="1580" y="901"/>
                  </a:lnTo>
                  <a:lnTo>
                    <a:pt x="1581" y="898"/>
                  </a:lnTo>
                  <a:lnTo>
                    <a:pt x="1583" y="895"/>
                  </a:lnTo>
                  <a:lnTo>
                    <a:pt x="1585" y="895"/>
                  </a:lnTo>
                  <a:lnTo>
                    <a:pt x="1587" y="893"/>
                  </a:lnTo>
                  <a:lnTo>
                    <a:pt x="1590" y="892"/>
                  </a:lnTo>
                  <a:lnTo>
                    <a:pt x="1592" y="891"/>
                  </a:lnTo>
                  <a:lnTo>
                    <a:pt x="1595" y="890"/>
                  </a:lnTo>
                  <a:lnTo>
                    <a:pt x="1596" y="887"/>
                  </a:lnTo>
                  <a:lnTo>
                    <a:pt x="1598" y="886"/>
                  </a:lnTo>
                  <a:lnTo>
                    <a:pt x="1600" y="883"/>
                  </a:lnTo>
                  <a:lnTo>
                    <a:pt x="1601" y="881"/>
                  </a:lnTo>
                  <a:lnTo>
                    <a:pt x="1605" y="880"/>
                  </a:lnTo>
                  <a:lnTo>
                    <a:pt x="1608" y="877"/>
                  </a:lnTo>
                  <a:lnTo>
                    <a:pt x="1612" y="875"/>
                  </a:lnTo>
                  <a:lnTo>
                    <a:pt x="1614" y="872"/>
                  </a:lnTo>
                  <a:lnTo>
                    <a:pt x="1616" y="870"/>
                  </a:lnTo>
                  <a:lnTo>
                    <a:pt x="1616" y="867"/>
                  </a:lnTo>
                  <a:lnTo>
                    <a:pt x="1614" y="865"/>
                  </a:lnTo>
                  <a:lnTo>
                    <a:pt x="1612" y="861"/>
                  </a:lnTo>
                  <a:lnTo>
                    <a:pt x="1609" y="859"/>
                  </a:lnTo>
                  <a:lnTo>
                    <a:pt x="1607" y="857"/>
                  </a:lnTo>
                  <a:lnTo>
                    <a:pt x="1606" y="855"/>
                  </a:lnTo>
                  <a:lnTo>
                    <a:pt x="1603" y="852"/>
                  </a:lnTo>
                  <a:lnTo>
                    <a:pt x="1602" y="851"/>
                  </a:lnTo>
                  <a:lnTo>
                    <a:pt x="1602" y="849"/>
                  </a:lnTo>
                  <a:lnTo>
                    <a:pt x="1603" y="846"/>
                  </a:lnTo>
                  <a:lnTo>
                    <a:pt x="1607" y="842"/>
                  </a:lnTo>
                  <a:lnTo>
                    <a:pt x="1618" y="837"/>
                  </a:lnTo>
                  <a:lnTo>
                    <a:pt x="1631" y="835"/>
                  </a:lnTo>
                  <a:lnTo>
                    <a:pt x="1643" y="837"/>
                  </a:lnTo>
                  <a:lnTo>
                    <a:pt x="1647" y="841"/>
                  </a:lnTo>
                  <a:lnTo>
                    <a:pt x="1651" y="845"/>
                  </a:lnTo>
                  <a:lnTo>
                    <a:pt x="1653" y="849"/>
                  </a:lnTo>
                  <a:lnTo>
                    <a:pt x="1656" y="852"/>
                  </a:lnTo>
                  <a:lnTo>
                    <a:pt x="1659" y="856"/>
                  </a:lnTo>
                  <a:lnTo>
                    <a:pt x="1664" y="864"/>
                  </a:lnTo>
                  <a:lnTo>
                    <a:pt x="1674" y="867"/>
                  </a:lnTo>
                  <a:lnTo>
                    <a:pt x="1688" y="866"/>
                  </a:lnTo>
                  <a:lnTo>
                    <a:pt x="1689" y="865"/>
                  </a:lnTo>
                  <a:lnTo>
                    <a:pt x="1690" y="864"/>
                  </a:lnTo>
                  <a:lnTo>
                    <a:pt x="1693" y="862"/>
                  </a:lnTo>
                  <a:lnTo>
                    <a:pt x="1695" y="861"/>
                  </a:lnTo>
                  <a:lnTo>
                    <a:pt x="1697" y="859"/>
                  </a:lnTo>
                  <a:lnTo>
                    <a:pt x="1698" y="857"/>
                  </a:lnTo>
                  <a:lnTo>
                    <a:pt x="1699" y="856"/>
                  </a:lnTo>
                  <a:lnTo>
                    <a:pt x="1698" y="855"/>
                  </a:lnTo>
                  <a:lnTo>
                    <a:pt x="1695" y="854"/>
                  </a:lnTo>
                  <a:lnTo>
                    <a:pt x="1689" y="854"/>
                  </a:lnTo>
                  <a:lnTo>
                    <a:pt x="1685" y="852"/>
                  </a:lnTo>
                  <a:lnTo>
                    <a:pt x="1682" y="852"/>
                  </a:lnTo>
                  <a:lnTo>
                    <a:pt x="1679" y="851"/>
                  </a:lnTo>
                  <a:lnTo>
                    <a:pt x="1677" y="849"/>
                  </a:lnTo>
                  <a:lnTo>
                    <a:pt x="1674" y="846"/>
                  </a:lnTo>
                  <a:lnTo>
                    <a:pt x="1672" y="844"/>
                  </a:lnTo>
                  <a:lnTo>
                    <a:pt x="1669" y="842"/>
                  </a:lnTo>
                  <a:lnTo>
                    <a:pt x="1667" y="840"/>
                  </a:lnTo>
                  <a:lnTo>
                    <a:pt x="1664" y="835"/>
                  </a:lnTo>
                  <a:lnTo>
                    <a:pt x="1668" y="830"/>
                  </a:lnTo>
                  <a:lnTo>
                    <a:pt x="1673" y="825"/>
                  </a:lnTo>
                  <a:lnTo>
                    <a:pt x="1677" y="819"/>
                  </a:lnTo>
                  <a:lnTo>
                    <a:pt x="1678" y="816"/>
                  </a:lnTo>
                  <a:lnTo>
                    <a:pt x="1677" y="815"/>
                  </a:lnTo>
                  <a:lnTo>
                    <a:pt x="1676" y="814"/>
                  </a:lnTo>
                  <a:lnTo>
                    <a:pt x="1674" y="814"/>
                  </a:lnTo>
                  <a:lnTo>
                    <a:pt x="1672" y="814"/>
                  </a:lnTo>
                  <a:lnTo>
                    <a:pt x="1669" y="814"/>
                  </a:lnTo>
                  <a:lnTo>
                    <a:pt x="1666" y="814"/>
                  </a:lnTo>
                  <a:lnTo>
                    <a:pt x="1662" y="814"/>
                  </a:lnTo>
                  <a:lnTo>
                    <a:pt x="1659" y="815"/>
                  </a:lnTo>
                  <a:lnTo>
                    <a:pt x="1657" y="815"/>
                  </a:lnTo>
                  <a:lnTo>
                    <a:pt x="1656" y="815"/>
                  </a:lnTo>
                  <a:lnTo>
                    <a:pt x="1653" y="814"/>
                  </a:lnTo>
                  <a:lnTo>
                    <a:pt x="1651" y="814"/>
                  </a:lnTo>
                  <a:lnTo>
                    <a:pt x="1649" y="814"/>
                  </a:lnTo>
                  <a:lnTo>
                    <a:pt x="1648" y="814"/>
                  </a:lnTo>
                  <a:lnTo>
                    <a:pt x="1646" y="814"/>
                  </a:lnTo>
                  <a:lnTo>
                    <a:pt x="1644" y="815"/>
                  </a:lnTo>
                  <a:lnTo>
                    <a:pt x="1642" y="816"/>
                  </a:lnTo>
                  <a:lnTo>
                    <a:pt x="1641" y="816"/>
                  </a:lnTo>
                  <a:lnTo>
                    <a:pt x="1636" y="816"/>
                  </a:lnTo>
                  <a:lnTo>
                    <a:pt x="1631" y="815"/>
                  </a:lnTo>
                  <a:lnTo>
                    <a:pt x="1627" y="813"/>
                  </a:lnTo>
                  <a:lnTo>
                    <a:pt x="1624" y="809"/>
                  </a:lnTo>
                  <a:lnTo>
                    <a:pt x="1624" y="806"/>
                  </a:lnTo>
                  <a:lnTo>
                    <a:pt x="1624" y="804"/>
                  </a:lnTo>
                  <a:lnTo>
                    <a:pt x="1624" y="801"/>
                  </a:lnTo>
                  <a:lnTo>
                    <a:pt x="1624" y="799"/>
                  </a:lnTo>
                  <a:lnTo>
                    <a:pt x="1624" y="795"/>
                  </a:lnTo>
                  <a:lnTo>
                    <a:pt x="1626" y="794"/>
                  </a:lnTo>
                  <a:lnTo>
                    <a:pt x="1626" y="791"/>
                  </a:lnTo>
                  <a:lnTo>
                    <a:pt x="1624" y="789"/>
                  </a:lnTo>
                  <a:lnTo>
                    <a:pt x="1624" y="786"/>
                  </a:lnTo>
                  <a:lnTo>
                    <a:pt x="1624" y="785"/>
                  </a:lnTo>
                  <a:lnTo>
                    <a:pt x="1626" y="784"/>
                  </a:lnTo>
                  <a:lnTo>
                    <a:pt x="1628" y="783"/>
                  </a:lnTo>
                  <a:lnTo>
                    <a:pt x="1631" y="783"/>
                  </a:lnTo>
                  <a:lnTo>
                    <a:pt x="1634" y="783"/>
                  </a:lnTo>
                  <a:lnTo>
                    <a:pt x="1638" y="783"/>
                  </a:lnTo>
                  <a:lnTo>
                    <a:pt x="1641" y="783"/>
                  </a:lnTo>
                  <a:lnTo>
                    <a:pt x="1642" y="780"/>
                  </a:lnTo>
                  <a:lnTo>
                    <a:pt x="1642" y="779"/>
                  </a:lnTo>
                  <a:lnTo>
                    <a:pt x="1642" y="776"/>
                  </a:lnTo>
                  <a:lnTo>
                    <a:pt x="1642" y="775"/>
                  </a:lnTo>
                  <a:lnTo>
                    <a:pt x="1642" y="773"/>
                  </a:lnTo>
                  <a:lnTo>
                    <a:pt x="1642" y="771"/>
                  </a:lnTo>
                  <a:lnTo>
                    <a:pt x="1643" y="769"/>
                  </a:lnTo>
                  <a:lnTo>
                    <a:pt x="1646" y="768"/>
                  </a:lnTo>
                  <a:lnTo>
                    <a:pt x="1648" y="768"/>
                  </a:lnTo>
                  <a:lnTo>
                    <a:pt x="1652" y="768"/>
                  </a:lnTo>
                  <a:lnTo>
                    <a:pt x="1654" y="768"/>
                  </a:lnTo>
                  <a:lnTo>
                    <a:pt x="1657" y="769"/>
                  </a:lnTo>
                  <a:lnTo>
                    <a:pt x="1659" y="771"/>
                  </a:lnTo>
                  <a:lnTo>
                    <a:pt x="1662" y="774"/>
                  </a:lnTo>
                  <a:lnTo>
                    <a:pt x="1664" y="775"/>
                  </a:lnTo>
                  <a:lnTo>
                    <a:pt x="1676" y="776"/>
                  </a:lnTo>
                  <a:lnTo>
                    <a:pt x="1685" y="778"/>
                  </a:lnTo>
                  <a:lnTo>
                    <a:pt x="1698" y="779"/>
                  </a:lnTo>
                  <a:lnTo>
                    <a:pt x="1710" y="780"/>
                  </a:lnTo>
                  <a:lnTo>
                    <a:pt x="1714" y="779"/>
                  </a:lnTo>
                  <a:lnTo>
                    <a:pt x="1715" y="776"/>
                  </a:lnTo>
                  <a:lnTo>
                    <a:pt x="1715" y="775"/>
                  </a:lnTo>
                  <a:lnTo>
                    <a:pt x="1714" y="773"/>
                  </a:lnTo>
                  <a:lnTo>
                    <a:pt x="1712" y="771"/>
                  </a:lnTo>
                  <a:lnTo>
                    <a:pt x="1708" y="769"/>
                  </a:lnTo>
                  <a:lnTo>
                    <a:pt x="1699" y="768"/>
                  </a:lnTo>
                  <a:lnTo>
                    <a:pt x="1688" y="769"/>
                  </a:lnTo>
                  <a:lnTo>
                    <a:pt x="1677" y="769"/>
                  </a:lnTo>
                  <a:lnTo>
                    <a:pt x="1677" y="769"/>
                  </a:lnTo>
                  <a:lnTo>
                    <a:pt x="1676" y="770"/>
                  </a:lnTo>
                  <a:lnTo>
                    <a:pt x="1673" y="770"/>
                  </a:lnTo>
                  <a:lnTo>
                    <a:pt x="1672" y="770"/>
                  </a:lnTo>
                  <a:lnTo>
                    <a:pt x="1669" y="770"/>
                  </a:lnTo>
                  <a:lnTo>
                    <a:pt x="1669" y="770"/>
                  </a:lnTo>
                  <a:lnTo>
                    <a:pt x="1669" y="769"/>
                  </a:lnTo>
                  <a:lnTo>
                    <a:pt x="1671" y="765"/>
                  </a:lnTo>
                  <a:lnTo>
                    <a:pt x="1672" y="763"/>
                  </a:lnTo>
                  <a:lnTo>
                    <a:pt x="1672" y="760"/>
                  </a:lnTo>
                  <a:lnTo>
                    <a:pt x="1672" y="757"/>
                  </a:lnTo>
                  <a:lnTo>
                    <a:pt x="1668" y="757"/>
                  </a:lnTo>
                  <a:lnTo>
                    <a:pt x="1666" y="758"/>
                  </a:lnTo>
                  <a:lnTo>
                    <a:pt x="1663" y="759"/>
                  </a:lnTo>
                  <a:lnTo>
                    <a:pt x="1662" y="762"/>
                  </a:lnTo>
                  <a:lnTo>
                    <a:pt x="1659" y="763"/>
                  </a:lnTo>
                  <a:lnTo>
                    <a:pt x="1657" y="763"/>
                  </a:lnTo>
                  <a:lnTo>
                    <a:pt x="1654" y="763"/>
                  </a:lnTo>
                  <a:lnTo>
                    <a:pt x="1652" y="762"/>
                  </a:lnTo>
                  <a:lnTo>
                    <a:pt x="1648" y="762"/>
                  </a:lnTo>
                  <a:lnTo>
                    <a:pt x="1646" y="762"/>
                  </a:lnTo>
                  <a:lnTo>
                    <a:pt x="1642" y="764"/>
                  </a:lnTo>
                  <a:lnTo>
                    <a:pt x="1638" y="767"/>
                  </a:lnTo>
                  <a:lnTo>
                    <a:pt x="1637" y="769"/>
                  </a:lnTo>
                  <a:lnTo>
                    <a:pt x="1634" y="771"/>
                  </a:lnTo>
                  <a:lnTo>
                    <a:pt x="1634" y="775"/>
                  </a:lnTo>
                  <a:lnTo>
                    <a:pt x="1633" y="778"/>
                  </a:lnTo>
                  <a:lnTo>
                    <a:pt x="1631" y="775"/>
                  </a:lnTo>
                  <a:lnTo>
                    <a:pt x="1629" y="774"/>
                  </a:lnTo>
                  <a:lnTo>
                    <a:pt x="1629" y="771"/>
                  </a:lnTo>
                  <a:lnTo>
                    <a:pt x="1628" y="770"/>
                  </a:lnTo>
                  <a:lnTo>
                    <a:pt x="1627" y="768"/>
                  </a:lnTo>
                  <a:lnTo>
                    <a:pt x="1624" y="767"/>
                  </a:lnTo>
                  <a:lnTo>
                    <a:pt x="1621" y="768"/>
                  </a:lnTo>
                  <a:lnTo>
                    <a:pt x="1619" y="773"/>
                  </a:lnTo>
                  <a:lnTo>
                    <a:pt x="1618" y="779"/>
                  </a:lnTo>
                  <a:lnTo>
                    <a:pt x="1617" y="784"/>
                  </a:lnTo>
                  <a:lnTo>
                    <a:pt x="1617" y="788"/>
                  </a:lnTo>
                  <a:lnTo>
                    <a:pt x="1618" y="789"/>
                  </a:lnTo>
                  <a:lnTo>
                    <a:pt x="1618" y="791"/>
                  </a:lnTo>
                  <a:lnTo>
                    <a:pt x="1618" y="794"/>
                  </a:lnTo>
                  <a:lnTo>
                    <a:pt x="1618" y="796"/>
                  </a:lnTo>
                  <a:lnTo>
                    <a:pt x="1617" y="799"/>
                  </a:lnTo>
                  <a:lnTo>
                    <a:pt x="1614" y="801"/>
                  </a:lnTo>
                  <a:lnTo>
                    <a:pt x="1612" y="803"/>
                  </a:lnTo>
                  <a:lnTo>
                    <a:pt x="1609" y="806"/>
                  </a:lnTo>
                  <a:lnTo>
                    <a:pt x="1606" y="808"/>
                  </a:lnTo>
                  <a:lnTo>
                    <a:pt x="1602" y="809"/>
                  </a:lnTo>
                  <a:lnTo>
                    <a:pt x="1600" y="809"/>
                  </a:lnTo>
                  <a:lnTo>
                    <a:pt x="1597" y="809"/>
                  </a:lnTo>
                  <a:lnTo>
                    <a:pt x="1596" y="808"/>
                  </a:lnTo>
                  <a:lnTo>
                    <a:pt x="1595" y="806"/>
                  </a:lnTo>
                  <a:lnTo>
                    <a:pt x="1595" y="804"/>
                  </a:lnTo>
                  <a:lnTo>
                    <a:pt x="1593" y="803"/>
                  </a:lnTo>
                  <a:lnTo>
                    <a:pt x="1591" y="801"/>
                  </a:lnTo>
                  <a:lnTo>
                    <a:pt x="1588" y="801"/>
                  </a:lnTo>
                  <a:lnTo>
                    <a:pt x="1588" y="803"/>
                  </a:lnTo>
                  <a:lnTo>
                    <a:pt x="1588" y="804"/>
                  </a:lnTo>
                  <a:lnTo>
                    <a:pt x="1588" y="806"/>
                  </a:lnTo>
                  <a:lnTo>
                    <a:pt x="1590" y="808"/>
                  </a:lnTo>
                  <a:lnTo>
                    <a:pt x="1590" y="810"/>
                  </a:lnTo>
                  <a:lnTo>
                    <a:pt x="1588" y="811"/>
                  </a:lnTo>
                  <a:lnTo>
                    <a:pt x="1585" y="813"/>
                  </a:lnTo>
                  <a:lnTo>
                    <a:pt x="1582" y="811"/>
                  </a:lnTo>
                  <a:lnTo>
                    <a:pt x="1578" y="810"/>
                  </a:lnTo>
                  <a:lnTo>
                    <a:pt x="1576" y="809"/>
                  </a:lnTo>
                  <a:lnTo>
                    <a:pt x="1575" y="808"/>
                  </a:lnTo>
                  <a:lnTo>
                    <a:pt x="1573" y="806"/>
                  </a:lnTo>
                  <a:lnTo>
                    <a:pt x="1572" y="805"/>
                  </a:lnTo>
                  <a:lnTo>
                    <a:pt x="1571" y="805"/>
                  </a:lnTo>
                  <a:lnTo>
                    <a:pt x="1570" y="806"/>
                  </a:lnTo>
                  <a:lnTo>
                    <a:pt x="1568" y="808"/>
                  </a:lnTo>
                  <a:lnTo>
                    <a:pt x="1568" y="810"/>
                  </a:lnTo>
                  <a:lnTo>
                    <a:pt x="1567" y="811"/>
                  </a:lnTo>
                  <a:lnTo>
                    <a:pt x="1566" y="814"/>
                  </a:lnTo>
                  <a:lnTo>
                    <a:pt x="1565" y="816"/>
                  </a:lnTo>
                  <a:lnTo>
                    <a:pt x="1562" y="818"/>
                  </a:lnTo>
                  <a:lnTo>
                    <a:pt x="1558" y="819"/>
                  </a:lnTo>
                  <a:lnTo>
                    <a:pt x="1555" y="819"/>
                  </a:lnTo>
                  <a:lnTo>
                    <a:pt x="1548" y="819"/>
                  </a:lnTo>
                  <a:lnTo>
                    <a:pt x="1540" y="819"/>
                  </a:lnTo>
                  <a:lnTo>
                    <a:pt x="1531" y="818"/>
                  </a:lnTo>
                  <a:lnTo>
                    <a:pt x="1524" y="816"/>
                  </a:lnTo>
                  <a:lnTo>
                    <a:pt x="1520" y="813"/>
                  </a:lnTo>
                  <a:lnTo>
                    <a:pt x="1519" y="809"/>
                  </a:lnTo>
                  <a:lnTo>
                    <a:pt x="1520" y="806"/>
                  </a:lnTo>
                  <a:lnTo>
                    <a:pt x="1522" y="805"/>
                  </a:lnTo>
                  <a:lnTo>
                    <a:pt x="1526" y="804"/>
                  </a:lnTo>
                  <a:lnTo>
                    <a:pt x="1530" y="801"/>
                  </a:lnTo>
                  <a:lnTo>
                    <a:pt x="1532" y="800"/>
                  </a:lnTo>
                  <a:lnTo>
                    <a:pt x="1535" y="798"/>
                  </a:lnTo>
                  <a:lnTo>
                    <a:pt x="1536" y="795"/>
                  </a:lnTo>
                  <a:lnTo>
                    <a:pt x="1536" y="793"/>
                  </a:lnTo>
                  <a:lnTo>
                    <a:pt x="1535" y="793"/>
                  </a:lnTo>
                  <a:lnTo>
                    <a:pt x="1533" y="794"/>
                  </a:lnTo>
                  <a:lnTo>
                    <a:pt x="1532" y="795"/>
                  </a:lnTo>
                  <a:lnTo>
                    <a:pt x="1531" y="795"/>
                  </a:lnTo>
                  <a:lnTo>
                    <a:pt x="1529" y="795"/>
                  </a:lnTo>
                  <a:lnTo>
                    <a:pt x="1527" y="795"/>
                  </a:lnTo>
                  <a:lnTo>
                    <a:pt x="1526" y="795"/>
                  </a:lnTo>
                  <a:lnTo>
                    <a:pt x="1525" y="794"/>
                  </a:lnTo>
                  <a:lnTo>
                    <a:pt x="1524" y="793"/>
                  </a:lnTo>
                  <a:lnTo>
                    <a:pt x="1510" y="793"/>
                  </a:lnTo>
                  <a:lnTo>
                    <a:pt x="1509" y="791"/>
                  </a:lnTo>
                  <a:lnTo>
                    <a:pt x="1509" y="789"/>
                  </a:lnTo>
                  <a:lnTo>
                    <a:pt x="1510" y="786"/>
                  </a:lnTo>
                  <a:lnTo>
                    <a:pt x="1511" y="785"/>
                  </a:lnTo>
                  <a:lnTo>
                    <a:pt x="1512" y="783"/>
                  </a:lnTo>
                  <a:lnTo>
                    <a:pt x="1514" y="780"/>
                  </a:lnTo>
                  <a:lnTo>
                    <a:pt x="1515" y="779"/>
                  </a:lnTo>
                  <a:lnTo>
                    <a:pt x="1515" y="776"/>
                  </a:lnTo>
                  <a:lnTo>
                    <a:pt x="1514" y="775"/>
                  </a:lnTo>
                  <a:lnTo>
                    <a:pt x="1510" y="774"/>
                  </a:lnTo>
                  <a:lnTo>
                    <a:pt x="1509" y="773"/>
                  </a:lnTo>
                  <a:lnTo>
                    <a:pt x="1507" y="770"/>
                  </a:lnTo>
                  <a:lnTo>
                    <a:pt x="1509" y="769"/>
                  </a:lnTo>
                  <a:lnTo>
                    <a:pt x="1510" y="768"/>
                  </a:lnTo>
                  <a:lnTo>
                    <a:pt x="1511" y="765"/>
                  </a:lnTo>
                  <a:lnTo>
                    <a:pt x="1514" y="764"/>
                  </a:lnTo>
                  <a:lnTo>
                    <a:pt x="1516" y="762"/>
                  </a:lnTo>
                  <a:lnTo>
                    <a:pt x="1522" y="757"/>
                  </a:lnTo>
                  <a:lnTo>
                    <a:pt x="1530" y="754"/>
                  </a:lnTo>
                  <a:lnTo>
                    <a:pt x="1538" y="754"/>
                  </a:lnTo>
                  <a:lnTo>
                    <a:pt x="1543" y="753"/>
                  </a:lnTo>
                  <a:lnTo>
                    <a:pt x="1547" y="752"/>
                  </a:lnTo>
                  <a:lnTo>
                    <a:pt x="1548" y="750"/>
                  </a:lnTo>
                  <a:lnTo>
                    <a:pt x="1550" y="749"/>
                  </a:lnTo>
                  <a:lnTo>
                    <a:pt x="1548" y="747"/>
                  </a:lnTo>
                  <a:lnTo>
                    <a:pt x="1547" y="745"/>
                  </a:lnTo>
                  <a:lnTo>
                    <a:pt x="1546" y="744"/>
                  </a:lnTo>
                  <a:lnTo>
                    <a:pt x="1543" y="743"/>
                  </a:lnTo>
                  <a:lnTo>
                    <a:pt x="1541" y="742"/>
                  </a:lnTo>
                  <a:lnTo>
                    <a:pt x="1538" y="740"/>
                  </a:lnTo>
                  <a:lnTo>
                    <a:pt x="1530" y="738"/>
                  </a:lnTo>
                  <a:lnTo>
                    <a:pt x="1522" y="739"/>
                  </a:lnTo>
                  <a:lnTo>
                    <a:pt x="1514" y="742"/>
                  </a:lnTo>
                  <a:lnTo>
                    <a:pt x="1502" y="745"/>
                  </a:lnTo>
                  <a:lnTo>
                    <a:pt x="1487" y="745"/>
                  </a:lnTo>
                  <a:lnTo>
                    <a:pt x="1485" y="744"/>
                  </a:lnTo>
                  <a:lnTo>
                    <a:pt x="1484" y="744"/>
                  </a:lnTo>
                  <a:lnTo>
                    <a:pt x="1484" y="743"/>
                  </a:lnTo>
                  <a:lnTo>
                    <a:pt x="1484" y="742"/>
                  </a:lnTo>
                  <a:lnTo>
                    <a:pt x="1485" y="740"/>
                  </a:lnTo>
                  <a:lnTo>
                    <a:pt x="1486" y="739"/>
                  </a:lnTo>
                  <a:lnTo>
                    <a:pt x="1490" y="738"/>
                  </a:lnTo>
                  <a:lnTo>
                    <a:pt x="1492" y="738"/>
                  </a:lnTo>
                  <a:lnTo>
                    <a:pt x="1496" y="737"/>
                  </a:lnTo>
                  <a:lnTo>
                    <a:pt x="1500" y="735"/>
                  </a:lnTo>
                  <a:lnTo>
                    <a:pt x="1501" y="734"/>
                  </a:lnTo>
                  <a:lnTo>
                    <a:pt x="1504" y="732"/>
                  </a:lnTo>
                  <a:lnTo>
                    <a:pt x="1505" y="730"/>
                  </a:lnTo>
                  <a:lnTo>
                    <a:pt x="1506" y="729"/>
                  </a:lnTo>
                  <a:lnTo>
                    <a:pt x="1505" y="728"/>
                  </a:lnTo>
                  <a:lnTo>
                    <a:pt x="1502" y="728"/>
                  </a:lnTo>
                  <a:lnTo>
                    <a:pt x="1499" y="729"/>
                  </a:lnTo>
                  <a:lnTo>
                    <a:pt x="1496" y="729"/>
                  </a:lnTo>
                  <a:lnTo>
                    <a:pt x="1492" y="730"/>
                  </a:lnTo>
                  <a:lnTo>
                    <a:pt x="1490" y="730"/>
                  </a:lnTo>
                  <a:lnTo>
                    <a:pt x="1487" y="730"/>
                  </a:lnTo>
                  <a:lnTo>
                    <a:pt x="1484" y="729"/>
                  </a:lnTo>
                  <a:lnTo>
                    <a:pt x="1480" y="729"/>
                  </a:lnTo>
                  <a:lnTo>
                    <a:pt x="1477" y="728"/>
                  </a:lnTo>
                  <a:lnTo>
                    <a:pt x="1475" y="727"/>
                  </a:lnTo>
                  <a:lnTo>
                    <a:pt x="1474" y="724"/>
                  </a:lnTo>
                  <a:lnTo>
                    <a:pt x="1474" y="723"/>
                  </a:lnTo>
                  <a:lnTo>
                    <a:pt x="1474" y="721"/>
                  </a:lnTo>
                  <a:lnTo>
                    <a:pt x="1475" y="718"/>
                  </a:lnTo>
                  <a:lnTo>
                    <a:pt x="1477" y="717"/>
                  </a:lnTo>
                  <a:lnTo>
                    <a:pt x="1479" y="714"/>
                  </a:lnTo>
                  <a:lnTo>
                    <a:pt x="1479" y="712"/>
                  </a:lnTo>
                  <a:lnTo>
                    <a:pt x="1479" y="711"/>
                  </a:lnTo>
                  <a:lnTo>
                    <a:pt x="1479" y="708"/>
                  </a:lnTo>
                  <a:lnTo>
                    <a:pt x="1479" y="707"/>
                  </a:lnTo>
                  <a:lnTo>
                    <a:pt x="1480" y="704"/>
                  </a:lnTo>
                  <a:lnTo>
                    <a:pt x="1481" y="703"/>
                  </a:lnTo>
                  <a:lnTo>
                    <a:pt x="1485" y="701"/>
                  </a:lnTo>
                  <a:lnTo>
                    <a:pt x="1486" y="701"/>
                  </a:lnTo>
                  <a:lnTo>
                    <a:pt x="1489" y="701"/>
                  </a:lnTo>
                  <a:lnTo>
                    <a:pt x="1492" y="701"/>
                  </a:lnTo>
                  <a:lnTo>
                    <a:pt x="1495" y="701"/>
                  </a:lnTo>
                  <a:lnTo>
                    <a:pt x="1496" y="699"/>
                  </a:lnTo>
                  <a:lnTo>
                    <a:pt x="1497" y="698"/>
                  </a:lnTo>
                  <a:lnTo>
                    <a:pt x="1497" y="697"/>
                  </a:lnTo>
                  <a:lnTo>
                    <a:pt x="1497" y="696"/>
                  </a:lnTo>
                  <a:lnTo>
                    <a:pt x="1495" y="694"/>
                  </a:lnTo>
                  <a:lnTo>
                    <a:pt x="1494" y="694"/>
                  </a:lnTo>
                  <a:lnTo>
                    <a:pt x="1491" y="693"/>
                  </a:lnTo>
                  <a:lnTo>
                    <a:pt x="1490" y="693"/>
                  </a:lnTo>
                  <a:lnTo>
                    <a:pt x="1487" y="692"/>
                  </a:lnTo>
                  <a:lnTo>
                    <a:pt x="1486" y="691"/>
                  </a:lnTo>
                  <a:lnTo>
                    <a:pt x="1486" y="689"/>
                  </a:lnTo>
                  <a:lnTo>
                    <a:pt x="1486" y="688"/>
                  </a:lnTo>
                  <a:lnTo>
                    <a:pt x="1487" y="687"/>
                  </a:lnTo>
                  <a:lnTo>
                    <a:pt x="1487" y="684"/>
                  </a:lnTo>
                  <a:lnTo>
                    <a:pt x="1487" y="683"/>
                  </a:lnTo>
                  <a:lnTo>
                    <a:pt x="1486" y="682"/>
                  </a:lnTo>
                  <a:lnTo>
                    <a:pt x="1485" y="679"/>
                  </a:lnTo>
                  <a:lnTo>
                    <a:pt x="1485" y="678"/>
                  </a:lnTo>
                  <a:lnTo>
                    <a:pt x="1486" y="676"/>
                  </a:lnTo>
                  <a:lnTo>
                    <a:pt x="1487" y="674"/>
                  </a:lnTo>
                  <a:lnTo>
                    <a:pt x="1489" y="673"/>
                  </a:lnTo>
                  <a:lnTo>
                    <a:pt x="1492" y="672"/>
                  </a:lnTo>
                  <a:lnTo>
                    <a:pt x="1495" y="672"/>
                  </a:lnTo>
                  <a:lnTo>
                    <a:pt x="1497" y="673"/>
                  </a:lnTo>
                  <a:lnTo>
                    <a:pt x="1500" y="674"/>
                  </a:lnTo>
                  <a:lnTo>
                    <a:pt x="1502" y="674"/>
                  </a:lnTo>
                  <a:lnTo>
                    <a:pt x="1505" y="674"/>
                  </a:lnTo>
                  <a:lnTo>
                    <a:pt x="1506" y="674"/>
                  </a:lnTo>
                  <a:lnTo>
                    <a:pt x="1507" y="672"/>
                  </a:lnTo>
                  <a:lnTo>
                    <a:pt x="1509" y="671"/>
                  </a:lnTo>
                  <a:lnTo>
                    <a:pt x="1507" y="670"/>
                  </a:lnTo>
                  <a:lnTo>
                    <a:pt x="1506" y="668"/>
                  </a:lnTo>
                  <a:lnTo>
                    <a:pt x="1502" y="667"/>
                  </a:lnTo>
                  <a:lnTo>
                    <a:pt x="1500" y="667"/>
                  </a:lnTo>
                  <a:lnTo>
                    <a:pt x="1499" y="665"/>
                  </a:lnTo>
                  <a:lnTo>
                    <a:pt x="1497" y="662"/>
                  </a:lnTo>
                  <a:lnTo>
                    <a:pt x="1499" y="660"/>
                  </a:lnTo>
                  <a:lnTo>
                    <a:pt x="1500" y="656"/>
                  </a:lnTo>
                  <a:lnTo>
                    <a:pt x="1502" y="653"/>
                  </a:lnTo>
                  <a:lnTo>
                    <a:pt x="1506" y="651"/>
                  </a:lnTo>
                  <a:lnTo>
                    <a:pt x="1510" y="650"/>
                  </a:lnTo>
                  <a:lnTo>
                    <a:pt x="1514" y="648"/>
                  </a:lnTo>
                  <a:lnTo>
                    <a:pt x="1519" y="648"/>
                  </a:lnTo>
                  <a:lnTo>
                    <a:pt x="1521" y="650"/>
                  </a:lnTo>
                  <a:lnTo>
                    <a:pt x="1524" y="650"/>
                  </a:lnTo>
                  <a:lnTo>
                    <a:pt x="1525" y="648"/>
                  </a:lnTo>
                  <a:lnTo>
                    <a:pt x="1526" y="648"/>
                  </a:lnTo>
                  <a:lnTo>
                    <a:pt x="1526" y="647"/>
                  </a:lnTo>
                  <a:lnTo>
                    <a:pt x="1526" y="646"/>
                  </a:lnTo>
                  <a:lnTo>
                    <a:pt x="1526" y="645"/>
                  </a:lnTo>
                  <a:lnTo>
                    <a:pt x="1526" y="643"/>
                  </a:lnTo>
                  <a:lnTo>
                    <a:pt x="1529" y="642"/>
                  </a:lnTo>
                  <a:lnTo>
                    <a:pt x="1531" y="641"/>
                  </a:lnTo>
                  <a:lnTo>
                    <a:pt x="1533" y="641"/>
                  </a:lnTo>
                  <a:lnTo>
                    <a:pt x="1537" y="641"/>
                  </a:lnTo>
                  <a:lnTo>
                    <a:pt x="1538" y="641"/>
                  </a:lnTo>
                  <a:lnTo>
                    <a:pt x="1538" y="638"/>
                  </a:lnTo>
                  <a:lnTo>
                    <a:pt x="1535" y="637"/>
                  </a:lnTo>
                  <a:lnTo>
                    <a:pt x="1529" y="636"/>
                  </a:lnTo>
                  <a:lnTo>
                    <a:pt x="1521" y="636"/>
                  </a:lnTo>
                  <a:lnTo>
                    <a:pt x="1515" y="636"/>
                  </a:lnTo>
                  <a:lnTo>
                    <a:pt x="1510" y="636"/>
                  </a:lnTo>
                  <a:lnTo>
                    <a:pt x="1509" y="635"/>
                  </a:lnTo>
                  <a:lnTo>
                    <a:pt x="1507" y="635"/>
                  </a:lnTo>
                  <a:lnTo>
                    <a:pt x="1507" y="632"/>
                  </a:lnTo>
                  <a:lnTo>
                    <a:pt x="1509" y="631"/>
                  </a:lnTo>
                  <a:lnTo>
                    <a:pt x="1511" y="630"/>
                  </a:lnTo>
                  <a:lnTo>
                    <a:pt x="1514" y="627"/>
                  </a:lnTo>
                  <a:lnTo>
                    <a:pt x="1515" y="626"/>
                  </a:lnTo>
                  <a:lnTo>
                    <a:pt x="1519" y="626"/>
                  </a:lnTo>
                  <a:lnTo>
                    <a:pt x="1521" y="625"/>
                  </a:lnTo>
                  <a:lnTo>
                    <a:pt x="1525" y="625"/>
                  </a:lnTo>
                  <a:lnTo>
                    <a:pt x="1529" y="625"/>
                  </a:lnTo>
                  <a:lnTo>
                    <a:pt x="1540" y="623"/>
                  </a:lnTo>
                  <a:lnTo>
                    <a:pt x="1547" y="625"/>
                  </a:lnTo>
                  <a:lnTo>
                    <a:pt x="1555" y="627"/>
                  </a:lnTo>
                  <a:lnTo>
                    <a:pt x="1557" y="631"/>
                  </a:lnTo>
                  <a:lnTo>
                    <a:pt x="1558" y="633"/>
                  </a:lnTo>
                  <a:lnTo>
                    <a:pt x="1558" y="636"/>
                  </a:lnTo>
                  <a:lnTo>
                    <a:pt x="1558" y="640"/>
                  </a:lnTo>
                  <a:lnTo>
                    <a:pt x="1557" y="642"/>
                  </a:lnTo>
                  <a:lnTo>
                    <a:pt x="1557" y="646"/>
                  </a:lnTo>
                  <a:lnTo>
                    <a:pt x="1560" y="650"/>
                  </a:lnTo>
                  <a:lnTo>
                    <a:pt x="1562" y="652"/>
                  </a:lnTo>
                  <a:lnTo>
                    <a:pt x="1566" y="653"/>
                  </a:lnTo>
                  <a:lnTo>
                    <a:pt x="1568" y="656"/>
                  </a:lnTo>
                  <a:lnTo>
                    <a:pt x="1571" y="660"/>
                  </a:lnTo>
                  <a:lnTo>
                    <a:pt x="1571" y="661"/>
                  </a:lnTo>
                  <a:lnTo>
                    <a:pt x="1572" y="663"/>
                  </a:lnTo>
                  <a:lnTo>
                    <a:pt x="1573" y="666"/>
                  </a:lnTo>
                  <a:lnTo>
                    <a:pt x="1575" y="668"/>
                  </a:lnTo>
                  <a:lnTo>
                    <a:pt x="1576" y="671"/>
                  </a:lnTo>
                  <a:lnTo>
                    <a:pt x="1578" y="672"/>
                  </a:lnTo>
                  <a:lnTo>
                    <a:pt x="1581" y="672"/>
                  </a:lnTo>
                  <a:lnTo>
                    <a:pt x="1582" y="672"/>
                  </a:lnTo>
                  <a:lnTo>
                    <a:pt x="1585" y="672"/>
                  </a:lnTo>
                  <a:lnTo>
                    <a:pt x="1587" y="671"/>
                  </a:lnTo>
                  <a:lnTo>
                    <a:pt x="1590" y="671"/>
                  </a:lnTo>
                  <a:lnTo>
                    <a:pt x="1591" y="672"/>
                  </a:lnTo>
                  <a:lnTo>
                    <a:pt x="1602" y="672"/>
                  </a:lnTo>
                  <a:lnTo>
                    <a:pt x="1603" y="672"/>
                  </a:lnTo>
                  <a:lnTo>
                    <a:pt x="1605" y="673"/>
                  </a:lnTo>
                  <a:lnTo>
                    <a:pt x="1606" y="674"/>
                  </a:lnTo>
                  <a:lnTo>
                    <a:pt x="1607" y="676"/>
                  </a:lnTo>
                  <a:lnTo>
                    <a:pt x="1607" y="678"/>
                  </a:lnTo>
                  <a:lnTo>
                    <a:pt x="1607" y="681"/>
                  </a:lnTo>
                  <a:lnTo>
                    <a:pt x="1606" y="682"/>
                  </a:lnTo>
                  <a:lnTo>
                    <a:pt x="1605" y="683"/>
                  </a:lnTo>
                  <a:lnTo>
                    <a:pt x="1603" y="686"/>
                  </a:lnTo>
                  <a:lnTo>
                    <a:pt x="1602" y="688"/>
                  </a:lnTo>
                  <a:lnTo>
                    <a:pt x="1602" y="691"/>
                  </a:lnTo>
                  <a:lnTo>
                    <a:pt x="1602" y="693"/>
                  </a:lnTo>
                  <a:lnTo>
                    <a:pt x="1605" y="694"/>
                  </a:lnTo>
                  <a:lnTo>
                    <a:pt x="1607" y="697"/>
                  </a:lnTo>
                  <a:lnTo>
                    <a:pt x="1609" y="698"/>
                  </a:lnTo>
                  <a:lnTo>
                    <a:pt x="1612" y="701"/>
                  </a:lnTo>
                  <a:lnTo>
                    <a:pt x="1614" y="701"/>
                  </a:lnTo>
                  <a:lnTo>
                    <a:pt x="1617" y="701"/>
                  </a:lnTo>
                  <a:lnTo>
                    <a:pt x="1618" y="699"/>
                  </a:lnTo>
                  <a:lnTo>
                    <a:pt x="1618" y="698"/>
                  </a:lnTo>
                  <a:lnTo>
                    <a:pt x="1618" y="696"/>
                  </a:lnTo>
                  <a:lnTo>
                    <a:pt x="1617" y="693"/>
                  </a:lnTo>
                  <a:lnTo>
                    <a:pt x="1613" y="691"/>
                  </a:lnTo>
                  <a:lnTo>
                    <a:pt x="1612" y="688"/>
                  </a:lnTo>
                  <a:lnTo>
                    <a:pt x="1611" y="684"/>
                  </a:lnTo>
                  <a:lnTo>
                    <a:pt x="1612" y="681"/>
                  </a:lnTo>
                  <a:lnTo>
                    <a:pt x="1616" y="678"/>
                  </a:lnTo>
                  <a:lnTo>
                    <a:pt x="1619" y="677"/>
                  </a:lnTo>
                  <a:lnTo>
                    <a:pt x="1622" y="677"/>
                  </a:lnTo>
                  <a:lnTo>
                    <a:pt x="1626" y="678"/>
                  </a:lnTo>
                  <a:lnTo>
                    <a:pt x="1628" y="679"/>
                  </a:lnTo>
                  <a:lnTo>
                    <a:pt x="1629" y="682"/>
                  </a:lnTo>
                  <a:lnTo>
                    <a:pt x="1631" y="683"/>
                  </a:lnTo>
                  <a:lnTo>
                    <a:pt x="1631" y="687"/>
                  </a:lnTo>
                  <a:lnTo>
                    <a:pt x="1631" y="689"/>
                  </a:lnTo>
                  <a:lnTo>
                    <a:pt x="1631" y="692"/>
                  </a:lnTo>
                  <a:lnTo>
                    <a:pt x="1631" y="693"/>
                  </a:lnTo>
                  <a:lnTo>
                    <a:pt x="1628" y="696"/>
                  </a:lnTo>
                  <a:lnTo>
                    <a:pt x="1628" y="697"/>
                  </a:lnTo>
                  <a:lnTo>
                    <a:pt x="1629" y="698"/>
                  </a:lnTo>
                  <a:lnTo>
                    <a:pt x="1631" y="698"/>
                  </a:lnTo>
                  <a:lnTo>
                    <a:pt x="1632" y="699"/>
                  </a:lnTo>
                  <a:lnTo>
                    <a:pt x="1632" y="701"/>
                  </a:lnTo>
                  <a:lnTo>
                    <a:pt x="1633" y="701"/>
                  </a:lnTo>
                  <a:lnTo>
                    <a:pt x="1632" y="706"/>
                  </a:lnTo>
                  <a:lnTo>
                    <a:pt x="1632" y="712"/>
                  </a:lnTo>
                  <a:lnTo>
                    <a:pt x="1631" y="718"/>
                  </a:lnTo>
                  <a:lnTo>
                    <a:pt x="1632" y="723"/>
                  </a:lnTo>
                  <a:lnTo>
                    <a:pt x="1636" y="724"/>
                  </a:lnTo>
                  <a:lnTo>
                    <a:pt x="1644" y="725"/>
                  </a:lnTo>
                  <a:lnTo>
                    <a:pt x="1653" y="727"/>
                  </a:lnTo>
                  <a:lnTo>
                    <a:pt x="1662" y="728"/>
                  </a:lnTo>
                  <a:lnTo>
                    <a:pt x="1663" y="728"/>
                  </a:lnTo>
                  <a:lnTo>
                    <a:pt x="1664" y="729"/>
                  </a:lnTo>
                  <a:lnTo>
                    <a:pt x="1667" y="730"/>
                  </a:lnTo>
                  <a:lnTo>
                    <a:pt x="1668" y="730"/>
                  </a:lnTo>
                  <a:lnTo>
                    <a:pt x="1671" y="732"/>
                  </a:lnTo>
                  <a:lnTo>
                    <a:pt x="1672" y="732"/>
                  </a:lnTo>
                  <a:lnTo>
                    <a:pt x="1673" y="732"/>
                  </a:lnTo>
                  <a:lnTo>
                    <a:pt x="1674" y="732"/>
                  </a:lnTo>
                  <a:lnTo>
                    <a:pt x="1673" y="732"/>
                  </a:lnTo>
                  <a:lnTo>
                    <a:pt x="1672" y="730"/>
                  </a:lnTo>
                  <a:lnTo>
                    <a:pt x="1669" y="728"/>
                  </a:lnTo>
                  <a:lnTo>
                    <a:pt x="1667" y="727"/>
                  </a:lnTo>
                  <a:lnTo>
                    <a:pt x="1666" y="724"/>
                  </a:lnTo>
                  <a:lnTo>
                    <a:pt x="1664" y="722"/>
                  </a:lnTo>
                  <a:lnTo>
                    <a:pt x="1663" y="721"/>
                  </a:lnTo>
                  <a:lnTo>
                    <a:pt x="1661" y="718"/>
                  </a:lnTo>
                  <a:lnTo>
                    <a:pt x="1659" y="717"/>
                  </a:lnTo>
                  <a:lnTo>
                    <a:pt x="1657" y="714"/>
                  </a:lnTo>
                  <a:lnTo>
                    <a:pt x="1653" y="714"/>
                  </a:lnTo>
                  <a:lnTo>
                    <a:pt x="1649" y="713"/>
                  </a:lnTo>
                  <a:lnTo>
                    <a:pt x="1648" y="711"/>
                  </a:lnTo>
                  <a:lnTo>
                    <a:pt x="1646" y="708"/>
                  </a:lnTo>
                  <a:lnTo>
                    <a:pt x="1646" y="706"/>
                  </a:lnTo>
                  <a:lnTo>
                    <a:pt x="1646" y="703"/>
                  </a:lnTo>
                  <a:lnTo>
                    <a:pt x="1646" y="701"/>
                  </a:lnTo>
                  <a:lnTo>
                    <a:pt x="1646" y="698"/>
                  </a:lnTo>
                  <a:lnTo>
                    <a:pt x="1646" y="697"/>
                  </a:lnTo>
                  <a:lnTo>
                    <a:pt x="1646" y="696"/>
                  </a:lnTo>
                  <a:lnTo>
                    <a:pt x="1646" y="693"/>
                  </a:lnTo>
                  <a:lnTo>
                    <a:pt x="1646" y="691"/>
                  </a:lnTo>
                  <a:lnTo>
                    <a:pt x="1646" y="687"/>
                  </a:lnTo>
                  <a:lnTo>
                    <a:pt x="1647" y="686"/>
                  </a:lnTo>
                  <a:lnTo>
                    <a:pt x="1648" y="683"/>
                  </a:lnTo>
                  <a:lnTo>
                    <a:pt x="1651" y="683"/>
                  </a:lnTo>
                  <a:lnTo>
                    <a:pt x="1653" y="683"/>
                  </a:lnTo>
                  <a:lnTo>
                    <a:pt x="1667" y="683"/>
                  </a:lnTo>
                  <a:lnTo>
                    <a:pt x="1682" y="684"/>
                  </a:lnTo>
                  <a:lnTo>
                    <a:pt x="1695" y="688"/>
                  </a:lnTo>
                  <a:lnTo>
                    <a:pt x="1704" y="694"/>
                  </a:lnTo>
                  <a:lnTo>
                    <a:pt x="1710" y="701"/>
                  </a:lnTo>
                  <a:lnTo>
                    <a:pt x="1717" y="707"/>
                  </a:lnTo>
                  <a:lnTo>
                    <a:pt x="1718" y="709"/>
                  </a:lnTo>
                  <a:lnTo>
                    <a:pt x="1719" y="711"/>
                  </a:lnTo>
                  <a:lnTo>
                    <a:pt x="1720" y="713"/>
                  </a:lnTo>
                  <a:lnTo>
                    <a:pt x="1722" y="716"/>
                  </a:lnTo>
                  <a:lnTo>
                    <a:pt x="1724" y="717"/>
                  </a:lnTo>
                  <a:lnTo>
                    <a:pt x="1727" y="719"/>
                  </a:lnTo>
                  <a:lnTo>
                    <a:pt x="1729" y="721"/>
                  </a:lnTo>
                  <a:lnTo>
                    <a:pt x="1732" y="722"/>
                  </a:lnTo>
                  <a:lnTo>
                    <a:pt x="1734" y="723"/>
                  </a:lnTo>
                  <a:lnTo>
                    <a:pt x="1737" y="724"/>
                  </a:lnTo>
                  <a:lnTo>
                    <a:pt x="1739" y="724"/>
                  </a:lnTo>
                  <a:lnTo>
                    <a:pt x="1744" y="725"/>
                  </a:lnTo>
                  <a:lnTo>
                    <a:pt x="1747" y="725"/>
                  </a:lnTo>
                  <a:lnTo>
                    <a:pt x="1748" y="725"/>
                  </a:lnTo>
                  <a:lnTo>
                    <a:pt x="1748" y="724"/>
                  </a:lnTo>
                  <a:lnTo>
                    <a:pt x="1747" y="724"/>
                  </a:lnTo>
                  <a:lnTo>
                    <a:pt x="1745" y="723"/>
                  </a:lnTo>
                  <a:lnTo>
                    <a:pt x="1744" y="722"/>
                  </a:lnTo>
                  <a:lnTo>
                    <a:pt x="1742" y="722"/>
                  </a:lnTo>
                  <a:lnTo>
                    <a:pt x="1739" y="721"/>
                  </a:lnTo>
                  <a:lnTo>
                    <a:pt x="1737" y="719"/>
                  </a:lnTo>
                  <a:lnTo>
                    <a:pt x="1734" y="718"/>
                  </a:lnTo>
                  <a:lnTo>
                    <a:pt x="1733" y="716"/>
                  </a:lnTo>
                  <a:lnTo>
                    <a:pt x="1732" y="713"/>
                  </a:lnTo>
                  <a:lnTo>
                    <a:pt x="1730" y="711"/>
                  </a:lnTo>
                  <a:lnTo>
                    <a:pt x="1729" y="709"/>
                  </a:lnTo>
                  <a:lnTo>
                    <a:pt x="1727" y="706"/>
                  </a:lnTo>
                  <a:lnTo>
                    <a:pt x="1724" y="703"/>
                  </a:lnTo>
                  <a:lnTo>
                    <a:pt x="1722" y="699"/>
                  </a:lnTo>
                  <a:lnTo>
                    <a:pt x="1719" y="696"/>
                  </a:lnTo>
                  <a:lnTo>
                    <a:pt x="1717" y="694"/>
                  </a:lnTo>
                  <a:lnTo>
                    <a:pt x="1714" y="692"/>
                  </a:lnTo>
                  <a:lnTo>
                    <a:pt x="1713" y="691"/>
                  </a:lnTo>
                  <a:lnTo>
                    <a:pt x="1710" y="688"/>
                  </a:lnTo>
                  <a:lnTo>
                    <a:pt x="1710" y="686"/>
                  </a:lnTo>
                  <a:lnTo>
                    <a:pt x="1712" y="684"/>
                  </a:lnTo>
                  <a:lnTo>
                    <a:pt x="1714" y="682"/>
                  </a:lnTo>
                  <a:lnTo>
                    <a:pt x="1719" y="681"/>
                  </a:lnTo>
                  <a:lnTo>
                    <a:pt x="1724" y="678"/>
                  </a:lnTo>
                  <a:lnTo>
                    <a:pt x="1730" y="674"/>
                  </a:lnTo>
                  <a:lnTo>
                    <a:pt x="1737" y="672"/>
                  </a:lnTo>
                  <a:lnTo>
                    <a:pt x="1742" y="672"/>
                  </a:lnTo>
                  <a:lnTo>
                    <a:pt x="1747" y="672"/>
                  </a:lnTo>
                  <a:lnTo>
                    <a:pt x="1751" y="671"/>
                  </a:lnTo>
                  <a:lnTo>
                    <a:pt x="1755" y="670"/>
                  </a:lnTo>
                  <a:lnTo>
                    <a:pt x="1759" y="667"/>
                  </a:lnTo>
                  <a:lnTo>
                    <a:pt x="1763" y="665"/>
                  </a:lnTo>
                  <a:lnTo>
                    <a:pt x="1765" y="662"/>
                  </a:lnTo>
                  <a:lnTo>
                    <a:pt x="1768" y="661"/>
                  </a:lnTo>
                  <a:lnTo>
                    <a:pt x="1771" y="660"/>
                  </a:lnTo>
                  <a:lnTo>
                    <a:pt x="1774" y="658"/>
                  </a:lnTo>
                  <a:lnTo>
                    <a:pt x="1776" y="657"/>
                  </a:lnTo>
                  <a:lnTo>
                    <a:pt x="1788" y="652"/>
                  </a:lnTo>
                  <a:lnTo>
                    <a:pt x="1799" y="651"/>
                  </a:lnTo>
                  <a:lnTo>
                    <a:pt x="1810" y="651"/>
                  </a:lnTo>
                  <a:lnTo>
                    <a:pt x="1811" y="651"/>
                  </a:lnTo>
                  <a:lnTo>
                    <a:pt x="1814" y="651"/>
                  </a:lnTo>
                  <a:lnTo>
                    <a:pt x="1818" y="651"/>
                  </a:lnTo>
                  <a:lnTo>
                    <a:pt x="1820" y="650"/>
                  </a:lnTo>
                  <a:lnTo>
                    <a:pt x="1823" y="648"/>
                  </a:lnTo>
                  <a:lnTo>
                    <a:pt x="1825" y="648"/>
                  </a:lnTo>
                  <a:lnTo>
                    <a:pt x="1825" y="647"/>
                  </a:lnTo>
                  <a:lnTo>
                    <a:pt x="1823" y="646"/>
                  </a:lnTo>
                  <a:lnTo>
                    <a:pt x="1816" y="645"/>
                  </a:lnTo>
                  <a:lnTo>
                    <a:pt x="1806" y="643"/>
                  </a:lnTo>
                  <a:lnTo>
                    <a:pt x="1796" y="643"/>
                  </a:lnTo>
                  <a:lnTo>
                    <a:pt x="1776" y="643"/>
                  </a:lnTo>
                  <a:lnTo>
                    <a:pt x="1774" y="641"/>
                  </a:lnTo>
                  <a:lnTo>
                    <a:pt x="1775" y="637"/>
                  </a:lnTo>
                  <a:lnTo>
                    <a:pt x="1779" y="632"/>
                  </a:lnTo>
                  <a:lnTo>
                    <a:pt x="1785" y="627"/>
                  </a:lnTo>
                  <a:lnTo>
                    <a:pt x="1790" y="622"/>
                  </a:lnTo>
                  <a:lnTo>
                    <a:pt x="1794" y="620"/>
                  </a:lnTo>
                  <a:lnTo>
                    <a:pt x="1798" y="619"/>
                  </a:lnTo>
                  <a:lnTo>
                    <a:pt x="1800" y="617"/>
                  </a:lnTo>
                  <a:lnTo>
                    <a:pt x="1803" y="616"/>
                  </a:lnTo>
                  <a:lnTo>
                    <a:pt x="1805" y="615"/>
                  </a:lnTo>
                  <a:lnTo>
                    <a:pt x="1808" y="612"/>
                  </a:lnTo>
                  <a:lnTo>
                    <a:pt x="1808" y="612"/>
                  </a:lnTo>
                  <a:lnTo>
                    <a:pt x="1808" y="611"/>
                  </a:lnTo>
                  <a:lnTo>
                    <a:pt x="1806" y="610"/>
                  </a:lnTo>
                  <a:lnTo>
                    <a:pt x="1805" y="610"/>
                  </a:lnTo>
                  <a:lnTo>
                    <a:pt x="1803" y="610"/>
                  </a:lnTo>
                  <a:lnTo>
                    <a:pt x="1791" y="612"/>
                  </a:lnTo>
                  <a:lnTo>
                    <a:pt x="1781" y="617"/>
                  </a:lnTo>
                  <a:lnTo>
                    <a:pt x="1773" y="622"/>
                  </a:lnTo>
                  <a:lnTo>
                    <a:pt x="1768" y="630"/>
                  </a:lnTo>
                  <a:lnTo>
                    <a:pt x="1765" y="638"/>
                  </a:lnTo>
                  <a:lnTo>
                    <a:pt x="1766" y="640"/>
                  </a:lnTo>
                  <a:lnTo>
                    <a:pt x="1766" y="642"/>
                  </a:lnTo>
                  <a:lnTo>
                    <a:pt x="1766" y="645"/>
                  </a:lnTo>
                  <a:lnTo>
                    <a:pt x="1765" y="646"/>
                  </a:lnTo>
                  <a:lnTo>
                    <a:pt x="1764" y="648"/>
                  </a:lnTo>
                  <a:lnTo>
                    <a:pt x="1760" y="650"/>
                  </a:lnTo>
                  <a:lnTo>
                    <a:pt x="1759" y="652"/>
                  </a:lnTo>
                  <a:lnTo>
                    <a:pt x="1758" y="655"/>
                  </a:lnTo>
                  <a:lnTo>
                    <a:pt x="1753" y="658"/>
                  </a:lnTo>
                  <a:lnTo>
                    <a:pt x="1744" y="661"/>
                  </a:lnTo>
                  <a:lnTo>
                    <a:pt x="1734" y="663"/>
                  </a:lnTo>
                  <a:lnTo>
                    <a:pt x="1724" y="665"/>
                  </a:lnTo>
                  <a:lnTo>
                    <a:pt x="1720" y="667"/>
                  </a:lnTo>
                  <a:lnTo>
                    <a:pt x="1715" y="668"/>
                  </a:lnTo>
                  <a:lnTo>
                    <a:pt x="1712" y="670"/>
                  </a:lnTo>
                  <a:lnTo>
                    <a:pt x="1705" y="670"/>
                  </a:lnTo>
                  <a:lnTo>
                    <a:pt x="1704" y="668"/>
                  </a:lnTo>
                  <a:lnTo>
                    <a:pt x="1703" y="667"/>
                  </a:lnTo>
                  <a:lnTo>
                    <a:pt x="1703" y="666"/>
                  </a:lnTo>
                  <a:lnTo>
                    <a:pt x="1703" y="665"/>
                  </a:lnTo>
                  <a:lnTo>
                    <a:pt x="1704" y="663"/>
                  </a:lnTo>
                  <a:lnTo>
                    <a:pt x="1704" y="662"/>
                  </a:lnTo>
                  <a:lnTo>
                    <a:pt x="1704" y="661"/>
                  </a:lnTo>
                  <a:lnTo>
                    <a:pt x="1703" y="660"/>
                  </a:lnTo>
                  <a:lnTo>
                    <a:pt x="1700" y="658"/>
                  </a:lnTo>
                  <a:lnTo>
                    <a:pt x="1698" y="660"/>
                  </a:lnTo>
                  <a:lnTo>
                    <a:pt x="1694" y="662"/>
                  </a:lnTo>
                  <a:lnTo>
                    <a:pt x="1692" y="663"/>
                  </a:lnTo>
                  <a:lnTo>
                    <a:pt x="1689" y="666"/>
                  </a:lnTo>
                  <a:lnTo>
                    <a:pt x="1687" y="668"/>
                  </a:lnTo>
                  <a:lnTo>
                    <a:pt x="1685" y="670"/>
                  </a:lnTo>
                  <a:lnTo>
                    <a:pt x="1679" y="672"/>
                  </a:lnTo>
                  <a:lnTo>
                    <a:pt x="1671" y="673"/>
                  </a:lnTo>
                  <a:lnTo>
                    <a:pt x="1662" y="672"/>
                  </a:lnTo>
                  <a:lnTo>
                    <a:pt x="1657" y="670"/>
                  </a:lnTo>
                  <a:lnTo>
                    <a:pt x="1654" y="668"/>
                  </a:lnTo>
                  <a:lnTo>
                    <a:pt x="1654" y="667"/>
                  </a:lnTo>
                  <a:lnTo>
                    <a:pt x="1654" y="665"/>
                  </a:lnTo>
                  <a:lnTo>
                    <a:pt x="1656" y="662"/>
                  </a:lnTo>
                  <a:lnTo>
                    <a:pt x="1656" y="661"/>
                  </a:lnTo>
                  <a:lnTo>
                    <a:pt x="1657" y="660"/>
                  </a:lnTo>
                  <a:lnTo>
                    <a:pt x="1657" y="656"/>
                  </a:lnTo>
                  <a:lnTo>
                    <a:pt x="1658" y="655"/>
                  </a:lnTo>
                  <a:lnTo>
                    <a:pt x="1661" y="652"/>
                  </a:lnTo>
                  <a:lnTo>
                    <a:pt x="1663" y="651"/>
                  </a:lnTo>
                  <a:lnTo>
                    <a:pt x="1667" y="648"/>
                  </a:lnTo>
                  <a:lnTo>
                    <a:pt x="1684" y="642"/>
                  </a:lnTo>
                  <a:lnTo>
                    <a:pt x="1703" y="638"/>
                  </a:lnTo>
                  <a:lnTo>
                    <a:pt x="1707" y="637"/>
                  </a:lnTo>
                  <a:lnTo>
                    <a:pt x="1708" y="636"/>
                  </a:lnTo>
                  <a:lnTo>
                    <a:pt x="1708" y="636"/>
                  </a:lnTo>
                  <a:lnTo>
                    <a:pt x="1707" y="635"/>
                  </a:lnTo>
                  <a:lnTo>
                    <a:pt x="1704" y="635"/>
                  </a:lnTo>
                  <a:lnTo>
                    <a:pt x="1703" y="635"/>
                  </a:lnTo>
                  <a:lnTo>
                    <a:pt x="1699" y="635"/>
                  </a:lnTo>
                  <a:lnTo>
                    <a:pt x="1697" y="636"/>
                  </a:lnTo>
                  <a:lnTo>
                    <a:pt x="1694" y="636"/>
                  </a:lnTo>
                  <a:lnTo>
                    <a:pt x="1693" y="636"/>
                  </a:lnTo>
                  <a:lnTo>
                    <a:pt x="1678" y="637"/>
                  </a:lnTo>
                  <a:lnTo>
                    <a:pt x="1666" y="641"/>
                  </a:lnTo>
                  <a:lnTo>
                    <a:pt x="1653" y="646"/>
                  </a:lnTo>
                  <a:lnTo>
                    <a:pt x="1649" y="648"/>
                  </a:lnTo>
                  <a:lnTo>
                    <a:pt x="1647" y="651"/>
                  </a:lnTo>
                  <a:lnTo>
                    <a:pt x="1643" y="653"/>
                  </a:lnTo>
                  <a:lnTo>
                    <a:pt x="1641" y="656"/>
                  </a:lnTo>
                  <a:lnTo>
                    <a:pt x="1638" y="660"/>
                  </a:lnTo>
                  <a:lnTo>
                    <a:pt x="1631" y="661"/>
                  </a:lnTo>
                  <a:lnTo>
                    <a:pt x="1623" y="660"/>
                  </a:lnTo>
                  <a:lnTo>
                    <a:pt x="1614" y="657"/>
                  </a:lnTo>
                  <a:lnTo>
                    <a:pt x="1609" y="655"/>
                  </a:lnTo>
                  <a:lnTo>
                    <a:pt x="1606" y="652"/>
                  </a:lnTo>
                  <a:lnTo>
                    <a:pt x="1603" y="651"/>
                  </a:lnTo>
                  <a:lnTo>
                    <a:pt x="1603" y="650"/>
                  </a:lnTo>
                  <a:lnTo>
                    <a:pt x="1605" y="648"/>
                  </a:lnTo>
                  <a:lnTo>
                    <a:pt x="1607" y="647"/>
                  </a:lnTo>
                  <a:lnTo>
                    <a:pt x="1612" y="646"/>
                  </a:lnTo>
                  <a:lnTo>
                    <a:pt x="1624" y="643"/>
                  </a:lnTo>
                  <a:lnTo>
                    <a:pt x="1638" y="642"/>
                  </a:lnTo>
                  <a:lnTo>
                    <a:pt x="1651" y="641"/>
                  </a:lnTo>
                  <a:lnTo>
                    <a:pt x="1664" y="633"/>
                  </a:lnTo>
                  <a:lnTo>
                    <a:pt x="1677" y="625"/>
                  </a:lnTo>
                  <a:lnTo>
                    <a:pt x="1678" y="625"/>
                  </a:lnTo>
                  <a:lnTo>
                    <a:pt x="1679" y="623"/>
                  </a:lnTo>
                  <a:lnTo>
                    <a:pt x="1678" y="623"/>
                  </a:lnTo>
                  <a:lnTo>
                    <a:pt x="1677" y="622"/>
                  </a:lnTo>
                  <a:lnTo>
                    <a:pt x="1673" y="623"/>
                  </a:lnTo>
                  <a:lnTo>
                    <a:pt x="1671" y="623"/>
                  </a:lnTo>
                  <a:lnTo>
                    <a:pt x="1668" y="625"/>
                  </a:lnTo>
                  <a:lnTo>
                    <a:pt x="1667" y="625"/>
                  </a:lnTo>
                  <a:lnTo>
                    <a:pt x="1657" y="631"/>
                  </a:lnTo>
                  <a:lnTo>
                    <a:pt x="1646" y="636"/>
                  </a:lnTo>
                  <a:lnTo>
                    <a:pt x="1633" y="638"/>
                  </a:lnTo>
                  <a:lnTo>
                    <a:pt x="1619" y="641"/>
                  </a:lnTo>
                  <a:lnTo>
                    <a:pt x="1613" y="642"/>
                  </a:lnTo>
                  <a:lnTo>
                    <a:pt x="1606" y="643"/>
                  </a:lnTo>
                  <a:lnTo>
                    <a:pt x="1600" y="643"/>
                  </a:lnTo>
                  <a:lnTo>
                    <a:pt x="1596" y="643"/>
                  </a:lnTo>
                  <a:lnTo>
                    <a:pt x="1592" y="643"/>
                  </a:lnTo>
                  <a:lnTo>
                    <a:pt x="1590" y="642"/>
                  </a:lnTo>
                  <a:lnTo>
                    <a:pt x="1588" y="641"/>
                  </a:lnTo>
                  <a:lnTo>
                    <a:pt x="1587" y="640"/>
                  </a:lnTo>
                  <a:lnTo>
                    <a:pt x="1587" y="637"/>
                  </a:lnTo>
                  <a:lnTo>
                    <a:pt x="1588" y="636"/>
                  </a:lnTo>
                  <a:lnTo>
                    <a:pt x="1590" y="635"/>
                  </a:lnTo>
                  <a:lnTo>
                    <a:pt x="1591" y="633"/>
                  </a:lnTo>
                  <a:lnTo>
                    <a:pt x="1592" y="632"/>
                  </a:lnTo>
                  <a:lnTo>
                    <a:pt x="1593" y="631"/>
                  </a:lnTo>
                  <a:lnTo>
                    <a:pt x="1596" y="631"/>
                  </a:lnTo>
                  <a:lnTo>
                    <a:pt x="1597" y="630"/>
                  </a:lnTo>
                  <a:lnTo>
                    <a:pt x="1598" y="630"/>
                  </a:lnTo>
                  <a:lnTo>
                    <a:pt x="1600" y="627"/>
                  </a:lnTo>
                  <a:lnTo>
                    <a:pt x="1600" y="627"/>
                  </a:lnTo>
                  <a:lnTo>
                    <a:pt x="1600" y="626"/>
                  </a:lnTo>
                  <a:lnTo>
                    <a:pt x="1598" y="625"/>
                  </a:lnTo>
                  <a:lnTo>
                    <a:pt x="1597" y="625"/>
                  </a:lnTo>
                  <a:lnTo>
                    <a:pt x="1597" y="623"/>
                  </a:lnTo>
                  <a:lnTo>
                    <a:pt x="1596" y="622"/>
                  </a:lnTo>
                  <a:lnTo>
                    <a:pt x="1597" y="620"/>
                  </a:lnTo>
                  <a:lnTo>
                    <a:pt x="1600" y="619"/>
                  </a:lnTo>
                  <a:lnTo>
                    <a:pt x="1602" y="617"/>
                  </a:lnTo>
                  <a:lnTo>
                    <a:pt x="1608" y="615"/>
                  </a:lnTo>
                  <a:lnTo>
                    <a:pt x="1614" y="611"/>
                  </a:lnTo>
                  <a:lnTo>
                    <a:pt x="1619" y="607"/>
                  </a:lnTo>
                  <a:lnTo>
                    <a:pt x="1616" y="607"/>
                  </a:lnTo>
                  <a:lnTo>
                    <a:pt x="1612" y="609"/>
                  </a:lnTo>
                  <a:lnTo>
                    <a:pt x="1608" y="610"/>
                  </a:lnTo>
                  <a:lnTo>
                    <a:pt x="1606" y="611"/>
                  </a:lnTo>
                  <a:lnTo>
                    <a:pt x="1603" y="612"/>
                  </a:lnTo>
                  <a:lnTo>
                    <a:pt x="1602" y="612"/>
                  </a:lnTo>
                  <a:lnTo>
                    <a:pt x="1596" y="615"/>
                  </a:lnTo>
                  <a:lnTo>
                    <a:pt x="1591" y="616"/>
                  </a:lnTo>
                  <a:lnTo>
                    <a:pt x="1586" y="617"/>
                  </a:lnTo>
                  <a:lnTo>
                    <a:pt x="1583" y="617"/>
                  </a:lnTo>
                  <a:lnTo>
                    <a:pt x="1583" y="616"/>
                  </a:lnTo>
                  <a:lnTo>
                    <a:pt x="1582" y="615"/>
                  </a:lnTo>
                  <a:lnTo>
                    <a:pt x="1583" y="614"/>
                  </a:lnTo>
                  <a:lnTo>
                    <a:pt x="1583" y="612"/>
                  </a:lnTo>
                  <a:lnTo>
                    <a:pt x="1583" y="612"/>
                  </a:lnTo>
                  <a:lnTo>
                    <a:pt x="1585" y="611"/>
                  </a:lnTo>
                  <a:lnTo>
                    <a:pt x="1586" y="610"/>
                  </a:lnTo>
                  <a:lnTo>
                    <a:pt x="1587" y="609"/>
                  </a:lnTo>
                  <a:lnTo>
                    <a:pt x="1590" y="607"/>
                  </a:lnTo>
                  <a:lnTo>
                    <a:pt x="1591" y="606"/>
                  </a:lnTo>
                  <a:lnTo>
                    <a:pt x="1591" y="605"/>
                  </a:lnTo>
                  <a:lnTo>
                    <a:pt x="1592" y="605"/>
                  </a:lnTo>
                  <a:lnTo>
                    <a:pt x="1591" y="604"/>
                  </a:lnTo>
                  <a:lnTo>
                    <a:pt x="1590" y="604"/>
                  </a:lnTo>
                  <a:lnTo>
                    <a:pt x="1586" y="604"/>
                  </a:lnTo>
                  <a:lnTo>
                    <a:pt x="1576" y="606"/>
                  </a:lnTo>
                  <a:lnTo>
                    <a:pt x="1565" y="607"/>
                  </a:lnTo>
                  <a:lnTo>
                    <a:pt x="1563" y="606"/>
                  </a:lnTo>
                  <a:lnTo>
                    <a:pt x="1561" y="605"/>
                  </a:lnTo>
                  <a:lnTo>
                    <a:pt x="1561" y="604"/>
                  </a:lnTo>
                  <a:lnTo>
                    <a:pt x="1561" y="602"/>
                  </a:lnTo>
                  <a:lnTo>
                    <a:pt x="1561" y="600"/>
                  </a:lnTo>
                  <a:lnTo>
                    <a:pt x="1562" y="599"/>
                  </a:lnTo>
                  <a:lnTo>
                    <a:pt x="1565" y="599"/>
                  </a:lnTo>
                  <a:lnTo>
                    <a:pt x="1567" y="597"/>
                  </a:lnTo>
                  <a:lnTo>
                    <a:pt x="1570" y="596"/>
                  </a:lnTo>
                  <a:lnTo>
                    <a:pt x="1571" y="594"/>
                  </a:lnTo>
                  <a:lnTo>
                    <a:pt x="1571" y="591"/>
                  </a:lnTo>
                  <a:lnTo>
                    <a:pt x="1573" y="590"/>
                  </a:lnTo>
                  <a:lnTo>
                    <a:pt x="1576" y="589"/>
                  </a:lnTo>
                  <a:lnTo>
                    <a:pt x="1580" y="587"/>
                  </a:lnTo>
                  <a:lnTo>
                    <a:pt x="1582" y="586"/>
                  </a:lnTo>
                  <a:lnTo>
                    <a:pt x="1586" y="586"/>
                  </a:lnTo>
                  <a:lnTo>
                    <a:pt x="1588" y="586"/>
                  </a:lnTo>
                  <a:lnTo>
                    <a:pt x="1591" y="586"/>
                  </a:lnTo>
                  <a:lnTo>
                    <a:pt x="1593" y="586"/>
                  </a:lnTo>
                  <a:lnTo>
                    <a:pt x="1595" y="585"/>
                  </a:lnTo>
                  <a:lnTo>
                    <a:pt x="1596" y="584"/>
                  </a:lnTo>
                  <a:lnTo>
                    <a:pt x="1596" y="582"/>
                  </a:lnTo>
                  <a:lnTo>
                    <a:pt x="1596" y="580"/>
                  </a:lnTo>
                  <a:lnTo>
                    <a:pt x="1600" y="579"/>
                  </a:lnTo>
                  <a:lnTo>
                    <a:pt x="1602" y="577"/>
                  </a:lnTo>
                  <a:lnTo>
                    <a:pt x="1605" y="576"/>
                  </a:lnTo>
                  <a:lnTo>
                    <a:pt x="1608" y="576"/>
                  </a:lnTo>
                  <a:lnTo>
                    <a:pt x="1612" y="575"/>
                  </a:lnTo>
                  <a:lnTo>
                    <a:pt x="1616" y="573"/>
                  </a:lnTo>
                  <a:lnTo>
                    <a:pt x="1619" y="571"/>
                  </a:lnTo>
                  <a:lnTo>
                    <a:pt x="1624" y="570"/>
                  </a:lnTo>
                  <a:lnTo>
                    <a:pt x="1628" y="570"/>
                  </a:lnTo>
                  <a:lnTo>
                    <a:pt x="1631" y="571"/>
                  </a:lnTo>
                  <a:lnTo>
                    <a:pt x="1633" y="573"/>
                  </a:lnTo>
                  <a:lnTo>
                    <a:pt x="1636" y="573"/>
                  </a:lnTo>
                  <a:lnTo>
                    <a:pt x="1638" y="574"/>
                  </a:lnTo>
                  <a:lnTo>
                    <a:pt x="1639" y="574"/>
                  </a:lnTo>
                  <a:lnTo>
                    <a:pt x="1641" y="574"/>
                  </a:lnTo>
                  <a:lnTo>
                    <a:pt x="1642" y="574"/>
                  </a:lnTo>
                  <a:lnTo>
                    <a:pt x="1643" y="573"/>
                  </a:lnTo>
                  <a:lnTo>
                    <a:pt x="1646" y="573"/>
                  </a:lnTo>
                  <a:lnTo>
                    <a:pt x="1648" y="573"/>
                  </a:lnTo>
                  <a:lnTo>
                    <a:pt x="1651" y="574"/>
                  </a:lnTo>
                  <a:lnTo>
                    <a:pt x="1653" y="575"/>
                  </a:lnTo>
                  <a:lnTo>
                    <a:pt x="1656" y="575"/>
                  </a:lnTo>
                  <a:lnTo>
                    <a:pt x="1658" y="575"/>
                  </a:lnTo>
                  <a:lnTo>
                    <a:pt x="1661" y="575"/>
                  </a:lnTo>
                  <a:lnTo>
                    <a:pt x="1662" y="575"/>
                  </a:lnTo>
                  <a:lnTo>
                    <a:pt x="1663" y="575"/>
                  </a:lnTo>
                  <a:lnTo>
                    <a:pt x="1663" y="574"/>
                  </a:lnTo>
                  <a:lnTo>
                    <a:pt x="1662" y="573"/>
                  </a:lnTo>
                  <a:lnTo>
                    <a:pt x="1659" y="571"/>
                  </a:lnTo>
                  <a:lnTo>
                    <a:pt x="1658" y="570"/>
                  </a:lnTo>
                  <a:lnTo>
                    <a:pt x="1654" y="569"/>
                  </a:lnTo>
                  <a:lnTo>
                    <a:pt x="1652" y="568"/>
                  </a:lnTo>
                  <a:lnTo>
                    <a:pt x="1649" y="566"/>
                  </a:lnTo>
                  <a:lnTo>
                    <a:pt x="1647" y="565"/>
                  </a:lnTo>
                  <a:lnTo>
                    <a:pt x="1646" y="564"/>
                  </a:lnTo>
                  <a:lnTo>
                    <a:pt x="1646" y="563"/>
                  </a:lnTo>
                  <a:lnTo>
                    <a:pt x="1647" y="561"/>
                  </a:lnTo>
                  <a:lnTo>
                    <a:pt x="1648" y="560"/>
                  </a:lnTo>
                  <a:lnTo>
                    <a:pt x="1649" y="560"/>
                  </a:lnTo>
                  <a:lnTo>
                    <a:pt x="1652" y="560"/>
                  </a:lnTo>
                  <a:lnTo>
                    <a:pt x="1653" y="560"/>
                  </a:lnTo>
                  <a:lnTo>
                    <a:pt x="1656" y="559"/>
                  </a:lnTo>
                  <a:lnTo>
                    <a:pt x="1657" y="559"/>
                  </a:lnTo>
                  <a:lnTo>
                    <a:pt x="1657" y="558"/>
                  </a:lnTo>
                  <a:lnTo>
                    <a:pt x="1657" y="556"/>
                  </a:lnTo>
                  <a:lnTo>
                    <a:pt x="1657" y="555"/>
                  </a:lnTo>
                  <a:lnTo>
                    <a:pt x="1657" y="554"/>
                  </a:lnTo>
                  <a:lnTo>
                    <a:pt x="1654" y="553"/>
                  </a:lnTo>
                  <a:lnTo>
                    <a:pt x="1652" y="551"/>
                  </a:lnTo>
                  <a:lnTo>
                    <a:pt x="1649" y="549"/>
                  </a:lnTo>
                  <a:lnTo>
                    <a:pt x="1648" y="548"/>
                  </a:lnTo>
                  <a:lnTo>
                    <a:pt x="1648" y="546"/>
                  </a:lnTo>
                  <a:lnTo>
                    <a:pt x="1649" y="546"/>
                  </a:lnTo>
                  <a:lnTo>
                    <a:pt x="1652" y="545"/>
                  </a:lnTo>
                  <a:lnTo>
                    <a:pt x="1657" y="544"/>
                  </a:lnTo>
                  <a:lnTo>
                    <a:pt x="1661" y="544"/>
                  </a:lnTo>
                  <a:lnTo>
                    <a:pt x="1666" y="544"/>
                  </a:lnTo>
                  <a:lnTo>
                    <a:pt x="1671" y="545"/>
                  </a:lnTo>
                  <a:lnTo>
                    <a:pt x="1674" y="546"/>
                  </a:lnTo>
                  <a:lnTo>
                    <a:pt x="1677" y="548"/>
                  </a:lnTo>
                  <a:lnTo>
                    <a:pt x="1678" y="549"/>
                  </a:lnTo>
                  <a:lnTo>
                    <a:pt x="1680" y="551"/>
                  </a:lnTo>
                  <a:lnTo>
                    <a:pt x="1682" y="551"/>
                  </a:lnTo>
                  <a:lnTo>
                    <a:pt x="1687" y="554"/>
                  </a:lnTo>
                  <a:lnTo>
                    <a:pt x="1690" y="558"/>
                  </a:lnTo>
                  <a:lnTo>
                    <a:pt x="1695" y="560"/>
                  </a:lnTo>
                  <a:lnTo>
                    <a:pt x="1698" y="559"/>
                  </a:lnTo>
                  <a:lnTo>
                    <a:pt x="1700" y="558"/>
                  </a:lnTo>
                  <a:lnTo>
                    <a:pt x="1703" y="558"/>
                  </a:lnTo>
                  <a:lnTo>
                    <a:pt x="1708" y="560"/>
                  </a:lnTo>
                  <a:lnTo>
                    <a:pt x="1710" y="563"/>
                  </a:lnTo>
                  <a:lnTo>
                    <a:pt x="1714" y="565"/>
                  </a:lnTo>
                  <a:lnTo>
                    <a:pt x="1718" y="566"/>
                  </a:lnTo>
                  <a:lnTo>
                    <a:pt x="1723" y="569"/>
                  </a:lnTo>
                  <a:lnTo>
                    <a:pt x="1728" y="570"/>
                  </a:lnTo>
                  <a:lnTo>
                    <a:pt x="1732" y="570"/>
                  </a:lnTo>
                  <a:lnTo>
                    <a:pt x="1735" y="570"/>
                  </a:lnTo>
                  <a:lnTo>
                    <a:pt x="1737" y="569"/>
                  </a:lnTo>
                  <a:lnTo>
                    <a:pt x="1737" y="569"/>
                  </a:lnTo>
                  <a:lnTo>
                    <a:pt x="1735" y="568"/>
                  </a:lnTo>
                  <a:lnTo>
                    <a:pt x="1734" y="566"/>
                  </a:lnTo>
                  <a:lnTo>
                    <a:pt x="1732" y="566"/>
                  </a:lnTo>
                  <a:lnTo>
                    <a:pt x="1730" y="565"/>
                  </a:lnTo>
                  <a:lnTo>
                    <a:pt x="1729" y="565"/>
                  </a:lnTo>
                  <a:lnTo>
                    <a:pt x="1725" y="563"/>
                  </a:lnTo>
                  <a:lnTo>
                    <a:pt x="1722" y="560"/>
                  </a:lnTo>
                  <a:lnTo>
                    <a:pt x="1719" y="558"/>
                  </a:lnTo>
                  <a:lnTo>
                    <a:pt x="1715" y="555"/>
                  </a:lnTo>
                  <a:lnTo>
                    <a:pt x="1712" y="553"/>
                  </a:lnTo>
                  <a:lnTo>
                    <a:pt x="1709" y="550"/>
                  </a:lnTo>
                  <a:lnTo>
                    <a:pt x="1708" y="548"/>
                  </a:lnTo>
                  <a:lnTo>
                    <a:pt x="1707" y="545"/>
                  </a:lnTo>
                  <a:lnTo>
                    <a:pt x="1705" y="544"/>
                  </a:lnTo>
                  <a:lnTo>
                    <a:pt x="1707" y="543"/>
                  </a:lnTo>
                  <a:lnTo>
                    <a:pt x="1708" y="541"/>
                  </a:lnTo>
                  <a:lnTo>
                    <a:pt x="1709" y="541"/>
                  </a:lnTo>
                  <a:lnTo>
                    <a:pt x="1710" y="540"/>
                  </a:lnTo>
                  <a:lnTo>
                    <a:pt x="1710" y="539"/>
                  </a:lnTo>
                  <a:lnTo>
                    <a:pt x="1713" y="538"/>
                  </a:lnTo>
                  <a:lnTo>
                    <a:pt x="1713" y="536"/>
                  </a:lnTo>
                  <a:lnTo>
                    <a:pt x="1714" y="535"/>
                  </a:lnTo>
                  <a:lnTo>
                    <a:pt x="1714" y="534"/>
                  </a:lnTo>
                  <a:lnTo>
                    <a:pt x="1713" y="533"/>
                  </a:lnTo>
                  <a:lnTo>
                    <a:pt x="1713" y="533"/>
                  </a:lnTo>
                  <a:lnTo>
                    <a:pt x="1713" y="531"/>
                  </a:lnTo>
                  <a:lnTo>
                    <a:pt x="1714" y="531"/>
                  </a:lnTo>
                  <a:lnTo>
                    <a:pt x="1717" y="530"/>
                  </a:lnTo>
                  <a:lnTo>
                    <a:pt x="1719" y="533"/>
                  </a:lnTo>
                  <a:lnTo>
                    <a:pt x="1722" y="535"/>
                  </a:lnTo>
                  <a:lnTo>
                    <a:pt x="1724" y="536"/>
                  </a:lnTo>
                  <a:lnTo>
                    <a:pt x="1728" y="539"/>
                  </a:lnTo>
                  <a:lnTo>
                    <a:pt x="1730" y="539"/>
                  </a:lnTo>
                  <a:lnTo>
                    <a:pt x="1734" y="539"/>
                  </a:lnTo>
                  <a:lnTo>
                    <a:pt x="1734" y="538"/>
                  </a:lnTo>
                  <a:lnTo>
                    <a:pt x="1733" y="536"/>
                  </a:lnTo>
                  <a:lnTo>
                    <a:pt x="1732" y="533"/>
                  </a:lnTo>
                  <a:lnTo>
                    <a:pt x="1730" y="530"/>
                  </a:lnTo>
                  <a:lnTo>
                    <a:pt x="1729" y="528"/>
                  </a:lnTo>
                  <a:lnTo>
                    <a:pt x="1728" y="524"/>
                  </a:lnTo>
                  <a:lnTo>
                    <a:pt x="1727" y="523"/>
                  </a:lnTo>
                  <a:lnTo>
                    <a:pt x="1725" y="522"/>
                  </a:lnTo>
                  <a:lnTo>
                    <a:pt x="1725" y="520"/>
                  </a:lnTo>
                  <a:lnTo>
                    <a:pt x="1724" y="519"/>
                  </a:lnTo>
                  <a:lnTo>
                    <a:pt x="1724" y="518"/>
                  </a:lnTo>
                  <a:lnTo>
                    <a:pt x="1725" y="518"/>
                  </a:lnTo>
                  <a:lnTo>
                    <a:pt x="1727" y="517"/>
                  </a:lnTo>
                  <a:lnTo>
                    <a:pt x="1729" y="517"/>
                  </a:lnTo>
                  <a:lnTo>
                    <a:pt x="1732" y="518"/>
                  </a:lnTo>
                  <a:lnTo>
                    <a:pt x="1733" y="518"/>
                  </a:lnTo>
                  <a:lnTo>
                    <a:pt x="1734" y="519"/>
                  </a:lnTo>
                  <a:lnTo>
                    <a:pt x="1735" y="519"/>
                  </a:lnTo>
                  <a:lnTo>
                    <a:pt x="1738" y="520"/>
                  </a:lnTo>
                  <a:lnTo>
                    <a:pt x="1740" y="522"/>
                  </a:lnTo>
                  <a:lnTo>
                    <a:pt x="1743" y="523"/>
                  </a:lnTo>
                  <a:lnTo>
                    <a:pt x="1744" y="523"/>
                  </a:lnTo>
                  <a:lnTo>
                    <a:pt x="1745" y="524"/>
                  </a:lnTo>
                  <a:lnTo>
                    <a:pt x="1745" y="523"/>
                  </a:lnTo>
                  <a:lnTo>
                    <a:pt x="1744" y="520"/>
                  </a:lnTo>
                  <a:lnTo>
                    <a:pt x="1744" y="519"/>
                  </a:lnTo>
                  <a:lnTo>
                    <a:pt x="1743" y="518"/>
                  </a:lnTo>
                  <a:lnTo>
                    <a:pt x="1742" y="517"/>
                  </a:lnTo>
                  <a:lnTo>
                    <a:pt x="1742" y="515"/>
                  </a:lnTo>
                  <a:lnTo>
                    <a:pt x="1743" y="513"/>
                  </a:lnTo>
                  <a:lnTo>
                    <a:pt x="1744" y="512"/>
                  </a:lnTo>
                  <a:lnTo>
                    <a:pt x="1748" y="510"/>
                  </a:lnTo>
                  <a:lnTo>
                    <a:pt x="1751" y="510"/>
                  </a:lnTo>
                  <a:lnTo>
                    <a:pt x="1755" y="510"/>
                  </a:lnTo>
                  <a:lnTo>
                    <a:pt x="1760" y="510"/>
                  </a:lnTo>
                  <a:lnTo>
                    <a:pt x="1763" y="512"/>
                  </a:lnTo>
                  <a:lnTo>
                    <a:pt x="1766" y="513"/>
                  </a:lnTo>
                  <a:lnTo>
                    <a:pt x="1770" y="514"/>
                  </a:lnTo>
                  <a:lnTo>
                    <a:pt x="1773" y="515"/>
                  </a:lnTo>
                  <a:lnTo>
                    <a:pt x="1776" y="515"/>
                  </a:lnTo>
                  <a:lnTo>
                    <a:pt x="1779" y="515"/>
                  </a:lnTo>
                  <a:lnTo>
                    <a:pt x="1780" y="514"/>
                  </a:lnTo>
                  <a:lnTo>
                    <a:pt x="1781" y="513"/>
                  </a:lnTo>
                  <a:lnTo>
                    <a:pt x="1783" y="513"/>
                  </a:lnTo>
                  <a:lnTo>
                    <a:pt x="1784" y="513"/>
                  </a:lnTo>
                  <a:lnTo>
                    <a:pt x="1789" y="513"/>
                  </a:lnTo>
                  <a:lnTo>
                    <a:pt x="1790" y="514"/>
                  </a:lnTo>
                  <a:lnTo>
                    <a:pt x="1791" y="517"/>
                  </a:lnTo>
                  <a:lnTo>
                    <a:pt x="1793" y="518"/>
                  </a:lnTo>
                  <a:lnTo>
                    <a:pt x="1794" y="518"/>
                  </a:lnTo>
                  <a:lnTo>
                    <a:pt x="1803" y="524"/>
                  </a:lnTo>
                  <a:lnTo>
                    <a:pt x="1810" y="529"/>
                  </a:lnTo>
                  <a:lnTo>
                    <a:pt x="1815" y="536"/>
                  </a:lnTo>
                  <a:lnTo>
                    <a:pt x="1816" y="538"/>
                  </a:lnTo>
                  <a:lnTo>
                    <a:pt x="1818" y="539"/>
                  </a:lnTo>
                  <a:lnTo>
                    <a:pt x="1819" y="540"/>
                  </a:lnTo>
                  <a:lnTo>
                    <a:pt x="1820" y="541"/>
                  </a:lnTo>
                  <a:lnTo>
                    <a:pt x="1823" y="541"/>
                  </a:lnTo>
                  <a:lnTo>
                    <a:pt x="1825" y="541"/>
                  </a:lnTo>
                  <a:lnTo>
                    <a:pt x="1826" y="540"/>
                  </a:lnTo>
                  <a:lnTo>
                    <a:pt x="1826" y="540"/>
                  </a:lnTo>
                  <a:lnTo>
                    <a:pt x="1826" y="539"/>
                  </a:lnTo>
                  <a:lnTo>
                    <a:pt x="1826" y="538"/>
                  </a:lnTo>
                  <a:lnTo>
                    <a:pt x="1825" y="536"/>
                  </a:lnTo>
                  <a:lnTo>
                    <a:pt x="1825" y="534"/>
                  </a:lnTo>
                  <a:lnTo>
                    <a:pt x="1824" y="530"/>
                  </a:lnTo>
                  <a:lnTo>
                    <a:pt x="1821" y="528"/>
                  </a:lnTo>
                  <a:lnTo>
                    <a:pt x="1818" y="525"/>
                  </a:lnTo>
                  <a:lnTo>
                    <a:pt x="1815" y="524"/>
                  </a:lnTo>
                  <a:lnTo>
                    <a:pt x="1813" y="523"/>
                  </a:lnTo>
                  <a:lnTo>
                    <a:pt x="1809" y="522"/>
                  </a:lnTo>
                  <a:lnTo>
                    <a:pt x="1805" y="520"/>
                  </a:lnTo>
                  <a:lnTo>
                    <a:pt x="1803" y="519"/>
                  </a:lnTo>
                  <a:lnTo>
                    <a:pt x="1800" y="518"/>
                  </a:lnTo>
                  <a:lnTo>
                    <a:pt x="1799" y="517"/>
                  </a:lnTo>
                  <a:lnTo>
                    <a:pt x="1796" y="515"/>
                  </a:lnTo>
                  <a:lnTo>
                    <a:pt x="1794" y="515"/>
                  </a:lnTo>
                  <a:lnTo>
                    <a:pt x="1791" y="513"/>
                  </a:lnTo>
                  <a:lnTo>
                    <a:pt x="1790" y="510"/>
                  </a:lnTo>
                  <a:lnTo>
                    <a:pt x="1789" y="508"/>
                  </a:lnTo>
                  <a:lnTo>
                    <a:pt x="1791" y="507"/>
                  </a:lnTo>
                  <a:lnTo>
                    <a:pt x="1793" y="507"/>
                  </a:lnTo>
                  <a:lnTo>
                    <a:pt x="1795" y="507"/>
                  </a:lnTo>
                  <a:lnTo>
                    <a:pt x="1798" y="507"/>
                  </a:lnTo>
                  <a:lnTo>
                    <a:pt x="1800" y="507"/>
                  </a:lnTo>
                  <a:lnTo>
                    <a:pt x="1803" y="508"/>
                  </a:lnTo>
                  <a:lnTo>
                    <a:pt x="1806" y="507"/>
                  </a:lnTo>
                  <a:lnTo>
                    <a:pt x="1811" y="505"/>
                  </a:lnTo>
                  <a:lnTo>
                    <a:pt x="1816" y="505"/>
                  </a:lnTo>
                  <a:lnTo>
                    <a:pt x="1820" y="504"/>
                  </a:lnTo>
                  <a:lnTo>
                    <a:pt x="1831" y="505"/>
                  </a:lnTo>
                  <a:lnTo>
                    <a:pt x="1840" y="508"/>
                  </a:lnTo>
                  <a:lnTo>
                    <a:pt x="1846" y="513"/>
                  </a:lnTo>
                  <a:lnTo>
                    <a:pt x="1849" y="515"/>
                  </a:lnTo>
                  <a:lnTo>
                    <a:pt x="1855" y="520"/>
                  </a:lnTo>
                  <a:lnTo>
                    <a:pt x="1862" y="523"/>
                  </a:lnTo>
                  <a:lnTo>
                    <a:pt x="1867" y="523"/>
                  </a:lnTo>
                  <a:lnTo>
                    <a:pt x="1857" y="515"/>
                  </a:lnTo>
                  <a:lnTo>
                    <a:pt x="1855" y="513"/>
                  </a:lnTo>
                  <a:lnTo>
                    <a:pt x="1855" y="512"/>
                  </a:lnTo>
                  <a:lnTo>
                    <a:pt x="1856" y="509"/>
                  </a:lnTo>
                  <a:lnTo>
                    <a:pt x="1859" y="508"/>
                  </a:lnTo>
                  <a:lnTo>
                    <a:pt x="1861" y="507"/>
                  </a:lnTo>
                  <a:lnTo>
                    <a:pt x="1864" y="505"/>
                  </a:lnTo>
                  <a:lnTo>
                    <a:pt x="1867" y="504"/>
                  </a:lnTo>
                  <a:lnTo>
                    <a:pt x="1872" y="503"/>
                  </a:lnTo>
                  <a:lnTo>
                    <a:pt x="1877" y="503"/>
                  </a:lnTo>
                  <a:lnTo>
                    <a:pt x="1882" y="504"/>
                  </a:lnTo>
                  <a:lnTo>
                    <a:pt x="1886" y="505"/>
                  </a:lnTo>
                  <a:lnTo>
                    <a:pt x="1889" y="507"/>
                  </a:lnTo>
                  <a:lnTo>
                    <a:pt x="1891" y="508"/>
                  </a:lnTo>
                  <a:lnTo>
                    <a:pt x="1892" y="507"/>
                  </a:lnTo>
                  <a:lnTo>
                    <a:pt x="1892" y="505"/>
                  </a:lnTo>
                  <a:lnTo>
                    <a:pt x="1892" y="504"/>
                  </a:lnTo>
                  <a:lnTo>
                    <a:pt x="1891" y="503"/>
                  </a:lnTo>
                  <a:lnTo>
                    <a:pt x="1891" y="503"/>
                  </a:lnTo>
                  <a:lnTo>
                    <a:pt x="1891" y="502"/>
                  </a:lnTo>
                  <a:lnTo>
                    <a:pt x="1894" y="500"/>
                  </a:lnTo>
                  <a:close/>
                  <a:moveTo>
                    <a:pt x="2037" y="0"/>
                  </a:moveTo>
                  <a:lnTo>
                    <a:pt x="2160" y="4"/>
                  </a:lnTo>
                  <a:lnTo>
                    <a:pt x="2282" y="15"/>
                  </a:lnTo>
                  <a:lnTo>
                    <a:pt x="2402" y="34"/>
                  </a:lnTo>
                  <a:lnTo>
                    <a:pt x="2520" y="59"/>
                  </a:lnTo>
                  <a:lnTo>
                    <a:pt x="2635" y="90"/>
                  </a:lnTo>
                  <a:lnTo>
                    <a:pt x="2747" y="129"/>
                  </a:lnTo>
                  <a:lnTo>
                    <a:pt x="2856" y="172"/>
                  </a:lnTo>
                  <a:lnTo>
                    <a:pt x="2962" y="223"/>
                  </a:lnTo>
                  <a:lnTo>
                    <a:pt x="3065" y="279"/>
                  </a:lnTo>
                  <a:lnTo>
                    <a:pt x="3163" y="340"/>
                  </a:lnTo>
                  <a:lnTo>
                    <a:pt x="3258" y="407"/>
                  </a:lnTo>
                  <a:lnTo>
                    <a:pt x="3349" y="479"/>
                  </a:lnTo>
                  <a:lnTo>
                    <a:pt x="3434" y="556"/>
                  </a:lnTo>
                  <a:lnTo>
                    <a:pt x="3517" y="638"/>
                  </a:lnTo>
                  <a:lnTo>
                    <a:pt x="3594" y="724"/>
                  </a:lnTo>
                  <a:lnTo>
                    <a:pt x="3666" y="815"/>
                  </a:lnTo>
                  <a:lnTo>
                    <a:pt x="3733" y="910"/>
                  </a:lnTo>
                  <a:lnTo>
                    <a:pt x="3794" y="1008"/>
                  </a:lnTo>
                  <a:lnTo>
                    <a:pt x="3852" y="1111"/>
                  </a:lnTo>
                  <a:lnTo>
                    <a:pt x="3902" y="1217"/>
                  </a:lnTo>
                  <a:lnTo>
                    <a:pt x="3945" y="1325"/>
                  </a:lnTo>
                  <a:lnTo>
                    <a:pt x="3984" y="1437"/>
                  </a:lnTo>
                  <a:lnTo>
                    <a:pt x="4015" y="1551"/>
                  </a:lnTo>
                  <a:lnTo>
                    <a:pt x="4040" y="1669"/>
                  </a:lnTo>
                  <a:lnTo>
                    <a:pt x="4059" y="1789"/>
                  </a:lnTo>
                  <a:lnTo>
                    <a:pt x="4070" y="1911"/>
                  </a:lnTo>
                  <a:lnTo>
                    <a:pt x="4074" y="2034"/>
                  </a:lnTo>
                  <a:lnTo>
                    <a:pt x="4070" y="2161"/>
                  </a:lnTo>
                  <a:lnTo>
                    <a:pt x="4057" y="2285"/>
                  </a:lnTo>
                  <a:lnTo>
                    <a:pt x="4039" y="2407"/>
                  </a:lnTo>
                  <a:lnTo>
                    <a:pt x="4013" y="2526"/>
                  </a:lnTo>
                  <a:lnTo>
                    <a:pt x="3980" y="2643"/>
                  </a:lnTo>
                  <a:lnTo>
                    <a:pt x="3940" y="2756"/>
                  </a:lnTo>
                  <a:lnTo>
                    <a:pt x="3894" y="2867"/>
                  </a:lnTo>
                  <a:lnTo>
                    <a:pt x="3842" y="2974"/>
                  </a:lnTo>
                  <a:lnTo>
                    <a:pt x="3783" y="3078"/>
                  </a:lnTo>
                  <a:lnTo>
                    <a:pt x="3720" y="3178"/>
                  </a:lnTo>
                  <a:lnTo>
                    <a:pt x="3618" y="3076"/>
                  </a:lnTo>
                  <a:lnTo>
                    <a:pt x="3672" y="2989"/>
                  </a:lnTo>
                  <a:lnTo>
                    <a:pt x="3722" y="2898"/>
                  </a:lnTo>
                  <a:lnTo>
                    <a:pt x="3767" y="2806"/>
                  </a:lnTo>
                  <a:lnTo>
                    <a:pt x="3807" y="2710"/>
                  </a:lnTo>
                  <a:lnTo>
                    <a:pt x="3841" y="2612"/>
                  </a:lnTo>
                  <a:lnTo>
                    <a:pt x="3870" y="2511"/>
                  </a:lnTo>
                  <a:lnTo>
                    <a:pt x="3893" y="2409"/>
                  </a:lnTo>
                  <a:lnTo>
                    <a:pt x="3910" y="2312"/>
                  </a:lnTo>
                  <a:lnTo>
                    <a:pt x="3922" y="2215"/>
                  </a:lnTo>
                  <a:lnTo>
                    <a:pt x="3930" y="2115"/>
                  </a:lnTo>
                  <a:lnTo>
                    <a:pt x="3932" y="2076"/>
                  </a:lnTo>
                  <a:lnTo>
                    <a:pt x="3933" y="2034"/>
                  </a:lnTo>
                  <a:lnTo>
                    <a:pt x="3929" y="1919"/>
                  </a:lnTo>
                  <a:lnTo>
                    <a:pt x="3919" y="1806"/>
                  </a:lnTo>
                  <a:lnTo>
                    <a:pt x="3902" y="1696"/>
                  </a:lnTo>
                  <a:lnTo>
                    <a:pt x="3879" y="1586"/>
                  </a:lnTo>
                  <a:lnTo>
                    <a:pt x="3849" y="1480"/>
                  </a:lnTo>
                  <a:lnTo>
                    <a:pt x="3814" y="1376"/>
                  </a:lnTo>
                  <a:lnTo>
                    <a:pt x="3773" y="1274"/>
                  </a:lnTo>
                  <a:lnTo>
                    <a:pt x="3771" y="1274"/>
                  </a:lnTo>
                  <a:lnTo>
                    <a:pt x="3736" y="1197"/>
                  </a:lnTo>
                  <a:lnTo>
                    <a:pt x="3697" y="1123"/>
                  </a:lnTo>
                  <a:lnTo>
                    <a:pt x="3655" y="1050"/>
                  </a:lnTo>
                  <a:lnTo>
                    <a:pt x="3609" y="979"/>
                  </a:lnTo>
                  <a:lnTo>
                    <a:pt x="3549" y="896"/>
                  </a:lnTo>
                  <a:lnTo>
                    <a:pt x="3484" y="815"/>
                  </a:lnTo>
                  <a:lnTo>
                    <a:pt x="3416" y="738"/>
                  </a:lnTo>
                  <a:lnTo>
                    <a:pt x="3396" y="717"/>
                  </a:lnTo>
                  <a:lnTo>
                    <a:pt x="3375" y="696"/>
                  </a:lnTo>
                  <a:lnTo>
                    <a:pt x="3335" y="657"/>
                  </a:lnTo>
                  <a:lnTo>
                    <a:pt x="3332" y="657"/>
                  </a:lnTo>
                  <a:lnTo>
                    <a:pt x="3332" y="655"/>
                  </a:lnTo>
                  <a:lnTo>
                    <a:pt x="3300" y="623"/>
                  </a:lnTo>
                  <a:lnTo>
                    <a:pt x="3265" y="595"/>
                  </a:lnTo>
                  <a:lnTo>
                    <a:pt x="3264" y="592"/>
                  </a:lnTo>
                  <a:lnTo>
                    <a:pt x="3263" y="592"/>
                  </a:lnTo>
                  <a:lnTo>
                    <a:pt x="3263" y="592"/>
                  </a:lnTo>
                  <a:lnTo>
                    <a:pt x="3263" y="592"/>
                  </a:lnTo>
                  <a:lnTo>
                    <a:pt x="3226" y="563"/>
                  </a:lnTo>
                  <a:lnTo>
                    <a:pt x="3189" y="534"/>
                  </a:lnTo>
                  <a:lnTo>
                    <a:pt x="3189" y="533"/>
                  </a:lnTo>
                  <a:lnTo>
                    <a:pt x="3189" y="531"/>
                  </a:lnTo>
                  <a:lnTo>
                    <a:pt x="3189" y="531"/>
                  </a:lnTo>
                  <a:lnTo>
                    <a:pt x="3150" y="504"/>
                  </a:lnTo>
                  <a:lnTo>
                    <a:pt x="3113" y="477"/>
                  </a:lnTo>
                  <a:lnTo>
                    <a:pt x="3111" y="477"/>
                  </a:lnTo>
                  <a:lnTo>
                    <a:pt x="3072" y="451"/>
                  </a:lnTo>
                  <a:lnTo>
                    <a:pt x="3032" y="426"/>
                  </a:lnTo>
                  <a:lnTo>
                    <a:pt x="2957" y="382"/>
                  </a:lnTo>
                  <a:lnTo>
                    <a:pt x="2881" y="341"/>
                  </a:lnTo>
                  <a:lnTo>
                    <a:pt x="2804" y="305"/>
                  </a:lnTo>
                  <a:lnTo>
                    <a:pt x="2724" y="272"/>
                  </a:lnTo>
                  <a:lnTo>
                    <a:pt x="2638" y="240"/>
                  </a:lnTo>
                  <a:lnTo>
                    <a:pt x="2553" y="214"/>
                  </a:lnTo>
                  <a:lnTo>
                    <a:pt x="2549" y="213"/>
                  </a:lnTo>
                  <a:lnTo>
                    <a:pt x="2546" y="212"/>
                  </a:lnTo>
                  <a:lnTo>
                    <a:pt x="2545" y="212"/>
                  </a:lnTo>
                  <a:lnTo>
                    <a:pt x="2543" y="212"/>
                  </a:lnTo>
                  <a:lnTo>
                    <a:pt x="2498" y="198"/>
                  </a:lnTo>
                  <a:lnTo>
                    <a:pt x="2490" y="198"/>
                  </a:lnTo>
                  <a:lnTo>
                    <a:pt x="2435" y="184"/>
                  </a:lnTo>
                  <a:lnTo>
                    <a:pt x="2381" y="176"/>
                  </a:lnTo>
                  <a:lnTo>
                    <a:pt x="2381" y="175"/>
                  </a:lnTo>
                  <a:lnTo>
                    <a:pt x="2379" y="175"/>
                  </a:lnTo>
                  <a:lnTo>
                    <a:pt x="2378" y="172"/>
                  </a:lnTo>
                  <a:lnTo>
                    <a:pt x="2313" y="162"/>
                  </a:lnTo>
                  <a:lnTo>
                    <a:pt x="2247" y="155"/>
                  </a:lnTo>
                  <a:lnTo>
                    <a:pt x="2247" y="155"/>
                  </a:lnTo>
                  <a:lnTo>
                    <a:pt x="2247" y="155"/>
                  </a:lnTo>
                  <a:lnTo>
                    <a:pt x="2244" y="155"/>
                  </a:lnTo>
                  <a:lnTo>
                    <a:pt x="2240" y="155"/>
                  </a:lnTo>
                  <a:lnTo>
                    <a:pt x="2235" y="155"/>
                  </a:lnTo>
                  <a:lnTo>
                    <a:pt x="2180" y="148"/>
                  </a:lnTo>
                  <a:lnTo>
                    <a:pt x="2123" y="143"/>
                  </a:lnTo>
                  <a:lnTo>
                    <a:pt x="2047" y="143"/>
                  </a:lnTo>
                  <a:lnTo>
                    <a:pt x="2047" y="143"/>
                  </a:lnTo>
                  <a:lnTo>
                    <a:pt x="2047" y="143"/>
                  </a:lnTo>
                  <a:lnTo>
                    <a:pt x="2045" y="143"/>
                  </a:lnTo>
                  <a:lnTo>
                    <a:pt x="2042" y="143"/>
                  </a:lnTo>
                  <a:lnTo>
                    <a:pt x="2039" y="143"/>
                  </a:lnTo>
                  <a:lnTo>
                    <a:pt x="1951" y="143"/>
                  </a:lnTo>
                  <a:lnTo>
                    <a:pt x="1894" y="148"/>
                  </a:lnTo>
                  <a:lnTo>
                    <a:pt x="1836" y="155"/>
                  </a:lnTo>
                  <a:lnTo>
                    <a:pt x="1836" y="155"/>
                  </a:lnTo>
                  <a:lnTo>
                    <a:pt x="1835" y="155"/>
                  </a:lnTo>
                  <a:lnTo>
                    <a:pt x="1832" y="155"/>
                  </a:lnTo>
                  <a:lnTo>
                    <a:pt x="1830" y="155"/>
                  </a:lnTo>
                  <a:lnTo>
                    <a:pt x="1825" y="155"/>
                  </a:lnTo>
                  <a:lnTo>
                    <a:pt x="1759" y="162"/>
                  </a:lnTo>
                  <a:lnTo>
                    <a:pt x="1694" y="172"/>
                  </a:lnTo>
                  <a:lnTo>
                    <a:pt x="1638" y="184"/>
                  </a:lnTo>
                  <a:lnTo>
                    <a:pt x="1582" y="198"/>
                  </a:lnTo>
                  <a:lnTo>
                    <a:pt x="1575" y="198"/>
                  </a:lnTo>
                  <a:lnTo>
                    <a:pt x="1552" y="206"/>
                  </a:lnTo>
                  <a:lnTo>
                    <a:pt x="1531" y="212"/>
                  </a:lnTo>
                  <a:lnTo>
                    <a:pt x="1529" y="212"/>
                  </a:lnTo>
                  <a:lnTo>
                    <a:pt x="1526" y="212"/>
                  </a:lnTo>
                  <a:lnTo>
                    <a:pt x="1524" y="213"/>
                  </a:lnTo>
                  <a:lnTo>
                    <a:pt x="1520" y="214"/>
                  </a:lnTo>
                  <a:lnTo>
                    <a:pt x="1485" y="224"/>
                  </a:lnTo>
                  <a:lnTo>
                    <a:pt x="1448" y="235"/>
                  </a:lnTo>
                  <a:lnTo>
                    <a:pt x="1399" y="253"/>
                  </a:lnTo>
                  <a:lnTo>
                    <a:pt x="1348" y="272"/>
                  </a:lnTo>
                  <a:lnTo>
                    <a:pt x="1268" y="305"/>
                  </a:lnTo>
                  <a:lnTo>
                    <a:pt x="1191" y="341"/>
                  </a:lnTo>
                  <a:lnTo>
                    <a:pt x="1116" y="382"/>
                  </a:lnTo>
                  <a:lnTo>
                    <a:pt x="1043" y="426"/>
                  </a:lnTo>
                  <a:lnTo>
                    <a:pt x="1040" y="426"/>
                  </a:lnTo>
                  <a:lnTo>
                    <a:pt x="1002" y="451"/>
                  </a:lnTo>
                  <a:lnTo>
                    <a:pt x="962" y="477"/>
                  </a:lnTo>
                  <a:lnTo>
                    <a:pt x="959" y="477"/>
                  </a:lnTo>
                  <a:lnTo>
                    <a:pt x="923" y="504"/>
                  </a:lnTo>
                  <a:lnTo>
                    <a:pt x="886" y="531"/>
                  </a:lnTo>
                  <a:lnTo>
                    <a:pt x="884" y="531"/>
                  </a:lnTo>
                  <a:lnTo>
                    <a:pt x="883" y="533"/>
                  </a:lnTo>
                  <a:lnTo>
                    <a:pt x="883" y="534"/>
                  </a:lnTo>
                  <a:lnTo>
                    <a:pt x="847" y="561"/>
                  </a:lnTo>
                  <a:lnTo>
                    <a:pt x="813" y="589"/>
                  </a:lnTo>
                  <a:lnTo>
                    <a:pt x="812" y="591"/>
                  </a:lnTo>
                  <a:lnTo>
                    <a:pt x="811" y="592"/>
                  </a:lnTo>
                  <a:lnTo>
                    <a:pt x="810" y="592"/>
                  </a:lnTo>
                  <a:lnTo>
                    <a:pt x="808" y="595"/>
                  </a:lnTo>
                  <a:lnTo>
                    <a:pt x="774" y="623"/>
                  </a:lnTo>
                  <a:lnTo>
                    <a:pt x="740" y="655"/>
                  </a:lnTo>
                  <a:lnTo>
                    <a:pt x="740" y="657"/>
                  </a:lnTo>
                  <a:lnTo>
                    <a:pt x="737" y="657"/>
                  </a:lnTo>
                  <a:lnTo>
                    <a:pt x="671" y="722"/>
                  </a:lnTo>
                  <a:lnTo>
                    <a:pt x="608" y="790"/>
                  </a:lnTo>
                  <a:lnTo>
                    <a:pt x="549" y="862"/>
                  </a:lnTo>
                  <a:lnTo>
                    <a:pt x="493" y="937"/>
                  </a:lnTo>
                  <a:lnTo>
                    <a:pt x="441" y="1014"/>
                  </a:lnTo>
                  <a:lnTo>
                    <a:pt x="394" y="1095"/>
                  </a:lnTo>
                  <a:lnTo>
                    <a:pt x="360" y="1152"/>
                  </a:lnTo>
                  <a:lnTo>
                    <a:pt x="330" y="1212"/>
                  </a:lnTo>
                  <a:lnTo>
                    <a:pt x="303" y="1274"/>
                  </a:lnTo>
                  <a:lnTo>
                    <a:pt x="299" y="1274"/>
                  </a:lnTo>
                  <a:lnTo>
                    <a:pt x="259" y="1376"/>
                  </a:lnTo>
                  <a:lnTo>
                    <a:pt x="224" y="1480"/>
                  </a:lnTo>
                  <a:lnTo>
                    <a:pt x="196" y="1586"/>
                  </a:lnTo>
                  <a:lnTo>
                    <a:pt x="173" y="1696"/>
                  </a:lnTo>
                  <a:lnTo>
                    <a:pt x="156" y="1806"/>
                  </a:lnTo>
                  <a:lnTo>
                    <a:pt x="146" y="1919"/>
                  </a:lnTo>
                  <a:lnTo>
                    <a:pt x="143" y="2034"/>
                  </a:lnTo>
                  <a:lnTo>
                    <a:pt x="143" y="2115"/>
                  </a:lnTo>
                  <a:lnTo>
                    <a:pt x="151" y="2230"/>
                  </a:lnTo>
                  <a:lnTo>
                    <a:pt x="167" y="2345"/>
                  </a:lnTo>
                  <a:lnTo>
                    <a:pt x="188" y="2455"/>
                  </a:lnTo>
                  <a:lnTo>
                    <a:pt x="217" y="2565"/>
                  </a:lnTo>
                  <a:lnTo>
                    <a:pt x="252" y="2671"/>
                  </a:lnTo>
                  <a:lnTo>
                    <a:pt x="293" y="2774"/>
                  </a:lnTo>
                  <a:lnTo>
                    <a:pt x="339" y="2874"/>
                  </a:lnTo>
                  <a:lnTo>
                    <a:pt x="391" y="2971"/>
                  </a:lnTo>
                  <a:lnTo>
                    <a:pt x="448" y="3065"/>
                  </a:lnTo>
                  <a:lnTo>
                    <a:pt x="511" y="3154"/>
                  </a:lnTo>
                  <a:lnTo>
                    <a:pt x="578" y="3241"/>
                  </a:lnTo>
                  <a:lnTo>
                    <a:pt x="650" y="3323"/>
                  </a:lnTo>
                  <a:lnTo>
                    <a:pt x="728" y="3401"/>
                  </a:lnTo>
                  <a:lnTo>
                    <a:pt x="759" y="3430"/>
                  </a:lnTo>
                  <a:lnTo>
                    <a:pt x="790" y="3459"/>
                  </a:lnTo>
                  <a:lnTo>
                    <a:pt x="790" y="3459"/>
                  </a:lnTo>
                  <a:lnTo>
                    <a:pt x="790" y="3460"/>
                  </a:lnTo>
                  <a:lnTo>
                    <a:pt x="791" y="3460"/>
                  </a:lnTo>
                  <a:lnTo>
                    <a:pt x="792" y="3461"/>
                  </a:lnTo>
                  <a:lnTo>
                    <a:pt x="823" y="3489"/>
                  </a:lnTo>
                  <a:lnTo>
                    <a:pt x="857" y="3516"/>
                  </a:lnTo>
                  <a:lnTo>
                    <a:pt x="893" y="3542"/>
                  </a:lnTo>
                  <a:lnTo>
                    <a:pt x="928" y="3567"/>
                  </a:lnTo>
                  <a:lnTo>
                    <a:pt x="964" y="3593"/>
                  </a:lnTo>
                  <a:lnTo>
                    <a:pt x="1002" y="3617"/>
                  </a:lnTo>
                  <a:lnTo>
                    <a:pt x="1002" y="3619"/>
                  </a:lnTo>
                  <a:lnTo>
                    <a:pt x="1003" y="3619"/>
                  </a:lnTo>
                  <a:lnTo>
                    <a:pt x="1004" y="3621"/>
                  </a:lnTo>
                  <a:lnTo>
                    <a:pt x="1007" y="3622"/>
                  </a:lnTo>
                  <a:lnTo>
                    <a:pt x="1007" y="3622"/>
                  </a:lnTo>
                  <a:lnTo>
                    <a:pt x="1007" y="3623"/>
                  </a:lnTo>
                  <a:lnTo>
                    <a:pt x="1007" y="3623"/>
                  </a:lnTo>
                  <a:lnTo>
                    <a:pt x="1008" y="3623"/>
                  </a:lnTo>
                  <a:lnTo>
                    <a:pt x="1009" y="3624"/>
                  </a:lnTo>
                  <a:lnTo>
                    <a:pt x="1012" y="3626"/>
                  </a:lnTo>
                  <a:lnTo>
                    <a:pt x="1015" y="3627"/>
                  </a:lnTo>
                  <a:lnTo>
                    <a:pt x="1019" y="3629"/>
                  </a:lnTo>
                  <a:lnTo>
                    <a:pt x="1024" y="3633"/>
                  </a:lnTo>
                  <a:lnTo>
                    <a:pt x="1120" y="3689"/>
                  </a:lnTo>
                  <a:lnTo>
                    <a:pt x="1218" y="3740"/>
                  </a:lnTo>
                  <a:lnTo>
                    <a:pt x="1320" y="3786"/>
                  </a:lnTo>
                  <a:lnTo>
                    <a:pt x="1426" y="3826"/>
                  </a:lnTo>
                  <a:lnTo>
                    <a:pt x="1431" y="3826"/>
                  </a:lnTo>
                  <a:lnTo>
                    <a:pt x="1527" y="3856"/>
                  </a:lnTo>
                  <a:lnTo>
                    <a:pt x="1624" y="3881"/>
                  </a:lnTo>
                  <a:lnTo>
                    <a:pt x="1725" y="3900"/>
                  </a:lnTo>
                  <a:lnTo>
                    <a:pt x="1827" y="3914"/>
                  </a:lnTo>
                  <a:lnTo>
                    <a:pt x="1827" y="3914"/>
                  </a:lnTo>
                  <a:lnTo>
                    <a:pt x="1829" y="3914"/>
                  </a:lnTo>
                  <a:lnTo>
                    <a:pt x="1830" y="3914"/>
                  </a:lnTo>
                  <a:lnTo>
                    <a:pt x="1831" y="3914"/>
                  </a:lnTo>
                  <a:lnTo>
                    <a:pt x="1836" y="3914"/>
                  </a:lnTo>
                  <a:lnTo>
                    <a:pt x="1902" y="3920"/>
                  </a:lnTo>
                  <a:lnTo>
                    <a:pt x="1968" y="3923"/>
                  </a:lnTo>
                  <a:lnTo>
                    <a:pt x="2037" y="3924"/>
                  </a:lnTo>
                  <a:lnTo>
                    <a:pt x="2138" y="3922"/>
                  </a:lnTo>
                  <a:lnTo>
                    <a:pt x="2240" y="3914"/>
                  </a:lnTo>
                  <a:lnTo>
                    <a:pt x="2240" y="3914"/>
                  </a:lnTo>
                  <a:lnTo>
                    <a:pt x="2240" y="3914"/>
                  </a:lnTo>
                  <a:lnTo>
                    <a:pt x="2244" y="3914"/>
                  </a:lnTo>
                  <a:lnTo>
                    <a:pt x="2246" y="3914"/>
                  </a:lnTo>
                  <a:lnTo>
                    <a:pt x="2250" y="3914"/>
                  </a:lnTo>
                  <a:lnTo>
                    <a:pt x="2276" y="3910"/>
                  </a:lnTo>
                  <a:lnTo>
                    <a:pt x="2300" y="3907"/>
                  </a:lnTo>
                  <a:lnTo>
                    <a:pt x="2389" y="3893"/>
                  </a:lnTo>
                  <a:lnTo>
                    <a:pt x="2477" y="3874"/>
                  </a:lnTo>
                  <a:lnTo>
                    <a:pt x="2561" y="3852"/>
                  </a:lnTo>
                  <a:lnTo>
                    <a:pt x="2645" y="3826"/>
                  </a:lnTo>
                  <a:lnTo>
                    <a:pt x="2650" y="3826"/>
                  </a:lnTo>
                  <a:lnTo>
                    <a:pt x="2746" y="3789"/>
                  </a:lnTo>
                  <a:lnTo>
                    <a:pt x="2839" y="3748"/>
                  </a:lnTo>
                  <a:lnTo>
                    <a:pt x="2930" y="3703"/>
                  </a:lnTo>
                  <a:lnTo>
                    <a:pt x="3017" y="3652"/>
                  </a:lnTo>
                  <a:lnTo>
                    <a:pt x="3072" y="3701"/>
                  </a:lnTo>
                  <a:lnTo>
                    <a:pt x="3128" y="3750"/>
                  </a:lnTo>
                  <a:lnTo>
                    <a:pt x="3031" y="3807"/>
                  </a:lnTo>
                  <a:lnTo>
                    <a:pt x="2931" y="3861"/>
                  </a:lnTo>
                  <a:lnTo>
                    <a:pt x="2829" y="3907"/>
                  </a:lnTo>
                  <a:lnTo>
                    <a:pt x="2723" y="3949"/>
                  </a:lnTo>
                  <a:lnTo>
                    <a:pt x="2615" y="3984"/>
                  </a:lnTo>
                  <a:lnTo>
                    <a:pt x="2503" y="4014"/>
                  </a:lnTo>
                  <a:lnTo>
                    <a:pt x="2389" y="4037"/>
                  </a:lnTo>
                  <a:lnTo>
                    <a:pt x="2273" y="4053"/>
                  </a:lnTo>
                  <a:lnTo>
                    <a:pt x="2156" y="4065"/>
                  </a:lnTo>
                  <a:lnTo>
                    <a:pt x="2037" y="4067"/>
                  </a:lnTo>
                  <a:lnTo>
                    <a:pt x="1912" y="4065"/>
                  </a:lnTo>
                  <a:lnTo>
                    <a:pt x="1790" y="4053"/>
                  </a:lnTo>
                  <a:lnTo>
                    <a:pt x="1671" y="4035"/>
                  </a:lnTo>
                  <a:lnTo>
                    <a:pt x="1553" y="4010"/>
                  </a:lnTo>
                  <a:lnTo>
                    <a:pt x="1438" y="3979"/>
                  </a:lnTo>
                  <a:lnTo>
                    <a:pt x="1325" y="3940"/>
                  </a:lnTo>
                  <a:lnTo>
                    <a:pt x="1217" y="3897"/>
                  </a:lnTo>
                  <a:lnTo>
                    <a:pt x="1111" y="3846"/>
                  </a:lnTo>
                  <a:lnTo>
                    <a:pt x="1009" y="3790"/>
                  </a:lnTo>
                  <a:lnTo>
                    <a:pt x="911" y="3729"/>
                  </a:lnTo>
                  <a:lnTo>
                    <a:pt x="815" y="3662"/>
                  </a:lnTo>
                  <a:lnTo>
                    <a:pt x="725" y="3590"/>
                  </a:lnTo>
                  <a:lnTo>
                    <a:pt x="638" y="3512"/>
                  </a:lnTo>
                  <a:lnTo>
                    <a:pt x="556" y="3430"/>
                  </a:lnTo>
                  <a:lnTo>
                    <a:pt x="478" y="3345"/>
                  </a:lnTo>
                  <a:lnTo>
                    <a:pt x="406" y="3254"/>
                  </a:lnTo>
                  <a:lnTo>
                    <a:pt x="340" y="3159"/>
                  </a:lnTo>
                  <a:lnTo>
                    <a:pt x="278" y="3060"/>
                  </a:lnTo>
                  <a:lnTo>
                    <a:pt x="222" y="2958"/>
                  </a:lnTo>
                  <a:lnTo>
                    <a:pt x="172" y="2852"/>
                  </a:lnTo>
                  <a:lnTo>
                    <a:pt x="127" y="2744"/>
                  </a:lnTo>
                  <a:lnTo>
                    <a:pt x="88" y="2632"/>
                  </a:lnTo>
                  <a:lnTo>
                    <a:pt x="57" y="2516"/>
                  </a:lnTo>
                  <a:lnTo>
                    <a:pt x="32" y="2399"/>
                  </a:lnTo>
                  <a:lnTo>
                    <a:pt x="14" y="2280"/>
                  </a:lnTo>
                  <a:lnTo>
                    <a:pt x="4" y="2158"/>
                  </a:lnTo>
                  <a:lnTo>
                    <a:pt x="0" y="2034"/>
                  </a:lnTo>
                  <a:lnTo>
                    <a:pt x="4" y="1911"/>
                  </a:lnTo>
                  <a:lnTo>
                    <a:pt x="14" y="1789"/>
                  </a:lnTo>
                  <a:lnTo>
                    <a:pt x="32" y="1669"/>
                  </a:lnTo>
                  <a:lnTo>
                    <a:pt x="57" y="1551"/>
                  </a:lnTo>
                  <a:lnTo>
                    <a:pt x="88" y="1437"/>
                  </a:lnTo>
                  <a:lnTo>
                    <a:pt x="127" y="1325"/>
                  </a:lnTo>
                  <a:lnTo>
                    <a:pt x="172" y="1217"/>
                  </a:lnTo>
                  <a:lnTo>
                    <a:pt x="222" y="1111"/>
                  </a:lnTo>
                  <a:lnTo>
                    <a:pt x="278" y="1008"/>
                  </a:lnTo>
                  <a:lnTo>
                    <a:pt x="340" y="910"/>
                  </a:lnTo>
                  <a:lnTo>
                    <a:pt x="406" y="815"/>
                  </a:lnTo>
                  <a:lnTo>
                    <a:pt x="478" y="724"/>
                  </a:lnTo>
                  <a:lnTo>
                    <a:pt x="556" y="638"/>
                  </a:lnTo>
                  <a:lnTo>
                    <a:pt x="638" y="556"/>
                  </a:lnTo>
                  <a:lnTo>
                    <a:pt x="725" y="479"/>
                  </a:lnTo>
                  <a:lnTo>
                    <a:pt x="815" y="407"/>
                  </a:lnTo>
                  <a:lnTo>
                    <a:pt x="911" y="340"/>
                  </a:lnTo>
                  <a:lnTo>
                    <a:pt x="1009" y="279"/>
                  </a:lnTo>
                  <a:lnTo>
                    <a:pt x="1111" y="223"/>
                  </a:lnTo>
                  <a:lnTo>
                    <a:pt x="1217" y="172"/>
                  </a:lnTo>
                  <a:lnTo>
                    <a:pt x="1325" y="129"/>
                  </a:lnTo>
                  <a:lnTo>
                    <a:pt x="1438" y="90"/>
                  </a:lnTo>
                  <a:lnTo>
                    <a:pt x="1553" y="59"/>
                  </a:lnTo>
                  <a:lnTo>
                    <a:pt x="1671" y="34"/>
                  </a:lnTo>
                  <a:lnTo>
                    <a:pt x="1790" y="15"/>
                  </a:lnTo>
                  <a:lnTo>
                    <a:pt x="1912" y="4"/>
                  </a:lnTo>
                  <a:lnTo>
                    <a:pt x="203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lstStyle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7" name="Freeform 58"/>
          <p:cNvSpPr>
            <a:spLocks noChangeAspect="1" noEditPoints="1"/>
          </p:cNvSpPr>
          <p:nvPr/>
        </p:nvSpPr>
        <p:spPr bwMode="black">
          <a:xfrm>
            <a:off x="8134350" y="4213225"/>
            <a:ext cx="488950" cy="484188"/>
          </a:xfrm>
          <a:custGeom>
            <a:avLst/>
            <a:gdLst>
              <a:gd name="T0" fmla="*/ 75 w 150"/>
              <a:gd name="T1" fmla="*/ 9 h 149"/>
              <a:gd name="T2" fmla="*/ 10 w 150"/>
              <a:gd name="T3" fmla="*/ 75 h 149"/>
              <a:gd name="T4" fmla="*/ 75 w 150"/>
              <a:gd name="T5" fmla="*/ 140 h 149"/>
              <a:gd name="T6" fmla="*/ 141 w 150"/>
              <a:gd name="T7" fmla="*/ 75 h 149"/>
              <a:gd name="T8" fmla="*/ 75 w 150"/>
              <a:gd name="T9" fmla="*/ 9 h 149"/>
              <a:gd name="T10" fmla="*/ 75 w 150"/>
              <a:gd name="T11" fmla="*/ 0 h 149"/>
              <a:gd name="T12" fmla="*/ 150 w 150"/>
              <a:gd name="T13" fmla="*/ 75 h 149"/>
              <a:gd name="T14" fmla="*/ 75 w 150"/>
              <a:gd name="T15" fmla="*/ 149 h 149"/>
              <a:gd name="T16" fmla="*/ 0 w 150"/>
              <a:gd name="T17" fmla="*/ 75 h 149"/>
              <a:gd name="T18" fmla="*/ 75 w 150"/>
              <a:gd name="T19" fmla="*/ 0 h 149"/>
              <a:gd name="T20" fmla="*/ 67 w 150"/>
              <a:gd name="T21" fmla="*/ 53 h 149"/>
              <a:gd name="T22" fmla="*/ 76 w 150"/>
              <a:gd name="T23" fmla="*/ 51 h 149"/>
              <a:gd name="T24" fmla="*/ 84 w 150"/>
              <a:gd name="T25" fmla="*/ 53 h 149"/>
              <a:gd name="T26" fmla="*/ 86 w 150"/>
              <a:gd name="T27" fmla="*/ 64 h 149"/>
              <a:gd name="T28" fmla="*/ 86 w 150"/>
              <a:gd name="T29" fmla="*/ 66 h 149"/>
              <a:gd name="T30" fmla="*/ 86 w 150"/>
              <a:gd name="T31" fmla="*/ 68 h 149"/>
              <a:gd name="T32" fmla="*/ 65 w 150"/>
              <a:gd name="T33" fmla="*/ 68 h 149"/>
              <a:gd name="T34" fmla="*/ 65 w 150"/>
              <a:gd name="T35" fmla="*/ 66 h 149"/>
              <a:gd name="T36" fmla="*/ 65 w 150"/>
              <a:gd name="T37" fmla="*/ 63 h 149"/>
              <a:gd name="T38" fmla="*/ 67 w 150"/>
              <a:gd name="T39" fmla="*/ 53 h 149"/>
              <a:gd name="T40" fmla="*/ 95 w 150"/>
              <a:gd name="T41" fmla="*/ 69 h 149"/>
              <a:gd name="T42" fmla="*/ 95 w 150"/>
              <a:gd name="T43" fmla="*/ 66 h 149"/>
              <a:gd name="T44" fmla="*/ 95 w 150"/>
              <a:gd name="T45" fmla="*/ 64 h 149"/>
              <a:gd name="T46" fmla="*/ 91 w 150"/>
              <a:gd name="T47" fmla="*/ 46 h 149"/>
              <a:gd name="T48" fmla="*/ 76 w 150"/>
              <a:gd name="T49" fmla="*/ 41 h 149"/>
              <a:gd name="T50" fmla="*/ 60 w 150"/>
              <a:gd name="T51" fmla="*/ 46 h 149"/>
              <a:gd name="T52" fmla="*/ 56 w 150"/>
              <a:gd name="T53" fmla="*/ 64 h 149"/>
              <a:gd name="T54" fmla="*/ 56 w 150"/>
              <a:gd name="T55" fmla="*/ 66 h 149"/>
              <a:gd name="T56" fmla="*/ 56 w 150"/>
              <a:gd name="T57" fmla="*/ 68 h 149"/>
              <a:gd name="T58" fmla="*/ 51 w 150"/>
              <a:gd name="T59" fmla="*/ 73 h 149"/>
              <a:gd name="T60" fmla="*/ 51 w 150"/>
              <a:gd name="T61" fmla="*/ 103 h 149"/>
              <a:gd name="T62" fmla="*/ 57 w 150"/>
              <a:gd name="T63" fmla="*/ 108 h 149"/>
              <a:gd name="T64" fmla="*/ 94 w 150"/>
              <a:gd name="T65" fmla="*/ 108 h 149"/>
              <a:gd name="T66" fmla="*/ 99 w 150"/>
              <a:gd name="T67" fmla="*/ 103 h 149"/>
              <a:gd name="T68" fmla="*/ 99 w 150"/>
              <a:gd name="T69" fmla="*/ 73 h 149"/>
              <a:gd name="T70" fmla="*/ 95 w 150"/>
              <a:gd name="T71" fmla="*/ 6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0" h="149">
                <a:moveTo>
                  <a:pt x="75" y="9"/>
                </a:moveTo>
                <a:cubicBezTo>
                  <a:pt x="39" y="9"/>
                  <a:pt x="10" y="38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1" y="111"/>
                  <a:pt x="141" y="75"/>
                </a:cubicBezTo>
                <a:cubicBezTo>
                  <a:pt x="141" y="38"/>
                  <a:pt x="111" y="9"/>
                  <a:pt x="75" y="9"/>
                </a:cubicBezTo>
                <a:moveTo>
                  <a:pt x="75" y="0"/>
                </a:moveTo>
                <a:cubicBezTo>
                  <a:pt x="117" y="0"/>
                  <a:pt x="150" y="33"/>
                  <a:pt x="150" y="75"/>
                </a:cubicBezTo>
                <a:cubicBezTo>
                  <a:pt x="150" y="116"/>
                  <a:pt x="117" y="149"/>
                  <a:pt x="75" y="149"/>
                </a:cubicBezTo>
                <a:cubicBezTo>
                  <a:pt x="34" y="149"/>
                  <a:pt x="0" y="116"/>
                  <a:pt x="0" y="75"/>
                </a:cubicBezTo>
                <a:cubicBezTo>
                  <a:pt x="0" y="33"/>
                  <a:pt x="34" y="0"/>
                  <a:pt x="75" y="0"/>
                </a:cubicBezTo>
                <a:moveTo>
                  <a:pt x="67" y="53"/>
                </a:moveTo>
                <a:cubicBezTo>
                  <a:pt x="68" y="51"/>
                  <a:pt x="71" y="51"/>
                  <a:pt x="76" y="51"/>
                </a:cubicBezTo>
                <a:cubicBezTo>
                  <a:pt x="80" y="51"/>
                  <a:pt x="83" y="51"/>
                  <a:pt x="84" y="53"/>
                </a:cubicBezTo>
                <a:cubicBezTo>
                  <a:pt x="86" y="54"/>
                  <a:pt x="86" y="59"/>
                  <a:pt x="86" y="64"/>
                </a:cubicBezTo>
                <a:cubicBezTo>
                  <a:pt x="86" y="66"/>
                  <a:pt x="86" y="66"/>
                  <a:pt x="86" y="66"/>
                </a:cubicBezTo>
                <a:cubicBezTo>
                  <a:pt x="86" y="67"/>
                  <a:pt x="86" y="68"/>
                  <a:pt x="86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5" y="67"/>
                  <a:pt x="65" y="66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58"/>
                  <a:pt x="65" y="54"/>
                  <a:pt x="67" y="53"/>
                </a:cubicBezTo>
                <a:moveTo>
                  <a:pt x="95" y="69"/>
                </a:moveTo>
                <a:cubicBezTo>
                  <a:pt x="95" y="68"/>
                  <a:pt x="95" y="67"/>
                  <a:pt x="95" y="66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57"/>
                  <a:pt x="95" y="51"/>
                  <a:pt x="91" y="46"/>
                </a:cubicBezTo>
                <a:cubicBezTo>
                  <a:pt x="88" y="43"/>
                  <a:pt x="83" y="41"/>
                  <a:pt x="76" y="41"/>
                </a:cubicBezTo>
                <a:cubicBezTo>
                  <a:pt x="68" y="41"/>
                  <a:pt x="63" y="43"/>
                  <a:pt x="60" y="46"/>
                </a:cubicBezTo>
                <a:cubicBezTo>
                  <a:pt x="56" y="51"/>
                  <a:pt x="56" y="57"/>
                  <a:pt x="56" y="64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6" y="68"/>
                  <a:pt x="56" y="68"/>
                </a:cubicBezTo>
                <a:cubicBezTo>
                  <a:pt x="53" y="69"/>
                  <a:pt x="51" y="71"/>
                  <a:pt x="51" y="7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1" y="106"/>
                  <a:pt x="54" y="108"/>
                  <a:pt x="57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08"/>
                  <a:pt x="99" y="106"/>
                  <a:pt x="99" y="103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1"/>
                  <a:pt x="97" y="69"/>
                  <a:pt x="95" y="69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round/>
          </a:ln>
        </p:spPr>
        <p:txBody>
          <a:bodyPr lIns="91425" tIns="45712" rIns="91425" bIns="45712"/>
          <a:lstStyle/>
          <a:p>
            <a:pPr defTabSz="93281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8" name="Group 6"/>
          <p:cNvGrpSpPr/>
          <p:nvPr/>
        </p:nvGrpSpPr>
        <p:grpSpPr>
          <a:xfrm>
            <a:off x="5981700" y="2800350"/>
            <a:ext cx="423863" cy="506413"/>
            <a:chOff x="6432216" y="1933575"/>
            <a:chExt cx="984250" cy="1371600"/>
          </a:xfrm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6716064" y="1933575"/>
              <a:ext cx="700402" cy="1371600"/>
            </a:xfrm>
            <a:custGeom>
              <a:avLst/>
              <a:gdLst>
                <a:gd name="T0" fmla="*/ 1547 w 1766"/>
                <a:gd name="T1" fmla="*/ 3217 h 3458"/>
                <a:gd name="T2" fmla="*/ 195 w 1766"/>
                <a:gd name="T3" fmla="*/ 3054 h 3458"/>
                <a:gd name="T4" fmla="*/ 195 w 1766"/>
                <a:gd name="T5" fmla="*/ 3240 h 3458"/>
                <a:gd name="T6" fmla="*/ 218 w 1766"/>
                <a:gd name="T7" fmla="*/ 2908 h 3458"/>
                <a:gd name="T8" fmla="*/ 218 w 1766"/>
                <a:gd name="T9" fmla="*/ 2724 h 3458"/>
                <a:gd name="T10" fmla="*/ 489 w 1766"/>
                <a:gd name="T11" fmla="*/ 2931 h 3458"/>
                <a:gd name="T12" fmla="*/ 314 w 1766"/>
                <a:gd name="T13" fmla="*/ 2348 h 3458"/>
                <a:gd name="T14" fmla="*/ 195 w 1766"/>
                <a:gd name="T15" fmla="*/ 2578 h 3458"/>
                <a:gd name="T16" fmla="*/ 218 w 1766"/>
                <a:gd name="T17" fmla="*/ 2556 h 3458"/>
                <a:gd name="T18" fmla="*/ 316 w 1766"/>
                <a:gd name="T19" fmla="*/ 2372 h 3458"/>
                <a:gd name="T20" fmla="*/ 22 w 1766"/>
                <a:gd name="T21" fmla="*/ 1204 h 3458"/>
                <a:gd name="T22" fmla="*/ 0 w 1766"/>
                <a:gd name="T23" fmla="*/ 1204 h 3458"/>
                <a:gd name="T24" fmla="*/ 1547 w 1766"/>
                <a:gd name="T25" fmla="*/ 775 h 3458"/>
                <a:gd name="T26" fmla="*/ 195 w 1766"/>
                <a:gd name="T27" fmla="*/ 595 h 3458"/>
                <a:gd name="T28" fmla="*/ 195 w 1766"/>
                <a:gd name="T29" fmla="*/ 797 h 3458"/>
                <a:gd name="T30" fmla="*/ 218 w 1766"/>
                <a:gd name="T31" fmla="*/ 429 h 3458"/>
                <a:gd name="T32" fmla="*/ 218 w 1766"/>
                <a:gd name="T33" fmla="*/ 288 h 3458"/>
                <a:gd name="T34" fmla="*/ 1569 w 1766"/>
                <a:gd name="T35" fmla="*/ 452 h 3458"/>
                <a:gd name="T36" fmla="*/ 243 w 1766"/>
                <a:gd name="T37" fmla="*/ 0 h 3458"/>
                <a:gd name="T38" fmla="*/ 1599 w 1766"/>
                <a:gd name="T39" fmla="*/ 12 h 3458"/>
                <a:gd name="T40" fmla="*/ 1694 w 1766"/>
                <a:gd name="T41" fmla="*/ 64 h 3458"/>
                <a:gd name="T42" fmla="*/ 1753 w 1766"/>
                <a:gd name="T43" fmla="*/ 149 h 3458"/>
                <a:gd name="T44" fmla="*/ 1766 w 1766"/>
                <a:gd name="T45" fmla="*/ 3241 h 3458"/>
                <a:gd name="T46" fmla="*/ 1739 w 1766"/>
                <a:gd name="T47" fmla="*/ 3340 h 3458"/>
                <a:gd name="T48" fmla="*/ 1666 w 1766"/>
                <a:gd name="T49" fmla="*/ 3416 h 3458"/>
                <a:gd name="T50" fmla="*/ 1562 w 1766"/>
                <a:gd name="T51" fmla="*/ 3455 h 3458"/>
                <a:gd name="T52" fmla="*/ 204 w 1766"/>
                <a:gd name="T53" fmla="*/ 3455 h 3458"/>
                <a:gd name="T54" fmla="*/ 100 w 1766"/>
                <a:gd name="T55" fmla="*/ 3416 h 3458"/>
                <a:gd name="T56" fmla="*/ 27 w 1766"/>
                <a:gd name="T57" fmla="*/ 3340 h 3458"/>
                <a:gd name="T58" fmla="*/ 0 w 1766"/>
                <a:gd name="T59" fmla="*/ 3241 h 3458"/>
                <a:gd name="T60" fmla="*/ 22 w 1766"/>
                <a:gd name="T61" fmla="*/ 3241 h 3458"/>
                <a:gd name="T62" fmla="*/ 47 w 1766"/>
                <a:gd name="T63" fmla="*/ 3330 h 3458"/>
                <a:gd name="T64" fmla="*/ 112 w 1766"/>
                <a:gd name="T65" fmla="*/ 3398 h 3458"/>
                <a:gd name="T66" fmla="*/ 207 w 1766"/>
                <a:gd name="T67" fmla="*/ 3433 h 3458"/>
                <a:gd name="T68" fmla="*/ 1558 w 1766"/>
                <a:gd name="T69" fmla="*/ 3433 h 3458"/>
                <a:gd name="T70" fmla="*/ 1652 w 1766"/>
                <a:gd name="T71" fmla="*/ 3398 h 3458"/>
                <a:gd name="T72" fmla="*/ 1719 w 1766"/>
                <a:gd name="T73" fmla="*/ 3330 h 3458"/>
                <a:gd name="T74" fmla="*/ 1743 w 1766"/>
                <a:gd name="T75" fmla="*/ 3241 h 3458"/>
                <a:gd name="T76" fmla="*/ 1731 w 1766"/>
                <a:gd name="T77" fmla="*/ 156 h 3458"/>
                <a:gd name="T78" fmla="*/ 1678 w 1766"/>
                <a:gd name="T79" fmla="*/ 80 h 3458"/>
                <a:gd name="T80" fmla="*/ 1591 w 1766"/>
                <a:gd name="T81" fmla="*/ 33 h 3458"/>
                <a:gd name="T82" fmla="*/ 243 w 1766"/>
                <a:gd name="T83" fmla="*/ 23 h 3458"/>
                <a:gd name="T84" fmla="*/ 142 w 1766"/>
                <a:gd name="T85" fmla="*/ 45 h 3458"/>
                <a:gd name="T86" fmla="*/ 65 w 1766"/>
                <a:gd name="T87" fmla="*/ 103 h 3458"/>
                <a:gd name="T88" fmla="*/ 25 w 1766"/>
                <a:gd name="T89" fmla="*/ 186 h 3458"/>
                <a:gd name="T90" fmla="*/ 0 w 1766"/>
                <a:gd name="T91" fmla="*/ 1011 h 3458"/>
                <a:gd name="T92" fmla="*/ 12 w 1766"/>
                <a:gd name="T93" fmla="*/ 149 h 3458"/>
                <a:gd name="T94" fmla="*/ 71 w 1766"/>
                <a:gd name="T95" fmla="*/ 64 h 3458"/>
                <a:gd name="T96" fmla="*/ 166 w 1766"/>
                <a:gd name="T97" fmla="*/ 12 h 3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6" h="3458">
                  <a:moveTo>
                    <a:pt x="218" y="3076"/>
                  </a:moveTo>
                  <a:lnTo>
                    <a:pt x="218" y="3217"/>
                  </a:lnTo>
                  <a:lnTo>
                    <a:pt x="1547" y="3217"/>
                  </a:lnTo>
                  <a:lnTo>
                    <a:pt x="1547" y="3076"/>
                  </a:lnTo>
                  <a:lnTo>
                    <a:pt x="218" y="3076"/>
                  </a:lnTo>
                  <a:close/>
                  <a:moveTo>
                    <a:pt x="195" y="3054"/>
                  </a:moveTo>
                  <a:lnTo>
                    <a:pt x="1569" y="3054"/>
                  </a:lnTo>
                  <a:lnTo>
                    <a:pt x="1569" y="3240"/>
                  </a:lnTo>
                  <a:lnTo>
                    <a:pt x="195" y="3240"/>
                  </a:lnTo>
                  <a:lnTo>
                    <a:pt x="195" y="3054"/>
                  </a:lnTo>
                  <a:close/>
                  <a:moveTo>
                    <a:pt x="218" y="2724"/>
                  </a:moveTo>
                  <a:lnTo>
                    <a:pt x="218" y="2908"/>
                  </a:lnTo>
                  <a:lnTo>
                    <a:pt x="465" y="2908"/>
                  </a:lnTo>
                  <a:lnTo>
                    <a:pt x="465" y="2724"/>
                  </a:lnTo>
                  <a:lnTo>
                    <a:pt x="218" y="2724"/>
                  </a:lnTo>
                  <a:close/>
                  <a:moveTo>
                    <a:pt x="195" y="2701"/>
                  </a:moveTo>
                  <a:lnTo>
                    <a:pt x="489" y="2701"/>
                  </a:lnTo>
                  <a:lnTo>
                    <a:pt x="489" y="2931"/>
                  </a:lnTo>
                  <a:lnTo>
                    <a:pt x="195" y="2931"/>
                  </a:lnTo>
                  <a:lnTo>
                    <a:pt x="195" y="2701"/>
                  </a:lnTo>
                  <a:close/>
                  <a:moveTo>
                    <a:pt x="314" y="2348"/>
                  </a:moveTo>
                  <a:lnTo>
                    <a:pt x="489" y="2348"/>
                  </a:lnTo>
                  <a:lnTo>
                    <a:pt x="489" y="2578"/>
                  </a:lnTo>
                  <a:lnTo>
                    <a:pt x="195" y="2578"/>
                  </a:lnTo>
                  <a:lnTo>
                    <a:pt x="195" y="2445"/>
                  </a:lnTo>
                  <a:lnTo>
                    <a:pt x="218" y="2445"/>
                  </a:lnTo>
                  <a:lnTo>
                    <a:pt x="218" y="2556"/>
                  </a:lnTo>
                  <a:lnTo>
                    <a:pt x="465" y="2556"/>
                  </a:lnTo>
                  <a:lnTo>
                    <a:pt x="465" y="2372"/>
                  </a:lnTo>
                  <a:lnTo>
                    <a:pt x="316" y="2372"/>
                  </a:lnTo>
                  <a:lnTo>
                    <a:pt x="314" y="2348"/>
                  </a:lnTo>
                  <a:close/>
                  <a:moveTo>
                    <a:pt x="0" y="1204"/>
                  </a:moveTo>
                  <a:lnTo>
                    <a:pt x="22" y="1204"/>
                  </a:lnTo>
                  <a:lnTo>
                    <a:pt x="22" y="1558"/>
                  </a:lnTo>
                  <a:lnTo>
                    <a:pt x="0" y="1558"/>
                  </a:lnTo>
                  <a:lnTo>
                    <a:pt x="0" y="1204"/>
                  </a:lnTo>
                  <a:close/>
                  <a:moveTo>
                    <a:pt x="218" y="618"/>
                  </a:moveTo>
                  <a:lnTo>
                    <a:pt x="218" y="775"/>
                  </a:lnTo>
                  <a:lnTo>
                    <a:pt x="1547" y="775"/>
                  </a:lnTo>
                  <a:lnTo>
                    <a:pt x="1547" y="618"/>
                  </a:lnTo>
                  <a:lnTo>
                    <a:pt x="218" y="618"/>
                  </a:lnTo>
                  <a:close/>
                  <a:moveTo>
                    <a:pt x="195" y="595"/>
                  </a:moveTo>
                  <a:lnTo>
                    <a:pt x="1569" y="595"/>
                  </a:lnTo>
                  <a:lnTo>
                    <a:pt x="1569" y="797"/>
                  </a:lnTo>
                  <a:lnTo>
                    <a:pt x="195" y="797"/>
                  </a:lnTo>
                  <a:lnTo>
                    <a:pt x="195" y="595"/>
                  </a:lnTo>
                  <a:close/>
                  <a:moveTo>
                    <a:pt x="218" y="288"/>
                  </a:moveTo>
                  <a:lnTo>
                    <a:pt x="218" y="429"/>
                  </a:lnTo>
                  <a:lnTo>
                    <a:pt x="1547" y="429"/>
                  </a:lnTo>
                  <a:lnTo>
                    <a:pt x="1547" y="288"/>
                  </a:lnTo>
                  <a:lnTo>
                    <a:pt x="218" y="288"/>
                  </a:lnTo>
                  <a:close/>
                  <a:moveTo>
                    <a:pt x="195" y="265"/>
                  </a:moveTo>
                  <a:lnTo>
                    <a:pt x="1569" y="265"/>
                  </a:lnTo>
                  <a:lnTo>
                    <a:pt x="1569" y="452"/>
                  </a:lnTo>
                  <a:lnTo>
                    <a:pt x="195" y="452"/>
                  </a:lnTo>
                  <a:lnTo>
                    <a:pt x="195" y="265"/>
                  </a:lnTo>
                  <a:close/>
                  <a:moveTo>
                    <a:pt x="243" y="0"/>
                  </a:moveTo>
                  <a:lnTo>
                    <a:pt x="1522" y="0"/>
                  </a:lnTo>
                  <a:lnTo>
                    <a:pt x="1562" y="3"/>
                  </a:lnTo>
                  <a:lnTo>
                    <a:pt x="1599" y="12"/>
                  </a:lnTo>
                  <a:lnTo>
                    <a:pt x="1635" y="24"/>
                  </a:lnTo>
                  <a:lnTo>
                    <a:pt x="1666" y="42"/>
                  </a:lnTo>
                  <a:lnTo>
                    <a:pt x="1694" y="64"/>
                  </a:lnTo>
                  <a:lnTo>
                    <a:pt x="1719" y="90"/>
                  </a:lnTo>
                  <a:lnTo>
                    <a:pt x="1739" y="118"/>
                  </a:lnTo>
                  <a:lnTo>
                    <a:pt x="1753" y="149"/>
                  </a:lnTo>
                  <a:lnTo>
                    <a:pt x="1763" y="182"/>
                  </a:lnTo>
                  <a:lnTo>
                    <a:pt x="1766" y="218"/>
                  </a:lnTo>
                  <a:lnTo>
                    <a:pt x="1766" y="3241"/>
                  </a:lnTo>
                  <a:lnTo>
                    <a:pt x="1763" y="3276"/>
                  </a:lnTo>
                  <a:lnTo>
                    <a:pt x="1753" y="3310"/>
                  </a:lnTo>
                  <a:lnTo>
                    <a:pt x="1739" y="3340"/>
                  </a:lnTo>
                  <a:lnTo>
                    <a:pt x="1719" y="3369"/>
                  </a:lnTo>
                  <a:lnTo>
                    <a:pt x="1694" y="3394"/>
                  </a:lnTo>
                  <a:lnTo>
                    <a:pt x="1666" y="3416"/>
                  </a:lnTo>
                  <a:lnTo>
                    <a:pt x="1635" y="3434"/>
                  </a:lnTo>
                  <a:lnTo>
                    <a:pt x="1599" y="3446"/>
                  </a:lnTo>
                  <a:lnTo>
                    <a:pt x="1562" y="3455"/>
                  </a:lnTo>
                  <a:lnTo>
                    <a:pt x="1522" y="3458"/>
                  </a:lnTo>
                  <a:lnTo>
                    <a:pt x="243" y="3458"/>
                  </a:lnTo>
                  <a:lnTo>
                    <a:pt x="204" y="3455"/>
                  </a:lnTo>
                  <a:lnTo>
                    <a:pt x="166" y="3446"/>
                  </a:lnTo>
                  <a:lnTo>
                    <a:pt x="131" y="3434"/>
                  </a:lnTo>
                  <a:lnTo>
                    <a:pt x="100" y="3416"/>
                  </a:lnTo>
                  <a:lnTo>
                    <a:pt x="71" y="3394"/>
                  </a:lnTo>
                  <a:lnTo>
                    <a:pt x="46" y="3369"/>
                  </a:lnTo>
                  <a:lnTo>
                    <a:pt x="27" y="3340"/>
                  </a:lnTo>
                  <a:lnTo>
                    <a:pt x="12" y="3310"/>
                  </a:lnTo>
                  <a:lnTo>
                    <a:pt x="3" y="3276"/>
                  </a:lnTo>
                  <a:lnTo>
                    <a:pt x="0" y="3241"/>
                  </a:lnTo>
                  <a:lnTo>
                    <a:pt x="0" y="2408"/>
                  </a:lnTo>
                  <a:lnTo>
                    <a:pt x="22" y="2408"/>
                  </a:lnTo>
                  <a:lnTo>
                    <a:pt x="22" y="3241"/>
                  </a:lnTo>
                  <a:lnTo>
                    <a:pt x="25" y="3272"/>
                  </a:lnTo>
                  <a:lnTo>
                    <a:pt x="33" y="3303"/>
                  </a:lnTo>
                  <a:lnTo>
                    <a:pt x="47" y="3330"/>
                  </a:lnTo>
                  <a:lnTo>
                    <a:pt x="65" y="3356"/>
                  </a:lnTo>
                  <a:lnTo>
                    <a:pt x="87" y="3378"/>
                  </a:lnTo>
                  <a:lnTo>
                    <a:pt x="112" y="3398"/>
                  </a:lnTo>
                  <a:lnTo>
                    <a:pt x="142" y="3414"/>
                  </a:lnTo>
                  <a:lnTo>
                    <a:pt x="173" y="3425"/>
                  </a:lnTo>
                  <a:lnTo>
                    <a:pt x="207" y="3433"/>
                  </a:lnTo>
                  <a:lnTo>
                    <a:pt x="243" y="3435"/>
                  </a:lnTo>
                  <a:lnTo>
                    <a:pt x="1522" y="3435"/>
                  </a:lnTo>
                  <a:lnTo>
                    <a:pt x="1558" y="3433"/>
                  </a:lnTo>
                  <a:lnTo>
                    <a:pt x="1591" y="3425"/>
                  </a:lnTo>
                  <a:lnTo>
                    <a:pt x="1624" y="3414"/>
                  </a:lnTo>
                  <a:lnTo>
                    <a:pt x="1652" y="3398"/>
                  </a:lnTo>
                  <a:lnTo>
                    <a:pt x="1678" y="3378"/>
                  </a:lnTo>
                  <a:lnTo>
                    <a:pt x="1700" y="3356"/>
                  </a:lnTo>
                  <a:lnTo>
                    <a:pt x="1719" y="3330"/>
                  </a:lnTo>
                  <a:lnTo>
                    <a:pt x="1731" y="3303"/>
                  </a:lnTo>
                  <a:lnTo>
                    <a:pt x="1740" y="3272"/>
                  </a:lnTo>
                  <a:lnTo>
                    <a:pt x="1743" y="3241"/>
                  </a:lnTo>
                  <a:lnTo>
                    <a:pt x="1743" y="218"/>
                  </a:lnTo>
                  <a:lnTo>
                    <a:pt x="1740" y="186"/>
                  </a:lnTo>
                  <a:lnTo>
                    <a:pt x="1731" y="156"/>
                  </a:lnTo>
                  <a:lnTo>
                    <a:pt x="1719" y="128"/>
                  </a:lnTo>
                  <a:lnTo>
                    <a:pt x="1700" y="103"/>
                  </a:lnTo>
                  <a:lnTo>
                    <a:pt x="1678" y="80"/>
                  </a:lnTo>
                  <a:lnTo>
                    <a:pt x="1652" y="61"/>
                  </a:lnTo>
                  <a:lnTo>
                    <a:pt x="1624" y="45"/>
                  </a:lnTo>
                  <a:lnTo>
                    <a:pt x="1591" y="33"/>
                  </a:lnTo>
                  <a:lnTo>
                    <a:pt x="1558" y="25"/>
                  </a:lnTo>
                  <a:lnTo>
                    <a:pt x="1522" y="23"/>
                  </a:lnTo>
                  <a:lnTo>
                    <a:pt x="243" y="23"/>
                  </a:lnTo>
                  <a:lnTo>
                    <a:pt x="207" y="25"/>
                  </a:lnTo>
                  <a:lnTo>
                    <a:pt x="173" y="33"/>
                  </a:lnTo>
                  <a:lnTo>
                    <a:pt x="142" y="45"/>
                  </a:lnTo>
                  <a:lnTo>
                    <a:pt x="112" y="61"/>
                  </a:lnTo>
                  <a:lnTo>
                    <a:pt x="87" y="80"/>
                  </a:lnTo>
                  <a:lnTo>
                    <a:pt x="65" y="103"/>
                  </a:lnTo>
                  <a:lnTo>
                    <a:pt x="47" y="128"/>
                  </a:lnTo>
                  <a:lnTo>
                    <a:pt x="33" y="156"/>
                  </a:lnTo>
                  <a:lnTo>
                    <a:pt x="25" y="186"/>
                  </a:lnTo>
                  <a:lnTo>
                    <a:pt x="22" y="218"/>
                  </a:lnTo>
                  <a:lnTo>
                    <a:pt x="22" y="1011"/>
                  </a:lnTo>
                  <a:lnTo>
                    <a:pt x="0" y="1011"/>
                  </a:lnTo>
                  <a:lnTo>
                    <a:pt x="0" y="218"/>
                  </a:lnTo>
                  <a:lnTo>
                    <a:pt x="3" y="182"/>
                  </a:lnTo>
                  <a:lnTo>
                    <a:pt x="12" y="149"/>
                  </a:lnTo>
                  <a:lnTo>
                    <a:pt x="27" y="118"/>
                  </a:lnTo>
                  <a:lnTo>
                    <a:pt x="46" y="90"/>
                  </a:lnTo>
                  <a:lnTo>
                    <a:pt x="71" y="64"/>
                  </a:lnTo>
                  <a:lnTo>
                    <a:pt x="100" y="42"/>
                  </a:lnTo>
                  <a:lnTo>
                    <a:pt x="131" y="24"/>
                  </a:lnTo>
                  <a:lnTo>
                    <a:pt x="166" y="12"/>
                  </a:lnTo>
                  <a:lnTo>
                    <a:pt x="204" y="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lstStyle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6432216" y="2324847"/>
              <a:ext cx="475537" cy="589055"/>
            </a:xfrm>
            <a:custGeom>
              <a:avLst/>
              <a:gdLst>
                <a:gd name="T0" fmla="*/ 630 w 1202"/>
                <a:gd name="T1" fmla="*/ 234 h 1478"/>
                <a:gd name="T2" fmla="*/ 596 w 1202"/>
                <a:gd name="T3" fmla="*/ 255 h 1478"/>
                <a:gd name="T4" fmla="*/ 555 w 1202"/>
                <a:gd name="T5" fmla="*/ 347 h 1478"/>
                <a:gd name="T6" fmla="*/ 927 w 1202"/>
                <a:gd name="T7" fmla="*/ 616 h 1478"/>
                <a:gd name="T8" fmla="*/ 967 w 1202"/>
                <a:gd name="T9" fmla="*/ 468 h 1478"/>
                <a:gd name="T10" fmla="*/ 981 w 1202"/>
                <a:gd name="T11" fmla="*/ 375 h 1478"/>
                <a:gd name="T12" fmla="*/ 965 w 1202"/>
                <a:gd name="T13" fmla="*/ 331 h 1478"/>
                <a:gd name="T14" fmla="*/ 935 w 1202"/>
                <a:gd name="T15" fmla="*/ 292 h 1478"/>
                <a:gd name="T16" fmla="*/ 846 w 1202"/>
                <a:gd name="T17" fmla="*/ 258 h 1478"/>
                <a:gd name="T18" fmla="*/ 721 w 1202"/>
                <a:gd name="T19" fmla="*/ 226 h 1478"/>
                <a:gd name="T20" fmla="*/ 697 w 1202"/>
                <a:gd name="T21" fmla="*/ 199 h 1478"/>
                <a:gd name="T22" fmla="*/ 824 w 1202"/>
                <a:gd name="T23" fmla="*/ 229 h 1478"/>
                <a:gd name="T24" fmla="*/ 930 w 1202"/>
                <a:gd name="T25" fmla="*/ 264 h 1478"/>
                <a:gd name="T26" fmla="*/ 985 w 1202"/>
                <a:gd name="T27" fmla="*/ 319 h 1478"/>
                <a:gd name="T28" fmla="*/ 1004 w 1202"/>
                <a:gd name="T29" fmla="*/ 390 h 1478"/>
                <a:gd name="T30" fmla="*/ 984 w 1202"/>
                <a:gd name="T31" fmla="*/ 495 h 1478"/>
                <a:gd name="T32" fmla="*/ 484 w 1202"/>
                <a:gd name="T33" fmla="*/ 517 h 1478"/>
                <a:gd name="T34" fmla="*/ 541 w 1202"/>
                <a:gd name="T35" fmla="*/ 314 h 1478"/>
                <a:gd name="T36" fmla="*/ 586 w 1202"/>
                <a:gd name="T37" fmla="*/ 233 h 1478"/>
                <a:gd name="T38" fmla="*/ 651 w 1202"/>
                <a:gd name="T39" fmla="*/ 199 h 1478"/>
                <a:gd name="T40" fmla="*/ 592 w 1202"/>
                <a:gd name="T41" fmla="*/ 32 h 1478"/>
                <a:gd name="T42" fmla="*/ 463 w 1202"/>
                <a:gd name="T43" fmla="*/ 106 h 1478"/>
                <a:gd name="T44" fmla="*/ 389 w 1202"/>
                <a:gd name="T45" fmla="*/ 230 h 1478"/>
                <a:gd name="T46" fmla="*/ 342 w 1202"/>
                <a:gd name="T47" fmla="*/ 380 h 1478"/>
                <a:gd name="T48" fmla="*/ 253 w 1202"/>
                <a:gd name="T49" fmla="*/ 477 h 1478"/>
                <a:gd name="T50" fmla="*/ 190 w 1202"/>
                <a:gd name="T51" fmla="*/ 529 h 1478"/>
                <a:gd name="T52" fmla="*/ 31 w 1202"/>
                <a:gd name="T53" fmla="*/ 1172 h 1478"/>
                <a:gd name="T54" fmla="*/ 92 w 1202"/>
                <a:gd name="T55" fmla="*/ 1228 h 1478"/>
                <a:gd name="T56" fmla="*/ 920 w 1202"/>
                <a:gd name="T57" fmla="*/ 1456 h 1478"/>
                <a:gd name="T58" fmla="*/ 973 w 1202"/>
                <a:gd name="T59" fmla="*/ 1438 h 1478"/>
                <a:gd name="T60" fmla="*/ 1169 w 1202"/>
                <a:gd name="T61" fmla="*/ 802 h 1478"/>
                <a:gd name="T62" fmla="*/ 1147 w 1202"/>
                <a:gd name="T63" fmla="*/ 734 h 1478"/>
                <a:gd name="T64" fmla="*/ 1134 w 1202"/>
                <a:gd name="T65" fmla="*/ 601 h 1478"/>
                <a:gd name="T66" fmla="*/ 1176 w 1202"/>
                <a:gd name="T67" fmla="*/ 411 h 1478"/>
                <a:gd name="T68" fmla="*/ 1150 w 1202"/>
                <a:gd name="T69" fmla="*/ 233 h 1478"/>
                <a:gd name="T70" fmla="*/ 1022 w 1202"/>
                <a:gd name="T71" fmla="*/ 114 h 1478"/>
                <a:gd name="T72" fmla="*/ 820 w 1202"/>
                <a:gd name="T73" fmla="*/ 40 h 1478"/>
                <a:gd name="T74" fmla="*/ 678 w 1202"/>
                <a:gd name="T75" fmla="*/ 0 h 1478"/>
                <a:gd name="T76" fmla="*/ 880 w 1202"/>
                <a:gd name="T77" fmla="*/ 32 h 1478"/>
                <a:gd name="T78" fmla="*/ 1056 w 1202"/>
                <a:gd name="T79" fmla="*/ 109 h 1478"/>
                <a:gd name="T80" fmla="*/ 1170 w 1202"/>
                <a:gd name="T81" fmla="*/ 222 h 1478"/>
                <a:gd name="T82" fmla="*/ 1202 w 1202"/>
                <a:gd name="T83" fmla="*/ 348 h 1478"/>
                <a:gd name="T84" fmla="*/ 1181 w 1202"/>
                <a:gd name="T85" fmla="*/ 518 h 1478"/>
                <a:gd name="T86" fmla="*/ 1149 w 1202"/>
                <a:gd name="T87" fmla="*/ 706 h 1478"/>
                <a:gd name="T88" fmla="*/ 1191 w 1202"/>
                <a:gd name="T89" fmla="*/ 771 h 1478"/>
                <a:gd name="T90" fmla="*/ 1018 w 1202"/>
                <a:gd name="T91" fmla="*/ 1419 h 1478"/>
                <a:gd name="T92" fmla="*/ 944 w 1202"/>
                <a:gd name="T93" fmla="*/ 1476 h 1478"/>
                <a:gd name="T94" fmla="*/ 880 w 1202"/>
                <a:gd name="T95" fmla="*/ 1473 h 1478"/>
                <a:gd name="T96" fmla="*/ 40 w 1202"/>
                <a:gd name="T97" fmla="*/ 1221 h 1478"/>
                <a:gd name="T98" fmla="*/ 0 w 1202"/>
                <a:gd name="T99" fmla="*/ 1134 h 1478"/>
                <a:gd name="T100" fmla="*/ 188 w 1202"/>
                <a:gd name="T101" fmla="*/ 489 h 1478"/>
                <a:gd name="T102" fmla="*/ 272 w 1202"/>
                <a:gd name="T103" fmla="*/ 448 h 1478"/>
                <a:gd name="T104" fmla="*/ 343 w 1202"/>
                <a:gd name="T105" fmla="*/ 293 h 1478"/>
                <a:gd name="T106" fmla="*/ 403 w 1202"/>
                <a:gd name="T107" fmla="*/ 150 h 1478"/>
                <a:gd name="T108" fmla="*/ 507 w 1202"/>
                <a:gd name="T109" fmla="*/ 38 h 1478"/>
                <a:gd name="T110" fmla="*/ 630 w 1202"/>
                <a:gd name="T111" fmla="*/ 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2" h="1478">
                  <a:moveTo>
                    <a:pt x="673" y="220"/>
                  </a:moveTo>
                  <a:lnTo>
                    <a:pt x="655" y="222"/>
                  </a:lnTo>
                  <a:lnTo>
                    <a:pt x="641" y="226"/>
                  </a:lnTo>
                  <a:lnTo>
                    <a:pt x="630" y="234"/>
                  </a:lnTo>
                  <a:lnTo>
                    <a:pt x="628" y="237"/>
                  </a:lnTo>
                  <a:lnTo>
                    <a:pt x="623" y="237"/>
                  </a:lnTo>
                  <a:lnTo>
                    <a:pt x="609" y="244"/>
                  </a:lnTo>
                  <a:lnTo>
                    <a:pt x="596" y="255"/>
                  </a:lnTo>
                  <a:lnTo>
                    <a:pt x="584" y="271"/>
                  </a:lnTo>
                  <a:lnTo>
                    <a:pt x="574" y="293"/>
                  </a:lnTo>
                  <a:lnTo>
                    <a:pt x="564" y="318"/>
                  </a:lnTo>
                  <a:lnTo>
                    <a:pt x="555" y="347"/>
                  </a:lnTo>
                  <a:lnTo>
                    <a:pt x="546" y="378"/>
                  </a:lnTo>
                  <a:lnTo>
                    <a:pt x="536" y="413"/>
                  </a:lnTo>
                  <a:lnTo>
                    <a:pt x="512" y="501"/>
                  </a:lnTo>
                  <a:lnTo>
                    <a:pt x="927" y="616"/>
                  </a:lnTo>
                  <a:lnTo>
                    <a:pt x="946" y="548"/>
                  </a:lnTo>
                  <a:lnTo>
                    <a:pt x="953" y="522"/>
                  </a:lnTo>
                  <a:lnTo>
                    <a:pt x="961" y="495"/>
                  </a:lnTo>
                  <a:lnTo>
                    <a:pt x="967" y="468"/>
                  </a:lnTo>
                  <a:lnTo>
                    <a:pt x="973" y="442"/>
                  </a:lnTo>
                  <a:lnTo>
                    <a:pt x="978" y="418"/>
                  </a:lnTo>
                  <a:lnTo>
                    <a:pt x="980" y="396"/>
                  </a:lnTo>
                  <a:lnTo>
                    <a:pt x="981" y="375"/>
                  </a:lnTo>
                  <a:lnTo>
                    <a:pt x="980" y="358"/>
                  </a:lnTo>
                  <a:lnTo>
                    <a:pt x="974" y="343"/>
                  </a:lnTo>
                  <a:lnTo>
                    <a:pt x="967" y="334"/>
                  </a:lnTo>
                  <a:lnTo>
                    <a:pt x="965" y="331"/>
                  </a:lnTo>
                  <a:lnTo>
                    <a:pt x="964" y="328"/>
                  </a:lnTo>
                  <a:lnTo>
                    <a:pt x="958" y="314"/>
                  </a:lnTo>
                  <a:lnTo>
                    <a:pt x="948" y="302"/>
                  </a:lnTo>
                  <a:lnTo>
                    <a:pt x="935" y="292"/>
                  </a:lnTo>
                  <a:lnTo>
                    <a:pt x="917" y="283"/>
                  </a:lnTo>
                  <a:lnTo>
                    <a:pt x="896" y="274"/>
                  </a:lnTo>
                  <a:lnTo>
                    <a:pt x="871" y="267"/>
                  </a:lnTo>
                  <a:lnTo>
                    <a:pt x="846" y="258"/>
                  </a:lnTo>
                  <a:lnTo>
                    <a:pt x="818" y="251"/>
                  </a:lnTo>
                  <a:lnTo>
                    <a:pt x="782" y="241"/>
                  </a:lnTo>
                  <a:lnTo>
                    <a:pt x="750" y="232"/>
                  </a:lnTo>
                  <a:lnTo>
                    <a:pt x="721" y="226"/>
                  </a:lnTo>
                  <a:lnTo>
                    <a:pt x="695" y="222"/>
                  </a:lnTo>
                  <a:lnTo>
                    <a:pt x="673" y="220"/>
                  </a:lnTo>
                  <a:close/>
                  <a:moveTo>
                    <a:pt x="673" y="196"/>
                  </a:moveTo>
                  <a:lnTo>
                    <a:pt x="697" y="199"/>
                  </a:lnTo>
                  <a:lnTo>
                    <a:pt x="723" y="203"/>
                  </a:lnTo>
                  <a:lnTo>
                    <a:pt x="753" y="209"/>
                  </a:lnTo>
                  <a:lnTo>
                    <a:pt x="786" y="218"/>
                  </a:lnTo>
                  <a:lnTo>
                    <a:pt x="824" y="229"/>
                  </a:lnTo>
                  <a:lnTo>
                    <a:pt x="854" y="237"/>
                  </a:lnTo>
                  <a:lnTo>
                    <a:pt x="882" y="246"/>
                  </a:lnTo>
                  <a:lnTo>
                    <a:pt x="907" y="254"/>
                  </a:lnTo>
                  <a:lnTo>
                    <a:pt x="930" y="264"/>
                  </a:lnTo>
                  <a:lnTo>
                    <a:pt x="950" y="275"/>
                  </a:lnTo>
                  <a:lnTo>
                    <a:pt x="966" y="288"/>
                  </a:lnTo>
                  <a:lnTo>
                    <a:pt x="978" y="302"/>
                  </a:lnTo>
                  <a:lnTo>
                    <a:pt x="985" y="319"/>
                  </a:lnTo>
                  <a:lnTo>
                    <a:pt x="994" y="332"/>
                  </a:lnTo>
                  <a:lnTo>
                    <a:pt x="1001" y="349"/>
                  </a:lnTo>
                  <a:lnTo>
                    <a:pt x="1004" y="368"/>
                  </a:lnTo>
                  <a:lnTo>
                    <a:pt x="1004" y="390"/>
                  </a:lnTo>
                  <a:lnTo>
                    <a:pt x="1001" y="413"/>
                  </a:lnTo>
                  <a:lnTo>
                    <a:pt x="997" y="439"/>
                  </a:lnTo>
                  <a:lnTo>
                    <a:pt x="991" y="466"/>
                  </a:lnTo>
                  <a:lnTo>
                    <a:pt x="984" y="495"/>
                  </a:lnTo>
                  <a:lnTo>
                    <a:pt x="977" y="524"/>
                  </a:lnTo>
                  <a:lnTo>
                    <a:pt x="968" y="554"/>
                  </a:lnTo>
                  <a:lnTo>
                    <a:pt x="943" y="645"/>
                  </a:lnTo>
                  <a:lnTo>
                    <a:pt x="484" y="517"/>
                  </a:lnTo>
                  <a:lnTo>
                    <a:pt x="514" y="406"/>
                  </a:lnTo>
                  <a:lnTo>
                    <a:pt x="523" y="373"/>
                  </a:lnTo>
                  <a:lnTo>
                    <a:pt x="533" y="342"/>
                  </a:lnTo>
                  <a:lnTo>
                    <a:pt x="541" y="314"/>
                  </a:lnTo>
                  <a:lnTo>
                    <a:pt x="551" y="289"/>
                  </a:lnTo>
                  <a:lnTo>
                    <a:pt x="561" y="267"/>
                  </a:lnTo>
                  <a:lnTo>
                    <a:pt x="573" y="248"/>
                  </a:lnTo>
                  <a:lnTo>
                    <a:pt x="586" y="233"/>
                  </a:lnTo>
                  <a:lnTo>
                    <a:pt x="599" y="223"/>
                  </a:lnTo>
                  <a:lnTo>
                    <a:pt x="616" y="216"/>
                  </a:lnTo>
                  <a:lnTo>
                    <a:pt x="632" y="206"/>
                  </a:lnTo>
                  <a:lnTo>
                    <a:pt x="651" y="199"/>
                  </a:lnTo>
                  <a:lnTo>
                    <a:pt x="673" y="196"/>
                  </a:lnTo>
                  <a:close/>
                  <a:moveTo>
                    <a:pt x="678" y="22"/>
                  </a:moveTo>
                  <a:lnTo>
                    <a:pt x="633" y="25"/>
                  </a:lnTo>
                  <a:lnTo>
                    <a:pt x="592" y="32"/>
                  </a:lnTo>
                  <a:lnTo>
                    <a:pt x="554" y="42"/>
                  </a:lnTo>
                  <a:lnTo>
                    <a:pt x="519" y="57"/>
                  </a:lnTo>
                  <a:lnTo>
                    <a:pt x="489" y="80"/>
                  </a:lnTo>
                  <a:lnTo>
                    <a:pt x="463" y="106"/>
                  </a:lnTo>
                  <a:lnTo>
                    <a:pt x="440" y="133"/>
                  </a:lnTo>
                  <a:lnTo>
                    <a:pt x="420" y="164"/>
                  </a:lnTo>
                  <a:lnTo>
                    <a:pt x="404" y="195"/>
                  </a:lnTo>
                  <a:lnTo>
                    <a:pt x="389" y="230"/>
                  </a:lnTo>
                  <a:lnTo>
                    <a:pt x="376" y="265"/>
                  </a:lnTo>
                  <a:lnTo>
                    <a:pt x="365" y="302"/>
                  </a:lnTo>
                  <a:lnTo>
                    <a:pt x="353" y="340"/>
                  </a:lnTo>
                  <a:lnTo>
                    <a:pt x="342" y="380"/>
                  </a:lnTo>
                  <a:lnTo>
                    <a:pt x="317" y="467"/>
                  </a:lnTo>
                  <a:lnTo>
                    <a:pt x="309" y="467"/>
                  </a:lnTo>
                  <a:lnTo>
                    <a:pt x="280" y="470"/>
                  </a:lnTo>
                  <a:lnTo>
                    <a:pt x="253" y="477"/>
                  </a:lnTo>
                  <a:lnTo>
                    <a:pt x="230" y="486"/>
                  </a:lnTo>
                  <a:lnTo>
                    <a:pt x="211" y="498"/>
                  </a:lnTo>
                  <a:lnTo>
                    <a:pt x="199" y="512"/>
                  </a:lnTo>
                  <a:lnTo>
                    <a:pt x="190" y="529"/>
                  </a:lnTo>
                  <a:lnTo>
                    <a:pt x="26" y="1117"/>
                  </a:lnTo>
                  <a:lnTo>
                    <a:pt x="23" y="1135"/>
                  </a:lnTo>
                  <a:lnTo>
                    <a:pt x="25" y="1154"/>
                  </a:lnTo>
                  <a:lnTo>
                    <a:pt x="31" y="1172"/>
                  </a:lnTo>
                  <a:lnTo>
                    <a:pt x="42" y="1188"/>
                  </a:lnTo>
                  <a:lnTo>
                    <a:pt x="56" y="1204"/>
                  </a:lnTo>
                  <a:lnTo>
                    <a:pt x="72" y="1218"/>
                  </a:lnTo>
                  <a:lnTo>
                    <a:pt x="92" y="1228"/>
                  </a:lnTo>
                  <a:lnTo>
                    <a:pt x="113" y="1236"/>
                  </a:lnTo>
                  <a:lnTo>
                    <a:pt x="886" y="1451"/>
                  </a:lnTo>
                  <a:lnTo>
                    <a:pt x="903" y="1455"/>
                  </a:lnTo>
                  <a:lnTo>
                    <a:pt x="920" y="1456"/>
                  </a:lnTo>
                  <a:lnTo>
                    <a:pt x="920" y="1456"/>
                  </a:lnTo>
                  <a:lnTo>
                    <a:pt x="940" y="1454"/>
                  </a:lnTo>
                  <a:lnTo>
                    <a:pt x="958" y="1448"/>
                  </a:lnTo>
                  <a:lnTo>
                    <a:pt x="973" y="1438"/>
                  </a:lnTo>
                  <a:lnTo>
                    <a:pt x="986" y="1425"/>
                  </a:lnTo>
                  <a:lnTo>
                    <a:pt x="998" y="1409"/>
                  </a:lnTo>
                  <a:lnTo>
                    <a:pt x="1005" y="1389"/>
                  </a:lnTo>
                  <a:lnTo>
                    <a:pt x="1169" y="802"/>
                  </a:lnTo>
                  <a:lnTo>
                    <a:pt x="1170" y="784"/>
                  </a:lnTo>
                  <a:lnTo>
                    <a:pt x="1167" y="766"/>
                  </a:lnTo>
                  <a:lnTo>
                    <a:pt x="1158" y="749"/>
                  </a:lnTo>
                  <a:lnTo>
                    <a:pt x="1147" y="734"/>
                  </a:lnTo>
                  <a:lnTo>
                    <a:pt x="1132" y="721"/>
                  </a:lnTo>
                  <a:lnTo>
                    <a:pt x="1114" y="714"/>
                  </a:lnTo>
                  <a:lnTo>
                    <a:pt x="1104" y="711"/>
                  </a:lnTo>
                  <a:lnTo>
                    <a:pt x="1134" y="601"/>
                  </a:lnTo>
                  <a:lnTo>
                    <a:pt x="1148" y="551"/>
                  </a:lnTo>
                  <a:lnTo>
                    <a:pt x="1161" y="504"/>
                  </a:lnTo>
                  <a:lnTo>
                    <a:pt x="1170" y="457"/>
                  </a:lnTo>
                  <a:lnTo>
                    <a:pt x="1176" y="411"/>
                  </a:lnTo>
                  <a:lnTo>
                    <a:pt x="1178" y="367"/>
                  </a:lnTo>
                  <a:lnTo>
                    <a:pt x="1176" y="321"/>
                  </a:lnTo>
                  <a:lnTo>
                    <a:pt x="1167" y="277"/>
                  </a:lnTo>
                  <a:lnTo>
                    <a:pt x="1150" y="233"/>
                  </a:lnTo>
                  <a:lnTo>
                    <a:pt x="1127" y="200"/>
                  </a:lnTo>
                  <a:lnTo>
                    <a:pt x="1096" y="169"/>
                  </a:lnTo>
                  <a:lnTo>
                    <a:pt x="1062" y="140"/>
                  </a:lnTo>
                  <a:lnTo>
                    <a:pt x="1022" y="114"/>
                  </a:lnTo>
                  <a:lnTo>
                    <a:pt x="977" y="90"/>
                  </a:lnTo>
                  <a:lnTo>
                    <a:pt x="927" y="70"/>
                  </a:lnTo>
                  <a:lnTo>
                    <a:pt x="874" y="53"/>
                  </a:lnTo>
                  <a:lnTo>
                    <a:pt x="820" y="40"/>
                  </a:lnTo>
                  <a:lnTo>
                    <a:pt x="769" y="31"/>
                  </a:lnTo>
                  <a:lnTo>
                    <a:pt x="722" y="24"/>
                  </a:lnTo>
                  <a:lnTo>
                    <a:pt x="678" y="22"/>
                  </a:lnTo>
                  <a:close/>
                  <a:moveTo>
                    <a:pt x="678" y="0"/>
                  </a:moveTo>
                  <a:lnTo>
                    <a:pt x="724" y="2"/>
                  </a:lnTo>
                  <a:lnTo>
                    <a:pt x="773" y="8"/>
                  </a:lnTo>
                  <a:lnTo>
                    <a:pt x="825" y="18"/>
                  </a:lnTo>
                  <a:lnTo>
                    <a:pt x="880" y="32"/>
                  </a:lnTo>
                  <a:lnTo>
                    <a:pt x="929" y="46"/>
                  </a:lnTo>
                  <a:lnTo>
                    <a:pt x="976" y="65"/>
                  </a:lnTo>
                  <a:lnTo>
                    <a:pt x="1018" y="86"/>
                  </a:lnTo>
                  <a:lnTo>
                    <a:pt x="1056" y="109"/>
                  </a:lnTo>
                  <a:lnTo>
                    <a:pt x="1091" y="135"/>
                  </a:lnTo>
                  <a:lnTo>
                    <a:pt x="1122" y="162"/>
                  </a:lnTo>
                  <a:lnTo>
                    <a:pt x="1148" y="191"/>
                  </a:lnTo>
                  <a:lnTo>
                    <a:pt x="1170" y="222"/>
                  </a:lnTo>
                  <a:lnTo>
                    <a:pt x="1171" y="223"/>
                  </a:lnTo>
                  <a:lnTo>
                    <a:pt x="1187" y="265"/>
                  </a:lnTo>
                  <a:lnTo>
                    <a:pt x="1196" y="307"/>
                  </a:lnTo>
                  <a:lnTo>
                    <a:pt x="1202" y="348"/>
                  </a:lnTo>
                  <a:lnTo>
                    <a:pt x="1202" y="390"/>
                  </a:lnTo>
                  <a:lnTo>
                    <a:pt x="1197" y="432"/>
                  </a:lnTo>
                  <a:lnTo>
                    <a:pt x="1190" y="474"/>
                  </a:lnTo>
                  <a:lnTo>
                    <a:pt x="1181" y="518"/>
                  </a:lnTo>
                  <a:lnTo>
                    <a:pt x="1169" y="562"/>
                  </a:lnTo>
                  <a:lnTo>
                    <a:pt x="1156" y="607"/>
                  </a:lnTo>
                  <a:lnTo>
                    <a:pt x="1132" y="696"/>
                  </a:lnTo>
                  <a:lnTo>
                    <a:pt x="1149" y="706"/>
                  </a:lnTo>
                  <a:lnTo>
                    <a:pt x="1164" y="718"/>
                  </a:lnTo>
                  <a:lnTo>
                    <a:pt x="1176" y="735"/>
                  </a:lnTo>
                  <a:lnTo>
                    <a:pt x="1186" y="752"/>
                  </a:lnTo>
                  <a:lnTo>
                    <a:pt x="1191" y="771"/>
                  </a:lnTo>
                  <a:lnTo>
                    <a:pt x="1193" y="790"/>
                  </a:lnTo>
                  <a:lnTo>
                    <a:pt x="1191" y="808"/>
                  </a:lnTo>
                  <a:lnTo>
                    <a:pt x="1027" y="1395"/>
                  </a:lnTo>
                  <a:lnTo>
                    <a:pt x="1018" y="1419"/>
                  </a:lnTo>
                  <a:lnTo>
                    <a:pt x="1004" y="1440"/>
                  </a:lnTo>
                  <a:lnTo>
                    <a:pt x="987" y="1456"/>
                  </a:lnTo>
                  <a:lnTo>
                    <a:pt x="967" y="1469"/>
                  </a:lnTo>
                  <a:lnTo>
                    <a:pt x="944" y="1476"/>
                  </a:lnTo>
                  <a:lnTo>
                    <a:pt x="920" y="1478"/>
                  </a:lnTo>
                  <a:lnTo>
                    <a:pt x="920" y="1478"/>
                  </a:lnTo>
                  <a:lnTo>
                    <a:pt x="900" y="1477"/>
                  </a:lnTo>
                  <a:lnTo>
                    <a:pt x="880" y="1473"/>
                  </a:lnTo>
                  <a:lnTo>
                    <a:pt x="107" y="1258"/>
                  </a:lnTo>
                  <a:lnTo>
                    <a:pt x="83" y="1248"/>
                  </a:lnTo>
                  <a:lnTo>
                    <a:pt x="60" y="1236"/>
                  </a:lnTo>
                  <a:lnTo>
                    <a:pt x="40" y="1221"/>
                  </a:lnTo>
                  <a:lnTo>
                    <a:pt x="24" y="1203"/>
                  </a:lnTo>
                  <a:lnTo>
                    <a:pt x="10" y="1181"/>
                  </a:lnTo>
                  <a:lnTo>
                    <a:pt x="2" y="1158"/>
                  </a:lnTo>
                  <a:lnTo>
                    <a:pt x="0" y="1134"/>
                  </a:lnTo>
                  <a:lnTo>
                    <a:pt x="4" y="1111"/>
                  </a:lnTo>
                  <a:lnTo>
                    <a:pt x="168" y="523"/>
                  </a:lnTo>
                  <a:lnTo>
                    <a:pt x="176" y="505"/>
                  </a:lnTo>
                  <a:lnTo>
                    <a:pt x="188" y="489"/>
                  </a:lnTo>
                  <a:lnTo>
                    <a:pt x="204" y="476"/>
                  </a:lnTo>
                  <a:lnTo>
                    <a:pt x="223" y="464"/>
                  </a:lnTo>
                  <a:lnTo>
                    <a:pt x="246" y="455"/>
                  </a:lnTo>
                  <a:lnTo>
                    <a:pt x="272" y="448"/>
                  </a:lnTo>
                  <a:lnTo>
                    <a:pt x="300" y="445"/>
                  </a:lnTo>
                  <a:lnTo>
                    <a:pt x="320" y="374"/>
                  </a:lnTo>
                  <a:lnTo>
                    <a:pt x="331" y="333"/>
                  </a:lnTo>
                  <a:lnTo>
                    <a:pt x="343" y="293"/>
                  </a:lnTo>
                  <a:lnTo>
                    <a:pt x="355" y="255"/>
                  </a:lnTo>
                  <a:lnTo>
                    <a:pt x="369" y="218"/>
                  </a:lnTo>
                  <a:lnTo>
                    <a:pt x="385" y="183"/>
                  </a:lnTo>
                  <a:lnTo>
                    <a:pt x="403" y="150"/>
                  </a:lnTo>
                  <a:lnTo>
                    <a:pt x="423" y="119"/>
                  </a:lnTo>
                  <a:lnTo>
                    <a:pt x="447" y="89"/>
                  </a:lnTo>
                  <a:lnTo>
                    <a:pt x="475" y="62"/>
                  </a:lnTo>
                  <a:lnTo>
                    <a:pt x="507" y="38"/>
                  </a:lnTo>
                  <a:lnTo>
                    <a:pt x="508" y="37"/>
                  </a:lnTo>
                  <a:lnTo>
                    <a:pt x="546" y="21"/>
                  </a:lnTo>
                  <a:lnTo>
                    <a:pt x="586" y="10"/>
                  </a:lnTo>
                  <a:lnTo>
                    <a:pt x="630" y="2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lIns="91427" tIns="45713" rIns="91427" bIns="45713"/>
            <a:lstStyle/>
            <a:p>
              <a:pPr defTabSz="93281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50505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31" name="TextBox 59"/>
          <p:cNvSpPr txBox="1">
            <a:spLocks noChangeArrowheads="1"/>
          </p:cNvSpPr>
          <p:nvPr/>
        </p:nvSpPr>
        <p:spPr bwMode="auto">
          <a:xfrm>
            <a:off x="3588385" y="3230880"/>
            <a:ext cx="83121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快读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5768340" y="3990975"/>
            <a:ext cx="83121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慢读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>
            <a:off x="7969250" y="3265170"/>
            <a:ext cx="83121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选读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31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4168775" y="2817813"/>
            <a:ext cx="4230688" cy="103981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232275" y="3061018"/>
            <a:ext cx="4230688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rgbClr val="9B5916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谢谢观看！</a:t>
            </a:r>
            <a:endParaRPr lang="zh-CN" altLang="en-US" sz="4000">
              <a:solidFill>
                <a:srgbClr val="9B5916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795838" y="3727450"/>
            <a:ext cx="3113087" cy="0"/>
          </a:xfrm>
          <a:prstGeom prst="line">
            <a:avLst/>
          </a:prstGeom>
          <a:ln>
            <a:solidFill>
              <a:srgbClr val="9B5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平行四边形 7"/>
          <p:cNvSpPr/>
          <p:nvPr/>
        </p:nvSpPr>
        <p:spPr>
          <a:xfrm>
            <a:off x="3486150" y="2987675"/>
            <a:ext cx="746125" cy="739775"/>
          </a:xfrm>
          <a:prstGeom prst="parallelogram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8366125" y="2951163"/>
            <a:ext cx="744538" cy="73818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86013"/>
            <a:ext cx="12192000" cy="315118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63838" y="2928938"/>
            <a:ext cx="2930525" cy="622300"/>
          </a:xfrm>
          <a:prstGeom prst="rect">
            <a:avLst/>
          </a:prstGeom>
          <a:solidFill>
            <a:srgbClr val="9B591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01.</a:t>
            </a:r>
            <a:r>
              <a: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作品简介</a:t>
            </a: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59075" y="4070350"/>
            <a:ext cx="2928938" cy="6223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02.</a:t>
            </a:r>
            <a:r>
              <a: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作品内容</a:t>
            </a: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53313" y="2928938"/>
            <a:ext cx="2930525" cy="6223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03.</a:t>
            </a:r>
            <a:r>
              <a: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心得体会</a:t>
            </a: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53313" y="4070350"/>
            <a:ext cx="2930525" cy="622300"/>
          </a:xfrm>
          <a:prstGeom prst="rect">
            <a:avLst/>
          </a:prstGeom>
          <a:solidFill>
            <a:srgbClr val="9B591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04.</a:t>
            </a:r>
            <a:r>
              <a: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读书方法</a:t>
            </a: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5089525" y="1127125"/>
            <a:ext cx="2700338" cy="925513"/>
          </a:xfrm>
          <a:prstGeom prst="parallelogram">
            <a:avLst/>
          </a:prstGeom>
          <a:solidFill>
            <a:srgbClr val="9B5916"/>
          </a:solidFill>
          <a:ln>
            <a:solidFill>
              <a:srgbClr val="9B5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384800" y="1277938"/>
            <a:ext cx="2111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目录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CATALOG</a:t>
            </a:r>
            <a:endParaRPr lang="zh-CN" altLang="en-US" sz="3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445000" y="1312863"/>
            <a:ext cx="746125" cy="739775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7667625" y="1317625"/>
            <a:ext cx="746125" cy="739775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9946" y="2868142"/>
            <a:ext cx="758162" cy="7447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9946" y="3948533"/>
            <a:ext cx="758162" cy="7447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798" y="2863430"/>
            <a:ext cx="758162" cy="7447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703" y="3973328"/>
            <a:ext cx="758162" cy="7447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bldLvl="0" animBg="1"/>
      <p:bldP spid="20" grpId="0" animBg="1"/>
      <p:bldP spid="21" grpId="0" animBg="1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14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43438" y="2255838"/>
            <a:ext cx="596423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068513" y="2516188"/>
            <a:ext cx="2200275" cy="22002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4824413" y="681038"/>
            <a:ext cx="2700337" cy="925512"/>
          </a:xfrm>
          <a:prstGeom prst="parallelogram">
            <a:avLst/>
          </a:prstGeom>
          <a:solidFill>
            <a:srgbClr val="9B5916"/>
          </a:solidFill>
          <a:ln>
            <a:solidFill>
              <a:srgbClr val="9B5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1550" y="2690813"/>
            <a:ext cx="1854200" cy="185261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899" tIns="60949" rIns="121899" bIns="60949"/>
          <a:lstStyle/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5260182" y="866775"/>
            <a:ext cx="182880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作品介绍</a:t>
            </a:r>
            <a:endParaRPr lang="en-US" altLang="zh-CN" sz="3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4552950" y="2000250"/>
            <a:ext cx="0" cy="3094038"/>
          </a:xfrm>
          <a:prstGeom prst="line">
            <a:avLst/>
          </a:prstGeom>
          <a:ln w="28575">
            <a:solidFill>
              <a:srgbClr val="9B59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937443" y="2255838"/>
            <a:ext cx="5375275" cy="3553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作者：威尔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鲍温 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WillBowen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zh-CN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</a:t>
            </a:r>
            <a:r>
              <a:rPr lang="zh-CN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美国最伟大、受尊崇的心灵导师之一。</a:t>
            </a:r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本书是一本心灵励志书，它用一只手环向我们传递了“抱怨不如改变”的生活理念，据不完全统计，该书上市不到一个月，就有600万人参与了“不抱怨”活动，并迅速蔓延到全球80多个国家。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  </a:t>
            </a:r>
            <a:endParaRPr lang="en-US" altLang="zh-CN" sz="14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4179888" y="866775"/>
            <a:ext cx="746125" cy="739775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7402513" y="871538"/>
            <a:ext cx="746125" cy="738187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4" grpId="0" animBg="1"/>
      <p:bldP spid="5" grpId="0"/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85378"/>
            <a:ext cx="12192000" cy="315118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" name="平行四边形 20"/>
          <p:cNvSpPr/>
          <p:nvPr/>
        </p:nvSpPr>
        <p:spPr>
          <a:xfrm>
            <a:off x="5089525" y="1127125"/>
            <a:ext cx="2700338" cy="925513"/>
          </a:xfrm>
          <a:prstGeom prst="parallelogram">
            <a:avLst/>
          </a:prstGeom>
          <a:solidFill>
            <a:srgbClr val="9B5916"/>
          </a:solidFill>
          <a:ln>
            <a:solidFill>
              <a:srgbClr val="9B5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526088" y="1277938"/>
            <a:ext cx="182880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作品简介</a:t>
            </a:r>
            <a:endParaRPr lang="zh-CN" altLang="en-US" sz="3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445000" y="1312863"/>
            <a:ext cx="746125" cy="739775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7667625" y="1317625"/>
            <a:ext cx="746125" cy="739775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10080" y="2599690"/>
            <a:ext cx="8371205" cy="36925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457200" latinLnBrk="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</a:t>
            </a:r>
            <a:r>
              <a:rPr lang="en-US" altLang="zh-CN"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在本书中威尔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•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鲍温除了要介绍特别的“不抱怨”运动，也将藉由许多平易近人的生活故事、以及温暖恳切的心灵建议，一步步地探索我们为什么会抱怨，抱怨是如何破坏我们的生活，我们又该如何驱除这种杀伤力十足的表达形式。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latinLnBrk="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本书最核心的理念是：任何人和团队要想成功，就永远不要抱怨，因为抱怨不如改变，要有接纳批评的包容心，以及解决问题的行动力！</a:t>
            </a:r>
            <a:r>
              <a:rPr lang="zh-CN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  </a:t>
            </a:r>
            <a:endParaRPr lang="en-US" altLang="zh-CN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24" grpId="0" bldLvl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750" y="1792288"/>
            <a:ext cx="1019333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1909763" y="1644650"/>
            <a:ext cx="8178800" cy="531495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" name="平行四边形 20"/>
          <p:cNvSpPr/>
          <p:nvPr/>
        </p:nvSpPr>
        <p:spPr>
          <a:xfrm>
            <a:off x="1155700" y="569913"/>
            <a:ext cx="2700338" cy="698500"/>
          </a:xfrm>
          <a:prstGeom prst="parallelogram">
            <a:avLst/>
          </a:prstGeom>
          <a:solidFill>
            <a:srgbClr val="9B5916"/>
          </a:solidFill>
          <a:ln>
            <a:solidFill>
              <a:srgbClr val="9B5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66240" y="685800"/>
            <a:ext cx="167894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作品内容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44913" y="569913"/>
            <a:ext cx="746125" cy="698500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04" y="546557"/>
            <a:ext cx="758162" cy="7447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1346"/>
          <p:cNvSpPr/>
          <p:nvPr/>
        </p:nvSpPr>
        <p:spPr>
          <a:xfrm>
            <a:off x="2228850" y="4343400"/>
            <a:ext cx="1570038" cy="573088"/>
          </a:xfrm>
          <a:prstGeom prst="rect">
            <a:avLst/>
          </a:prstGeom>
          <a:solidFill>
            <a:srgbClr val="9B591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 sz="3200"/>
            </a:pPr>
            <a:endParaRPr sz="32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Shape 1348"/>
          <p:cNvSpPr>
            <a:spLocks noChangeArrowheads="1"/>
          </p:cNvSpPr>
          <p:nvPr/>
        </p:nvSpPr>
        <p:spPr bwMode="auto">
          <a:xfrm>
            <a:off x="2314575" y="3054350"/>
            <a:ext cx="1400175" cy="1430338"/>
          </a:xfrm>
          <a:prstGeom prst="rect">
            <a:avLst/>
          </a:prstGeom>
          <a:solidFill>
            <a:srgbClr val="DCDEE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Shape 1349"/>
          <p:cNvSpPr/>
          <p:nvPr/>
        </p:nvSpPr>
        <p:spPr>
          <a:xfrm>
            <a:off x="2314575" y="2593975"/>
            <a:ext cx="1400175" cy="37623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 sz="3200"/>
            </a:pPr>
            <a:endParaRPr sz="32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9" name="Shape 1351"/>
          <p:cNvSpPr>
            <a:spLocks noChangeArrowheads="1"/>
          </p:cNvSpPr>
          <p:nvPr/>
        </p:nvSpPr>
        <p:spPr bwMode="auto">
          <a:xfrm>
            <a:off x="2520950" y="2618741"/>
            <a:ext cx="1054100" cy="2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Helvetica" panose="020B0604020202020204" pitchFamily="34" charset="0"/>
                <a:sym typeface="Arial" panose="020B0604020202020204" pitchFamily="34" charset="0"/>
              </a:rPr>
              <a:t>第一个部分</a:t>
            </a:r>
            <a:endParaRPr lang="zh-CN" altLang="zh-CN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Helvetic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358"/>
          <p:cNvSpPr/>
          <p:nvPr/>
        </p:nvSpPr>
        <p:spPr>
          <a:xfrm>
            <a:off x="4181475" y="4341813"/>
            <a:ext cx="1570038" cy="571500"/>
          </a:xfrm>
          <a:prstGeom prst="rect">
            <a:avLst/>
          </a:prstGeom>
          <a:solidFill>
            <a:srgbClr val="9B591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 sz="3200"/>
            </a:pPr>
            <a:endParaRPr sz="32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Shape 1359"/>
          <p:cNvSpPr>
            <a:spLocks noChangeArrowheads="1"/>
          </p:cNvSpPr>
          <p:nvPr/>
        </p:nvSpPr>
        <p:spPr bwMode="auto">
          <a:xfrm>
            <a:off x="4267200" y="3052763"/>
            <a:ext cx="1400175" cy="1430337"/>
          </a:xfrm>
          <a:prstGeom prst="rect">
            <a:avLst/>
          </a:prstGeom>
          <a:solidFill>
            <a:srgbClr val="DCDEE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Shape 1360"/>
          <p:cNvSpPr/>
          <p:nvPr/>
        </p:nvSpPr>
        <p:spPr>
          <a:xfrm>
            <a:off x="4267200" y="2592388"/>
            <a:ext cx="1400175" cy="37623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 sz="3200"/>
            </a:pPr>
            <a:endParaRPr sz="32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Shape 1362"/>
          <p:cNvSpPr>
            <a:spLocks noChangeArrowheads="1"/>
          </p:cNvSpPr>
          <p:nvPr/>
        </p:nvSpPr>
        <p:spPr bwMode="auto">
          <a:xfrm>
            <a:off x="4440238" y="2638426"/>
            <a:ext cx="1054100" cy="2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Helvetica" panose="020B0604020202020204" pitchFamily="34" charset="0"/>
                <a:sym typeface="Arial" panose="020B0604020202020204" pitchFamily="34" charset="0"/>
              </a:rPr>
              <a:t>第二个部分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Helvetic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1369"/>
          <p:cNvSpPr/>
          <p:nvPr/>
        </p:nvSpPr>
        <p:spPr>
          <a:xfrm>
            <a:off x="6134100" y="4344988"/>
            <a:ext cx="1570038" cy="565150"/>
          </a:xfrm>
          <a:prstGeom prst="rect">
            <a:avLst/>
          </a:prstGeom>
          <a:solidFill>
            <a:srgbClr val="9B591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 sz="3200"/>
            </a:pPr>
            <a:endParaRPr sz="32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5" name="Shape 1370"/>
          <p:cNvSpPr>
            <a:spLocks noChangeArrowheads="1"/>
          </p:cNvSpPr>
          <p:nvPr/>
        </p:nvSpPr>
        <p:spPr bwMode="auto">
          <a:xfrm>
            <a:off x="6219825" y="3055938"/>
            <a:ext cx="1400175" cy="1430337"/>
          </a:xfrm>
          <a:prstGeom prst="rect">
            <a:avLst/>
          </a:prstGeom>
          <a:solidFill>
            <a:srgbClr val="DCDEE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Shape 1371"/>
          <p:cNvSpPr/>
          <p:nvPr/>
        </p:nvSpPr>
        <p:spPr>
          <a:xfrm>
            <a:off x="6219825" y="2595563"/>
            <a:ext cx="1400175" cy="37623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 sz="3200"/>
            </a:pPr>
            <a:endParaRPr sz="32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Shape 1373"/>
          <p:cNvSpPr>
            <a:spLocks noChangeArrowheads="1"/>
          </p:cNvSpPr>
          <p:nvPr/>
        </p:nvSpPr>
        <p:spPr bwMode="auto">
          <a:xfrm>
            <a:off x="6392545" y="2642236"/>
            <a:ext cx="1054100" cy="2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Helvetica" panose="020B0604020202020204" pitchFamily="34" charset="0"/>
                <a:sym typeface="Arial" panose="020B0604020202020204" pitchFamily="34" charset="0"/>
              </a:rPr>
              <a:t>第三个部分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Helvetic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Shape 1380"/>
          <p:cNvSpPr/>
          <p:nvPr/>
        </p:nvSpPr>
        <p:spPr>
          <a:xfrm>
            <a:off x="8086725" y="4341813"/>
            <a:ext cx="1570038" cy="571500"/>
          </a:xfrm>
          <a:prstGeom prst="rect">
            <a:avLst/>
          </a:prstGeom>
          <a:solidFill>
            <a:srgbClr val="9B591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 sz="3200"/>
            </a:pPr>
            <a:endParaRPr sz="32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9" name="Shape 1381"/>
          <p:cNvSpPr>
            <a:spLocks noChangeArrowheads="1"/>
          </p:cNvSpPr>
          <p:nvPr/>
        </p:nvSpPr>
        <p:spPr bwMode="auto">
          <a:xfrm>
            <a:off x="8172450" y="3052763"/>
            <a:ext cx="1400175" cy="1430337"/>
          </a:xfrm>
          <a:prstGeom prst="rect">
            <a:avLst/>
          </a:prstGeom>
          <a:solidFill>
            <a:srgbClr val="DCDEE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Shape 1382"/>
          <p:cNvSpPr/>
          <p:nvPr/>
        </p:nvSpPr>
        <p:spPr>
          <a:xfrm>
            <a:off x="8172450" y="2592388"/>
            <a:ext cx="1400175" cy="37623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 sz="3200"/>
            </a:pPr>
            <a:endParaRPr sz="32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4" name="Shape 1384"/>
          <p:cNvSpPr>
            <a:spLocks noChangeArrowheads="1"/>
          </p:cNvSpPr>
          <p:nvPr/>
        </p:nvSpPr>
        <p:spPr bwMode="auto">
          <a:xfrm>
            <a:off x="8344853" y="2642236"/>
            <a:ext cx="1054100" cy="2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Helvetica" panose="020B0604020202020204" pitchFamily="34" charset="0"/>
                <a:sym typeface="Arial" panose="020B0604020202020204" pitchFamily="34" charset="0"/>
              </a:rPr>
              <a:t>第四个部分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Helvetic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文本框 21"/>
          <p:cNvSpPr txBox="1"/>
          <p:nvPr/>
        </p:nvSpPr>
        <p:spPr>
          <a:xfrm>
            <a:off x="2335530" y="3442335"/>
            <a:ext cx="1395730" cy="361950"/>
          </a:xfrm>
          <a:prstGeom prst="rect">
            <a:avLst/>
          </a:prstGeom>
          <a:noFill/>
        </p:spPr>
        <p:txBody>
          <a:bodyPr wrap="square" lIns="68576" tIns="34287" rIns="68576" bIns="34287">
            <a:spAutoFit/>
          </a:bodyPr>
          <a:lstStyle/>
          <a:p>
            <a:pPr algn="ctr" defTabSz="6858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无意识的无能</a:t>
            </a:r>
            <a:endParaRPr lang="zh-CN" altLang="en-US" sz="1600">
              <a:solidFill>
                <a:schemeClr val="accent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7" name="文本框 21"/>
          <p:cNvSpPr txBox="1"/>
          <p:nvPr/>
        </p:nvSpPr>
        <p:spPr>
          <a:xfrm>
            <a:off x="4303713" y="3255963"/>
            <a:ext cx="1327150" cy="269875"/>
          </a:xfrm>
          <a:prstGeom prst="rect">
            <a:avLst/>
          </a:prstGeom>
          <a:noFill/>
        </p:spPr>
        <p:txBody>
          <a:bodyPr lIns="68576" tIns="34287" rIns="68576" bIns="34287">
            <a:spAutoFit/>
          </a:bodyPr>
          <a:lstStyle/>
          <a:p>
            <a:pPr algn="ctr" defTabSz="6858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文本框 21"/>
          <p:cNvSpPr txBox="1"/>
          <p:nvPr/>
        </p:nvSpPr>
        <p:spPr>
          <a:xfrm>
            <a:off x="4269105" y="3455670"/>
            <a:ext cx="1395730" cy="361950"/>
          </a:xfrm>
          <a:prstGeom prst="rect">
            <a:avLst/>
          </a:prstGeom>
          <a:noFill/>
        </p:spPr>
        <p:txBody>
          <a:bodyPr wrap="square" lIns="68576" tIns="34287" rIns="68576" bIns="34287">
            <a:spAutoFit/>
          </a:bodyPr>
          <a:p>
            <a:pPr algn="ctr" defTabSz="6858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有意识的无能</a:t>
            </a:r>
            <a:endParaRPr lang="zh-CN" altLang="en-US" sz="1600">
              <a:solidFill>
                <a:schemeClr val="accent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8172450" y="3474720"/>
            <a:ext cx="1395730" cy="361950"/>
          </a:xfrm>
          <a:prstGeom prst="rect">
            <a:avLst/>
          </a:prstGeom>
          <a:noFill/>
        </p:spPr>
        <p:txBody>
          <a:bodyPr wrap="square" lIns="68576" tIns="34287" rIns="68576" bIns="34287">
            <a:spAutoFit/>
          </a:bodyPr>
          <a:lstStyle/>
          <a:p>
            <a:pPr algn="ctr" defTabSz="6858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无意识的有能</a:t>
            </a:r>
            <a:endParaRPr lang="zh-CN" altLang="en-US" sz="1600">
              <a:solidFill>
                <a:schemeClr val="accent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文本框 21"/>
          <p:cNvSpPr txBox="1"/>
          <p:nvPr/>
        </p:nvSpPr>
        <p:spPr>
          <a:xfrm>
            <a:off x="6203950" y="3454400"/>
            <a:ext cx="1395730" cy="361950"/>
          </a:xfrm>
          <a:prstGeom prst="rect">
            <a:avLst/>
          </a:prstGeom>
          <a:noFill/>
        </p:spPr>
        <p:txBody>
          <a:bodyPr wrap="square" lIns="68576" tIns="34287" rIns="68576" bIns="34287">
            <a:spAutoFit/>
          </a:bodyPr>
          <a:lstStyle/>
          <a:p>
            <a:pPr algn="ctr" defTabSz="6858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有意识的有能</a:t>
            </a:r>
            <a:endParaRPr lang="zh-CN" altLang="en-US" sz="1600">
              <a:solidFill>
                <a:schemeClr val="accent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6" grpId="0"/>
      <p:bldP spid="27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" y="635"/>
            <a:ext cx="12192000" cy="695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26110" y="308610"/>
            <a:ext cx="10878185" cy="665099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cxnSp>
        <p:nvCxnSpPr>
          <p:cNvPr id="6" name="直接连接符 5"/>
          <p:cNvCxnSpPr>
            <a:stCxn id="7" idx="4"/>
            <a:endCxn id="10" idx="4"/>
          </p:cNvCxnSpPr>
          <p:nvPr/>
        </p:nvCxnSpPr>
        <p:spPr bwMode="auto">
          <a:xfrm flipH="1">
            <a:off x="3486785" y="1321435"/>
            <a:ext cx="12065" cy="127762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3370263" y="1073468"/>
            <a:ext cx="257175" cy="2476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69080" y="867410"/>
            <a:ext cx="7193915" cy="106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在“无意识的无能”阶段，你对自己的抱怨（无能）毫无所觉（无意识）的。此阶段抱怨就好比口臭，当它从别人的嘴里吐露时，我们会注意到；但从自己的口中发出时，我们却充耳不闻。</a:t>
            </a:r>
            <a:endParaRPr lang="zh-CN" altLang="en-US" sz="1400" b="1" kern="0" spc="1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77950" y="1013460"/>
            <a:ext cx="1700530" cy="368300"/>
          </a:xfrm>
          <a:prstGeom prst="rect">
            <a:avLst/>
          </a:prstGeom>
          <a:solidFill>
            <a:srgbClr val="9B59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无意识的无能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358198" y="2351088"/>
            <a:ext cx="257175" cy="2476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9080" y="2115185"/>
            <a:ext cx="719328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在“有意识的无能”阶段，你对自己的抱怨（无能）已能有所察觉（有意识）。你能察觉到周遭及自己的抱怨。</a:t>
            </a:r>
            <a:endParaRPr lang="zh-CN" altLang="en-US" sz="1400" b="1" kern="0" spc="1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3" name="直接连接符 12"/>
          <p:cNvCxnSpPr>
            <a:endCxn id="14" idx="0"/>
          </p:cNvCxnSpPr>
          <p:nvPr/>
        </p:nvCxnSpPr>
        <p:spPr bwMode="auto">
          <a:xfrm>
            <a:off x="3479165" y="2594610"/>
            <a:ext cx="8890" cy="1034415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359150" y="3629025"/>
            <a:ext cx="257175" cy="2476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30040" y="3422015"/>
            <a:ext cx="7131685" cy="106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在“有意识的有能”阶段，沉默将更经常出现。而沉默比抱怨更有建设性，沉默能让你自省反思、慎选措辞，让你说出你希望能传送创造性能量的言论，而不是任由不安使你发出又臭又长的抱怨。</a:t>
            </a:r>
            <a:endParaRPr lang="zh-CN" altLang="en-US" sz="1400" b="1" kern="0" spc="1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358515" y="4854575"/>
            <a:ext cx="257175" cy="2476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anchor="ctr"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5" name="直接连接符 4"/>
          <p:cNvCxnSpPr>
            <a:stCxn id="14" idx="4"/>
            <a:endCxn id="3" idx="0"/>
          </p:cNvCxnSpPr>
          <p:nvPr/>
        </p:nvCxnSpPr>
        <p:spPr bwMode="auto">
          <a:xfrm flipH="1">
            <a:off x="3487420" y="3876675"/>
            <a:ext cx="635" cy="97790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196080" y="4728845"/>
            <a:ext cx="7065645" cy="10604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在“无意识的有能”阶段，你已经重塑了自己的思考模式。你已经可以“无意识”（毫无所觉）地达到“有能”（不抱怨）状态。你会开始为了最微不足道的小事而感恩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-----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就连以前觉得理所当然的事也不例外。</a:t>
            </a:r>
            <a:endParaRPr lang="zh-CN" altLang="en-US" sz="1400" b="1" kern="0" spc="15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377950" y="2230755"/>
            <a:ext cx="1700530" cy="368300"/>
          </a:xfrm>
          <a:prstGeom prst="rect">
            <a:avLst/>
          </a:prstGeom>
          <a:solidFill>
            <a:srgbClr val="9B59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有意识的无能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377950" y="4794250"/>
            <a:ext cx="1700530" cy="368300"/>
          </a:xfrm>
          <a:prstGeom prst="rect">
            <a:avLst/>
          </a:prstGeom>
          <a:solidFill>
            <a:srgbClr val="9B59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无意识的有能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377950" y="3568700"/>
            <a:ext cx="1700530" cy="368300"/>
          </a:xfrm>
          <a:prstGeom prst="rect">
            <a:avLst/>
          </a:prstGeom>
          <a:solidFill>
            <a:srgbClr val="9B59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有意识的有能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2715" y="1523365"/>
            <a:ext cx="1515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我怨故我在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抱怨与健康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77950" y="2722880"/>
            <a:ext cx="187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抱怨与人际关系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觉醒时刻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77950" y="4073525"/>
            <a:ext cx="1844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沉默与怨言</a:t>
            </a:r>
            <a:b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批评者与声援者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02715" y="5398770"/>
            <a:ext cx="1515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臻入化境</a:t>
            </a:r>
            <a:b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2.21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天优胜者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 bldLvl="0" animBg="1"/>
      <p:bldP spid="10" grpId="0" bldLvl="0" animBg="1"/>
      <p:bldP spid="11" grpId="0"/>
      <p:bldP spid="14" grpId="0" bldLvl="0" animBg="1"/>
      <p:bldP spid="15" grpId="0"/>
      <p:bldP spid="3" grpId="0" bldLvl="0" animBg="1"/>
      <p:bldP spid="17" grpId="0"/>
      <p:bldP spid="18" grpId="0" bldLvl="0" animBg="1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21" name="平行四边形 20"/>
          <p:cNvSpPr/>
          <p:nvPr/>
        </p:nvSpPr>
        <p:spPr>
          <a:xfrm>
            <a:off x="1155700" y="570230"/>
            <a:ext cx="3173095" cy="698500"/>
          </a:xfrm>
          <a:prstGeom prst="parallelogram">
            <a:avLst/>
          </a:prstGeom>
          <a:solidFill>
            <a:srgbClr val="9B5916"/>
          </a:solidFill>
          <a:ln>
            <a:solidFill>
              <a:srgbClr val="9B5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497807" y="725170"/>
            <a:ext cx="2489200" cy="38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0" algn="ctr">
              <a:buNone/>
            </a:pPr>
            <a:r>
              <a:rPr lang="zh-CN" altLang="en-US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抱怨的特征表现</a:t>
            </a:r>
            <a:endParaRPr lang="zh-CN" altLang="en-US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329748" y="569278"/>
            <a:ext cx="746125" cy="698500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04" y="546557"/>
            <a:ext cx="758162" cy="7447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9"/>
          <a:stretch>
            <a:fillRect/>
          </a:stretch>
        </p:blipFill>
        <p:spPr bwMode="auto">
          <a:xfrm>
            <a:off x="6852285" y="1722120"/>
            <a:ext cx="484886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73405" y="1464310"/>
            <a:ext cx="6278880" cy="5073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l" latinLnBrk="0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我们说闲话或抱怨的主因之一，就是要让自己在相较之下，显得更为优秀。"至少我不像某某某那么糟。"当我指出你的缺点时，就是在暗示我没有这样的缺点，所以我比你优秀</a:t>
            </a:r>
            <a:endParaRPr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 algn="l" latinLnBrk="0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同类相吸。"相似的人，无论是同样在抱怨、或是同样感恩的人，都会彼此相吸。我们必须认清一个事实：你会注意到另一个人有这些缺点，是因为你自己也有。就像那些觉得"身边的人都满腹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牢骚"的人，通常也都有惯性抱怨的倾向，你会发现自己对其他人的厌恶之处，就是你和他们的共同点，只是你对自己个性中的这一部分，还处于"无意识的无能"阶段。在另一个人身上注意到这个缺点，是宇宙指引你在自己身上认出它，并且加以修正的一种方式。如果你想指出某人的负面特质，就先挖掘看看，自己是否也有同样的倾向，然后要心怀感恩，庆幸自己有机会，能察觉这个缺点、并进行疗愈。</a:t>
            </a:r>
            <a:endParaRPr lang="zh-CN" altLang="en-US" sz="1800" i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21" name="平行四边形 20"/>
          <p:cNvSpPr/>
          <p:nvPr/>
        </p:nvSpPr>
        <p:spPr>
          <a:xfrm>
            <a:off x="1155700" y="569913"/>
            <a:ext cx="2700338" cy="698500"/>
          </a:xfrm>
          <a:prstGeom prst="parallelogram">
            <a:avLst/>
          </a:prstGeom>
          <a:solidFill>
            <a:srgbClr val="9B5916"/>
          </a:solidFill>
          <a:ln>
            <a:solidFill>
              <a:srgbClr val="9B5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545590" y="685800"/>
            <a:ext cx="20955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抱怨的危害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44913" y="569913"/>
            <a:ext cx="746125" cy="698500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04" y="546557"/>
            <a:ext cx="758162" cy="7447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82600" y="1611630"/>
            <a:ext cx="6336030" cy="46691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885825" y="1697990"/>
            <a:ext cx="5409565" cy="4530725"/>
          </a:xfrm>
          <a:prstGeom prst="rect">
            <a:avLst/>
          </a:prstGeom>
          <a:noFill/>
        </p:spPr>
        <p:txBody>
          <a:bodyPr wrap="square" lIns="99220" tIns="49610" rIns="99220" bIns="49610">
            <a:spAutoFit/>
          </a:bodyPr>
          <a:lstStyle/>
          <a:p>
            <a:pPr indent="406400" latinLnBrk="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我们抱怨，是为了获取同情心和注意力，以及避免去做我们不敢做的事。就像小时候，每当我们有感冒或其他疾病的症状时，就会装腔作势，这样可以不用上学，待在家里看电视。</a:t>
            </a:r>
            <a:endParaRPr lang="en-US" altLang="zh-CN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06400" latinLnBrk="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但我们常常在抱怨身体不舒服之后，自己真的就病得更重了。所以，抱怨只会带来暂时性的好处，它最终将我们的人生拖入绝望和混乱。抱怨困难并不会让它得以解决，也不会减轻我们内心的痛苦。请记住，我们抱怨不公平的一切，就是企图在用汽油来灭火，这个世界听到了这些抱怨，反而会带来更多的灾厄给你。</a:t>
            </a:r>
            <a:endParaRPr lang="en-US" altLang="zh-CN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06400" latinLnBrk="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在我们抱怨中，我们也对世界传递出自己是受害者的信息，而这么做，也将会为自己引来更多的加害者。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48285" y="1490980"/>
            <a:ext cx="1057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>
                <a:solidFill>
                  <a:srgbClr val="9B5916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“</a:t>
            </a:r>
            <a:endParaRPr lang="zh-CN" altLang="en-US" sz="9600">
              <a:solidFill>
                <a:srgbClr val="3B476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848033" y="5397818"/>
            <a:ext cx="1055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>
                <a:solidFill>
                  <a:srgbClr val="9B5916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“</a:t>
            </a:r>
            <a:endParaRPr lang="zh-CN" altLang="en-US" sz="9600">
              <a:solidFill>
                <a:srgbClr val="3B476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0" r="25546"/>
          <a:stretch>
            <a:fillRect/>
          </a:stretch>
        </p:blipFill>
        <p:spPr bwMode="auto">
          <a:xfrm>
            <a:off x="6219190" y="1611630"/>
            <a:ext cx="5517515" cy="466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6" grpId="0" bldLvl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8628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341120" y="1291273"/>
            <a:ext cx="7489825" cy="5573712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" name="平行四边形 20"/>
          <p:cNvSpPr/>
          <p:nvPr/>
        </p:nvSpPr>
        <p:spPr>
          <a:xfrm>
            <a:off x="1155700" y="569913"/>
            <a:ext cx="2700338" cy="698500"/>
          </a:xfrm>
          <a:prstGeom prst="parallelogram">
            <a:avLst/>
          </a:prstGeom>
          <a:solidFill>
            <a:srgbClr val="9B5916"/>
          </a:solidFill>
          <a:ln>
            <a:solidFill>
              <a:srgbClr val="9B5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536700" y="685800"/>
            <a:ext cx="190944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杜绝抱怨</a:t>
            </a:r>
            <a:endParaRPr lang="zh-CN" altLang="en-US" sz="3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3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44913" y="569913"/>
            <a:ext cx="746125" cy="698500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04" y="546557"/>
            <a:ext cx="758162" cy="7447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/>
          <p:nvPr/>
        </p:nvSpPr>
        <p:spPr>
          <a:xfrm>
            <a:off x="2117408" y="1951038"/>
            <a:ext cx="5507037" cy="4253865"/>
          </a:xfrm>
          <a:prstGeom prst="rect">
            <a:avLst/>
          </a:prstGeom>
          <a:noFill/>
        </p:spPr>
        <p:txBody>
          <a:bodyPr lIns="99220" tIns="49610" rIns="99220" bIns="49610">
            <a:spAutoFit/>
          </a:bodyPr>
          <a:lstStyle/>
          <a:p>
            <a:pPr indent="457200" algn="just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抱怨是最消耗能量的无益举动。有时候，我们的抱怨不仅会针对人、也会针对不同的生活情境，表示我们的不满。而且如果找不到人倾听我们的抱怨，我们会在脑海里抱怨给自己听。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 algn="just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可以这样看：天下只有三种事：我的事，他的事，老天的事。抱怨自己的人，应该试着学习接纳自己；抱怨他人的人，应该试着把抱怨转成请求；抱怨老天的人，请试着用祈祷的方式来诉求你的愿望。这样一来，你的生活会有想象不到的大转变，你的人生也会更加地美好、圆满。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341120" y="1291273"/>
            <a:ext cx="1055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>
                <a:solidFill>
                  <a:srgbClr val="9B5916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“</a:t>
            </a:r>
            <a:endParaRPr lang="zh-CN" altLang="en-US" sz="9600">
              <a:solidFill>
                <a:srgbClr val="9B5916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773353" y="5812155"/>
            <a:ext cx="1057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>
                <a:solidFill>
                  <a:srgbClr val="9B5916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“</a:t>
            </a:r>
            <a:endParaRPr lang="zh-CN" altLang="en-US" sz="9600">
              <a:solidFill>
                <a:srgbClr val="9B5916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9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PRESENTATION_TITLE" val="棕色阅读分享推荐学习通用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简约读书分享会ppt模板</Template>
  <TotalTime>0</TotalTime>
  <Words>2278</Words>
  <Application>WPS 演示</Application>
  <PresentationFormat>自定义</PresentationFormat>
  <Paragraphs>147</Paragraphs>
  <Slides>13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宋体</vt:lpstr>
      <vt:lpstr>Wingdings</vt:lpstr>
      <vt:lpstr>等线</vt:lpstr>
      <vt:lpstr>等线 Light</vt:lpstr>
      <vt:lpstr>Arial</vt:lpstr>
      <vt:lpstr>微软雅黑</vt:lpstr>
      <vt:lpstr>Helvetica</vt:lpstr>
      <vt:lpstr>Lato Light</vt:lpstr>
      <vt:lpstr>Segoe Print</vt:lpstr>
      <vt:lpstr>Arial Unicode MS</vt:lpstr>
      <vt:lpstr>Roboto Black</vt:lpstr>
      <vt:lpstr>Open Sans</vt:lpstr>
      <vt:lpstr>Calibri</vt:lpstr>
      <vt:lpstr>Meiryo</vt:lpstr>
      <vt:lpstr>Yu Gothic UI</vt:lpstr>
      <vt:lpstr>Arial Narrow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上海剑姬网络科技有限公司</Company>
  <LinksUpToDate>false</LinksUpToDate>
  <SharedDoc>false</SharedDoc>
  <HyperlinksChanged>false</HyperlinksChanged>
  <AppVersion>14.0000</AppVersion>
  <Manager>风云办公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过客</cp:lastModifiedBy>
  <cp:revision>6</cp:revision>
  <dcterms:created xsi:type="dcterms:W3CDTF">2018-04-07T08:00:00Z</dcterms:created>
  <dcterms:modified xsi:type="dcterms:W3CDTF">2021-12-04T05:54:51Z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7811E4E1902C4AA3AF2BC89B6B7ACAAD</vt:lpwstr>
  </property>
  <property fmtid="{D5CDD505-2E9C-101B-9397-08002B2CF9AE}" pid="3" name="KSOProductBuildVer">
    <vt:lpwstr>2052-11.1.0.11194</vt:lpwstr>
  </property>
</Properties>
</file>