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2c52017791c44fa4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20699537efe1475d" /><Relationship Type="http://schemas.openxmlformats.org/package/2006/relationships/metadata/core-properties" Target="/package/services/metadata/core-properties/fbc5283239bd4fc3bfd226ef1b3dea33.psmdcp" Id="Rbaa41936d7f14438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