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7" r:id="rId5"/>
    <p:sldId id="257" r:id="rId6"/>
    <p:sldId id="258" r:id="rId7"/>
    <p:sldId id="259" r:id="rId8"/>
    <p:sldId id="260" r:id="rId9"/>
    <p:sldId id="262" r:id="rId10"/>
    <p:sldId id="26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76" autoAdjust="0"/>
    <p:restoredTop sz="94660"/>
  </p:normalViewPr>
  <p:slideViewPr>
    <p:cSldViewPr snapToGrid="0">
      <p:cViewPr>
        <p:scale>
          <a:sx n="110" d="100"/>
          <a:sy n="110" d="100"/>
        </p:scale>
        <p:origin x="150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6D7D65-D29A-407D-A4D6-E3820AB1C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37BD5D-151F-4487-9A67-7065D1ECD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A1C20F-92A3-4C26-B2AC-DAD07D87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5FE8C3-17F1-401F-A55A-5AF12B1D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2A5529-BB1F-4BE6-BD22-5EB5F00F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035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503AFF-66C6-4517-8855-2C2F55EA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725AC69-9855-4E24-B2C7-94AF724E5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43AE70-8FC0-47B1-BD0E-C5EF34DD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B21B4F-A915-46ED-9912-9410E70C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1889B1-2032-4FFF-8868-3374E840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593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F7FDC54-77AF-4413-881F-6028B1600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77533E0-0D25-4EEE-85FD-FF3B11CE4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190604A-5DF6-4DF9-A100-354C5CB4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A975DC9-CC1C-4129-8781-62F3C2B3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6B71565-E63A-4BC8-973D-100027AC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58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A5C0076-82F2-463E-861B-AA7E64EF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63B9430-2AE9-4CFA-A6B8-B9D335725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A98F48-D6ED-414F-A5B9-4B7E7F1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B63BD4-7590-45BE-BA7E-E4F92613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7EF429F-65E1-446D-84C8-BE9779AD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118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244F43-0354-49E9-8124-329FC2E0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6F9B799-6A2F-4771-BCD5-D8B60009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995BC2-E102-441D-A0C6-A75DB750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B8467F-8967-4DDA-B4F2-3A4D61D8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D99646B-EF0E-4837-8232-F6A4CA8B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9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A49C60-5C06-4C81-8669-BAE7D5AF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AC80EEF-5460-477E-949F-DF0EE59EB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49F9FB7-D497-4D5C-ACAE-B12476A4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B08817A-BCEB-4A01-ADC0-7E36B208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4F8BE39-0D91-47C7-8BD0-0D20CC1A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0F86646-6F9C-4D53-8CB6-A878A94A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031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D48535-3EB3-4D01-B58C-99DC90EA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E7E6F8-CE79-4D99-A762-7CD44EB9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4EB1CCD-22CF-4D3F-BE4C-61C6827D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9903610-0114-435C-B6F3-32FC282CF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86DA14F-BA91-4F47-91F5-2909C5316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3DE1EFB-D825-4F03-B133-FA30E68D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D593EF8-1C17-4355-8E7D-32B6FA08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4237AD-FB61-4A9C-BC83-2D37FA2D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062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D02FE7-71E9-4D1C-82AB-7F66E382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1FB435C-1FC8-4DF8-BCF2-902A6AD4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4D97ED4-3C73-4E2B-8D61-5B652EBA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D859D3D-7520-43D4-ACCA-1B2F076C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288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92073DB-D4DF-4DFD-B6C9-29837E03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4279DC2-C022-4D2D-B438-08D82C42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0BE357E-2E0B-4E6D-8FD7-9CA8E3AE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352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9C17BE-4F53-4DB5-9AF6-C10D29E3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3B847CE-1BD0-4F55-93E1-56C31049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A857577-4013-4CF4-BEE0-D14C3F69F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98E80F-96E1-4839-9C8C-B903423F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B3340FD-A641-4AC4-BCDD-09BDEED5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39C4133-89C3-4A22-89E4-266C8B87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54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B0117A-1BB3-4CE0-9197-8E71129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72E58C7-58B8-4422-90A9-9626D5F45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B949131-215E-4954-93FA-514A20FC4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D68D713-1A57-48A9-928C-69774370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45222D3-B3C9-4970-8374-C7C293A1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0ABE34-B2B5-41C8-AAC2-F4ACA512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46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C2D462C-97AB-49E4-B717-DBAF07B6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A4B0F61-9B7E-4748-920E-4E46E9D2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755A583-08F9-4C40-8011-C8784E742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AF6A-45A3-4D0A-9B2A-8896780BCB7C}" type="datetimeFigureOut">
              <a:rPr lang="zh-CN" altLang="en-US" smtClean="0"/>
              <a:pPr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D2F132-1AF3-4C73-AF0C-68A161B54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0A2233D-1F3F-4D3E-9784-C8DC0C046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B86B-3ABE-43A4-B9F4-2C144D8C2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30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DCE1AA5-9D0D-4BDF-813E-A037DC356437}"/>
              </a:ext>
            </a:extLst>
          </p:cNvPr>
          <p:cNvSpPr txBox="1"/>
          <p:nvPr/>
        </p:nvSpPr>
        <p:spPr>
          <a:xfrm>
            <a:off x="1367782" y="1092368"/>
            <a:ext cx="79175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大十班：</a:t>
            </a:r>
            <a:endParaRPr lang="en-US" altLang="zh-CN" sz="6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自动浇水器升级记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2BC06DD-23E1-4584-8F21-235D7796A105}"/>
              </a:ext>
            </a:extLst>
          </p:cNvPr>
          <p:cNvSpPr txBox="1"/>
          <p:nvPr/>
        </p:nvSpPr>
        <p:spPr>
          <a:xfrm>
            <a:off x="8729261" y="3681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59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39C7D6C-3963-4F72-A114-648C2BC12955}"/>
              </a:ext>
            </a:extLst>
          </p:cNvPr>
          <p:cNvSpPr txBox="1"/>
          <p:nvPr/>
        </p:nvSpPr>
        <p:spPr>
          <a:xfrm>
            <a:off x="853304" y="553106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六、了解原理，滑轮化繁为简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B6BD2E6-79A6-4579-99E1-7C3EF7BF46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704" b="25054"/>
          <a:stretch/>
        </p:blipFill>
        <p:spPr>
          <a:xfrm>
            <a:off x="853304" y="1597271"/>
            <a:ext cx="2918070" cy="16557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BFF0B9A-7712-4DD6-8DC0-E2E6CAC055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552" y="1229807"/>
            <a:ext cx="1829831" cy="3253033"/>
          </a:xfrm>
          <a:prstGeom prst="rect">
            <a:avLst/>
          </a:prstGeom>
        </p:spPr>
      </p:pic>
      <p:pic>
        <p:nvPicPr>
          <p:cNvPr id="17" name="9c4bd58fd34b01a46178a5d2805d39ef">
            <a:hlinkClick r:id="" action="ppaction://media"/>
            <a:extLst>
              <a:ext uri="{FF2B5EF4-FFF2-40B4-BE49-F238E27FC236}">
                <a16:creationId xmlns:a16="http://schemas.microsoft.com/office/drawing/2014/main" xmlns="" id="{73B4E026-C73A-40A3-909A-FF7F099BF83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3853" y="82549"/>
            <a:ext cx="4554583" cy="65227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4FC38B7-1481-4EF7-8B9A-3297993AFC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851" y="3355816"/>
            <a:ext cx="2943579" cy="16557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3B7D8F1-367E-4FA3-9A19-99B8F353F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339" y="1662653"/>
            <a:ext cx="5335950" cy="30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3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6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84123DE-17E2-48CE-B761-6150C538221B}"/>
              </a:ext>
            </a:extLst>
          </p:cNvPr>
          <p:cNvSpPr txBox="1"/>
          <p:nvPr/>
        </p:nvSpPr>
        <p:spPr>
          <a:xfrm>
            <a:off x="755650" y="46713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七、发现不同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4F1DDF3-82C1-4DF1-A89D-A86D6BA48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36" y="1298241"/>
            <a:ext cx="4288039" cy="32160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F90B6CA-6631-469E-9CE3-1530322A08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704" b="25054"/>
          <a:stretch/>
        </p:blipFill>
        <p:spPr>
          <a:xfrm>
            <a:off x="6161724" y="1298241"/>
            <a:ext cx="4288039" cy="31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0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6BA235D-44E1-4A36-9DD5-2C3B57FC2A07}"/>
              </a:ext>
            </a:extLst>
          </p:cNvPr>
          <p:cNvSpPr txBox="1"/>
          <p:nvPr/>
        </p:nvSpPr>
        <p:spPr>
          <a:xfrm>
            <a:off x="4464784" y="226957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/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xmlns="" val="224120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718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844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8BECA9A-C13F-43B7-B5F5-B06B9AC44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8427" y="1196566"/>
            <a:ext cx="2505752" cy="34486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4447579-9090-4F2F-BF7A-B60CC4106F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5" t="9905" r="8687" b="23333"/>
          <a:stretch/>
        </p:blipFill>
        <p:spPr>
          <a:xfrm>
            <a:off x="677810" y="1196566"/>
            <a:ext cx="2505752" cy="344868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0D2FCAC-AD41-46DD-B921-4457868533D6}"/>
              </a:ext>
            </a:extLst>
          </p:cNvPr>
          <p:cNvSpPr txBox="1"/>
          <p:nvPr/>
        </p:nvSpPr>
        <p:spPr>
          <a:xfrm>
            <a:off x="677810" y="365699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阅读相关书籍，了解到：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23CE84E-2DCD-40F0-B55B-3C2D2A5D3170}"/>
              </a:ext>
            </a:extLst>
          </p:cNvPr>
          <p:cNvSpPr txBox="1"/>
          <p:nvPr/>
        </p:nvSpPr>
        <p:spPr>
          <a:xfrm>
            <a:off x="6895365" y="1207224"/>
            <a:ext cx="4061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“学校”都是一个影响儿童学习品质发展的重要因素，既有直接的影响，也有间接的影响（通过学校与家庭的关系）。这种潜在的影响因素包括儿童与教师的关系，项目、课程和教学方法的质量等。</a:t>
            </a:r>
          </a:p>
        </p:txBody>
      </p:sp>
    </p:spTree>
    <p:extLst>
      <p:ext uri="{BB962C8B-B14F-4D97-AF65-F5344CB8AC3E}">
        <p14:creationId xmlns:p14="http://schemas.microsoft.com/office/powerpoint/2010/main" xmlns="" val="37829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6AEA0C6-45EC-482B-8FE3-05AD2BB0448B}"/>
              </a:ext>
            </a:extLst>
          </p:cNvPr>
          <p:cNvSpPr txBox="1"/>
          <p:nvPr/>
        </p:nvSpPr>
        <p:spPr>
          <a:xfrm>
            <a:off x="531223" y="522328"/>
            <a:ext cx="703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通过阅读书籍知道，幼儿的学习品质分为：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D9DDDBB6-B4FE-468D-B0C7-67B6033BF1BD}"/>
              </a:ext>
            </a:extLst>
          </p:cNvPr>
          <p:cNvSpPr>
            <a:spLocks noChangeArrowheads="1"/>
          </p:cNvSpPr>
          <p:nvPr/>
        </p:nvSpPr>
        <p:spPr bwMode="auto">
          <a:xfrm rot="1964334">
            <a:off x="6023968" y="1741562"/>
            <a:ext cx="1038225" cy="915987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zh-CN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39270CCF-6C70-44E7-8D94-0CD974C04005}"/>
              </a:ext>
            </a:extLst>
          </p:cNvPr>
          <p:cNvSpPr>
            <a:spLocks noChangeArrowheads="1"/>
          </p:cNvSpPr>
          <p:nvPr/>
        </p:nvSpPr>
        <p:spPr bwMode="auto">
          <a:xfrm rot="20493290">
            <a:off x="4149501" y="3056149"/>
            <a:ext cx="1028700" cy="990600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zh-CN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56C121C9-1DB8-497B-A480-E9DBF71B7460}"/>
              </a:ext>
            </a:extLst>
          </p:cNvPr>
          <p:cNvSpPr>
            <a:spLocks noChangeArrowheads="1"/>
          </p:cNvSpPr>
          <p:nvPr/>
        </p:nvSpPr>
        <p:spPr bwMode="auto">
          <a:xfrm rot="21221736">
            <a:off x="4952233" y="3916364"/>
            <a:ext cx="955675" cy="1044575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zh-CN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718A6F8C-BEE9-4A1D-A86B-6CCCE8059A04}"/>
              </a:ext>
            </a:extLst>
          </p:cNvPr>
          <p:cNvSpPr>
            <a:spLocks noChangeArrowheads="1"/>
          </p:cNvSpPr>
          <p:nvPr/>
        </p:nvSpPr>
        <p:spPr bwMode="auto">
          <a:xfrm rot="381297">
            <a:off x="5937251" y="3907631"/>
            <a:ext cx="958850" cy="104457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zh-CN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C896B807-A19D-445F-92AF-3608D413137E}"/>
              </a:ext>
            </a:extLst>
          </p:cNvPr>
          <p:cNvSpPr>
            <a:spLocks noChangeArrowheads="1"/>
          </p:cNvSpPr>
          <p:nvPr/>
        </p:nvSpPr>
        <p:spPr bwMode="auto">
          <a:xfrm rot="946435">
            <a:off x="6611955" y="3005437"/>
            <a:ext cx="1028700" cy="990600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zh-CN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xmlns="" id="{4903BA14-ECEA-4D8D-B3A9-141F0C119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627" y="2084279"/>
            <a:ext cx="420687" cy="43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01</a:t>
            </a:r>
            <a:endParaRPr lang="zh-CN" altLang="en-US" sz="2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86152B10-659F-4A8F-B0C1-80DCE4390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430" y="3155909"/>
            <a:ext cx="501650" cy="43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02</a:t>
            </a:r>
            <a:endParaRPr lang="zh-CN" altLang="en-US" sz="2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4" name="矩形 9">
            <a:extLst>
              <a:ext uri="{FF2B5EF4-FFF2-40B4-BE49-F238E27FC236}">
                <a16:creationId xmlns:a16="http://schemas.microsoft.com/office/drawing/2014/main" xmlns="" id="{A7D5064A-13BD-47B2-90B4-6D07BD4A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23" y="4224235"/>
            <a:ext cx="458612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03</a:t>
            </a:r>
            <a:endParaRPr lang="zh-CN" altLang="en-US" sz="2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5" name="矩形 10">
            <a:extLst>
              <a:ext uri="{FF2B5EF4-FFF2-40B4-BE49-F238E27FC236}">
                <a16:creationId xmlns:a16="http://schemas.microsoft.com/office/drawing/2014/main" xmlns="" id="{51A88C26-25A5-451B-AB8D-138AF7A7B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730" y="4265809"/>
            <a:ext cx="491729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04</a:t>
            </a:r>
            <a:endParaRPr lang="zh-CN" altLang="en-US" sz="2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xmlns="" id="{240B9F1A-AA8C-4C35-906B-1AF2AB3EDAFE}"/>
              </a:ext>
            </a:extLst>
          </p:cNvPr>
          <p:cNvSpPr>
            <a:spLocks noChangeArrowheads="1"/>
          </p:cNvSpPr>
          <p:nvPr/>
        </p:nvSpPr>
        <p:spPr bwMode="auto">
          <a:xfrm rot="19783063">
            <a:off x="4408485" y="3171464"/>
            <a:ext cx="541535" cy="43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05</a:t>
            </a:r>
            <a:endParaRPr lang="zh-CN" altLang="en-US" sz="2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70B25B6E-124C-40F2-B5FE-BC0FED3F7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937" y="1779796"/>
            <a:ext cx="3175137" cy="2462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幼儿在探索世界时表现出主动性。</a:t>
            </a:r>
            <a:endParaRPr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4D8CAD50-1D25-4B53-9809-F32E4825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3072965"/>
            <a:ext cx="2503124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幼儿根据自己的意图制定计划并付诸实施。</a:t>
            </a:r>
            <a:endParaRPr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9069EBBB-62CB-46EA-8512-133A7A45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4491478"/>
            <a:ext cx="2109788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幼儿专注与感兴趣的活动。</a:t>
            </a:r>
            <a:endParaRPr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xmlns="" id="{9B251AB2-6FB0-4F85-BCAE-82AEAA543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4269476"/>
            <a:ext cx="2108200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幼儿解决在游戏中遇到的问题。</a:t>
            </a:r>
            <a:endParaRPr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01B8968D-9B1F-4BD1-9ED0-D031E0942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920" y="3084313"/>
            <a:ext cx="2108200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幼儿收集信息并形成对周围世界的看法。</a:t>
            </a:r>
            <a:endParaRPr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6682C3E0-466F-445C-A518-E07A8D539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1501023"/>
            <a:ext cx="1262063" cy="2462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主动性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xmlns="" id="{3D3F7F7D-16B7-419D-841F-C23932A9D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2771904"/>
            <a:ext cx="1262062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计划性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xmlns="" id="{1AD545E7-5B24-49EC-A164-190A0FEB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7" y="4219704"/>
            <a:ext cx="1262063" cy="2462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专注性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xmlns="" id="{53FDE6F3-5CC8-4107-B5B6-E06A9618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948377"/>
            <a:ext cx="1203102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问题解决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xmlns="" id="{250376F1-2EEC-4066-B169-23F56197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617" y="2804637"/>
            <a:ext cx="1081088" cy="2462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资源利用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xmlns="" id="{FA67BC74-E272-4EAA-ADAC-AC20182E3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303" y="3187644"/>
            <a:ext cx="1511443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panose="02010600030101010101" pitchFamily="2" charset="-122"/>
              </a:rPr>
              <a:t>学习品质</a:t>
            </a: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xmlns="" id="{E0A7C857-E221-444C-852C-F359692B1F4C}"/>
              </a:ext>
            </a:extLst>
          </p:cNvPr>
          <p:cNvSpPr>
            <a:spLocks noChangeArrowheads="1"/>
          </p:cNvSpPr>
          <p:nvPr/>
        </p:nvSpPr>
        <p:spPr bwMode="auto">
          <a:xfrm rot="19475822">
            <a:off x="4649090" y="1775639"/>
            <a:ext cx="1038225" cy="915987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zh-CN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33" name="矩形 7">
            <a:extLst>
              <a:ext uri="{FF2B5EF4-FFF2-40B4-BE49-F238E27FC236}">
                <a16:creationId xmlns:a16="http://schemas.microsoft.com/office/drawing/2014/main" xmlns="" id="{EB230F5F-022C-4503-A8BD-CCE4EAE8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56" y="2129482"/>
            <a:ext cx="420687" cy="43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06</a:t>
            </a:r>
            <a:endParaRPr lang="zh-CN" altLang="en-US" sz="2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xmlns="" id="{647AF211-D509-4764-80D1-5012E062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073" y="1567876"/>
            <a:ext cx="1081088" cy="2462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反思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xmlns="" id="{0F46ECFB-5451-47A1-9750-E2405778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073" y="1858197"/>
            <a:ext cx="2108200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rPr>
              <a:t>幼儿对自己的经验进行反思。</a:t>
            </a:r>
            <a:endParaRPr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4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2395344-FCFE-41D5-BFEE-E56FAD28B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367" y="2038153"/>
            <a:ext cx="1906411" cy="254188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E97C470-A2B4-464D-ADC5-CE1E89EF6126}"/>
              </a:ext>
            </a:extLst>
          </p:cNvPr>
          <p:cNvSpPr txBox="1"/>
          <p:nvPr/>
        </p:nvSpPr>
        <p:spPr>
          <a:xfrm>
            <a:off x="755650" y="20552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自动浇水器的变化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AE3668-9FD6-43DE-81DB-7F449463BACF}"/>
              </a:ext>
            </a:extLst>
          </p:cNvPr>
          <p:cNvSpPr txBox="1"/>
          <p:nvPr/>
        </p:nvSpPr>
        <p:spPr>
          <a:xfrm>
            <a:off x="2474069" y="47067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吸管、绳子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35A04683-B1E3-4770-95EE-9A5DE9E45910}"/>
              </a:ext>
            </a:extLst>
          </p:cNvPr>
          <p:cNvCxnSpPr/>
          <p:nvPr/>
        </p:nvCxnSpPr>
        <p:spPr>
          <a:xfrm>
            <a:off x="5075068" y="2717036"/>
            <a:ext cx="102093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704C297-F224-4FA3-B1B4-2E269A8716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208" y="820820"/>
            <a:ext cx="2473994" cy="32986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EF8C8E9-547D-45C4-9C19-FE489887810A}"/>
              </a:ext>
            </a:extLst>
          </p:cNvPr>
          <p:cNvSpPr txBox="1"/>
          <p:nvPr/>
        </p:nvSpPr>
        <p:spPr>
          <a:xfrm>
            <a:off x="7227623" y="42452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输液式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955A6-012C-4EB1-A1F0-92ED10523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923" y="1016461"/>
            <a:ext cx="2381249" cy="149066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0943806-0B8E-4384-84B1-427B491EF4A1}"/>
              </a:ext>
            </a:extLst>
          </p:cNvPr>
          <p:cNvSpPr txBox="1"/>
          <p:nvPr/>
        </p:nvSpPr>
        <p:spPr>
          <a:xfrm>
            <a:off x="1363579" y="28875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海绵</a:t>
            </a:r>
          </a:p>
        </p:txBody>
      </p:sp>
    </p:spTree>
    <p:extLst>
      <p:ext uri="{BB962C8B-B14F-4D97-AF65-F5344CB8AC3E}">
        <p14:creationId xmlns:p14="http://schemas.microsoft.com/office/powerpoint/2010/main" xmlns="" val="1009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17F59B1-89B6-4280-96E4-4AD414559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828" y="1444439"/>
            <a:ext cx="2652433" cy="282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6499992-64E2-46C5-86B0-000D76C4EEFD}"/>
              </a:ext>
            </a:extLst>
          </p:cNvPr>
          <p:cNvSpPr txBox="1"/>
          <p:nvPr/>
        </p:nvSpPr>
        <p:spPr>
          <a:xfrm>
            <a:off x="976542" y="399495"/>
            <a:ext cx="390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一、借助工具书的力量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D73A6C9-D7EB-4067-8F5A-3326BF4BEB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8" t="2776" r="28242"/>
          <a:stretch/>
        </p:blipFill>
        <p:spPr>
          <a:xfrm>
            <a:off x="4264833" y="1186731"/>
            <a:ext cx="2965478" cy="26504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C7BB71D-B598-4EB9-8694-D5CD32A4C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5109" y="887329"/>
            <a:ext cx="4190349" cy="44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1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C6B1AF4-5ADB-451C-9FAF-FF4B689ADACE}"/>
              </a:ext>
            </a:extLst>
          </p:cNvPr>
          <p:cNvSpPr txBox="1"/>
          <p:nvPr/>
        </p:nvSpPr>
        <p:spPr>
          <a:xfrm>
            <a:off x="585925" y="392605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二、凭借前期经验，寻找需要材料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223B02-43FA-4690-8171-5AF3FFCF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4958" y="1308430"/>
            <a:ext cx="2464465" cy="18522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A893FB3-7CE9-4B98-BA1B-5C9972CF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793099" y="1308429"/>
            <a:ext cx="2464463" cy="18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443AB9E-6CB7-4664-B3B4-6724601CA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52" y="1308430"/>
            <a:ext cx="2469730" cy="18522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3A55CB7-42F4-4600-8DC0-E18D42386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4958" y="3424743"/>
            <a:ext cx="2477520" cy="1858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569523D-0EB9-4D80-989E-F27A8A8128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1552" y="3416575"/>
            <a:ext cx="2477520" cy="18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1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6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96005B6-1770-4982-86F1-5DC88C7AA6C3}"/>
              </a:ext>
            </a:extLst>
          </p:cNvPr>
          <p:cNvSpPr txBox="1"/>
          <p:nvPr/>
        </p:nvSpPr>
        <p:spPr>
          <a:xfrm>
            <a:off x="755650" y="514905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三、初次尝试，深入了解滑轮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77ACF80-3F65-4097-ACDF-4C6478FCB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344" y="1210066"/>
            <a:ext cx="2947852" cy="16581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4D4A533-31A2-4B9F-A227-46C37E5A5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255" y="1210066"/>
            <a:ext cx="2947853" cy="16581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DE12D65-0809-41E6-BBEE-C72C5ACD0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440" y="1212470"/>
            <a:ext cx="2943579" cy="16557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F78AD5A-D01D-4B55-A026-1C5596E81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440" y="3255962"/>
            <a:ext cx="2947853" cy="16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0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CDDB61-77DF-475F-A2AA-503B5F0867E4}"/>
              </a:ext>
            </a:extLst>
          </p:cNvPr>
          <p:cNvSpPr txBox="1"/>
          <p:nvPr/>
        </p:nvSpPr>
        <p:spPr>
          <a:xfrm>
            <a:off x="755650" y="599143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四、二次尝试，制作发现问题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3689BE7-A32D-4267-BFB1-B495ABEFA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785" y="1459893"/>
            <a:ext cx="2814032" cy="29860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0045477-392E-426E-A374-3691688548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30552" y="1277705"/>
            <a:ext cx="1775115" cy="17178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31925AC-B183-4E3A-8074-0BECA75934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372504" y="2838960"/>
            <a:ext cx="1528066" cy="14975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29E3E4B-186E-42EC-BBED-4D5362939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387317" y="954556"/>
            <a:ext cx="1528066" cy="14975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990D862-83B2-4F17-9B60-C27D0D9B52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574484" y="890592"/>
            <a:ext cx="1528064" cy="14975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DBF4B38-F053-4258-8E0B-239026BF6C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04" b="27661"/>
          <a:stretch/>
        </p:blipFill>
        <p:spPr>
          <a:xfrm rot="16200000">
            <a:off x="9594729" y="2853257"/>
            <a:ext cx="1528064" cy="14975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310BC39-1E5C-402B-A175-BD0E0736AB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98" y="1645583"/>
            <a:ext cx="1974354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7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9E80-89DA-44C8-BF4F-EE355CAC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6B1249-7860-44D8-B800-0E44BE938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E8EB13BA-0F10-4304-8E2E-D5C774F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28FAEF8-616B-4F75-ADDB-438B845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3979"/>
            <a:ext cx="10632786" cy="30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39C7D6C-3963-4F72-A114-648C2BC12955}"/>
              </a:ext>
            </a:extLst>
          </p:cNvPr>
          <p:cNvSpPr txBox="1"/>
          <p:nvPr/>
        </p:nvSpPr>
        <p:spPr>
          <a:xfrm>
            <a:off x="853304" y="553106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六、了解原理，滑轮化繁为简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B2836C-9390-4AC7-9F2D-48792F91AE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564" y="1231900"/>
            <a:ext cx="12276709" cy="40259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A60CCBF-94C5-4D7B-8553-CFE4DCBCE5D2}"/>
              </a:ext>
            </a:extLst>
          </p:cNvPr>
          <p:cNvSpPr txBox="1"/>
          <p:nvPr/>
        </p:nvSpPr>
        <p:spPr>
          <a:xfrm>
            <a:off x="3727269" y="40407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定滑轮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27CFE77-33CD-4007-938E-F09F071742A7}"/>
              </a:ext>
            </a:extLst>
          </p:cNvPr>
          <p:cNvSpPr txBox="1"/>
          <p:nvPr/>
        </p:nvSpPr>
        <p:spPr>
          <a:xfrm>
            <a:off x="7149737" y="40407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动滑轮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64E6431-885B-43C5-8737-9945577441BA}"/>
              </a:ext>
            </a:extLst>
          </p:cNvPr>
          <p:cNvSpPr txBox="1"/>
          <p:nvPr/>
        </p:nvSpPr>
        <p:spPr>
          <a:xfrm>
            <a:off x="10672805" y="40407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滑轮组</a:t>
            </a:r>
          </a:p>
        </p:txBody>
      </p:sp>
    </p:spTree>
    <p:extLst>
      <p:ext uri="{BB962C8B-B14F-4D97-AF65-F5344CB8AC3E}">
        <p14:creationId xmlns:p14="http://schemas.microsoft.com/office/powerpoint/2010/main" xmlns="" val="29275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215</Words>
  <Application>Microsoft Office PowerPoint</Application>
  <PresentationFormat>自定义</PresentationFormat>
  <Paragraphs>39</Paragraphs>
  <Slides>14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嘉璐 陈</dc:creator>
  <cp:lastModifiedBy>User</cp:lastModifiedBy>
  <cp:revision>30</cp:revision>
  <dcterms:created xsi:type="dcterms:W3CDTF">2021-05-04T02:22:26Z</dcterms:created>
  <dcterms:modified xsi:type="dcterms:W3CDTF">2021-05-19T23:47:46Z</dcterms:modified>
</cp:coreProperties>
</file>