
<file path=[Content_Types].xml><?xml version="1.0" encoding="utf-8"?>
<Types xmlns="http://schemas.openxmlformats.org/package/2006/content-types">
  <Default Extension="GIF" ContentType="image/gif"/>
  <Default Extension="jfif" ContentType="image/jpeg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7"/>
  </p:notesMasterIdLst>
  <p:sldIdLst>
    <p:sldId id="349" r:id="rId2"/>
    <p:sldId id="350" r:id="rId3"/>
    <p:sldId id="351" r:id="rId4"/>
    <p:sldId id="356" r:id="rId5"/>
    <p:sldId id="357" r:id="rId6"/>
    <p:sldId id="353" r:id="rId7"/>
    <p:sldId id="352" r:id="rId8"/>
    <p:sldId id="362" r:id="rId9"/>
    <p:sldId id="358" r:id="rId10"/>
    <p:sldId id="363" r:id="rId11"/>
    <p:sldId id="342" r:id="rId12"/>
    <p:sldId id="361" r:id="rId13"/>
    <p:sldId id="343" r:id="rId14"/>
    <p:sldId id="347" r:id="rId15"/>
    <p:sldId id="319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7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91D18"/>
    <a:srgbClr val="DDCCE3"/>
    <a:srgbClr val="E51FD7"/>
    <a:srgbClr val="F1D1DE"/>
    <a:srgbClr val="41C2A0"/>
    <a:srgbClr val="2F59B3"/>
    <a:srgbClr val="0E8E88"/>
    <a:srgbClr val="10A69F"/>
    <a:srgbClr val="103229"/>
    <a:srgbClr val="2A2A2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684" autoAdjust="0"/>
    <p:restoredTop sz="94660"/>
  </p:normalViewPr>
  <p:slideViewPr>
    <p:cSldViewPr snapToGrid="0" showGuides="1">
      <p:cViewPr varScale="1">
        <p:scale>
          <a:sx n="63" d="100"/>
          <a:sy n="63" d="100"/>
        </p:scale>
        <p:origin x="348" y="48"/>
      </p:cViewPr>
      <p:guideLst>
        <p:guide orient="horz" pos="2160"/>
        <p:guide pos="77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132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9A931C4-48BB-4F3D-AB4F-031819DB7A51}" type="datetimeFigureOut">
              <a:rPr lang="zh-CN" altLang="en-US" smtClean="0"/>
              <a:t>2021/10/12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FCFB01-70CE-4448-A85F-B201B14A419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258152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FCFB01-70CE-4448-A85F-B201B14A4198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69956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C2543547-F789-4C5B-8503-491409329F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E0FE34-E0B4-4369-B2D9-6AE72845541D}" type="datetimeFigureOut">
              <a:rPr lang="zh-CN" altLang="en-US" smtClean="0"/>
              <a:t>2021/10/12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6026ED1D-93EE-4ACD-9C89-6C2172C78C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4215064A-CCD9-4912-B04E-7FAF18783D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628B82-1EDD-46E0-B1B0-FC7F527F6AE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435960"/>
      </p:ext>
    </p:extLst>
  </p:cSld>
  <p:clrMapOvr>
    <a:masterClrMapping/>
  </p:clrMapOvr>
  <p:transition spd="slow">
    <p:cover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rgbClr val="2A2A2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: 圆角 5">
            <a:extLst>
              <a:ext uri="{FF2B5EF4-FFF2-40B4-BE49-F238E27FC236}">
                <a16:creationId xmlns:a16="http://schemas.microsoft.com/office/drawing/2014/main" id="{8F0B85C1-C1F3-4250-B998-0296C5136327}"/>
              </a:ext>
            </a:extLst>
          </p:cNvPr>
          <p:cNvSpPr/>
          <p:nvPr userDrawn="1"/>
        </p:nvSpPr>
        <p:spPr>
          <a:xfrm>
            <a:off x="235352" y="126002"/>
            <a:ext cx="11721296" cy="6605997"/>
          </a:xfrm>
          <a:prstGeom prst="roundRect">
            <a:avLst>
              <a:gd name="adj" fmla="val 2200"/>
            </a:avLst>
          </a:prstGeom>
          <a:solidFill>
            <a:srgbClr val="0E8E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F8263026-B7FD-43DF-8286-76A920348659}"/>
              </a:ext>
            </a:extLst>
          </p:cNvPr>
          <p:cNvSpPr/>
          <p:nvPr userDrawn="1"/>
        </p:nvSpPr>
        <p:spPr>
          <a:xfrm>
            <a:off x="426334" y="293707"/>
            <a:ext cx="11339332" cy="6270585"/>
          </a:xfrm>
          <a:prstGeom prst="roundRect">
            <a:avLst>
              <a:gd name="adj" fmla="val 2200"/>
            </a:avLst>
          </a:prstGeom>
          <a:pattFill prst="lgGrid">
            <a:fgClr>
              <a:srgbClr val="EBF9F5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420235755"/>
      </p:ext>
    </p:extLst>
  </p:cSld>
  <p:clrMapOvr>
    <a:masterClrMapping/>
  </p:clrMapOvr>
  <p:transition spd="slow">
    <p:cover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8595025"/>
      </p:ext>
    </p:extLst>
  </p:cSld>
  <p:clrMapOvr>
    <a:masterClrMapping/>
  </p:clrMapOvr>
  <p:transition spd="slow">
    <p:cover/>
  </p:transition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D8120D24-C610-4683-B25F-FF975B8430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4C81E5F-BDD6-4CC5-90F0-7BD756A33F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0D01442-4E68-47F7-A6F2-9CF55C8AFF6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E0FE34-E0B4-4369-B2D9-6AE72845541D}" type="datetimeFigureOut">
              <a:rPr lang="zh-CN" altLang="en-US" smtClean="0"/>
              <a:t>2021/10/12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4C011B43-ECE3-4E2F-90D7-C00567CF19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C940F7B-2F3A-49EC-AF2A-0258EDEBDB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0628B82-1EDD-46E0-B1B0-FC7F527F6AE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1097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82" r:id="rId2"/>
    <p:sldLayoutId id="2147483683" r:id="rId3"/>
  </p:sldLayoutIdLst>
  <p:transition spd="slow">
    <p:cover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openxmlformats.org/officeDocument/2006/relationships/image" Target="../media/image39.jfif"/><Relationship Id="rId2" Type="http://schemas.openxmlformats.org/officeDocument/2006/relationships/hyperlink" Target="&#25968;&#23398;&#23454;&#39564;&#25340;&#22270;.gsp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jpeg"/><Relationship Id="rId5" Type="http://schemas.openxmlformats.org/officeDocument/2006/relationships/image" Target="../media/image37.jfif"/><Relationship Id="rId4" Type="http://schemas.openxmlformats.org/officeDocument/2006/relationships/image" Target="../media/image36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3" Type="http://schemas.openxmlformats.org/officeDocument/2006/relationships/image" Target="../media/image111.png"/><Relationship Id="rId7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fif"/><Relationship Id="rId5" Type="http://schemas.openxmlformats.org/officeDocument/2006/relationships/image" Target="../media/image350.png"/><Relationship Id="rId4" Type="http://schemas.openxmlformats.org/officeDocument/2006/relationships/hyperlink" Target="&#25968;&#23398;&#23454;&#39564;&#25340;&#22270;.gsp" TargetMode="External"/><Relationship Id="rId9" Type="http://schemas.openxmlformats.org/officeDocument/2006/relationships/image" Target="../media/image410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7.jfif"/><Relationship Id="rId7" Type="http://schemas.openxmlformats.org/officeDocument/2006/relationships/image" Target="../media/image45.png"/><Relationship Id="rId2" Type="http://schemas.openxmlformats.org/officeDocument/2006/relationships/hyperlink" Target="&#25968;&#23398;&#23454;&#39564;&#25340;&#22270;.gsp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10" Type="http://schemas.openxmlformats.org/officeDocument/2006/relationships/image" Target="../media/image450.png"/><Relationship Id="rId4" Type="http://schemas.openxmlformats.org/officeDocument/2006/relationships/image" Target="../media/image42.png"/><Relationship Id="rId9" Type="http://schemas.openxmlformats.org/officeDocument/2006/relationships/slide" Target="slide14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00.png"/><Relationship Id="rId7" Type="http://schemas.openxmlformats.org/officeDocument/2006/relationships/image" Target="../media/image2.png"/><Relationship Id="rId2" Type="http://schemas.openxmlformats.org/officeDocument/2006/relationships/hyperlink" Target="&#25968;&#23398;&#23454;&#39564;&#25340;&#22270;.gsp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0.png"/><Relationship Id="rId5" Type="http://schemas.openxmlformats.org/officeDocument/2006/relationships/image" Target="../media/image420.png"/><Relationship Id="rId4" Type="http://schemas.openxmlformats.org/officeDocument/2006/relationships/image" Target="../media/image47.jfi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0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9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fif"/><Relationship Id="rId2" Type="http://schemas.openxmlformats.org/officeDocument/2006/relationships/image" Target="../media/image5.jfif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f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&#25968;&#23398;&#23454;&#39564;&#25340;&#22270;.gsp" TargetMode="External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Relationship Id="rId9" Type="http://schemas.openxmlformats.org/officeDocument/2006/relationships/image" Target="../media/image2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1.png"/><Relationship Id="rId7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11" Type="http://schemas.openxmlformats.org/officeDocument/2006/relationships/image" Target="../media/image152.png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png"/><Relationship Id="rId9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Relationship Id="rId9" Type="http://schemas.openxmlformats.org/officeDocument/2006/relationships/hyperlink" Target="&#25968;&#23398;&#23454;&#39564;&#25340;&#22270;.gsp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图片 41">
            <a:extLst>
              <a:ext uri="{FF2B5EF4-FFF2-40B4-BE49-F238E27FC236}">
                <a16:creationId xmlns:a16="http://schemas.microsoft.com/office/drawing/2014/main" id="{12FB0DCD-8627-4698-9CC3-8B43E6801A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794" y="584672"/>
            <a:ext cx="10402615" cy="5654671"/>
          </a:xfrm>
          <a:prstGeom prst="rect">
            <a:avLst/>
          </a:prstGeom>
        </p:spPr>
      </p:pic>
      <p:pic>
        <p:nvPicPr>
          <p:cNvPr id="83" name="图片 82">
            <a:extLst>
              <a:ext uri="{FF2B5EF4-FFF2-40B4-BE49-F238E27FC236}">
                <a16:creationId xmlns:a16="http://schemas.microsoft.com/office/drawing/2014/main" id="{EFE7ED3C-2E81-43DF-9519-5C830FE3E7C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82" t="14085" r="661" b="4099"/>
          <a:stretch/>
        </p:blipFill>
        <p:spPr>
          <a:xfrm>
            <a:off x="970914" y="676151"/>
            <a:ext cx="7320314" cy="5505697"/>
          </a:xfrm>
          <a:prstGeom prst="rect">
            <a:avLst/>
          </a:prstGeom>
        </p:spPr>
      </p:pic>
      <p:sp>
        <p:nvSpPr>
          <p:cNvPr id="44" name="矩形 43">
            <a:extLst>
              <a:ext uri="{FF2B5EF4-FFF2-40B4-BE49-F238E27FC236}">
                <a16:creationId xmlns:a16="http://schemas.microsoft.com/office/drawing/2014/main" id="{25C4655A-3D6E-4297-866B-4E04167842E8}"/>
              </a:ext>
            </a:extLst>
          </p:cNvPr>
          <p:cNvSpPr/>
          <p:nvPr/>
        </p:nvSpPr>
        <p:spPr>
          <a:xfrm>
            <a:off x="4301892" y="1090243"/>
            <a:ext cx="7058343" cy="193899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zh-CN" altLang="en-US" sz="6000" b="1" dirty="0">
                <a:ln/>
                <a:solidFill>
                  <a:srgbClr val="0E8E88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直角三角形</a:t>
            </a:r>
            <a:endParaRPr lang="en-US" altLang="zh-CN" sz="6000" b="1" dirty="0">
              <a:ln/>
              <a:solidFill>
                <a:srgbClr val="0E8E88"/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  <a:p>
            <a:pPr algn="ctr"/>
            <a:r>
              <a:rPr lang="en-US" altLang="zh-CN" sz="6000" b="1" dirty="0">
                <a:ln/>
                <a:solidFill>
                  <a:srgbClr val="0E8E88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                </a:t>
            </a:r>
            <a:r>
              <a:rPr lang="zh-CN" altLang="en-US" sz="6000" b="1" dirty="0">
                <a:ln/>
                <a:solidFill>
                  <a:srgbClr val="0E8E88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再探索</a:t>
            </a:r>
            <a:r>
              <a:rPr lang="en-US" altLang="zh-CN" sz="6000" b="1" dirty="0">
                <a:ln/>
                <a:solidFill>
                  <a:srgbClr val="0E8E88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……</a:t>
            </a: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2FD20850-3CF9-4F42-8FB3-9146669939BC}"/>
              </a:ext>
            </a:extLst>
          </p:cNvPr>
          <p:cNvSpPr txBox="1"/>
          <p:nvPr/>
        </p:nvSpPr>
        <p:spPr>
          <a:xfrm>
            <a:off x="6610368" y="4101803"/>
            <a:ext cx="4720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苏科版初中数学八年级上册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9F19D91D-4FD6-4737-BD72-15AE0BF5CCDB}"/>
              </a:ext>
            </a:extLst>
          </p:cNvPr>
          <p:cNvSpPr txBox="1"/>
          <p:nvPr/>
        </p:nvSpPr>
        <p:spPr>
          <a:xfrm>
            <a:off x="6610367" y="4921082"/>
            <a:ext cx="4720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常州市正衡中学  王曦</a:t>
            </a:r>
          </a:p>
        </p:txBody>
      </p:sp>
    </p:spTree>
    <p:extLst>
      <p:ext uri="{BB962C8B-B14F-4D97-AF65-F5344CB8AC3E}">
        <p14:creationId xmlns:p14="http://schemas.microsoft.com/office/powerpoint/2010/main" val="1399931094"/>
      </p:ext>
    </p:extLst>
  </p:cSld>
  <p:clrMapOvr>
    <a:masterClrMapping/>
  </p:clrMapOvr>
  <p:transition spd="slow">
    <p:cover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C4E21E8-28A2-4E33-B349-D71C0BBF2EC3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3" name="Freeform 166">
              <a:extLst>
                <a:ext uri="{FF2B5EF4-FFF2-40B4-BE49-F238E27FC236}">
                  <a16:creationId xmlns:a16="http://schemas.microsoft.com/office/drawing/2014/main" id="{8ED9E5EF-F773-4215-ADE6-A0F55F1958AB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" name="Freeform 167">
              <a:extLst>
                <a:ext uri="{FF2B5EF4-FFF2-40B4-BE49-F238E27FC236}">
                  <a16:creationId xmlns:a16="http://schemas.microsoft.com/office/drawing/2014/main" id="{81A89664-3236-498C-ABB1-C2B20E086AD5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" name="Freeform 168">
              <a:extLst>
                <a:ext uri="{FF2B5EF4-FFF2-40B4-BE49-F238E27FC236}">
                  <a16:creationId xmlns:a16="http://schemas.microsoft.com/office/drawing/2014/main" id="{04D89C79-11AF-4495-AC10-4068228F988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6" name="Freeform 169">
              <a:extLst>
                <a:ext uri="{FF2B5EF4-FFF2-40B4-BE49-F238E27FC236}">
                  <a16:creationId xmlns:a16="http://schemas.microsoft.com/office/drawing/2014/main" id="{5EFAB268-3E7F-4F21-86C1-E2EE594374A9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7" name="Freeform 170">
              <a:extLst>
                <a:ext uri="{FF2B5EF4-FFF2-40B4-BE49-F238E27FC236}">
                  <a16:creationId xmlns:a16="http://schemas.microsoft.com/office/drawing/2014/main" id="{03FFA265-10B2-4898-823E-56629EF44DF1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8" name="Freeform 171">
              <a:extLst>
                <a:ext uri="{FF2B5EF4-FFF2-40B4-BE49-F238E27FC236}">
                  <a16:creationId xmlns:a16="http://schemas.microsoft.com/office/drawing/2014/main" id="{2C683732-8009-44D1-B3B0-B94C045A7650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9" name="Freeform 172">
              <a:extLst>
                <a:ext uri="{FF2B5EF4-FFF2-40B4-BE49-F238E27FC236}">
                  <a16:creationId xmlns:a16="http://schemas.microsoft.com/office/drawing/2014/main" id="{C7457656-EA87-43B7-B96C-67EB20051A68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73">
              <a:extLst>
                <a:ext uri="{FF2B5EF4-FFF2-40B4-BE49-F238E27FC236}">
                  <a16:creationId xmlns:a16="http://schemas.microsoft.com/office/drawing/2014/main" id="{76891130-207B-427B-8861-9525DDE2A7BF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74">
              <a:extLst>
                <a:ext uri="{FF2B5EF4-FFF2-40B4-BE49-F238E27FC236}">
                  <a16:creationId xmlns:a16="http://schemas.microsoft.com/office/drawing/2014/main" id="{C7A19831-914B-4958-A41A-99CA1FEDCCE8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75">
              <a:extLst>
                <a:ext uri="{FF2B5EF4-FFF2-40B4-BE49-F238E27FC236}">
                  <a16:creationId xmlns:a16="http://schemas.microsoft.com/office/drawing/2014/main" id="{89BD5DB2-6AD7-4349-BFD0-3DA1E9341E3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6">
              <a:extLst>
                <a:ext uri="{FF2B5EF4-FFF2-40B4-BE49-F238E27FC236}">
                  <a16:creationId xmlns:a16="http://schemas.microsoft.com/office/drawing/2014/main" id="{0276AF13-52FB-4073-93C7-7225CA03E525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7">
              <a:extLst>
                <a:ext uri="{FF2B5EF4-FFF2-40B4-BE49-F238E27FC236}">
                  <a16:creationId xmlns:a16="http://schemas.microsoft.com/office/drawing/2014/main" id="{F449FCE7-1596-4AB9-8BC0-04D3FA58DE61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8">
              <a:extLst>
                <a:ext uri="{FF2B5EF4-FFF2-40B4-BE49-F238E27FC236}">
                  <a16:creationId xmlns:a16="http://schemas.microsoft.com/office/drawing/2014/main" id="{051740F3-2EE0-4F14-95F0-293A31A86CCA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9">
              <a:extLst>
                <a:ext uri="{FF2B5EF4-FFF2-40B4-BE49-F238E27FC236}">
                  <a16:creationId xmlns:a16="http://schemas.microsoft.com/office/drawing/2014/main" id="{1766064C-B797-4330-B996-CFDABF2BC8CC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80">
              <a:extLst>
                <a:ext uri="{FF2B5EF4-FFF2-40B4-BE49-F238E27FC236}">
                  <a16:creationId xmlns:a16="http://schemas.microsoft.com/office/drawing/2014/main" id="{65663C95-1F48-48E1-8DC9-7BBE880906BD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81">
              <a:extLst>
                <a:ext uri="{FF2B5EF4-FFF2-40B4-BE49-F238E27FC236}">
                  <a16:creationId xmlns:a16="http://schemas.microsoft.com/office/drawing/2014/main" id="{B6A2EB31-5A6F-4C25-8E5D-DC7E2AFEF075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82">
              <a:extLst>
                <a:ext uri="{FF2B5EF4-FFF2-40B4-BE49-F238E27FC236}">
                  <a16:creationId xmlns:a16="http://schemas.microsoft.com/office/drawing/2014/main" id="{3EEA9641-B02C-49F0-91B4-731E762720E6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83">
              <a:extLst>
                <a:ext uri="{FF2B5EF4-FFF2-40B4-BE49-F238E27FC236}">
                  <a16:creationId xmlns:a16="http://schemas.microsoft.com/office/drawing/2014/main" id="{64F2DE7F-CB7F-4FEE-BD00-E5B2133AEB8D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84">
              <a:extLst>
                <a:ext uri="{FF2B5EF4-FFF2-40B4-BE49-F238E27FC236}">
                  <a16:creationId xmlns:a16="http://schemas.microsoft.com/office/drawing/2014/main" id="{58308848-6503-43B8-8578-3E09DF88977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85">
              <a:extLst>
                <a:ext uri="{FF2B5EF4-FFF2-40B4-BE49-F238E27FC236}">
                  <a16:creationId xmlns:a16="http://schemas.microsoft.com/office/drawing/2014/main" id="{6ACD4225-DEDA-4D6D-8C88-0E4D05314C32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6">
              <a:extLst>
                <a:ext uri="{FF2B5EF4-FFF2-40B4-BE49-F238E27FC236}">
                  <a16:creationId xmlns:a16="http://schemas.microsoft.com/office/drawing/2014/main" id="{1419B785-B455-4A55-910C-487290AD3A90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7">
              <a:extLst>
                <a:ext uri="{FF2B5EF4-FFF2-40B4-BE49-F238E27FC236}">
                  <a16:creationId xmlns:a16="http://schemas.microsoft.com/office/drawing/2014/main" id="{62DAFCEA-2143-4E36-BC4B-09563B4DCC51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8">
              <a:extLst>
                <a:ext uri="{FF2B5EF4-FFF2-40B4-BE49-F238E27FC236}">
                  <a16:creationId xmlns:a16="http://schemas.microsoft.com/office/drawing/2014/main" id="{4399E772-D0EC-4379-80CF-D167A36FE038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9">
              <a:extLst>
                <a:ext uri="{FF2B5EF4-FFF2-40B4-BE49-F238E27FC236}">
                  <a16:creationId xmlns:a16="http://schemas.microsoft.com/office/drawing/2014/main" id="{7A96901B-64DE-4639-817E-C70090B3940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90">
              <a:extLst>
                <a:ext uri="{FF2B5EF4-FFF2-40B4-BE49-F238E27FC236}">
                  <a16:creationId xmlns:a16="http://schemas.microsoft.com/office/drawing/2014/main" id="{6BD3ADC5-0DBA-4958-9AD0-B242FC7DA921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91">
              <a:extLst>
                <a:ext uri="{FF2B5EF4-FFF2-40B4-BE49-F238E27FC236}">
                  <a16:creationId xmlns:a16="http://schemas.microsoft.com/office/drawing/2014/main" id="{BB8E1DD9-603B-41DC-84A9-533D7E19E5D2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92">
              <a:extLst>
                <a:ext uri="{FF2B5EF4-FFF2-40B4-BE49-F238E27FC236}">
                  <a16:creationId xmlns:a16="http://schemas.microsoft.com/office/drawing/2014/main" id="{B35D8009-C533-4EE5-A192-FA8E55CEB22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93">
              <a:extLst>
                <a:ext uri="{FF2B5EF4-FFF2-40B4-BE49-F238E27FC236}">
                  <a16:creationId xmlns:a16="http://schemas.microsoft.com/office/drawing/2014/main" id="{A69BDD81-3F51-4E45-B7D5-07850A0903FE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94">
              <a:extLst>
                <a:ext uri="{FF2B5EF4-FFF2-40B4-BE49-F238E27FC236}">
                  <a16:creationId xmlns:a16="http://schemas.microsoft.com/office/drawing/2014/main" id="{EFF61D65-C4E8-4EEE-9F8E-A7A85CB03B70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95">
              <a:extLst>
                <a:ext uri="{FF2B5EF4-FFF2-40B4-BE49-F238E27FC236}">
                  <a16:creationId xmlns:a16="http://schemas.microsoft.com/office/drawing/2014/main" id="{72256F9F-7BB0-439E-8468-D01DC1A2EC47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6">
              <a:extLst>
                <a:ext uri="{FF2B5EF4-FFF2-40B4-BE49-F238E27FC236}">
                  <a16:creationId xmlns:a16="http://schemas.microsoft.com/office/drawing/2014/main" id="{10C41DDE-9B73-45D5-B697-51D032D961E0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7">
              <a:extLst>
                <a:ext uri="{FF2B5EF4-FFF2-40B4-BE49-F238E27FC236}">
                  <a16:creationId xmlns:a16="http://schemas.microsoft.com/office/drawing/2014/main" id="{899F8DD9-2BB2-4742-80C6-3C781F17AD6B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8">
              <a:extLst>
                <a:ext uri="{FF2B5EF4-FFF2-40B4-BE49-F238E27FC236}">
                  <a16:creationId xmlns:a16="http://schemas.microsoft.com/office/drawing/2014/main" id="{E6357DDE-7D6E-4663-B566-1185B18B7CFD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9">
              <a:extLst>
                <a:ext uri="{FF2B5EF4-FFF2-40B4-BE49-F238E27FC236}">
                  <a16:creationId xmlns:a16="http://schemas.microsoft.com/office/drawing/2014/main" id="{DFEB7A94-8652-46DD-A86C-1273C85AE409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200">
              <a:extLst>
                <a:ext uri="{FF2B5EF4-FFF2-40B4-BE49-F238E27FC236}">
                  <a16:creationId xmlns:a16="http://schemas.microsoft.com/office/drawing/2014/main" id="{68275467-6D87-45F8-A5F0-157CCA37DA3A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201">
              <a:extLst>
                <a:ext uri="{FF2B5EF4-FFF2-40B4-BE49-F238E27FC236}">
                  <a16:creationId xmlns:a16="http://schemas.microsoft.com/office/drawing/2014/main" id="{F60C47CA-A811-4D2C-A78A-6CF3774028C2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202">
              <a:extLst>
                <a:ext uri="{FF2B5EF4-FFF2-40B4-BE49-F238E27FC236}">
                  <a16:creationId xmlns:a16="http://schemas.microsoft.com/office/drawing/2014/main" id="{F2569BE1-2D86-435D-BB53-FE71D256E424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203">
              <a:extLst>
                <a:ext uri="{FF2B5EF4-FFF2-40B4-BE49-F238E27FC236}">
                  <a16:creationId xmlns:a16="http://schemas.microsoft.com/office/drawing/2014/main" id="{5D5093E4-093F-4CE9-B54B-2A3B59130129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204">
              <a:extLst>
                <a:ext uri="{FF2B5EF4-FFF2-40B4-BE49-F238E27FC236}">
                  <a16:creationId xmlns:a16="http://schemas.microsoft.com/office/drawing/2014/main" id="{7712FE28-E2FA-4EDC-AC03-C7366D5673C1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206">
              <a:extLst>
                <a:ext uri="{FF2B5EF4-FFF2-40B4-BE49-F238E27FC236}">
                  <a16:creationId xmlns:a16="http://schemas.microsoft.com/office/drawing/2014/main" id="{530F0F12-C247-416C-9E2E-E48423C680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7">
              <a:extLst>
                <a:ext uri="{FF2B5EF4-FFF2-40B4-BE49-F238E27FC236}">
                  <a16:creationId xmlns:a16="http://schemas.microsoft.com/office/drawing/2014/main" id="{D55E56FF-6611-41D7-8DAE-B0DE0E1EB8EE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8">
              <a:extLst>
                <a:ext uri="{FF2B5EF4-FFF2-40B4-BE49-F238E27FC236}">
                  <a16:creationId xmlns:a16="http://schemas.microsoft.com/office/drawing/2014/main" id="{3446E48E-62DB-4C02-9A4F-ACF89EDE293E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9">
              <a:extLst>
                <a:ext uri="{FF2B5EF4-FFF2-40B4-BE49-F238E27FC236}">
                  <a16:creationId xmlns:a16="http://schemas.microsoft.com/office/drawing/2014/main" id="{94E514F4-F468-475F-A5E4-296451FDF9F7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10">
              <a:extLst>
                <a:ext uri="{FF2B5EF4-FFF2-40B4-BE49-F238E27FC236}">
                  <a16:creationId xmlns:a16="http://schemas.microsoft.com/office/drawing/2014/main" id="{67D94B42-F4F0-4B02-A27E-85E3B0FF8D4F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11">
              <a:extLst>
                <a:ext uri="{FF2B5EF4-FFF2-40B4-BE49-F238E27FC236}">
                  <a16:creationId xmlns:a16="http://schemas.microsoft.com/office/drawing/2014/main" id="{A0DAB005-AF72-47BA-BF8D-1D4C97010ED1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12">
              <a:extLst>
                <a:ext uri="{FF2B5EF4-FFF2-40B4-BE49-F238E27FC236}">
                  <a16:creationId xmlns:a16="http://schemas.microsoft.com/office/drawing/2014/main" id="{B718059A-8C34-4A9D-A21B-27789D8C7195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BB3DD38D-CE0F-4C62-8412-BCC2B01A172D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0" name="Freeform 334">
              <a:extLst>
                <a:ext uri="{FF2B5EF4-FFF2-40B4-BE49-F238E27FC236}">
                  <a16:creationId xmlns:a16="http://schemas.microsoft.com/office/drawing/2014/main" id="{A3E997B4-DDE5-48A5-A2D0-2E8E0AA8EB7F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1" name="Freeform 334">
              <a:extLst>
                <a:ext uri="{FF2B5EF4-FFF2-40B4-BE49-F238E27FC236}">
                  <a16:creationId xmlns:a16="http://schemas.microsoft.com/office/drawing/2014/main" id="{618AD6B5-1F36-460C-AFDC-A2A821296EC4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2" name="Freeform 334">
              <a:extLst>
                <a:ext uri="{FF2B5EF4-FFF2-40B4-BE49-F238E27FC236}">
                  <a16:creationId xmlns:a16="http://schemas.microsoft.com/office/drawing/2014/main" id="{4399BEB0-62EC-41BF-A6DB-5244CCB0FE58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sp>
        <p:nvSpPr>
          <p:cNvPr id="87" name="Text Box 6">
            <a:extLst>
              <a:ext uri="{FF2B5EF4-FFF2-40B4-BE49-F238E27FC236}">
                <a16:creationId xmlns:a16="http://schemas.microsoft.com/office/drawing/2014/main" id="{4BC0872C-DFFC-4206-A09F-C9C70A9FF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感悟数学家的创造</a:t>
            </a:r>
          </a:p>
        </p:txBody>
      </p:sp>
      <p:sp>
        <p:nvSpPr>
          <p:cNvPr id="88" name="Text Box 6">
            <a:hlinkClick r:id="rId2" action="ppaction://hlinkfile"/>
            <a:extLst>
              <a:ext uri="{FF2B5EF4-FFF2-40B4-BE49-F238E27FC236}">
                <a16:creationId xmlns:a16="http://schemas.microsoft.com/office/drawing/2014/main" id="{725666D0-A8A3-4598-B281-9D870AD8F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1171624"/>
            <a:ext cx="59298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赞！赵爽弦图之巧哉！</a:t>
            </a:r>
          </a:p>
        </p:txBody>
      </p:sp>
      <p:sp>
        <p:nvSpPr>
          <p:cNvPr id="90" name="Freeform 5">
            <a:extLst>
              <a:ext uri="{FF2B5EF4-FFF2-40B4-BE49-F238E27FC236}">
                <a16:creationId xmlns:a16="http://schemas.microsoft.com/office/drawing/2014/main" id="{D98A4BCC-4465-406E-84B9-8A449AC02964}"/>
              </a:ext>
            </a:extLst>
          </p:cNvPr>
          <p:cNvSpPr>
            <a:spLocks noEditPoints="1"/>
          </p:cNvSpPr>
          <p:nvPr/>
        </p:nvSpPr>
        <p:spPr bwMode="auto">
          <a:xfrm>
            <a:off x="816319" y="1227417"/>
            <a:ext cx="368770" cy="350080"/>
          </a:xfrm>
          <a:custGeom>
            <a:avLst/>
            <a:gdLst>
              <a:gd name="T0" fmla="*/ 168 w 214"/>
              <a:gd name="T1" fmla="*/ 88 h 203"/>
              <a:gd name="T2" fmla="*/ 185 w 214"/>
              <a:gd name="T3" fmla="*/ 29 h 203"/>
              <a:gd name="T4" fmla="*/ 122 w 214"/>
              <a:gd name="T5" fmla="*/ 52 h 203"/>
              <a:gd name="T6" fmla="*/ 65 w 214"/>
              <a:gd name="T7" fmla="*/ 6 h 203"/>
              <a:gd name="T8" fmla="*/ 7 w 214"/>
              <a:gd name="T9" fmla="*/ 67 h 203"/>
              <a:gd name="T10" fmla="*/ 28 w 214"/>
              <a:gd name="T11" fmla="*/ 100 h 203"/>
              <a:gd name="T12" fmla="*/ 29 w 214"/>
              <a:gd name="T13" fmla="*/ 183 h 203"/>
              <a:gd name="T14" fmla="*/ 95 w 214"/>
              <a:gd name="T15" fmla="*/ 154 h 203"/>
              <a:gd name="T16" fmla="*/ 121 w 214"/>
              <a:gd name="T17" fmla="*/ 197 h 203"/>
              <a:gd name="T18" fmla="*/ 208 w 214"/>
              <a:gd name="T19" fmla="*/ 149 h 203"/>
              <a:gd name="T20" fmla="*/ 171 w 214"/>
              <a:gd name="T21" fmla="*/ 59 h 203"/>
              <a:gd name="T22" fmla="*/ 179 w 214"/>
              <a:gd name="T23" fmla="*/ 41 h 203"/>
              <a:gd name="T24" fmla="*/ 144 w 214"/>
              <a:gd name="T25" fmla="*/ 54 h 203"/>
              <a:gd name="T26" fmla="*/ 169 w 214"/>
              <a:gd name="T27" fmla="*/ 64 h 203"/>
              <a:gd name="T28" fmla="*/ 143 w 214"/>
              <a:gd name="T29" fmla="*/ 54 h 203"/>
              <a:gd name="T30" fmla="*/ 138 w 214"/>
              <a:gd name="T31" fmla="*/ 56 h 203"/>
              <a:gd name="T32" fmla="*/ 158 w 214"/>
              <a:gd name="T33" fmla="*/ 86 h 203"/>
              <a:gd name="T34" fmla="*/ 125 w 214"/>
              <a:gd name="T35" fmla="*/ 61 h 203"/>
              <a:gd name="T36" fmla="*/ 45 w 214"/>
              <a:gd name="T37" fmla="*/ 173 h 203"/>
              <a:gd name="T38" fmla="*/ 59 w 214"/>
              <a:gd name="T39" fmla="*/ 164 h 203"/>
              <a:gd name="T40" fmla="*/ 45 w 214"/>
              <a:gd name="T41" fmla="*/ 173 h 203"/>
              <a:gd name="T42" fmla="*/ 61 w 214"/>
              <a:gd name="T43" fmla="*/ 162 h 203"/>
              <a:gd name="T44" fmla="*/ 59 w 214"/>
              <a:gd name="T45" fmla="*/ 148 h 203"/>
              <a:gd name="T46" fmla="*/ 70 w 214"/>
              <a:gd name="T47" fmla="*/ 158 h 203"/>
              <a:gd name="T48" fmla="*/ 74 w 214"/>
              <a:gd name="T49" fmla="*/ 156 h 203"/>
              <a:gd name="T50" fmla="*/ 60 w 214"/>
              <a:gd name="T51" fmla="*/ 145 h 203"/>
              <a:gd name="T52" fmla="*/ 84 w 214"/>
              <a:gd name="T53" fmla="*/ 149 h 203"/>
              <a:gd name="T54" fmla="*/ 95 w 214"/>
              <a:gd name="T55" fmla="*/ 142 h 203"/>
              <a:gd name="T56" fmla="*/ 67 w 214"/>
              <a:gd name="T57" fmla="*/ 133 h 203"/>
              <a:gd name="T58" fmla="*/ 69 w 214"/>
              <a:gd name="T59" fmla="*/ 121 h 203"/>
              <a:gd name="T60" fmla="*/ 21 w 214"/>
              <a:gd name="T61" fmla="*/ 76 h 203"/>
              <a:gd name="T62" fmla="*/ 95 w 214"/>
              <a:gd name="T63" fmla="*/ 142 h 203"/>
              <a:gd name="T64" fmla="*/ 103 w 214"/>
              <a:gd name="T65" fmla="*/ 146 h 203"/>
              <a:gd name="T66" fmla="*/ 116 w 214"/>
              <a:gd name="T67" fmla="*/ 182 h 203"/>
              <a:gd name="T68" fmla="*/ 27 w 214"/>
              <a:gd name="T69" fmla="*/ 77 h 203"/>
              <a:gd name="T70" fmla="*/ 39 w 214"/>
              <a:gd name="T71" fmla="*/ 79 h 203"/>
              <a:gd name="T72" fmla="*/ 124 w 214"/>
              <a:gd name="T73" fmla="*/ 157 h 203"/>
              <a:gd name="T74" fmla="*/ 48 w 214"/>
              <a:gd name="T75" fmla="*/ 81 h 203"/>
              <a:gd name="T76" fmla="*/ 71 w 214"/>
              <a:gd name="T77" fmla="*/ 84 h 203"/>
              <a:gd name="T78" fmla="*/ 127 w 214"/>
              <a:gd name="T79" fmla="*/ 144 h 203"/>
              <a:gd name="T80" fmla="*/ 133 w 214"/>
              <a:gd name="T81" fmla="*/ 129 h 203"/>
              <a:gd name="T82" fmla="*/ 72 w 214"/>
              <a:gd name="T83" fmla="*/ 77 h 203"/>
              <a:gd name="T84" fmla="*/ 117 w 214"/>
              <a:gd name="T85" fmla="*/ 103 h 203"/>
              <a:gd name="T86" fmla="*/ 138 w 214"/>
              <a:gd name="T87" fmla="*/ 128 h 203"/>
              <a:gd name="T88" fmla="*/ 167 w 214"/>
              <a:gd name="T89" fmla="*/ 133 h 203"/>
              <a:gd name="T90" fmla="*/ 72 w 214"/>
              <a:gd name="T91" fmla="*/ 60 h 203"/>
              <a:gd name="T92" fmla="*/ 178 w 214"/>
              <a:gd name="T93" fmla="*/ 137 h 203"/>
              <a:gd name="T94" fmla="*/ 188 w 214"/>
              <a:gd name="T95" fmla="*/ 138 h 203"/>
              <a:gd name="T96" fmla="*/ 73 w 214"/>
              <a:gd name="T97" fmla="*/ 16 h 203"/>
              <a:gd name="T98" fmla="*/ 116 w 214"/>
              <a:gd name="T99" fmla="*/ 62 h 203"/>
              <a:gd name="T100" fmla="*/ 141 w 214"/>
              <a:gd name="T101" fmla="*/ 81 h 203"/>
              <a:gd name="T102" fmla="*/ 154 w 214"/>
              <a:gd name="T103" fmla="*/ 94 h 203"/>
              <a:gd name="T104" fmla="*/ 194 w 214"/>
              <a:gd name="T105" fmla="*/ 13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203">
                <a:moveTo>
                  <a:pt x="210" y="140"/>
                </a:moveTo>
                <a:cubicBezTo>
                  <a:pt x="196" y="129"/>
                  <a:pt x="162" y="108"/>
                  <a:pt x="168" y="88"/>
                </a:cubicBezTo>
                <a:cubicBezTo>
                  <a:pt x="174" y="70"/>
                  <a:pt x="185" y="53"/>
                  <a:pt x="191" y="35"/>
                </a:cubicBezTo>
                <a:cubicBezTo>
                  <a:pt x="192" y="31"/>
                  <a:pt x="189" y="27"/>
                  <a:pt x="185" y="29"/>
                </a:cubicBezTo>
                <a:cubicBezTo>
                  <a:pt x="175" y="32"/>
                  <a:pt x="164" y="36"/>
                  <a:pt x="154" y="40"/>
                </a:cubicBezTo>
                <a:cubicBezTo>
                  <a:pt x="146" y="43"/>
                  <a:pt x="130" y="53"/>
                  <a:pt x="122" y="52"/>
                </a:cubicBezTo>
                <a:cubicBezTo>
                  <a:pt x="105" y="50"/>
                  <a:pt x="84" y="15"/>
                  <a:pt x="73" y="3"/>
                </a:cubicBezTo>
                <a:cubicBezTo>
                  <a:pt x="70" y="0"/>
                  <a:pt x="66" y="2"/>
                  <a:pt x="65" y="6"/>
                </a:cubicBezTo>
                <a:cubicBezTo>
                  <a:pt x="63" y="30"/>
                  <a:pt x="63" y="53"/>
                  <a:pt x="66" y="77"/>
                </a:cubicBezTo>
                <a:cubicBezTo>
                  <a:pt x="47" y="69"/>
                  <a:pt x="27" y="65"/>
                  <a:pt x="7" y="67"/>
                </a:cubicBezTo>
                <a:cubicBezTo>
                  <a:pt x="2" y="67"/>
                  <a:pt x="0" y="72"/>
                  <a:pt x="3" y="75"/>
                </a:cubicBezTo>
                <a:cubicBezTo>
                  <a:pt x="11" y="84"/>
                  <a:pt x="19" y="92"/>
                  <a:pt x="28" y="100"/>
                </a:cubicBezTo>
                <a:cubicBezTo>
                  <a:pt x="34" y="105"/>
                  <a:pt x="52" y="116"/>
                  <a:pt x="55" y="123"/>
                </a:cubicBezTo>
                <a:cubicBezTo>
                  <a:pt x="61" y="138"/>
                  <a:pt x="36" y="169"/>
                  <a:pt x="29" y="183"/>
                </a:cubicBezTo>
                <a:cubicBezTo>
                  <a:pt x="27" y="188"/>
                  <a:pt x="31" y="192"/>
                  <a:pt x="36" y="190"/>
                </a:cubicBezTo>
                <a:cubicBezTo>
                  <a:pt x="56" y="179"/>
                  <a:pt x="76" y="167"/>
                  <a:pt x="95" y="154"/>
                </a:cubicBezTo>
                <a:cubicBezTo>
                  <a:pt x="100" y="169"/>
                  <a:pt x="106" y="184"/>
                  <a:pt x="112" y="199"/>
                </a:cubicBezTo>
                <a:cubicBezTo>
                  <a:pt x="114" y="203"/>
                  <a:pt x="120" y="201"/>
                  <a:pt x="121" y="197"/>
                </a:cubicBezTo>
                <a:cubicBezTo>
                  <a:pt x="127" y="178"/>
                  <a:pt x="133" y="158"/>
                  <a:pt x="139" y="139"/>
                </a:cubicBezTo>
                <a:cubicBezTo>
                  <a:pt x="162" y="146"/>
                  <a:pt x="184" y="149"/>
                  <a:pt x="208" y="149"/>
                </a:cubicBezTo>
                <a:cubicBezTo>
                  <a:pt x="213" y="149"/>
                  <a:pt x="214" y="142"/>
                  <a:pt x="210" y="140"/>
                </a:cubicBezTo>
                <a:close/>
                <a:moveTo>
                  <a:pt x="171" y="59"/>
                </a:moveTo>
                <a:cubicBezTo>
                  <a:pt x="167" y="56"/>
                  <a:pt x="163" y="52"/>
                  <a:pt x="158" y="49"/>
                </a:cubicBezTo>
                <a:cubicBezTo>
                  <a:pt x="165" y="46"/>
                  <a:pt x="172" y="44"/>
                  <a:pt x="179" y="41"/>
                </a:cubicBezTo>
                <a:cubicBezTo>
                  <a:pt x="176" y="47"/>
                  <a:pt x="174" y="53"/>
                  <a:pt x="171" y="59"/>
                </a:cubicBezTo>
                <a:close/>
                <a:moveTo>
                  <a:pt x="144" y="54"/>
                </a:moveTo>
                <a:cubicBezTo>
                  <a:pt x="147" y="53"/>
                  <a:pt x="151" y="51"/>
                  <a:pt x="154" y="50"/>
                </a:cubicBezTo>
                <a:cubicBezTo>
                  <a:pt x="159" y="55"/>
                  <a:pt x="164" y="59"/>
                  <a:pt x="169" y="64"/>
                </a:cubicBezTo>
                <a:cubicBezTo>
                  <a:pt x="168" y="66"/>
                  <a:pt x="167" y="69"/>
                  <a:pt x="166" y="72"/>
                </a:cubicBezTo>
                <a:cubicBezTo>
                  <a:pt x="158" y="67"/>
                  <a:pt x="150" y="61"/>
                  <a:pt x="143" y="54"/>
                </a:cubicBezTo>
                <a:cubicBezTo>
                  <a:pt x="144" y="54"/>
                  <a:pt x="144" y="54"/>
                  <a:pt x="144" y="54"/>
                </a:cubicBezTo>
                <a:close/>
                <a:moveTo>
                  <a:pt x="138" y="56"/>
                </a:moveTo>
                <a:cubicBezTo>
                  <a:pt x="145" y="65"/>
                  <a:pt x="153" y="72"/>
                  <a:pt x="163" y="77"/>
                </a:cubicBezTo>
                <a:cubicBezTo>
                  <a:pt x="162" y="80"/>
                  <a:pt x="160" y="83"/>
                  <a:pt x="158" y="86"/>
                </a:cubicBezTo>
                <a:cubicBezTo>
                  <a:pt x="154" y="83"/>
                  <a:pt x="149" y="80"/>
                  <a:pt x="145" y="76"/>
                </a:cubicBezTo>
                <a:cubicBezTo>
                  <a:pt x="138" y="71"/>
                  <a:pt x="131" y="66"/>
                  <a:pt x="125" y="61"/>
                </a:cubicBezTo>
                <a:cubicBezTo>
                  <a:pt x="129" y="60"/>
                  <a:pt x="134" y="58"/>
                  <a:pt x="138" y="56"/>
                </a:cubicBezTo>
                <a:close/>
                <a:moveTo>
                  <a:pt x="45" y="173"/>
                </a:moveTo>
                <a:cubicBezTo>
                  <a:pt x="48" y="169"/>
                  <a:pt x="50" y="164"/>
                  <a:pt x="53" y="160"/>
                </a:cubicBezTo>
                <a:cubicBezTo>
                  <a:pt x="55" y="161"/>
                  <a:pt x="57" y="163"/>
                  <a:pt x="59" y="164"/>
                </a:cubicBezTo>
                <a:cubicBezTo>
                  <a:pt x="59" y="165"/>
                  <a:pt x="59" y="165"/>
                  <a:pt x="60" y="165"/>
                </a:cubicBezTo>
                <a:cubicBezTo>
                  <a:pt x="55" y="168"/>
                  <a:pt x="50" y="170"/>
                  <a:pt x="45" y="173"/>
                </a:cubicBezTo>
                <a:close/>
                <a:moveTo>
                  <a:pt x="61" y="164"/>
                </a:moveTo>
                <a:cubicBezTo>
                  <a:pt x="62" y="163"/>
                  <a:pt x="62" y="162"/>
                  <a:pt x="61" y="162"/>
                </a:cubicBezTo>
                <a:cubicBezTo>
                  <a:pt x="59" y="160"/>
                  <a:pt x="57" y="158"/>
                  <a:pt x="55" y="156"/>
                </a:cubicBezTo>
                <a:cubicBezTo>
                  <a:pt x="56" y="153"/>
                  <a:pt x="57" y="151"/>
                  <a:pt x="59" y="148"/>
                </a:cubicBezTo>
                <a:cubicBezTo>
                  <a:pt x="61" y="150"/>
                  <a:pt x="63" y="152"/>
                  <a:pt x="66" y="154"/>
                </a:cubicBezTo>
                <a:cubicBezTo>
                  <a:pt x="67" y="156"/>
                  <a:pt x="69" y="157"/>
                  <a:pt x="70" y="158"/>
                </a:cubicBezTo>
                <a:cubicBezTo>
                  <a:pt x="67" y="160"/>
                  <a:pt x="64" y="162"/>
                  <a:pt x="61" y="164"/>
                </a:cubicBezTo>
                <a:close/>
                <a:moveTo>
                  <a:pt x="74" y="156"/>
                </a:moveTo>
                <a:cubicBezTo>
                  <a:pt x="72" y="154"/>
                  <a:pt x="69" y="153"/>
                  <a:pt x="67" y="151"/>
                </a:cubicBezTo>
                <a:cubicBezTo>
                  <a:pt x="65" y="149"/>
                  <a:pt x="62" y="147"/>
                  <a:pt x="60" y="145"/>
                </a:cubicBezTo>
                <a:cubicBezTo>
                  <a:pt x="62" y="142"/>
                  <a:pt x="63" y="139"/>
                  <a:pt x="65" y="136"/>
                </a:cubicBezTo>
                <a:cubicBezTo>
                  <a:pt x="71" y="141"/>
                  <a:pt x="77" y="146"/>
                  <a:pt x="84" y="149"/>
                </a:cubicBezTo>
                <a:cubicBezTo>
                  <a:pt x="80" y="152"/>
                  <a:pt x="77" y="154"/>
                  <a:pt x="74" y="156"/>
                </a:cubicBezTo>
                <a:close/>
                <a:moveTo>
                  <a:pt x="95" y="142"/>
                </a:moveTo>
                <a:cubicBezTo>
                  <a:pt x="92" y="144"/>
                  <a:pt x="90" y="145"/>
                  <a:pt x="87" y="147"/>
                </a:cubicBezTo>
                <a:cubicBezTo>
                  <a:pt x="80" y="142"/>
                  <a:pt x="73" y="137"/>
                  <a:pt x="67" y="133"/>
                </a:cubicBezTo>
                <a:cubicBezTo>
                  <a:pt x="68" y="131"/>
                  <a:pt x="68" y="129"/>
                  <a:pt x="69" y="127"/>
                </a:cubicBezTo>
                <a:cubicBezTo>
                  <a:pt x="70" y="126"/>
                  <a:pt x="70" y="123"/>
                  <a:pt x="69" y="121"/>
                </a:cubicBezTo>
                <a:cubicBezTo>
                  <a:pt x="51" y="107"/>
                  <a:pt x="34" y="92"/>
                  <a:pt x="18" y="76"/>
                </a:cubicBezTo>
                <a:cubicBezTo>
                  <a:pt x="19" y="76"/>
                  <a:pt x="20" y="76"/>
                  <a:pt x="21" y="76"/>
                </a:cubicBezTo>
                <a:cubicBezTo>
                  <a:pt x="46" y="98"/>
                  <a:pt x="71" y="120"/>
                  <a:pt x="97" y="141"/>
                </a:cubicBezTo>
                <a:cubicBezTo>
                  <a:pt x="96" y="141"/>
                  <a:pt x="96" y="141"/>
                  <a:pt x="95" y="142"/>
                </a:cubicBezTo>
                <a:close/>
                <a:moveTo>
                  <a:pt x="116" y="182"/>
                </a:moveTo>
                <a:cubicBezTo>
                  <a:pt x="111" y="170"/>
                  <a:pt x="107" y="158"/>
                  <a:pt x="103" y="146"/>
                </a:cubicBezTo>
                <a:cubicBezTo>
                  <a:pt x="109" y="151"/>
                  <a:pt x="116" y="156"/>
                  <a:pt x="122" y="161"/>
                </a:cubicBezTo>
                <a:cubicBezTo>
                  <a:pt x="120" y="168"/>
                  <a:pt x="118" y="175"/>
                  <a:pt x="116" y="182"/>
                </a:cubicBezTo>
                <a:close/>
                <a:moveTo>
                  <a:pt x="124" y="157"/>
                </a:moveTo>
                <a:cubicBezTo>
                  <a:pt x="93" y="129"/>
                  <a:pt x="60" y="102"/>
                  <a:pt x="27" y="77"/>
                </a:cubicBezTo>
                <a:cubicBezTo>
                  <a:pt x="31" y="77"/>
                  <a:pt x="35" y="78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69" y="102"/>
                  <a:pt x="97" y="125"/>
                  <a:pt x="126" y="148"/>
                </a:cubicBezTo>
                <a:cubicBezTo>
                  <a:pt x="125" y="151"/>
                  <a:pt x="124" y="154"/>
                  <a:pt x="124" y="157"/>
                </a:cubicBezTo>
                <a:close/>
                <a:moveTo>
                  <a:pt x="127" y="144"/>
                </a:moveTo>
                <a:cubicBezTo>
                  <a:pt x="102" y="121"/>
                  <a:pt x="75" y="100"/>
                  <a:pt x="48" y="81"/>
                </a:cubicBezTo>
                <a:cubicBezTo>
                  <a:pt x="53" y="82"/>
                  <a:pt x="59" y="85"/>
                  <a:pt x="64" y="87"/>
                </a:cubicBezTo>
                <a:cubicBezTo>
                  <a:pt x="68" y="89"/>
                  <a:pt x="70" y="87"/>
                  <a:pt x="71" y="84"/>
                </a:cubicBezTo>
                <a:cubicBezTo>
                  <a:pt x="91" y="101"/>
                  <a:pt x="111" y="117"/>
                  <a:pt x="131" y="133"/>
                </a:cubicBezTo>
                <a:cubicBezTo>
                  <a:pt x="130" y="137"/>
                  <a:pt x="129" y="141"/>
                  <a:pt x="127" y="144"/>
                </a:cubicBezTo>
                <a:close/>
                <a:moveTo>
                  <a:pt x="138" y="128"/>
                </a:moveTo>
                <a:cubicBezTo>
                  <a:pt x="136" y="127"/>
                  <a:pt x="134" y="128"/>
                  <a:pt x="133" y="129"/>
                </a:cubicBezTo>
                <a:cubicBezTo>
                  <a:pt x="113" y="112"/>
                  <a:pt x="92" y="96"/>
                  <a:pt x="72" y="79"/>
                </a:cubicBezTo>
                <a:cubicBezTo>
                  <a:pt x="72" y="78"/>
                  <a:pt x="72" y="78"/>
                  <a:pt x="72" y="77"/>
                </a:cubicBezTo>
                <a:cubicBezTo>
                  <a:pt x="72" y="73"/>
                  <a:pt x="72" y="69"/>
                  <a:pt x="72" y="66"/>
                </a:cubicBezTo>
                <a:cubicBezTo>
                  <a:pt x="86" y="79"/>
                  <a:pt x="101" y="91"/>
                  <a:pt x="117" y="103"/>
                </a:cubicBezTo>
                <a:cubicBezTo>
                  <a:pt x="130" y="113"/>
                  <a:pt x="142" y="125"/>
                  <a:pt x="157" y="133"/>
                </a:cubicBezTo>
                <a:cubicBezTo>
                  <a:pt x="150" y="132"/>
                  <a:pt x="144" y="130"/>
                  <a:pt x="138" y="128"/>
                </a:cubicBezTo>
                <a:close/>
                <a:moveTo>
                  <a:pt x="167" y="136"/>
                </a:moveTo>
                <a:cubicBezTo>
                  <a:pt x="168" y="135"/>
                  <a:pt x="168" y="134"/>
                  <a:pt x="167" y="133"/>
                </a:cubicBezTo>
                <a:cubicBezTo>
                  <a:pt x="153" y="119"/>
                  <a:pt x="136" y="109"/>
                  <a:pt x="121" y="98"/>
                </a:cubicBezTo>
                <a:cubicBezTo>
                  <a:pt x="105" y="85"/>
                  <a:pt x="88" y="72"/>
                  <a:pt x="72" y="60"/>
                </a:cubicBezTo>
                <a:cubicBezTo>
                  <a:pt x="72" y="54"/>
                  <a:pt x="72" y="48"/>
                  <a:pt x="72" y="43"/>
                </a:cubicBezTo>
                <a:cubicBezTo>
                  <a:pt x="108" y="74"/>
                  <a:pt x="142" y="106"/>
                  <a:pt x="178" y="137"/>
                </a:cubicBezTo>
                <a:cubicBezTo>
                  <a:pt x="174" y="137"/>
                  <a:pt x="171" y="136"/>
                  <a:pt x="167" y="136"/>
                </a:cubicBezTo>
                <a:close/>
                <a:moveTo>
                  <a:pt x="188" y="138"/>
                </a:moveTo>
                <a:cubicBezTo>
                  <a:pt x="152" y="102"/>
                  <a:pt x="112" y="69"/>
                  <a:pt x="72" y="37"/>
                </a:cubicBezTo>
                <a:cubicBezTo>
                  <a:pt x="72" y="30"/>
                  <a:pt x="73" y="23"/>
                  <a:pt x="73" y="16"/>
                </a:cubicBezTo>
                <a:cubicBezTo>
                  <a:pt x="81" y="25"/>
                  <a:pt x="89" y="34"/>
                  <a:pt x="97" y="43"/>
                </a:cubicBezTo>
                <a:cubicBezTo>
                  <a:pt x="101" y="49"/>
                  <a:pt x="108" y="60"/>
                  <a:pt x="116" y="62"/>
                </a:cubicBezTo>
                <a:cubicBezTo>
                  <a:pt x="117" y="62"/>
                  <a:pt x="117" y="62"/>
                  <a:pt x="118" y="62"/>
                </a:cubicBezTo>
                <a:cubicBezTo>
                  <a:pt x="126" y="68"/>
                  <a:pt x="134" y="75"/>
                  <a:pt x="141" y="81"/>
                </a:cubicBezTo>
                <a:cubicBezTo>
                  <a:pt x="146" y="84"/>
                  <a:pt x="150" y="89"/>
                  <a:pt x="155" y="92"/>
                </a:cubicBezTo>
                <a:cubicBezTo>
                  <a:pt x="155" y="93"/>
                  <a:pt x="154" y="94"/>
                  <a:pt x="154" y="94"/>
                </a:cubicBezTo>
                <a:cubicBezTo>
                  <a:pt x="153" y="96"/>
                  <a:pt x="153" y="99"/>
                  <a:pt x="155" y="100"/>
                </a:cubicBezTo>
                <a:cubicBezTo>
                  <a:pt x="167" y="114"/>
                  <a:pt x="180" y="127"/>
                  <a:pt x="194" y="139"/>
                </a:cubicBezTo>
                <a:cubicBezTo>
                  <a:pt x="192" y="139"/>
                  <a:pt x="190" y="138"/>
                  <a:pt x="188" y="138"/>
                </a:cubicBezTo>
                <a:close/>
              </a:path>
            </a:pathLst>
          </a:custGeom>
          <a:solidFill>
            <a:srgbClr val="0E8E8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F59B3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08" name="直角三角形 107">
            <a:extLst>
              <a:ext uri="{FF2B5EF4-FFF2-40B4-BE49-F238E27FC236}">
                <a16:creationId xmlns:a16="http://schemas.microsoft.com/office/drawing/2014/main" id="{8F338F79-17C3-4138-8C34-5015F4D6546A}"/>
              </a:ext>
            </a:extLst>
          </p:cNvPr>
          <p:cNvSpPr/>
          <p:nvPr/>
        </p:nvSpPr>
        <p:spPr>
          <a:xfrm rot="5400000">
            <a:off x="5055522" y="3603175"/>
            <a:ext cx="1391588" cy="936334"/>
          </a:xfrm>
          <a:prstGeom prst="rtTriangle">
            <a:avLst/>
          </a:prstGeom>
          <a:ln>
            <a:solidFill>
              <a:srgbClr val="091D18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直角三角形 108">
            <a:extLst>
              <a:ext uri="{FF2B5EF4-FFF2-40B4-BE49-F238E27FC236}">
                <a16:creationId xmlns:a16="http://schemas.microsoft.com/office/drawing/2014/main" id="{734E7341-FAF8-4393-BEF4-542B6781286D}"/>
              </a:ext>
            </a:extLst>
          </p:cNvPr>
          <p:cNvSpPr/>
          <p:nvPr/>
        </p:nvSpPr>
        <p:spPr>
          <a:xfrm rot="10800000">
            <a:off x="3881936" y="3829204"/>
            <a:ext cx="1391588" cy="936334"/>
          </a:xfrm>
          <a:prstGeom prst="rtTriangle">
            <a:avLst/>
          </a:prstGeom>
          <a:ln>
            <a:solidFill>
              <a:srgbClr val="091D18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" name="直角三角形 109">
            <a:extLst>
              <a:ext uri="{FF2B5EF4-FFF2-40B4-BE49-F238E27FC236}">
                <a16:creationId xmlns:a16="http://schemas.microsoft.com/office/drawing/2014/main" id="{87FA0CB4-452A-40E6-923E-99B8CC68BC41}"/>
              </a:ext>
            </a:extLst>
          </p:cNvPr>
          <p:cNvSpPr/>
          <p:nvPr/>
        </p:nvSpPr>
        <p:spPr>
          <a:xfrm rot="16200000">
            <a:off x="3658684" y="2666841"/>
            <a:ext cx="1391588" cy="936334"/>
          </a:xfrm>
          <a:prstGeom prst="rtTriangle">
            <a:avLst/>
          </a:prstGeom>
          <a:ln>
            <a:solidFill>
              <a:srgbClr val="091D18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1" name="组合 110">
            <a:extLst>
              <a:ext uri="{FF2B5EF4-FFF2-40B4-BE49-F238E27FC236}">
                <a16:creationId xmlns:a16="http://schemas.microsoft.com/office/drawing/2014/main" id="{6CCA86F6-30BA-4349-8AD6-99CBAABC6186}"/>
              </a:ext>
            </a:extLst>
          </p:cNvPr>
          <p:cNvGrpSpPr/>
          <p:nvPr/>
        </p:nvGrpSpPr>
        <p:grpSpPr>
          <a:xfrm>
            <a:off x="4409973" y="2430362"/>
            <a:ext cx="1809510" cy="1324767"/>
            <a:chOff x="4973543" y="2177380"/>
            <a:chExt cx="1809510" cy="1324767"/>
          </a:xfrm>
        </p:grpSpPr>
        <p:sp>
          <p:nvSpPr>
            <p:cNvPr id="112" name="直角三角形 111">
              <a:extLst>
                <a:ext uri="{FF2B5EF4-FFF2-40B4-BE49-F238E27FC236}">
                  <a16:creationId xmlns:a16="http://schemas.microsoft.com/office/drawing/2014/main" id="{50E2820F-2864-4A69-96BD-D98ECDEA618A}"/>
                </a:ext>
              </a:extLst>
            </p:cNvPr>
            <p:cNvSpPr/>
            <p:nvPr/>
          </p:nvSpPr>
          <p:spPr>
            <a:xfrm>
              <a:off x="5391465" y="2177380"/>
              <a:ext cx="1391588" cy="936334"/>
            </a:xfrm>
            <a:prstGeom prst="rtTriangle">
              <a:avLst/>
            </a:prstGeom>
            <a:ln>
              <a:solidFill>
                <a:srgbClr val="091D18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3" name="组合 112">
              <a:extLst>
                <a:ext uri="{FF2B5EF4-FFF2-40B4-BE49-F238E27FC236}">
                  <a16:creationId xmlns:a16="http://schemas.microsoft.com/office/drawing/2014/main" id="{AC9492FE-4145-4E5C-92B2-93C4CC179D8A}"/>
                </a:ext>
              </a:extLst>
            </p:cNvPr>
            <p:cNvGrpSpPr/>
            <p:nvPr/>
          </p:nvGrpSpPr>
          <p:grpSpPr>
            <a:xfrm>
              <a:off x="4973543" y="2229714"/>
              <a:ext cx="1564181" cy="1272433"/>
              <a:chOff x="4973543" y="2229714"/>
              <a:chExt cx="1564181" cy="1272433"/>
            </a:xfrm>
          </p:grpSpPr>
          <p:sp>
            <p:nvSpPr>
              <p:cNvPr id="114" name="Text Box 36">
                <a:extLst>
                  <a:ext uri="{FF2B5EF4-FFF2-40B4-BE49-F238E27FC236}">
                    <a16:creationId xmlns:a16="http://schemas.microsoft.com/office/drawing/2014/main" id="{E4537074-5669-4A9F-9AA5-E30BC3F506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93020" y="2229714"/>
                <a:ext cx="544704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ctr">
                  <a:spcBef>
                    <a:spcPct val="50000"/>
                  </a:spcBef>
                  <a:defRPr kumimoji="1" sz="2800" b="1">
                    <a:solidFill>
                      <a:srgbClr val="245E52"/>
                    </a:solidFill>
                    <a:cs typeface="+mn-ea"/>
                  </a:defRPr>
                </a:lvl1pPr>
                <a:lvl2pPr marL="742950" indent="-28575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2400" b="0" i="1" dirty="0">
                    <a:ln w="0"/>
                    <a:solidFill>
                      <a:srgbClr val="091D18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  <a:sym typeface="+mn-lt"/>
                  </a:rPr>
                  <a:t>c</a:t>
                </a:r>
              </a:p>
            </p:txBody>
          </p:sp>
          <p:sp>
            <p:nvSpPr>
              <p:cNvPr id="115" name="Text Box 36">
                <a:extLst>
                  <a:ext uri="{FF2B5EF4-FFF2-40B4-BE49-F238E27FC236}">
                    <a16:creationId xmlns:a16="http://schemas.microsoft.com/office/drawing/2014/main" id="{01D93702-DE83-4223-BB63-0918C4EFC6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3920" y="3040482"/>
                <a:ext cx="544704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ctr">
                  <a:spcBef>
                    <a:spcPct val="50000"/>
                  </a:spcBef>
                  <a:defRPr kumimoji="1" sz="2800" b="1">
                    <a:solidFill>
                      <a:srgbClr val="245E52"/>
                    </a:solidFill>
                    <a:cs typeface="+mn-ea"/>
                  </a:defRPr>
                </a:lvl1pPr>
                <a:lvl2pPr marL="742950" indent="-28575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2400" b="0" i="1" dirty="0">
                    <a:ln w="0"/>
                    <a:solidFill>
                      <a:srgbClr val="091D18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  <a:sym typeface="+mn-lt"/>
                  </a:rPr>
                  <a:t>a</a:t>
                </a:r>
              </a:p>
            </p:txBody>
          </p:sp>
          <p:sp>
            <p:nvSpPr>
              <p:cNvPr id="116" name="Text Box 36">
                <a:extLst>
                  <a:ext uri="{FF2B5EF4-FFF2-40B4-BE49-F238E27FC236}">
                    <a16:creationId xmlns:a16="http://schemas.microsoft.com/office/drawing/2014/main" id="{6F1F5A23-7D19-4485-818A-92BD16C13E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73543" y="2499295"/>
                <a:ext cx="544704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ctr">
                  <a:spcBef>
                    <a:spcPct val="50000"/>
                  </a:spcBef>
                  <a:defRPr kumimoji="1" sz="2800" b="1">
                    <a:solidFill>
                      <a:srgbClr val="245E52"/>
                    </a:solidFill>
                    <a:cs typeface="+mn-ea"/>
                  </a:defRPr>
                </a:lvl1pPr>
                <a:lvl2pPr marL="742950" indent="-28575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2400" b="0" i="1" dirty="0">
                    <a:ln w="0"/>
                    <a:solidFill>
                      <a:srgbClr val="091D18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  <a:sym typeface="+mn-lt"/>
                  </a:rPr>
                  <a:t>b</a:t>
                </a:r>
              </a:p>
            </p:txBody>
          </p:sp>
        </p:grpSp>
      </p:grpSp>
      <p:pic>
        <p:nvPicPr>
          <p:cNvPr id="126" name="图片 125">
            <a:extLst>
              <a:ext uri="{FF2B5EF4-FFF2-40B4-BE49-F238E27FC236}">
                <a16:creationId xmlns:a16="http://schemas.microsoft.com/office/drawing/2014/main" id="{860ED6BA-5AA8-4450-A395-382C11964D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33" t="3121" r="15543" b="32956"/>
          <a:stretch/>
        </p:blipFill>
        <p:spPr>
          <a:xfrm>
            <a:off x="814426" y="2286691"/>
            <a:ext cx="2645059" cy="3352417"/>
          </a:xfrm>
          <a:prstGeom prst="roundRect">
            <a:avLst>
              <a:gd name="adj" fmla="val 11111"/>
            </a:avLst>
          </a:prstGeom>
          <a:ln w="190500" cap="rnd">
            <a:solidFill>
              <a:srgbClr val="C8C6BD"/>
            </a:solidFill>
            <a:prstDash val="solid"/>
          </a:ln>
          <a:effectLst>
            <a:outerShdw blurRad="101600" dist="50800" dir="7200000" algn="tl" rotWithShape="0">
              <a:srgbClr val="000000">
                <a:alpha val="45000"/>
              </a:srgbClr>
            </a:outerShdw>
          </a:effectLst>
          <a:scene3d>
            <a:camera prst="perspectiveFront" fov="5400000"/>
            <a:lightRig rig="threePt" dir="t">
              <a:rot lat="0" lon="0" rev="19200000"/>
            </a:lightRig>
          </a:scene3d>
          <a:sp3d extrusionH="25400">
            <a:bevelT w="304800" h="152400" prst="hardEdge"/>
            <a:extrusionClr>
              <a:srgbClr val="FFFFFF"/>
            </a:extrusionClr>
          </a:sp3d>
        </p:spPr>
      </p:pic>
      <p:pic>
        <p:nvPicPr>
          <p:cNvPr id="53" name="图片 52">
            <a:extLst>
              <a:ext uri="{FF2B5EF4-FFF2-40B4-BE49-F238E27FC236}">
                <a16:creationId xmlns:a16="http://schemas.microsoft.com/office/drawing/2014/main" id="{0777B9B6-2817-4668-A82D-13E587E72F0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3333"/>
          <a:stretch/>
        </p:blipFill>
        <p:spPr>
          <a:xfrm>
            <a:off x="3847105" y="2348131"/>
            <a:ext cx="2433147" cy="3258255"/>
          </a:xfrm>
          <a:prstGeom prst="rect">
            <a:avLst/>
          </a:prstGeom>
        </p:spPr>
      </p:pic>
      <p:pic>
        <p:nvPicPr>
          <p:cNvPr id="118" name="图片 117">
            <a:extLst>
              <a:ext uri="{FF2B5EF4-FFF2-40B4-BE49-F238E27FC236}">
                <a16:creationId xmlns:a16="http://schemas.microsoft.com/office/drawing/2014/main" id="{03E61E81-20E6-4EA0-8B9C-2DCB01646F3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7848" y="1188615"/>
            <a:ext cx="2495550" cy="296227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20" name="图片 119">
            <a:extLst>
              <a:ext uri="{FF2B5EF4-FFF2-40B4-BE49-F238E27FC236}">
                <a16:creationId xmlns:a16="http://schemas.microsoft.com/office/drawing/2014/main" id="{994278C2-D7C3-4519-B323-2D7C4EC20F4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093"/>
          <a:stretch/>
        </p:blipFill>
        <p:spPr>
          <a:xfrm>
            <a:off x="7596737" y="3366696"/>
            <a:ext cx="2546717" cy="296227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22" name="图片 121">
            <a:extLst>
              <a:ext uri="{FF2B5EF4-FFF2-40B4-BE49-F238E27FC236}">
                <a16:creationId xmlns:a16="http://schemas.microsoft.com/office/drawing/2014/main" id="{DA61205B-1C20-4135-AC6F-1B8D6E2FC7F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42125" y="1087175"/>
            <a:ext cx="2495550" cy="3163109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0" name="Text Box 6">
            <a:hlinkClick r:id="rId2" action="ppaction://hlinkfile"/>
            <a:extLst>
              <a:ext uri="{FF2B5EF4-FFF2-40B4-BE49-F238E27FC236}">
                <a16:creationId xmlns:a16="http://schemas.microsoft.com/office/drawing/2014/main" id="{108FCB6C-E40D-4901-B845-5A6EBF47D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915" y="5686376"/>
            <a:ext cx="1148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赵爽</a:t>
            </a:r>
          </a:p>
        </p:txBody>
      </p:sp>
      <p:sp>
        <p:nvSpPr>
          <p:cNvPr id="71" name="Text Box 6">
            <a:hlinkClick r:id="rId2" action="ppaction://hlinkfile"/>
            <a:extLst>
              <a:ext uri="{FF2B5EF4-FFF2-40B4-BE49-F238E27FC236}">
                <a16:creationId xmlns:a16="http://schemas.microsoft.com/office/drawing/2014/main" id="{3921FED5-C150-4B37-8B08-768E84956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6395" y="4019451"/>
            <a:ext cx="15266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欧几里得</a:t>
            </a:r>
          </a:p>
        </p:txBody>
      </p:sp>
      <p:sp>
        <p:nvSpPr>
          <p:cNvPr id="72" name="Text Box 6">
            <a:hlinkClick r:id="rId2" action="ppaction://hlinkfile"/>
            <a:extLst>
              <a:ext uri="{FF2B5EF4-FFF2-40B4-BE49-F238E27FC236}">
                <a16:creationId xmlns:a16="http://schemas.microsoft.com/office/drawing/2014/main" id="{605CAE46-F235-45FE-B00F-85168E6A7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50891" y="4258099"/>
            <a:ext cx="15266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加菲尔德</a:t>
            </a:r>
          </a:p>
        </p:txBody>
      </p:sp>
      <p:sp>
        <p:nvSpPr>
          <p:cNvPr id="73" name="Text Box 6">
            <a:hlinkClick r:id="rId2" action="ppaction://hlinkfile"/>
            <a:extLst>
              <a:ext uri="{FF2B5EF4-FFF2-40B4-BE49-F238E27FC236}">
                <a16:creationId xmlns:a16="http://schemas.microsoft.com/office/drawing/2014/main" id="{36ACA796-649B-4216-B74C-2DAB3E13AE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9155" y="6360022"/>
            <a:ext cx="15266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达芬奇</a:t>
            </a:r>
          </a:p>
        </p:txBody>
      </p:sp>
    </p:spTree>
    <p:extLst>
      <p:ext uri="{BB962C8B-B14F-4D97-AF65-F5344CB8AC3E}">
        <p14:creationId xmlns:p14="http://schemas.microsoft.com/office/powerpoint/2010/main" val="270775480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0" grpId="0" animBg="1"/>
      <p:bldP spid="108" grpId="0" animBg="1"/>
      <p:bldP spid="109" grpId="0" animBg="1"/>
      <p:bldP spid="110" grpId="0" animBg="1"/>
      <p:bldP spid="70" grpId="0"/>
      <p:bldP spid="71" grpId="0"/>
      <p:bldP spid="72" grpId="0"/>
      <p:bldP spid="7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9ACC0832-963A-418D-BF0E-2253227C4CA9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9" name="Freeform 166">
              <a:extLst>
                <a:ext uri="{FF2B5EF4-FFF2-40B4-BE49-F238E27FC236}">
                  <a16:creationId xmlns:a16="http://schemas.microsoft.com/office/drawing/2014/main" id="{A2819A03-CF51-4020-9F95-7C9B61F45B37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67">
              <a:extLst>
                <a:ext uri="{FF2B5EF4-FFF2-40B4-BE49-F238E27FC236}">
                  <a16:creationId xmlns:a16="http://schemas.microsoft.com/office/drawing/2014/main" id="{A45020FD-3358-40A4-A57B-D32201E7A910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68">
              <a:extLst>
                <a:ext uri="{FF2B5EF4-FFF2-40B4-BE49-F238E27FC236}">
                  <a16:creationId xmlns:a16="http://schemas.microsoft.com/office/drawing/2014/main" id="{225E4B8D-E952-43EA-8799-597B7026FAD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69">
              <a:extLst>
                <a:ext uri="{FF2B5EF4-FFF2-40B4-BE49-F238E27FC236}">
                  <a16:creationId xmlns:a16="http://schemas.microsoft.com/office/drawing/2014/main" id="{2E1548A1-E600-4B49-8C4B-3C7EE687619D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0">
              <a:extLst>
                <a:ext uri="{FF2B5EF4-FFF2-40B4-BE49-F238E27FC236}">
                  <a16:creationId xmlns:a16="http://schemas.microsoft.com/office/drawing/2014/main" id="{C3F3F9E5-1186-42DF-953C-C7C05D376FD2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1">
              <a:extLst>
                <a:ext uri="{FF2B5EF4-FFF2-40B4-BE49-F238E27FC236}">
                  <a16:creationId xmlns:a16="http://schemas.microsoft.com/office/drawing/2014/main" id="{D93473FF-3FAE-4FE6-B5C0-EE0A8BF1AE9E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2">
              <a:extLst>
                <a:ext uri="{FF2B5EF4-FFF2-40B4-BE49-F238E27FC236}">
                  <a16:creationId xmlns:a16="http://schemas.microsoft.com/office/drawing/2014/main" id="{8207BE3A-EF59-4D09-8B85-75E13857937B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3">
              <a:extLst>
                <a:ext uri="{FF2B5EF4-FFF2-40B4-BE49-F238E27FC236}">
                  <a16:creationId xmlns:a16="http://schemas.microsoft.com/office/drawing/2014/main" id="{A6870ED1-701C-49F1-8839-C901702CCE98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C31986EC-55BC-43D6-A02D-BB6017D029EB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507BF019-214E-49E0-A445-8DB9AA883B1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76">
              <a:extLst>
                <a:ext uri="{FF2B5EF4-FFF2-40B4-BE49-F238E27FC236}">
                  <a16:creationId xmlns:a16="http://schemas.microsoft.com/office/drawing/2014/main" id="{47875F52-5373-4850-A74B-C00170209744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77">
              <a:extLst>
                <a:ext uri="{FF2B5EF4-FFF2-40B4-BE49-F238E27FC236}">
                  <a16:creationId xmlns:a16="http://schemas.microsoft.com/office/drawing/2014/main" id="{F833B03B-923E-450B-B329-DEFECF3EC2AE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78">
              <a:extLst>
                <a:ext uri="{FF2B5EF4-FFF2-40B4-BE49-F238E27FC236}">
                  <a16:creationId xmlns:a16="http://schemas.microsoft.com/office/drawing/2014/main" id="{642781F9-5F10-4C6C-AF8A-767E0A08372D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79">
              <a:extLst>
                <a:ext uri="{FF2B5EF4-FFF2-40B4-BE49-F238E27FC236}">
                  <a16:creationId xmlns:a16="http://schemas.microsoft.com/office/drawing/2014/main" id="{5A9A57E0-AC99-4C41-B2DF-5BC78BDE7720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0">
              <a:extLst>
                <a:ext uri="{FF2B5EF4-FFF2-40B4-BE49-F238E27FC236}">
                  <a16:creationId xmlns:a16="http://schemas.microsoft.com/office/drawing/2014/main" id="{0DE06D60-ABD7-4AB8-B426-C36DA88DBD92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1">
              <a:extLst>
                <a:ext uri="{FF2B5EF4-FFF2-40B4-BE49-F238E27FC236}">
                  <a16:creationId xmlns:a16="http://schemas.microsoft.com/office/drawing/2014/main" id="{FA3F3D6A-856C-477F-AD1E-333CB26BD5B6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2">
              <a:extLst>
                <a:ext uri="{FF2B5EF4-FFF2-40B4-BE49-F238E27FC236}">
                  <a16:creationId xmlns:a16="http://schemas.microsoft.com/office/drawing/2014/main" id="{FBFCA7AE-F774-4FE1-836C-56569E19FD67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8E10F662-73AB-4268-B1B9-455DD84F91E6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84">
              <a:extLst>
                <a:ext uri="{FF2B5EF4-FFF2-40B4-BE49-F238E27FC236}">
                  <a16:creationId xmlns:a16="http://schemas.microsoft.com/office/drawing/2014/main" id="{48D07859-3465-40C6-8A87-EC63EDF6E6C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85">
              <a:extLst>
                <a:ext uri="{FF2B5EF4-FFF2-40B4-BE49-F238E27FC236}">
                  <a16:creationId xmlns:a16="http://schemas.microsoft.com/office/drawing/2014/main" id="{D14C14A0-1EC2-49CD-B855-CFB9B93A8F94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86">
              <a:extLst>
                <a:ext uri="{FF2B5EF4-FFF2-40B4-BE49-F238E27FC236}">
                  <a16:creationId xmlns:a16="http://schemas.microsoft.com/office/drawing/2014/main" id="{8D516FC8-5907-45D2-B91A-26A87EE33513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87">
              <a:extLst>
                <a:ext uri="{FF2B5EF4-FFF2-40B4-BE49-F238E27FC236}">
                  <a16:creationId xmlns:a16="http://schemas.microsoft.com/office/drawing/2014/main" id="{BC71CAA6-1B1C-4677-A9DE-906A962CC7FF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88">
              <a:extLst>
                <a:ext uri="{FF2B5EF4-FFF2-40B4-BE49-F238E27FC236}">
                  <a16:creationId xmlns:a16="http://schemas.microsoft.com/office/drawing/2014/main" id="{D7A4C440-54E0-45E6-8642-818C0E90964C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89">
              <a:extLst>
                <a:ext uri="{FF2B5EF4-FFF2-40B4-BE49-F238E27FC236}">
                  <a16:creationId xmlns:a16="http://schemas.microsoft.com/office/drawing/2014/main" id="{2084EF44-BF71-46A0-93E9-6726EFED78D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0">
              <a:extLst>
                <a:ext uri="{FF2B5EF4-FFF2-40B4-BE49-F238E27FC236}">
                  <a16:creationId xmlns:a16="http://schemas.microsoft.com/office/drawing/2014/main" id="{D71B433F-AFBE-405B-89FF-045DCE35347C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1">
              <a:extLst>
                <a:ext uri="{FF2B5EF4-FFF2-40B4-BE49-F238E27FC236}">
                  <a16:creationId xmlns:a16="http://schemas.microsoft.com/office/drawing/2014/main" id="{3918F6A4-4F14-4B44-BB69-FE18BDBDDC40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2">
              <a:extLst>
                <a:ext uri="{FF2B5EF4-FFF2-40B4-BE49-F238E27FC236}">
                  <a16:creationId xmlns:a16="http://schemas.microsoft.com/office/drawing/2014/main" id="{51472714-4A6D-4255-B34F-857EE4D90CB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3">
              <a:extLst>
                <a:ext uri="{FF2B5EF4-FFF2-40B4-BE49-F238E27FC236}">
                  <a16:creationId xmlns:a16="http://schemas.microsoft.com/office/drawing/2014/main" id="{B69FC005-EB37-47F2-A5CC-96236E2BC0FD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194">
              <a:extLst>
                <a:ext uri="{FF2B5EF4-FFF2-40B4-BE49-F238E27FC236}">
                  <a16:creationId xmlns:a16="http://schemas.microsoft.com/office/drawing/2014/main" id="{4EBDE19F-C7CC-4E5B-B454-C5FB46C3FB31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195">
              <a:extLst>
                <a:ext uri="{FF2B5EF4-FFF2-40B4-BE49-F238E27FC236}">
                  <a16:creationId xmlns:a16="http://schemas.microsoft.com/office/drawing/2014/main" id="{2479BFCD-3054-47DD-A450-208759F773A5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196">
              <a:extLst>
                <a:ext uri="{FF2B5EF4-FFF2-40B4-BE49-F238E27FC236}">
                  <a16:creationId xmlns:a16="http://schemas.microsoft.com/office/drawing/2014/main" id="{13FB82FF-BD20-400A-B749-7EFE0AFF1A2C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85D9FBAD-B8DB-41FD-ACFE-B45804EB98D9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3C70B6E7-F06D-4B32-8B99-0C483E1BF5A9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199">
              <a:extLst>
                <a:ext uri="{FF2B5EF4-FFF2-40B4-BE49-F238E27FC236}">
                  <a16:creationId xmlns:a16="http://schemas.microsoft.com/office/drawing/2014/main" id="{748704AC-B7CE-4DE2-8481-799B573B4C74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0">
              <a:extLst>
                <a:ext uri="{FF2B5EF4-FFF2-40B4-BE49-F238E27FC236}">
                  <a16:creationId xmlns:a16="http://schemas.microsoft.com/office/drawing/2014/main" id="{20CC8DA8-798D-4EDB-9721-6FB2C6ACFC05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1">
              <a:extLst>
                <a:ext uri="{FF2B5EF4-FFF2-40B4-BE49-F238E27FC236}">
                  <a16:creationId xmlns:a16="http://schemas.microsoft.com/office/drawing/2014/main" id="{2EA0376D-1363-4E33-B4E5-00D481073617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2">
              <a:extLst>
                <a:ext uri="{FF2B5EF4-FFF2-40B4-BE49-F238E27FC236}">
                  <a16:creationId xmlns:a16="http://schemas.microsoft.com/office/drawing/2014/main" id="{2213FE53-E10D-4A4A-91C9-031D8BAAE340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03">
              <a:extLst>
                <a:ext uri="{FF2B5EF4-FFF2-40B4-BE49-F238E27FC236}">
                  <a16:creationId xmlns:a16="http://schemas.microsoft.com/office/drawing/2014/main" id="{94DD4C96-6FDF-411C-B1D2-2FBB125E4653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04">
              <a:extLst>
                <a:ext uri="{FF2B5EF4-FFF2-40B4-BE49-F238E27FC236}">
                  <a16:creationId xmlns:a16="http://schemas.microsoft.com/office/drawing/2014/main" id="{AAC0D1B3-B6D9-49CF-BCF4-3C0E492A3504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4EB96BE6-7F23-4C81-B43F-4876EF31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0E5713E6-1A3F-4BEE-9DEC-99E1AB53A8C5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ED57D5C4-F357-47F0-ACD6-A6AA2CF2ECF7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1" name="Freeform 209">
              <a:extLst>
                <a:ext uri="{FF2B5EF4-FFF2-40B4-BE49-F238E27FC236}">
                  <a16:creationId xmlns:a16="http://schemas.microsoft.com/office/drawing/2014/main" id="{E984AC7F-C82A-48AF-9AB6-2142353533D4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2" name="Freeform 210">
              <a:extLst>
                <a:ext uri="{FF2B5EF4-FFF2-40B4-BE49-F238E27FC236}">
                  <a16:creationId xmlns:a16="http://schemas.microsoft.com/office/drawing/2014/main" id="{5802E99D-6AF4-4B78-824A-F0AECD6F4047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3" name="Freeform 211">
              <a:extLst>
                <a:ext uri="{FF2B5EF4-FFF2-40B4-BE49-F238E27FC236}">
                  <a16:creationId xmlns:a16="http://schemas.microsoft.com/office/drawing/2014/main" id="{B6D4F8AD-3E6B-43F9-9D6B-D9549C0F115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4" name="Freeform 212">
              <a:extLst>
                <a:ext uri="{FF2B5EF4-FFF2-40B4-BE49-F238E27FC236}">
                  <a16:creationId xmlns:a16="http://schemas.microsoft.com/office/drawing/2014/main" id="{8303C133-41EC-469A-93A2-E8746D0E6B13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4A0CB9F-9F9C-45B4-A431-C2E380C2BDF7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6" name="Freeform 334">
              <a:extLst>
                <a:ext uri="{FF2B5EF4-FFF2-40B4-BE49-F238E27FC236}">
                  <a16:creationId xmlns:a16="http://schemas.microsoft.com/office/drawing/2014/main" id="{2610F726-01A4-4413-8A0E-A638FEBDEDA0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7" name="Freeform 334">
              <a:extLst>
                <a:ext uri="{FF2B5EF4-FFF2-40B4-BE49-F238E27FC236}">
                  <a16:creationId xmlns:a16="http://schemas.microsoft.com/office/drawing/2014/main" id="{D64282AD-E4DB-4660-8F4B-1237F889020D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8" name="Freeform 334">
              <a:extLst>
                <a:ext uri="{FF2B5EF4-FFF2-40B4-BE49-F238E27FC236}">
                  <a16:creationId xmlns:a16="http://schemas.microsoft.com/office/drawing/2014/main" id="{97E69827-9C03-4D35-B8BA-2F6201FE3DC5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pic>
        <p:nvPicPr>
          <p:cNvPr id="72" name="图片 71">
            <a:extLst>
              <a:ext uri="{FF2B5EF4-FFF2-40B4-BE49-F238E27FC236}">
                <a16:creationId xmlns:a16="http://schemas.microsoft.com/office/drawing/2014/main" id="{8818F7B1-3B03-4862-9462-96CFED3E22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7147" y="1735538"/>
            <a:ext cx="4822220" cy="2366734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 Box 36">
                <a:extLst>
                  <a:ext uri="{FF2B5EF4-FFF2-40B4-BE49-F238E27FC236}">
                    <a16:creationId xmlns:a16="http://schemas.microsoft.com/office/drawing/2014/main" id="{BBDB1021-3CC7-4721-A51D-E29B4FF783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8495" y="4927397"/>
                <a:ext cx="4943127" cy="1200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kumimoji="1" lang="zh-CN" altLang="en-US" sz="2400" b="0" dirty="0">
                    <a:solidFill>
                      <a:srgbClr val="FF0000"/>
                    </a:solidFill>
                    <a:latin typeface="+mn-lt"/>
                    <a:ea typeface="+mn-ea"/>
                    <a:cs typeface="+mn-ea"/>
                    <a:sym typeface="+mn-lt"/>
                  </a:rPr>
                  <a:t>如果三角形的三边长分别为</a:t>
                </a:r>
                <a:r>
                  <a:rPr kumimoji="1" lang="en-US" altLang="zh-CN" sz="2400" b="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  <a:sym typeface="+mn-lt"/>
                  </a:rPr>
                  <a:t>a</a:t>
                </a:r>
                <a:r>
                  <a:rPr kumimoji="1" lang="zh-CN" altLang="en-US" sz="2400" b="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  <a:sym typeface="+mn-lt"/>
                  </a:rPr>
                  <a:t>、</a:t>
                </a:r>
                <a:r>
                  <a:rPr kumimoji="1" lang="en-US" altLang="zh-CN" sz="2400" b="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  <a:sym typeface="+mn-lt"/>
                  </a:rPr>
                  <a:t>b</a:t>
                </a:r>
                <a:r>
                  <a:rPr kumimoji="1" lang="zh-CN" altLang="en-US" sz="2400" b="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  <a:sym typeface="+mn-lt"/>
                  </a:rPr>
                  <a:t>、</a:t>
                </a:r>
                <a:r>
                  <a:rPr kumimoji="1" lang="en-US" altLang="zh-CN" sz="2400" b="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  <a:sym typeface="+mn-lt"/>
                  </a:rPr>
                  <a:t>c</a:t>
                </a:r>
                <a:r>
                  <a:rPr kumimoji="1" lang="zh-CN" altLang="en-US" sz="2400" b="0" dirty="0">
                    <a:solidFill>
                      <a:srgbClr val="FF0000"/>
                    </a:solidFill>
                    <a:latin typeface="+mn-lt"/>
                    <a:ea typeface="+mn-ea"/>
                    <a:cs typeface="+mn-ea"/>
                    <a:sym typeface="+mn-lt"/>
                  </a:rPr>
                  <a:t>，且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</m:ctrlPr>
                      </m:sSupPr>
                      <m:e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𝑎</m:t>
                        </m:r>
                      </m:e>
                      <m:sup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2</m:t>
                        </m:r>
                      </m:sup>
                    </m:sSup>
                    <m:r>
                      <a:rPr kumimoji="1" lang="en-US" altLang="zh-C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+mn-ea"/>
                        <a:cs typeface="+mn-ea"/>
                        <a:sym typeface="+mn-lt"/>
                      </a:rPr>
                      <m:t>+</m:t>
                    </m:r>
                    <m:sSup>
                      <m:sSupPr>
                        <m:ctrlP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</m:ctrlPr>
                      </m:sSupPr>
                      <m:e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𝑏</m:t>
                        </m:r>
                      </m:e>
                      <m:sup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2</m:t>
                        </m:r>
                      </m:sup>
                    </m:sSup>
                    <m:r>
                      <a:rPr kumimoji="1" lang="en-US" altLang="zh-C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+mn-ea"/>
                        <a:cs typeface="+mn-ea"/>
                        <a:sym typeface="+mn-lt"/>
                      </a:rPr>
                      <m:t>=</m:t>
                    </m:r>
                    <m:sSup>
                      <m:sSupPr>
                        <m:ctrlP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</m:ctrlPr>
                      </m:sSupPr>
                      <m:e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𝑐</m:t>
                        </m:r>
                      </m:e>
                      <m:sup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2</m:t>
                        </m:r>
                      </m:sup>
                    </m:sSup>
                  </m:oMath>
                </a14:m>
                <a:r>
                  <a:rPr kumimoji="1" lang="en-US" altLang="zh-CN" sz="2400" b="0" dirty="0">
                    <a:solidFill>
                      <a:srgbClr val="FF0000"/>
                    </a:solidFill>
                    <a:latin typeface="+mn-lt"/>
                    <a:ea typeface="+mn-ea"/>
                    <a:cs typeface="+mn-ea"/>
                    <a:sym typeface="+mn-lt"/>
                  </a:rPr>
                  <a:t>,</a:t>
                </a:r>
                <a:r>
                  <a:rPr kumimoji="1" lang="zh-CN" altLang="en-US" sz="2400" b="0" dirty="0">
                    <a:solidFill>
                      <a:srgbClr val="FF0000"/>
                    </a:solidFill>
                    <a:latin typeface="+mn-lt"/>
                    <a:ea typeface="+mn-ea"/>
                    <a:cs typeface="+mn-ea"/>
                    <a:sym typeface="+mn-lt"/>
                  </a:rPr>
                  <a:t>那么这个三角形是直角三角形。</a:t>
                </a:r>
              </a:p>
            </p:txBody>
          </p:sp>
        </mc:Choice>
        <mc:Fallback xmlns="">
          <p:sp>
            <p:nvSpPr>
              <p:cNvPr id="73" name="Text Box 36">
                <a:extLst>
                  <a:ext uri="{FF2B5EF4-FFF2-40B4-BE49-F238E27FC236}">
                    <a16:creationId xmlns:a16="http://schemas.microsoft.com/office/drawing/2014/main" id="{BBDB1021-3CC7-4721-A51D-E29B4FF783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08495" y="4927397"/>
                <a:ext cx="4943127" cy="1200329"/>
              </a:xfrm>
              <a:prstGeom prst="rect">
                <a:avLst/>
              </a:prstGeom>
              <a:blipFill>
                <a:blip r:embed="rId3"/>
                <a:stretch>
                  <a:fillRect l="-1973" t="-4061" r="-6905" b="-10660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1" name="Text Box 6">
            <a:hlinkClick r:id="rId4" action="ppaction://hlinkfile"/>
            <a:extLst>
              <a:ext uri="{FF2B5EF4-FFF2-40B4-BE49-F238E27FC236}">
                <a16:creationId xmlns:a16="http://schemas.microsoft.com/office/drawing/2014/main" id="{C5D53ABB-E291-4FE8-9D9C-327960531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3475" y="1170470"/>
            <a:ext cx="59298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探究勾股定理逆定理</a:t>
            </a:r>
          </a:p>
        </p:txBody>
      </p:sp>
      <p:sp>
        <p:nvSpPr>
          <p:cNvPr id="113" name="Freeform 5">
            <a:extLst>
              <a:ext uri="{FF2B5EF4-FFF2-40B4-BE49-F238E27FC236}">
                <a16:creationId xmlns:a16="http://schemas.microsoft.com/office/drawing/2014/main" id="{385467E5-6528-41EF-9A58-4E9370A1B43C}"/>
              </a:ext>
            </a:extLst>
          </p:cNvPr>
          <p:cNvSpPr>
            <a:spLocks noEditPoints="1"/>
          </p:cNvSpPr>
          <p:nvPr/>
        </p:nvSpPr>
        <p:spPr bwMode="auto">
          <a:xfrm>
            <a:off x="816319" y="1227417"/>
            <a:ext cx="368770" cy="350080"/>
          </a:xfrm>
          <a:custGeom>
            <a:avLst/>
            <a:gdLst>
              <a:gd name="T0" fmla="*/ 168 w 214"/>
              <a:gd name="T1" fmla="*/ 88 h 203"/>
              <a:gd name="T2" fmla="*/ 185 w 214"/>
              <a:gd name="T3" fmla="*/ 29 h 203"/>
              <a:gd name="T4" fmla="*/ 122 w 214"/>
              <a:gd name="T5" fmla="*/ 52 h 203"/>
              <a:gd name="T6" fmla="*/ 65 w 214"/>
              <a:gd name="T7" fmla="*/ 6 h 203"/>
              <a:gd name="T8" fmla="*/ 7 w 214"/>
              <a:gd name="T9" fmla="*/ 67 h 203"/>
              <a:gd name="T10" fmla="*/ 28 w 214"/>
              <a:gd name="T11" fmla="*/ 100 h 203"/>
              <a:gd name="T12" fmla="*/ 29 w 214"/>
              <a:gd name="T13" fmla="*/ 183 h 203"/>
              <a:gd name="T14" fmla="*/ 95 w 214"/>
              <a:gd name="T15" fmla="*/ 154 h 203"/>
              <a:gd name="T16" fmla="*/ 121 w 214"/>
              <a:gd name="T17" fmla="*/ 197 h 203"/>
              <a:gd name="T18" fmla="*/ 208 w 214"/>
              <a:gd name="T19" fmla="*/ 149 h 203"/>
              <a:gd name="T20" fmla="*/ 171 w 214"/>
              <a:gd name="T21" fmla="*/ 59 h 203"/>
              <a:gd name="T22" fmla="*/ 179 w 214"/>
              <a:gd name="T23" fmla="*/ 41 h 203"/>
              <a:gd name="T24" fmla="*/ 144 w 214"/>
              <a:gd name="T25" fmla="*/ 54 h 203"/>
              <a:gd name="T26" fmla="*/ 169 w 214"/>
              <a:gd name="T27" fmla="*/ 64 h 203"/>
              <a:gd name="T28" fmla="*/ 143 w 214"/>
              <a:gd name="T29" fmla="*/ 54 h 203"/>
              <a:gd name="T30" fmla="*/ 138 w 214"/>
              <a:gd name="T31" fmla="*/ 56 h 203"/>
              <a:gd name="T32" fmla="*/ 158 w 214"/>
              <a:gd name="T33" fmla="*/ 86 h 203"/>
              <a:gd name="T34" fmla="*/ 125 w 214"/>
              <a:gd name="T35" fmla="*/ 61 h 203"/>
              <a:gd name="T36" fmla="*/ 45 w 214"/>
              <a:gd name="T37" fmla="*/ 173 h 203"/>
              <a:gd name="T38" fmla="*/ 59 w 214"/>
              <a:gd name="T39" fmla="*/ 164 h 203"/>
              <a:gd name="T40" fmla="*/ 45 w 214"/>
              <a:gd name="T41" fmla="*/ 173 h 203"/>
              <a:gd name="T42" fmla="*/ 61 w 214"/>
              <a:gd name="T43" fmla="*/ 162 h 203"/>
              <a:gd name="T44" fmla="*/ 59 w 214"/>
              <a:gd name="T45" fmla="*/ 148 h 203"/>
              <a:gd name="T46" fmla="*/ 70 w 214"/>
              <a:gd name="T47" fmla="*/ 158 h 203"/>
              <a:gd name="T48" fmla="*/ 74 w 214"/>
              <a:gd name="T49" fmla="*/ 156 h 203"/>
              <a:gd name="T50" fmla="*/ 60 w 214"/>
              <a:gd name="T51" fmla="*/ 145 h 203"/>
              <a:gd name="T52" fmla="*/ 84 w 214"/>
              <a:gd name="T53" fmla="*/ 149 h 203"/>
              <a:gd name="T54" fmla="*/ 95 w 214"/>
              <a:gd name="T55" fmla="*/ 142 h 203"/>
              <a:gd name="T56" fmla="*/ 67 w 214"/>
              <a:gd name="T57" fmla="*/ 133 h 203"/>
              <a:gd name="T58" fmla="*/ 69 w 214"/>
              <a:gd name="T59" fmla="*/ 121 h 203"/>
              <a:gd name="T60" fmla="*/ 21 w 214"/>
              <a:gd name="T61" fmla="*/ 76 h 203"/>
              <a:gd name="T62" fmla="*/ 95 w 214"/>
              <a:gd name="T63" fmla="*/ 142 h 203"/>
              <a:gd name="T64" fmla="*/ 103 w 214"/>
              <a:gd name="T65" fmla="*/ 146 h 203"/>
              <a:gd name="T66" fmla="*/ 116 w 214"/>
              <a:gd name="T67" fmla="*/ 182 h 203"/>
              <a:gd name="T68" fmla="*/ 27 w 214"/>
              <a:gd name="T69" fmla="*/ 77 h 203"/>
              <a:gd name="T70" fmla="*/ 39 w 214"/>
              <a:gd name="T71" fmla="*/ 79 h 203"/>
              <a:gd name="T72" fmla="*/ 124 w 214"/>
              <a:gd name="T73" fmla="*/ 157 h 203"/>
              <a:gd name="T74" fmla="*/ 48 w 214"/>
              <a:gd name="T75" fmla="*/ 81 h 203"/>
              <a:gd name="T76" fmla="*/ 71 w 214"/>
              <a:gd name="T77" fmla="*/ 84 h 203"/>
              <a:gd name="T78" fmla="*/ 127 w 214"/>
              <a:gd name="T79" fmla="*/ 144 h 203"/>
              <a:gd name="T80" fmla="*/ 133 w 214"/>
              <a:gd name="T81" fmla="*/ 129 h 203"/>
              <a:gd name="T82" fmla="*/ 72 w 214"/>
              <a:gd name="T83" fmla="*/ 77 h 203"/>
              <a:gd name="T84" fmla="*/ 117 w 214"/>
              <a:gd name="T85" fmla="*/ 103 h 203"/>
              <a:gd name="T86" fmla="*/ 138 w 214"/>
              <a:gd name="T87" fmla="*/ 128 h 203"/>
              <a:gd name="T88" fmla="*/ 167 w 214"/>
              <a:gd name="T89" fmla="*/ 133 h 203"/>
              <a:gd name="T90" fmla="*/ 72 w 214"/>
              <a:gd name="T91" fmla="*/ 60 h 203"/>
              <a:gd name="T92" fmla="*/ 178 w 214"/>
              <a:gd name="T93" fmla="*/ 137 h 203"/>
              <a:gd name="T94" fmla="*/ 188 w 214"/>
              <a:gd name="T95" fmla="*/ 138 h 203"/>
              <a:gd name="T96" fmla="*/ 73 w 214"/>
              <a:gd name="T97" fmla="*/ 16 h 203"/>
              <a:gd name="T98" fmla="*/ 116 w 214"/>
              <a:gd name="T99" fmla="*/ 62 h 203"/>
              <a:gd name="T100" fmla="*/ 141 w 214"/>
              <a:gd name="T101" fmla="*/ 81 h 203"/>
              <a:gd name="T102" fmla="*/ 154 w 214"/>
              <a:gd name="T103" fmla="*/ 94 h 203"/>
              <a:gd name="T104" fmla="*/ 194 w 214"/>
              <a:gd name="T105" fmla="*/ 13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203">
                <a:moveTo>
                  <a:pt x="210" y="140"/>
                </a:moveTo>
                <a:cubicBezTo>
                  <a:pt x="196" y="129"/>
                  <a:pt x="162" y="108"/>
                  <a:pt x="168" y="88"/>
                </a:cubicBezTo>
                <a:cubicBezTo>
                  <a:pt x="174" y="70"/>
                  <a:pt x="185" y="53"/>
                  <a:pt x="191" y="35"/>
                </a:cubicBezTo>
                <a:cubicBezTo>
                  <a:pt x="192" y="31"/>
                  <a:pt x="189" y="27"/>
                  <a:pt x="185" y="29"/>
                </a:cubicBezTo>
                <a:cubicBezTo>
                  <a:pt x="175" y="32"/>
                  <a:pt x="164" y="36"/>
                  <a:pt x="154" y="40"/>
                </a:cubicBezTo>
                <a:cubicBezTo>
                  <a:pt x="146" y="43"/>
                  <a:pt x="130" y="53"/>
                  <a:pt x="122" y="52"/>
                </a:cubicBezTo>
                <a:cubicBezTo>
                  <a:pt x="105" y="50"/>
                  <a:pt x="84" y="15"/>
                  <a:pt x="73" y="3"/>
                </a:cubicBezTo>
                <a:cubicBezTo>
                  <a:pt x="70" y="0"/>
                  <a:pt x="66" y="2"/>
                  <a:pt x="65" y="6"/>
                </a:cubicBezTo>
                <a:cubicBezTo>
                  <a:pt x="63" y="30"/>
                  <a:pt x="63" y="53"/>
                  <a:pt x="66" y="77"/>
                </a:cubicBezTo>
                <a:cubicBezTo>
                  <a:pt x="47" y="69"/>
                  <a:pt x="27" y="65"/>
                  <a:pt x="7" y="67"/>
                </a:cubicBezTo>
                <a:cubicBezTo>
                  <a:pt x="2" y="67"/>
                  <a:pt x="0" y="72"/>
                  <a:pt x="3" y="75"/>
                </a:cubicBezTo>
                <a:cubicBezTo>
                  <a:pt x="11" y="84"/>
                  <a:pt x="19" y="92"/>
                  <a:pt x="28" y="100"/>
                </a:cubicBezTo>
                <a:cubicBezTo>
                  <a:pt x="34" y="105"/>
                  <a:pt x="52" y="116"/>
                  <a:pt x="55" y="123"/>
                </a:cubicBezTo>
                <a:cubicBezTo>
                  <a:pt x="61" y="138"/>
                  <a:pt x="36" y="169"/>
                  <a:pt x="29" y="183"/>
                </a:cubicBezTo>
                <a:cubicBezTo>
                  <a:pt x="27" y="188"/>
                  <a:pt x="31" y="192"/>
                  <a:pt x="36" y="190"/>
                </a:cubicBezTo>
                <a:cubicBezTo>
                  <a:pt x="56" y="179"/>
                  <a:pt x="76" y="167"/>
                  <a:pt x="95" y="154"/>
                </a:cubicBezTo>
                <a:cubicBezTo>
                  <a:pt x="100" y="169"/>
                  <a:pt x="106" y="184"/>
                  <a:pt x="112" y="199"/>
                </a:cubicBezTo>
                <a:cubicBezTo>
                  <a:pt x="114" y="203"/>
                  <a:pt x="120" y="201"/>
                  <a:pt x="121" y="197"/>
                </a:cubicBezTo>
                <a:cubicBezTo>
                  <a:pt x="127" y="178"/>
                  <a:pt x="133" y="158"/>
                  <a:pt x="139" y="139"/>
                </a:cubicBezTo>
                <a:cubicBezTo>
                  <a:pt x="162" y="146"/>
                  <a:pt x="184" y="149"/>
                  <a:pt x="208" y="149"/>
                </a:cubicBezTo>
                <a:cubicBezTo>
                  <a:pt x="213" y="149"/>
                  <a:pt x="214" y="142"/>
                  <a:pt x="210" y="140"/>
                </a:cubicBezTo>
                <a:close/>
                <a:moveTo>
                  <a:pt x="171" y="59"/>
                </a:moveTo>
                <a:cubicBezTo>
                  <a:pt x="167" y="56"/>
                  <a:pt x="163" y="52"/>
                  <a:pt x="158" y="49"/>
                </a:cubicBezTo>
                <a:cubicBezTo>
                  <a:pt x="165" y="46"/>
                  <a:pt x="172" y="44"/>
                  <a:pt x="179" y="41"/>
                </a:cubicBezTo>
                <a:cubicBezTo>
                  <a:pt x="176" y="47"/>
                  <a:pt x="174" y="53"/>
                  <a:pt x="171" y="59"/>
                </a:cubicBezTo>
                <a:close/>
                <a:moveTo>
                  <a:pt x="144" y="54"/>
                </a:moveTo>
                <a:cubicBezTo>
                  <a:pt x="147" y="53"/>
                  <a:pt x="151" y="51"/>
                  <a:pt x="154" y="50"/>
                </a:cubicBezTo>
                <a:cubicBezTo>
                  <a:pt x="159" y="55"/>
                  <a:pt x="164" y="59"/>
                  <a:pt x="169" y="64"/>
                </a:cubicBezTo>
                <a:cubicBezTo>
                  <a:pt x="168" y="66"/>
                  <a:pt x="167" y="69"/>
                  <a:pt x="166" y="72"/>
                </a:cubicBezTo>
                <a:cubicBezTo>
                  <a:pt x="158" y="67"/>
                  <a:pt x="150" y="61"/>
                  <a:pt x="143" y="54"/>
                </a:cubicBezTo>
                <a:cubicBezTo>
                  <a:pt x="144" y="54"/>
                  <a:pt x="144" y="54"/>
                  <a:pt x="144" y="54"/>
                </a:cubicBezTo>
                <a:close/>
                <a:moveTo>
                  <a:pt x="138" y="56"/>
                </a:moveTo>
                <a:cubicBezTo>
                  <a:pt x="145" y="65"/>
                  <a:pt x="153" y="72"/>
                  <a:pt x="163" y="77"/>
                </a:cubicBezTo>
                <a:cubicBezTo>
                  <a:pt x="162" y="80"/>
                  <a:pt x="160" y="83"/>
                  <a:pt x="158" y="86"/>
                </a:cubicBezTo>
                <a:cubicBezTo>
                  <a:pt x="154" y="83"/>
                  <a:pt x="149" y="80"/>
                  <a:pt x="145" y="76"/>
                </a:cubicBezTo>
                <a:cubicBezTo>
                  <a:pt x="138" y="71"/>
                  <a:pt x="131" y="66"/>
                  <a:pt x="125" y="61"/>
                </a:cubicBezTo>
                <a:cubicBezTo>
                  <a:pt x="129" y="60"/>
                  <a:pt x="134" y="58"/>
                  <a:pt x="138" y="56"/>
                </a:cubicBezTo>
                <a:close/>
                <a:moveTo>
                  <a:pt x="45" y="173"/>
                </a:moveTo>
                <a:cubicBezTo>
                  <a:pt x="48" y="169"/>
                  <a:pt x="50" y="164"/>
                  <a:pt x="53" y="160"/>
                </a:cubicBezTo>
                <a:cubicBezTo>
                  <a:pt x="55" y="161"/>
                  <a:pt x="57" y="163"/>
                  <a:pt x="59" y="164"/>
                </a:cubicBezTo>
                <a:cubicBezTo>
                  <a:pt x="59" y="165"/>
                  <a:pt x="59" y="165"/>
                  <a:pt x="60" y="165"/>
                </a:cubicBezTo>
                <a:cubicBezTo>
                  <a:pt x="55" y="168"/>
                  <a:pt x="50" y="170"/>
                  <a:pt x="45" y="173"/>
                </a:cubicBezTo>
                <a:close/>
                <a:moveTo>
                  <a:pt x="61" y="164"/>
                </a:moveTo>
                <a:cubicBezTo>
                  <a:pt x="62" y="163"/>
                  <a:pt x="62" y="162"/>
                  <a:pt x="61" y="162"/>
                </a:cubicBezTo>
                <a:cubicBezTo>
                  <a:pt x="59" y="160"/>
                  <a:pt x="57" y="158"/>
                  <a:pt x="55" y="156"/>
                </a:cubicBezTo>
                <a:cubicBezTo>
                  <a:pt x="56" y="153"/>
                  <a:pt x="57" y="151"/>
                  <a:pt x="59" y="148"/>
                </a:cubicBezTo>
                <a:cubicBezTo>
                  <a:pt x="61" y="150"/>
                  <a:pt x="63" y="152"/>
                  <a:pt x="66" y="154"/>
                </a:cubicBezTo>
                <a:cubicBezTo>
                  <a:pt x="67" y="156"/>
                  <a:pt x="69" y="157"/>
                  <a:pt x="70" y="158"/>
                </a:cubicBezTo>
                <a:cubicBezTo>
                  <a:pt x="67" y="160"/>
                  <a:pt x="64" y="162"/>
                  <a:pt x="61" y="164"/>
                </a:cubicBezTo>
                <a:close/>
                <a:moveTo>
                  <a:pt x="74" y="156"/>
                </a:moveTo>
                <a:cubicBezTo>
                  <a:pt x="72" y="154"/>
                  <a:pt x="69" y="153"/>
                  <a:pt x="67" y="151"/>
                </a:cubicBezTo>
                <a:cubicBezTo>
                  <a:pt x="65" y="149"/>
                  <a:pt x="62" y="147"/>
                  <a:pt x="60" y="145"/>
                </a:cubicBezTo>
                <a:cubicBezTo>
                  <a:pt x="62" y="142"/>
                  <a:pt x="63" y="139"/>
                  <a:pt x="65" y="136"/>
                </a:cubicBezTo>
                <a:cubicBezTo>
                  <a:pt x="71" y="141"/>
                  <a:pt x="77" y="146"/>
                  <a:pt x="84" y="149"/>
                </a:cubicBezTo>
                <a:cubicBezTo>
                  <a:pt x="80" y="152"/>
                  <a:pt x="77" y="154"/>
                  <a:pt x="74" y="156"/>
                </a:cubicBezTo>
                <a:close/>
                <a:moveTo>
                  <a:pt x="95" y="142"/>
                </a:moveTo>
                <a:cubicBezTo>
                  <a:pt x="92" y="144"/>
                  <a:pt x="90" y="145"/>
                  <a:pt x="87" y="147"/>
                </a:cubicBezTo>
                <a:cubicBezTo>
                  <a:pt x="80" y="142"/>
                  <a:pt x="73" y="137"/>
                  <a:pt x="67" y="133"/>
                </a:cubicBezTo>
                <a:cubicBezTo>
                  <a:pt x="68" y="131"/>
                  <a:pt x="68" y="129"/>
                  <a:pt x="69" y="127"/>
                </a:cubicBezTo>
                <a:cubicBezTo>
                  <a:pt x="70" y="126"/>
                  <a:pt x="70" y="123"/>
                  <a:pt x="69" y="121"/>
                </a:cubicBezTo>
                <a:cubicBezTo>
                  <a:pt x="51" y="107"/>
                  <a:pt x="34" y="92"/>
                  <a:pt x="18" y="76"/>
                </a:cubicBezTo>
                <a:cubicBezTo>
                  <a:pt x="19" y="76"/>
                  <a:pt x="20" y="76"/>
                  <a:pt x="21" y="76"/>
                </a:cubicBezTo>
                <a:cubicBezTo>
                  <a:pt x="46" y="98"/>
                  <a:pt x="71" y="120"/>
                  <a:pt x="97" y="141"/>
                </a:cubicBezTo>
                <a:cubicBezTo>
                  <a:pt x="96" y="141"/>
                  <a:pt x="96" y="141"/>
                  <a:pt x="95" y="142"/>
                </a:cubicBezTo>
                <a:close/>
                <a:moveTo>
                  <a:pt x="116" y="182"/>
                </a:moveTo>
                <a:cubicBezTo>
                  <a:pt x="111" y="170"/>
                  <a:pt x="107" y="158"/>
                  <a:pt x="103" y="146"/>
                </a:cubicBezTo>
                <a:cubicBezTo>
                  <a:pt x="109" y="151"/>
                  <a:pt x="116" y="156"/>
                  <a:pt x="122" y="161"/>
                </a:cubicBezTo>
                <a:cubicBezTo>
                  <a:pt x="120" y="168"/>
                  <a:pt x="118" y="175"/>
                  <a:pt x="116" y="182"/>
                </a:cubicBezTo>
                <a:close/>
                <a:moveTo>
                  <a:pt x="124" y="157"/>
                </a:moveTo>
                <a:cubicBezTo>
                  <a:pt x="93" y="129"/>
                  <a:pt x="60" y="102"/>
                  <a:pt x="27" y="77"/>
                </a:cubicBezTo>
                <a:cubicBezTo>
                  <a:pt x="31" y="77"/>
                  <a:pt x="35" y="78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69" y="102"/>
                  <a:pt x="97" y="125"/>
                  <a:pt x="126" y="148"/>
                </a:cubicBezTo>
                <a:cubicBezTo>
                  <a:pt x="125" y="151"/>
                  <a:pt x="124" y="154"/>
                  <a:pt x="124" y="157"/>
                </a:cubicBezTo>
                <a:close/>
                <a:moveTo>
                  <a:pt x="127" y="144"/>
                </a:moveTo>
                <a:cubicBezTo>
                  <a:pt x="102" y="121"/>
                  <a:pt x="75" y="100"/>
                  <a:pt x="48" y="81"/>
                </a:cubicBezTo>
                <a:cubicBezTo>
                  <a:pt x="53" y="82"/>
                  <a:pt x="59" y="85"/>
                  <a:pt x="64" y="87"/>
                </a:cubicBezTo>
                <a:cubicBezTo>
                  <a:pt x="68" y="89"/>
                  <a:pt x="70" y="87"/>
                  <a:pt x="71" y="84"/>
                </a:cubicBezTo>
                <a:cubicBezTo>
                  <a:pt x="91" y="101"/>
                  <a:pt x="111" y="117"/>
                  <a:pt x="131" y="133"/>
                </a:cubicBezTo>
                <a:cubicBezTo>
                  <a:pt x="130" y="137"/>
                  <a:pt x="129" y="141"/>
                  <a:pt x="127" y="144"/>
                </a:cubicBezTo>
                <a:close/>
                <a:moveTo>
                  <a:pt x="138" y="128"/>
                </a:moveTo>
                <a:cubicBezTo>
                  <a:pt x="136" y="127"/>
                  <a:pt x="134" y="128"/>
                  <a:pt x="133" y="129"/>
                </a:cubicBezTo>
                <a:cubicBezTo>
                  <a:pt x="113" y="112"/>
                  <a:pt x="92" y="96"/>
                  <a:pt x="72" y="79"/>
                </a:cubicBezTo>
                <a:cubicBezTo>
                  <a:pt x="72" y="78"/>
                  <a:pt x="72" y="78"/>
                  <a:pt x="72" y="77"/>
                </a:cubicBezTo>
                <a:cubicBezTo>
                  <a:pt x="72" y="73"/>
                  <a:pt x="72" y="69"/>
                  <a:pt x="72" y="66"/>
                </a:cubicBezTo>
                <a:cubicBezTo>
                  <a:pt x="86" y="79"/>
                  <a:pt x="101" y="91"/>
                  <a:pt x="117" y="103"/>
                </a:cubicBezTo>
                <a:cubicBezTo>
                  <a:pt x="130" y="113"/>
                  <a:pt x="142" y="125"/>
                  <a:pt x="157" y="133"/>
                </a:cubicBezTo>
                <a:cubicBezTo>
                  <a:pt x="150" y="132"/>
                  <a:pt x="144" y="130"/>
                  <a:pt x="138" y="128"/>
                </a:cubicBezTo>
                <a:close/>
                <a:moveTo>
                  <a:pt x="167" y="136"/>
                </a:moveTo>
                <a:cubicBezTo>
                  <a:pt x="168" y="135"/>
                  <a:pt x="168" y="134"/>
                  <a:pt x="167" y="133"/>
                </a:cubicBezTo>
                <a:cubicBezTo>
                  <a:pt x="153" y="119"/>
                  <a:pt x="136" y="109"/>
                  <a:pt x="121" y="98"/>
                </a:cubicBezTo>
                <a:cubicBezTo>
                  <a:pt x="105" y="85"/>
                  <a:pt x="88" y="72"/>
                  <a:pt x="72" y="60"/>
                </a:cubicBezTo>
                <a:cubicBezTo>
                  <a:pt x="72" y="54"/>
                  <a:pt x="72" y="48"/>
                  <a:pt x="72" y="43"/>
                </a:cubicBezTo>
                <a:cubicBezTo>
                  <a:pt x="108" y="74"/>
                  <a:pt x="142" y="106"/>
                  <a:pt x="178" y="137"/>
                </a:cubicBezTo>
                <a:cubicBezTo>
                  <a:pt x="174" y="137"/>
                  <a:pt x="171" y="136"/>
                  <a:pt x="167" y="136"/>
                </a:cubicBezTo>
                <a:close/>
                <a:moveTo>
                  <a:pt x="188" y="138"/>
                </a:moveTo>
                <a:cubicBezTo>
                  <a:pt x="152" y="102"/>
                  <a:pt x="112" y="69"/>
                  <a:pt x="72" y="37"/>
                </a:cubicBezTo>
                <a:cubicBezTo>
                  <a:pt x="72" y="30"/>
                  <a:pt x="73" y="23"/>
                  <a:pt x="73" y="16"/>
                </a:cubicBezTo>
                <a:cubicBezTo>
                  <a:pt x="81" y="25"/>
                  <a:pt x="89" y="34"/>
                  <a:pt x="97" y="43"/>
                </a:cubicBezTo>
                <a:cubicBezTo>
                  <a:pt x="101" y="49"/>
                  <a:pt x="108" y="60"/>
                  <a:pt x="116" y="62"/>
                </a:cubicBezTo>
                <a:cubicBezTo>
                  <a:pt x="117" y="62"/>
                  <a:pt x="117" y="62"/>
                  <a:pt x="118" y="62"/>
                </a:cubicBezTo>
                <a:cubicBezTo>
                  <a:pt x="126" y="68"/>
                  <a:pt x="134" y="75"/>
                  <a:pt x="141" y="81"/>
                </a:cubicBezTo>
                <a:cubicBezTo>
                  <a:pt x="146" y="84"/>
                  <a:pt x="150" y="89"/>
                  <a:pt x="155" y="92"/>
                </a:cubicBezTo>
                <a:cubicBezTo>
                  <a:pt x="155" y="93"/>
                  <a:pt x="154" y="94"/>
                  <a:pt x="154" y="94"/>
                </a:cubicBezTo>
                <a:cubicBezTo>
                  <a:pt x="153" y="96"/>
                  <a:pt x="153" y="99"/>
                  <a:pt x="155" y="100"/>
                </a:cubicBezTo>
                <a:cubicBezTo>
                  <a:pt x="167" y="114"/>
                  <a:pt x="180" y="127"/>
                  <a:pt x="194" y="139"/>
                </a:cubicBezTo>
                <a:cubicBezTo>
                  <a:pt x="192" y="139"/>
                  <a:pt x="190" y="138"/>
                  <a:pt x="188" y="138"/>
                </a:cubicBezTo>
                <a:close/>
              </a:path>
            </a:pathLst>
          </a:custGeom>
          <a:solidFill>
            <a:srgbClr val="0E8E8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F59B3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14" name="Text Box 6">
            <a:hlinkClick r:id="rId4" action="ppaction://hlinkfile"/>
            <a:extLst>
              <a:ext uri="{FF2B5EF4-FFF2-40B4-BE49-F238E27FC236}">
                <a16:creationId xmlns:a16="http://schemas.microsoft.com/office/drawing/2014/main" id="{F504E894-5BA0-41B0-9A6F-88FD589FE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335" y="4361745"/>
            <a:ext cx="4914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勾股定理的逆定理</a:t>
            </a:r>
          </a:p>
        </p:txBody>
      </p:sp>
      <p:sp>
        <p:nvSpPr>
          <p:cNvPr id="115" name="Text Box 6">
            <a:hlinkClick r:id="rId4" action="ppaction://hlinkfile"/>
            <a:extLst>
              <a:ext uri="{FF2B5EF4-FFF2-40B4-BE49-F238E27FC236}">
                <a16:creationId xmlns:a16="http://schemas.microsoft.com/office/drawing/2014/main" id="{CBD06E7A-1A22-484A-A617-A477A8EDE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869" y="4361745"/>
            <a:ext cx="12495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逆命题</a:t>
            </a:r>
          </a:p>
        </p:txBody>
      </p:sp>
      <p:sp>
        <p:nvSpPr>
          <p:cNvPr id="116" name="Text Box 6">
            <a:extLst>
              <a:ext uri="{FF2B5EF4-FFF2-40B4-BE49-F238E27FC236}">
                <a16:creationId xmlns:a16="http://schemas.microsoft.com/office/drawing/2014/main" id="{6B11E56B-6990-4B4A-BDB0-4AA934B09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我们也当数学家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9" name="Text Box 36">
                <a:extLst>
                  <a:ext uri="{FF2B5EF4-FFF2-40B4-BE49-F238E27FC236}">
                    <a16:creationId xmlns:a16="http://schemas.microsoft.com/office/drawing/2014/main" id="{A96623F1-9D7A-439F-A9F2-2697F8B68B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8953" y="4924664"/>
                <a:ext cx="4943127" cy="1200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kumimoji="1" lang="zh-CN" altLang="en-US" sz="2400" b="0" dirty="0">
                    <a:solidFill>
                      <a:srgbClr val="FF0000"/>
                    </a:solidFill>
                    <a:latin typeface="+mn-lt"/>
                    <a:ea typeface="+mn-ea"/>
                    <a:cs typeface="+mn-ea"/>
                    <a:sym typeface="+mn-lt"/>
                  </a:rPr>
                  <a:t>如果三角形的三边长分别为</a:t>
                </a:r>
                <a:r>
                  <a:rPr kumimoji="1" lang="en-US" altLang="zh-CN" sz="2400" b="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  <a:sym typeface="+mn-lt"/>
                  </a:rPr>
                  <a:t>a</a:t>
                </a:r>
                <a:r>
                  <a:rPr kumimoji="1" lang="zh-CN" altLang="en-US" sz="2400" b="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  <a:sym typeface="+mn-lt"/>
                  </a:rPr>
                  <a:t>、</a:t>
                </a:r>
                <a:r>
                  <a:rPr kumimoji="1" lang="en-US" altLang="zh-CN" sz="2400" b="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  <a:sym typeface="+mn-lt"/>
                  </a:rPr>
                  <a:t>b</a:t>
                </a:r>
                <a:r>
                  <a:rPr kumimoji="1" lang="zh-CN" altLang="en-US" sz="2400" b="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  <a:sym typeface="+mn-lt"/>
                  </a:rPr>
                  <a:t>、</a:t>
                </a:r>
                <a:r>
                  <a:rPr kumimoji="1" lang="en-US" altLang="zh-CN" sz="2400" b="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  <a:sym typeface="+mn-lt"/>
                  </a:rPr>
                  <a:t>c</a:t>
                </a:r>
                <a:r>
                  <a:rPr kumimoji="1" lang="zh-CN" altLang="en-US" sz="2400" b="0" dirty="0">
                    <a:solidFill>
                      <a:srgbClr val="FF0000"/>
                    </a:solidFill>
                    <a:latin typeface="+mn-lt"/>
                    <a:ea typeface="+mn-ea"/>
                    <a:cs typeface="+mn-ea"/>
                    <a:sym typeface="+mn-lt"/>
                  </a:rPr>
                  <a:t>，且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</m:ctrlPr>
                      </m:sSupPr>
                      <m:e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𝑎</m:t>
                        </m:r>
                      </m:e>
                      <m:sup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2</m:t>
                        </m:r>
                      </m:sup>
                    </m:sSup>
                    <m:r>
                      <a:rPr kumimoji="1" lang="en-US" altLang="zh-C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+mn-ea"/>
                        <a:cs typeface="+mn-ea"/>
                        <a:sym typeface="+mn-lt"/>
                      </a:rPr>
                      <m:t>+</m:t>
                    </m:r>
                    <m:sSup>
                      <m:sSupPr>
                        <m:ctrlP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</m:ctrlPr>
                      </m:sSupPr>
                      <m:e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𝑏</m:t>
                        </m:r>
                      </m:e>
                      <m:sup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2</m:t>
                        </m:r>
                      </m:sup>
                    </m:sSup>
                    <m:r>
                      <a:rPr kumimoji="1" lang="en-US" altLang="zh-C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+mn-ea"/>
                        <a:cs typeface="+mn-ea"/>
                        <a:sym typeface="+mn-lt"/>
                      </a:rPr>
                      <m:t>=</m:t>
                    </m:r>
                    <m:sSup>
                      <m:sSupPr>
                        <m:ctrlP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</m:ctrlPr>
                      </m:sSupPr>
                      <m:e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𝑐</m:t>
                        </m:r>
                      </m:e>
                      <m:sup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+mn-ea"/>
                            <a:cs typeface="+mn-ea"/>
                            <a:sym typeface="+mn-lt"/>
                          </a:rPr>
                          <m:t>2</m:t>
                        </m:r>
                      </m:sup>
                    </m:sSup>
                  </m:oMath>
                </a14:m>
                <a:r>
                  <a:rPr kumimoji="1" lang="en-US" altLang="zh-CN" sz="2400" b="0" dirty="0">
                    <a:solidFill>
                      <a:srgbClr val="FF0000"/>
                    </a:solidFill>
                    <a:latin typeface="+mn-lt"/>
                    <a:ea typeface="+mn-ea"/>
                    <a:cs typeface="+mn-ea"/>
                    <a:sym typeface="+mn-lt"/>
                  </a:rPr>
                  <a:t>,</a:t>
                </a:r>
                <a:r>
                  <a:rPr kumimoji="1" lang="zh-CN" altLang="en-US" sz="2400" b="0" dirty="0">
                    <a:solidFill>
                      <a:srgbClr val="FF0000"/>
                    </a:solidFill>
                    <a:latin typeface="+mn-lt"/>
                    <a:ea typeface="+mn-ea"/>
                    <a:cs typeface="+mn-ea"/>
                    <a:sym typeface="+mn-lt"/>
                  </a:rPr>
                  <a:t>那么这个三角形是直角三角形吗？</a:t>
                </a:r>
              </a:p>
            </p:txBody>
          </p:sp>
        </mc:Choice>
        <mc:Fallback xmlns="">
          <p:sp>
            <p:nvSpPr>
              <p:cNvPr id="119" name="Text Box 36">
                <a:extLst>
                  <a:ext uri="{FF2B5EF4-FFF2-40B4-BE49-F238E27FC236}">
                    <a16:creationId xmlns:a16="http://schemas.microsoft.com/office/drawing/2014/main" id="{A96623F1-9D7A-439F-A9F2-2697F8B68B0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18953" y="4924664"/>
                <a:ext cx="4943127" cy="1200329"/>
              </a:xfrm>
              <a:prstGeom prst="rect">
                <a:avLst/>
              </a:prstGeom>
              <a:blipFill>
                <a:blip r:embed="rId5"/>
                <a:stretch>
                  <a:fillRect l="-1975" t="-4061" r="-7037" b="-10660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22" name="图片 121">
            <a:extLst>
              <a:ext uri="{FF2B5EF4-FFF2-40B4-BE49-F238E27FC236}">
                <a16:creationId xmlns:a16="http://schemas.microsoft.com/office/drawing/2014/main" id="{98835E1E-DEA3-42C1-85AA-3138DDAA420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84" r="59440" b="8666"/>
          <a:stretch/>
        </p:blipFill>
        <p:spPr>
          <a:xfrm>
            <a:off x="8218889" y="1650421"/>
            <a:ext cx="1197440" cy="2451851"/>
          </a:xfrm>
          <a:prstGeom prst="rect">
            <a:avLst/>
          </a:prstGeom>
        </p:spPr>
      </p:pic>
      <p:cxnSp>
        <p:nvCxnSpPr>
          <p:cNvPr id="177" name="直接连接符 176">
            <a:extLst>
              <a:ext uri="{FF2B5EF4-FFF2-40B4-BE49-F238E27FC236}">
                <a16:creationId xmlns:a16="http://schemas.microsoft.com/office/drawing/2014/main" id="{EFD31954-06C3-4535-853E-ECF19E3B4B18}"/>
              </a:ext>
            </a:extLst>
          </p:cNvPr>
          <p:cNvCxnSpPr>
            <a:cxnSpLocks/>
          </p:cNvCxnSpPr>
          <p:nvPr/>
        </p:nvCxnSpPr>
        <p:spPr>
          <a:xfrm>
            <a:off x="9416329" y="1703443"/>
            <a:ext cx="1382382" cy="2350498"/>
          </a:xfrm>
          <a:prstGeom prst="line">
            <a:avLst/>
          </a:prstGeom>
          <a:ln w="28575">
            <a:solidFill>
              <a:srgbClr val="091D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直接连接符 177">
            <a:extLst>
              <a:ext uri="{FF2B5EF4-FFF2-40B4-BE49-F238E27FC236}">
                <a16:creationId xmlns:a16="http://schemas.microsoft.com/office/drawing/2014/main" id="{89D09C8E-15CD-4BF2-99EC-F6A06057597C}"/>
              </a:ext>
            </a:extLst>
          </p:cNvPr>
          <p:cNvCxnSpPr>
            <a:cxnSpLocks/>
          </p:cNvCxnSpPr>
          <p:nvPr/>
        </p:nvCxnSpPr>
        <p:spPr>
          <a:xfrm>
            <a:off x="9416329" y="4059410"/>
            <a:ext cx="1385598" cy="0"/>
          </a:xfrm>
          <a:prstGeom prst="line">
            <a:avLst/>
          </a:prstGeom>
          <a:ln w="28575">
            <a:solidFill>
              <a:srgbClr val="091D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9" name="组合 178">
            <a:extLst>
              <a:ext uri="{FF2B5EF4-FFF2-40B4-BE49-F238E27FC236}">
                <a16:creationId xmlns:a16="http://schemas.microsoft.com/office/drawing/2014/main" id="{7BB95F06-4996-4589-A7FE-9EEEBCB89C38}"/>
              </a:ext>
            </a:extLst>
          </p:cNvPr>
          <p:cNvGrpSpPr/>
          <p:nvPr/>
        </p:nvGrpSpPr>
        <p:grpSpPr>
          <a:xfrm>
            <a:off x="7509617" y="1815738"/>
            <a:ext cx="1303988" cy="2109393"/>
            <a:chOff x="6566910" y="1620539"/>
            <a:chExt cx="1303988" cy="2109393"/>
          </a:xfrm>
        </p:grpSpPr>
        <p:grpSp>
          <p:nvGrpSpPr>
            <p:cNvPr id="180" name="组合 179">
              <a:extLst>
                <a:ext uri="{FF2B5EF4-FFF2-40B4-BE49-F238E27FC236}">
                  <a16:creationId xmlns:a16="http://schemas.microsoft.com/office/drawing/2014/main" id="{5B905068-63D9-4BD4-B8A3-234C216F5F56}"/>
                </a:ext>
              </a:extLst>
            </p:cNvPr>
            <p:cNvGrpSpPr/>
            <p:nvPr/>
          </p:nvGrpSpPr>
          <p:grpSpPr>
            <a:xfrm rot="1826230">
              <a:off x="6566910" y="1620539"/>
              <a:ext cx="1303988" cy="2109393"/>
              <a:chOff x="4400434" y="1405163"/>
              <a:chExt cx="1868319" cy="3024658"/>
            </a:xfrm>
          </p:grpSpPr>
          <p:cxnSp>
            <p:nvCxnSpPr>
              <p:cNvPr id="182" name="直接连接符 181">
                <a:extLst>
                  <a:ext uri="{FF2B5EF4-FFF2-40B4-BE49-F238E27FC236}">
                    <a16:creationId xmlns:a16="http://schemas.microsoft.com/office/drawing/2014/main" id="{8E00E200-7B88-4885-937A-B3567B08EEF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400434" y="1405163"/>
                <a:ext cx="144579" cy="85767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直接连接符 182">
                <a:extLst>
                  <a:ext uri="{FF2B5EF4-FFF2-40B4-BE49-F238E27FC236}">
                    <a16:creationId xmlns:a16="http://schemas.microsoft.com/office/drawing/2014/main" id="{1A636E38-6008-47B9-BF87-4577FF354C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124174" y="4344054"/>
                <a:ext cx="144579" cy="85767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直接箭头连接符 183">
                <a:extLst>
                  <a:ext uri="{FF2B5EF4-FFF2-40B4-BE49-F238E27FC236}">
                    <a16:creationId xmlns:a16="http://schemas.microsoft.com/office/drawing/2014/main" id="{ED134C4E-0019-4496-AB12-053436311EC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72723" y="1448046"/>
                <a:ext cx="1723740" cy="2938891"/>
              </a:xfrm>
              <a:prstGeom prst="straightConnector1">
                <a:avLst/>
              </a:prstGeom>
              <a:ln>
                <a:solidFill>
                  <a:srgbClr val="091D18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" name="Text Box 36">
              <a:extLst>
                <a:ext uri="{FF2B5EF4-FFF2-40B4-BE49-F238E27FC236}">
                  <a16:creationId xmlns:a16="http://schemas.microsoft.com/office/drawing/2014/main" id="{BFF98AEE-37FF-4E27-93C1-5E8776C496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593" y="2386361"/>
              <a:ext cx="435844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3200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4</a:t>
              </a:r>
            </a:p>
          </p:txBody>
        </p:sp>
      </p:grpSp>
      <p:grpSp>
        <p:nvGrpSpPr>
          <p:cNvPr id="185" name="组合 184">
            <a:extLst>
              <a:ext uri="{FF2B5EF4-FFF2-40B4-BE49-F238E27FC236}">
                <a16:creationId xmlns:a16="http://schemas.microsoft.com/office/drawing/2014/main" id="{6D5557D7-5A2E-40CD-8E33-017DD1CFC153}"/>
              </a:ext>
            </a:extLst>
          </p:cNvPr>
          <p:cNvGrpSpPr/>
          <p:nvPr/>
        </p:nvGrpSpPr>
        <p:grpSpPr>
          <a:xfrm>
            <a:off x="9409980" y="1642620"/>
            <a:ext cx="1486496" cy="2427438"/>
            <a:chOff x="4400434" y="1405163"/>
            <a:chExt cx="1987683" cy="3245870"/>
          </a:xfrm>
        </p:grpSpPr>
        <p:cxnSp>
          <p:nvCxnSpPr>
            <p:cNvPr id="186" name="直接连接符 185">
              <a:extLst>
                <a:ext uri="{FF2B5EF4-FFF2-40B4-BE49-F238E27FC236}">
                  <a16:creationId xmlns:a16="http://schemas.microsoft.com/office/drawing/2014/main" id="{3FB2BC5E-C47B-480C-B17F-FC79657117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00434" y="1405163"/>
              <a:ext cx="144579" cy="85767"/>
            </a:xfrm>
            <a:prstGeom prst="line">
              <a:avLst/>
            </a:prstGeom>
            <a:ln w="19050">
              <a:solidFill>
                <a:srgbClr val="091D1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直接连接符 186">
              <a:extLst>
                <a:ext uri="{FF2B5EF4-FFF2-40B4-BE49-F238E27FC236}">
                  <a16:creationId xmlns:a16="http://schemas.microsoft.com/office/drawing/2014/main" id="{2E94F0E9-02A6-45CF-BFE5-F31AEF091A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43538" y="4565266"/>
              <a:ext cx="144579" cy="85767"/>
            </a:xfrm>
            <a:prstGeom prst="line">
              <a:avLst/>
            </a:prstGeom>
            <a:ln w="19050">
              <a:solidFill>
                <a:srgbClr val="091D1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直接箭头连接符 187">
              <a:extLst>
                <a:ext uri="{FF2B5EF4-FFF2-40B4-BE49-F238E27FC236}">
                  <a16:creationId xmlns:a16="http://schemas.microsoft.com/office/drawing/2014/main" id="{3155C470-DAE6-4FD9-886D-DDB3C1135AC4}"/>
                </a:ext>
              </a:extLst>
            </p:cNvPr>
            <p:cNvCxnSpPr>
              <a:cxnSpLocks/>
            </p:cNvCxnSpPr>
            <p:nvPr/>
          </p:nvCxnSpPr>
          <p:spPr>
            <a:xfrm>
              <a:off x="4472724" y="1448046"/>
              <a:ext cx="1843104" cy="3142401"/>
            </a:xfrm>
            <a:prstGeom prst="straightConnector1">
              <a:avLst/>
            </a:prstGeom>
            <a:ln>
              <a:solidFill>
                <a:srgbClr val="091D18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组合 188">
            <a:extLst>
              <a:ext uri="{FF2B5EF4-FFF2-40B4-BE49-F238E27FC236}">
                <a16:creationId xmlns:a16="http://schemas.microsoft.com/office/drawing/2014/main" id="{3090BBB8-402F-47B1-BC03-F7EADC465BF3}"/>
              </a:ext>
            </a:extLst>
          </p:cNvPr>
          <p:cNvGrpSpPr/>
          <p:nvPr/>
        </p:nvGrpSpPr>
        <p:grpSpPr>
          <a:xfrm>
            <a:off x="9525587" y="3719947"/>
            <a:ext cx="1176471" cy="906211"/>
            <a:chOff x="8582880" y="3524748"/>
            <a:chExt cx="1176471" cy="906211"/>
          </a:xfrm>
        </p:grpSpPr>
        <p:grpSp>
          <p:nvGrpSpPr>
            <p:cNvPr id="190" name="组合 189">
              <a:extLst>
                <a:ext uri="{FF2B5EF4-FFF2-40B4-BE49-F238E27FC236}">
                  <a16:creationId xmlns:a16="http://schemas.microsoft.com/office/drawing/2014/main" id="{28AE29A4-AC9B-497C-904C-5AE26F7EFABD}"/>
                </a:ext>
              </a:extLst>
            </p:cNvPr>
            <p:cNvGrpSpPr/>
            <p:nvPr/>
          </p:nvGrpSpPr>
          <p:grpSpPr>
            <a:xfrm rot="18029330">
              <a:off x="8771484" y="3336144"/>
              <a:ext cx="799263" cy="1176471"/>
              <a:chOff x="4289542" y="1474789"/>
              <a:chExt cx="1998978" cy="2942385"/>
            </a:xfrm>
          </p:grpSpPr>
          <p:cxnSp>
            <p:nvCxnSpPr>
              <p:cNvPr id="192" name="直接连接符 191">
                <a:extLst>
                  <a:ext uri="{FF2B5EF4-FFF2-40B4-BE49-F238E27FC236}">
                    <a16:creationId xmlns:a16="http://schemas.microsoft.com/office/drawing/2014/main" id="{566CC9C5-9F41-4113-9209-7F6DEB0C8155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 flipH="1" flipV="1">
                <a:off x="4426437" y="1337894"/>
                <a:ext cx="899" cy="274690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直接连接符 192">
                <a:extLst>
                  <a:ext uri="{FF2B5EF4-FFF2-40B4-BE49-F238E27FC236}">
                    <a16:creationId xmlns:a16="http://schemas.microsoft.com/office/drawing/2014/main" id="{BA105E16-84C4-473B-9A3A-6B1E48C7AEC2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 flipH="1" flipV="1">
                <a:off x="6146793" y="4274866"/>
                <a:ext cx="930" cy="282524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直接箭头连接符 193">
                <a:extLst>
                  <a:ext uri="{FF2B5EF4-FFF2-40B4-BE49-F238E27FC236}">
                    <a16:creationId xmlns:a16="http://schemas.microsoft.com/office/drawing/2014/main" id="{F9093308-BC25-4CCA-BE2E-6CED31EB7F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20825" y="1478283"/>
                <a:ext cx="1723742" cy="2938891"/>
              </a:xfrm>
              <a:prstGeom prst="straightConnector1">
                <a:avLst/>
              </a:prstGeom>
              <a:ln>
                <a:solidFill>
                  <a:srgbClr val="091D18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1" name="Text Box 36">
              <a:extLst>
                <a:ext uri="{FF2B5EF4-FFF2-40B4-BE49-F238E27FC236}">
                  <a16:creationId xmlns:a16="http://schemas.microsoft.com/office/drawing/2014/main" id="{E39FF493-90A2-42CC-BB53-F762502078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7171" y="3846184"/>
              <a:ext cx="876389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3200" b="0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3</a:t>
              </a:r>
            </a:p>
          </p:txBody>
        </p:sp>
      </p:grpSp>
      <p:grpSp>
        <p:nvGrpSpPr>
          <p:cNvPr id="195" name="组合 194">
            <a:extLst>
              <a:ext uri="{FF2B5EF4-FFF2-40B4-BE49-F238E27FC236}">
                <a16:creationId xmlns:a16="http://schemas.microsoft.com/office/drawing/2014/main" id="{DD0BB6E6-11DA-4701-957E-89541AF7300A}"/>
              </a:ext>
            </a:extLst>
          </p:cNvPr>
          <p:cNvGrpSpPr/>
          <p:nvPr/>
        </p:nvGrpSpPr>
        <p:grpSpPr>
          <a:xfrm>
            <a:off x="8903143" y="1296262"/>
            <a:ext cx="2387672" cy="3112887"/>
            <a:chOff x="2304343" y="545160"/>
            <a:chExt cx="1770721" cy="2067121"/>
          </a:xfrm>
        </p:grpSpPr>
        <p:sp>
          <p:nvSpPr>
            <p:cNvPr id="196" name="Text Box 36">
              <a:extLst>
                <a:ext uri="{FF2B5EF4-FFF2-40B4-BE49-F238E27FC236}">
                  <a16:creationId xmlns:a16="http://schemas.microsoft.com/office/drawing/2014/main" id="{17024B01-609B-4AD0-949A-4B0A31A591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59480" y="545160"/>
              <a:ext cx="549128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A</a:t>
              </a:r>
            </a:p>
          </p:txBody>
        </p:sp>
        <p:sp>
          <p:nvSpPr>
            <p:cNvPr id="197" name="Text Box 36">
              <a:extLst>
                <a:ext uri="{FF2B5EF4-FFF2-40B4-BE49-F238E27FC236}">
                  <a16:creationId xmlns:a16="http://schemas.microsoft.com/office/drawing/2014/main" id="{08F4E084-47DF-4FEF-979A-5EB68A02DF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343" y="2305711"/>
              <a:ext cx="549128" cy="30657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C</a:t>
              </a:r>
            </a:p>
          </p:txBody>
        </p:sp>
        <p:sp>
          <p:nvSpPr>
            <p:cNvPr id="198" name="Text Box 36">
              <a:extLst>
                <a:ext uri="{FF2B5EF4-FFF2-40B4-BE49-F238E27FC236}">
                  <a16:creationId xmlns:a16="http://schemas.microsoft.com/office/drawing/2014/main" id="{E13AEBD1-DD92-4C2E-8304-92F868E9FC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30360" y="2300598"/>
              <a:ext cx="544704" cy="30657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B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091A03F1-A96D-4B75-A617-CFBAE56CA138}"/>
              </a:ext>
            </a:extLst>
          </p:cNvPr>
          <p:cNvGrpSpPr/>
          <p:nvPr/>
        </p:nvGrpSpPr>
        <p:grpSpPr>
          <a:xfrm>
            <a:off x="5634421" y="1769350"/>
            <a:ext cx="1958667" cy="3018097"/>
            <a:chOff x="5746441" y="1539680"/>
            <a:chExt cx="1958667" cy="3018097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753D4CB5-4AAF-4AD1-A6D9-C38AE9EB2055}"/>
                </a:ext>
              </a:extLst>
            </p:cNvPr>
            <p:cNvGrpSpPr/>
            <p:nvPr/>
          </p:nvGrpSpPr>
          <p:grpSpPr>
            <a:xfrm>
              <a:off x="5938743" y="1539680"/>
              <a:ext cx="1766365" cy="2607893"/>
              <a:chOff x="5938743" y="1539680"/>
              <a:chExt cx="1766365" cy="2607893"/>
            </a:xfrm>
          </p:grpSpPr>
          <p:sp>
            <p:nvSpPr>
              <p:cNvPr id="117" name="直角三角形 116">
                <a:extLst>
                  <a:ext uri="{FF2B5EF4-FFF2-40B4-BE49-F238E27FC236}">
                    <a16:creationId xmlns:a16="http://schemas.microsoft.com/office/drawing/2014/main" id="{1304FE2D-02F8-46A6-98BA-0FD5C41F2948}"/>
                  </a:ext>
                </a:extLst>
              </p:cNvPr>
              <p:cNvSpPr/>
              <p:nvPr/>
            </p:nvSpPr>
            <p:spPr>
              <a:xfrm>
                <a:off x="6333510" y="1539680"/>
                <a:ext cx="1371598" cy="2317235"/>
              </a:xfrm>
              <a:prstGeom prst="rt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" name="弧形 2">
                <a:extLst>
                  <a:ext uri="{FF2B5EF4-FFF2-40B4-BE49-F238E27FC236}">
                    <a16:creationId xmlns:a16="http://schemas.microsoft.com/office/drawing/2014/main" id="{72373E2B-CC83-44C8-90DC-FCD0F9FC6F2B}"/>
                  </a:ext>
                </a:extLst>
              </p:cNvPr>
              <p:cNvSpPr/>
              <p:nvPr/>
            </p:nvSpPr>
            <p:spPr>
              <a:xfrm>
                <a:off x="5938743" y="3502491"/>
                <a:ext cx="816921" cy="645082"/>
              </a:xfrm>
              <a:prstGeom prst="arc">
                <a:avLst>
                  <a:gd name="adj1" fmla="val 16200000"/>
                  <a:gd name="adj2" fmla="val 344388"/>
                </a:avLst>
              </a:prstGeom>
              <a:ln w="38100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0" name="Text Box 36">
              <a:extLst>
                <a:ext uri="{FF2B5EF4-FFF2-40B4-BE49-F238E27FC236}">
                  <a16:creationId xmlns:a16="http://schemas.microsoft.com/office/drawing/2014/main" id="{E4E9729D-CDF3-4CB9-91B3-49261DAF84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6441" y="2553390"/>
              <a:ext cx="435844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3200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4</a:t>
              </a:r>
            </a:p>
          </p:txBody>
        </p:sp>
        <p:sp>
          <p:nvSpPr>
            <p:cNvPr id="121" name="Text Box 36">
              <a:extLst>
                <a:ext uri="{FF2B5EF4-FFF2-40B4-BE49-F238E27FC236}">
                  <a16:creationId xmlns:a16="http://schemas.microsoft.com/office/drawing/2014/main" id="{9ACE5254-6794-41D9-89EA-B0B1C0CE3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9708" y="3973002"/>
              <a:ext cx="435844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3200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3</a:t>
              </a:r>
            </a:p>
          </p:txBody>
        </p:sp>
        <p:sp>
          <p:nvSpPr>
            <p:cNvPr id="123" name="Text Box 36">
              <a:extLst>
                <a:ext uri="{FF2B5EF4-FFF2-40B4-BE49-F238E27FC236}">
                  <a16:creationId xmlns:a16="http://schemas.microsoft.com/office/drawing/2014/main" id="{B2EFCE74-2AAA-421E-92E7-41797F0AB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84168" y="2334130"/>
              <a:ext cx="435844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3200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5</a:t>
              </a:r>
            </a:p>
          </p:txBody>
        </p:sp>
      </p:grpSp>
      <p:sp>
        <p:nvSpPr>
          <p:cNvPr id="118" name="Text Box 36">
            <a:extLst>
              <a:ext uri="{FF2B5EF4-FFF2-40B4-BE49-F238E27FC236}">
                <a16:creationId xmlns:a16="http://schemas.microsoft.com/office/drawing/2014/main" id="{D1601997-0351-4356-9959-DA66E9C657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2389" y="3159206"/>
            <a:ext cx="798179" cy="769441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440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?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465FDED-984C-44C7-921F-C841C9EA8762}"/>
              </a:ext>
            </a:extLst>
          </p:cNvPr>
          <p:cNvGrpSpPr/>
          <p:nvPr/>
        </p:nvGrpSpPr>
        <p:grpSpPr>
          <a:xfrm>
            <a:off x="9415932" y="1730472"/>
            <a:ext cx="1371598" cy="2317235"/>
            <a:chOff x="9415932" y="1730472"/>
            <a:chExt cx="1371598" cy="2317235"/>
          </a:xfrm>
        </p:grpSpPr>
        <p:sp>
          <p:nvSpPr>
            <p:cNvPr id="124" name="直角三角形 123">
              <a:extLst>
                <a:ext uri="{FF2B5EF4-FFF2-40B4-BE49-F238E27FC236}">
                  <a16:creationId xmlns:a16="http://schemas.microsoft.com/office/drawing/2014/main" id="{B71FA9BE-9269-4B57-86A0-3D37A70E5F8C}"/>
                </a:ext>
              </a:extLst>
            </p:cNvPr>
            <p:cNvSpPr/>
            <p:nvPr/>
          </p:nvSpPr>
          <p:spPr>
            <a:xfrm>
              <a:off x="9415932" y="1730472"/>
              <a:ext cx="1371598" cy="2317235"/>
            </a:xfrm>
            <a:prstGeom prst="rt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89DFCC51-11AF-4F37-B632-B801B9D9055C}"/>
                </a:ext>
              </a:extLst>
            </p:cNvPr>
            <p:cNvSpPr/>
            <p:nvPr/>
          </p:nvSpPr>
          <p:spPr>
            <a:xfrm>
              <a:off x="9419955" y="3736351"/>
              <a:ext cx="308024" cy="30802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8" name="Text Box 36">
            <a:extLst>
              <a:ext uri="{FF2B5EF4-FFF2-40B4-BE49-F238E27FC236}">
                <a16:creationId xmlns:a16="http://schemas.microsoft.com/office/drawing/2014/main" id="{7EC5F9ED-E963-435C-9419-30D511CA0F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4349" y="2621771"/>
            <a:ext cx="435844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3200" dirty="0">
                <a:ln w="0"/>
                <a:solidFill>
                  <a:srgbClr val="091D18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4</a:t>
            </a:r>
          </a:p>
        </p:txBody>
      </p:sp>
      <p:sp>
        <p:nvSpPr>
          <p:cNvPr id="129" name="Text Box 36">
            <a:extLst>
              <a:ext uri="{FF2B5EF4-FFF2-40B4-BE49-F238E27FC236}">
                <a16:creationId xmlns:a16="http://schemas.microsoft.com/office/drawing/2014/main" id="{0DD08269-3490-4DF7-BC4A-AA7D6ACCDC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7616" y="4041383"/>
            <a:ext cx="435844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3200" dirty="0">
                <a:ln w="0"/>
                <a:solidFill>
                  <a:srgbClr val="091D18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3</a:t>
            </a:r>
          </a:p>
        </p:txBody>
      </p:sp>
      <p:sp>
        <p:nvSpPr>
          <p:cNvPr id="130" name="Text Box 36">
            <a:extLst>
              <a:ext uri="{FF2B5EF4-FFF2-40B4-BE49-F238E27FC236}">
                <a16:creationId xmlns:a16="http://schemas.microsoft.com/office/drawing/2014/main" id="{5AD33B1F-E988-4C42-8504-81AEF1849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72076" y="2402511"/>
            <a:ext cx="435844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3200" dirty="0">
                <a:ln w="0"/>
                <a:solidFill>
                  <a:srgbClr val="091D18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5</a:t>
            </a:r>
          </a:p>
        </p:txBody>
      </p:sp>
      <p:sp>
        <p:nvSpPr>
          <p:cNvPr id="131" name="Text Box 36">
            <a:extLst>
              <a:ext uri="{FF2B5EF4-FFF2-40B4-BE49-F238E27FC236}">
                <a16:creationId xmlns:a16="http://schemas.microsoft.com/office/drawing/2014/main" id="{8809C12D-24DD-4616-AEFF-E4904295C3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3985" y="4958149"/>
            <a:ext cx="128350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kumimoji="1" lang="en-US" altLang="zh-CN" sz="3600" b="0" dirty="0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SSS</a:t>
            </a:r>
            <a:endParaRPr kumimoji="1" lang="zh-CN" altLang="en-US" sz="3600" b="0" dirty="0">
              <a:solidFill>
                <a:srgbClr val="FF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60" name="幻灯片缩放定位 59">
                <a:extLst>
                  <a:ext uri="{FF2B5EF4-FFF2-40B4-BE49-F238E27FC236}">
                    <a16:creationId xmlns:a16="http://schemas.microsoft.com/office/drawing/2014/main" id="{DE67B329-4DB4-429C-8258-0F7CC476CC15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828732547"/>
                  </p:ext>
                </p:extLst>
              </p:nvPr>
            </p:nvGraphicFramePr>
            <p:xfrm>
              <a:off x="10680815" y="313771"/>
              <a:ext cx="1071506" cy="602722"/>
            </p:xfrm>
            <a:graphic>
              <a:graphicData uri="http://schemas.microsoft.com/office/powerpoint/2016/slidezoom">
                <pslz:sldZm>
                  <pslz:sldZmObj sldId="343" cId="122564636">
                    <pslz:zmPr id="{45775F8B-0D8E-469A-9AA9-838300119673}" returnToParent="0" transitionDur="1000">
                      <p166:blipFill xmlns:p166="http://schemas.microsoft.com/office/powerpoint/2016/6/main">
                        <a:blip r:embed="rId7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1071506" cy="602722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60" name="幻灯片缩放定位 59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DE67B329-4DB4-429C-8258-0F7CC476CC1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680815" y="313771"/>
                <a:ext cx="1071506" cy="602722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4569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111" grpId="0"/>
      <p:bldP spid="113" grpId="0" animBg="1"/>
      <p:bldP spid="114" grpId="0"/>
      <p:bldP spid="115" grpId="0"/>
      <p:bldP spid="115" grpId="1"/>
      <p:bldP spid="119" grpId="0"/>
      <p:bldP spid="119" grpId="1"/>
      <p:bldP spid="118" grpId="0"/>
      <p:bldP spid="128" grpId="0"/>
      <p:bldP spid="129" grpId="0"/>
      <p:bldP spid="130" grpId="0"/>
      <p:bldP spid="13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9ACC0832-963A-418D-BF0E-2253227C4CA9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9" name="Freeform 166">
              <a:extLst>
                <a:ext uri="{FF2B5EF4-FFF2-40B4-BE49-F238E27FC236}">
                  <a16:creationId xmlns:a16="http://schemas.microsoft.com/office/drawing/2014/main" id="{A2819A03-CF51-4020-9F95-7C9B61F45B37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67">
              <a:extLst>
                <a:ext uri="{FF2B5EF4-FFF2-40B4-BE49-F238E27FC236}">
                  <a16:creationId xmlns:a16="http://schemas.microsoft.com/office/drawing/2014/main" id="{A45020FD-3358-40A4-A57B-D32201E7A910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68">
              <a:extLst>
                <a:ext uri="{FF2B5EF4-FFF2-40B4-BE49-F238E27FC236}">
                  <a16:creationId xmlns:a16="http://schemas.microsoft.com/office/drawing/2014/main" id="{225E4B8D-E952-43EA-8799-597B7026FAD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69">
              <a:extLst>
                <a:ext uri="{FF2B5EF4-FFF2-40B4-BE49-F238E27FC236}">
                  <a16:creationId xmlns:a16="http://schemas.microsoft.com/office/drawing/2014/main" id="{2E1548A1-E600-4B49-8C4B-3C7EE687619D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0">
              <a:extLst>
                <a:ext uri="{FF2B5EF4-FFF2-40B4-BE49-F238E27FC236}">
                  <a16:creationId xmlns:a16="http://schemas.microsoft.com/office/drawing/2014/main" id="{C3F3F9E5-1186-42DF-953C-C7C05D376FD2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1">
              <a:extLst>
                <a:ext uri="{FF2B5EF4-FFF2-40B4-BE49-F238E27FC236}">
                  <a16:creationId xmlns:a16="http://schemas.microsoft.com/office/drawing/2014/main" id="{D93473FF-3FAE-4FE6-B5C0-EE0A8BF1AE9E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2">
              <a:extLst>
                <a:ext uri="{FF2B5EF4-FFF2-40B4-BE49-F238E27FC236}">
                  <a16:creationId xmlns:a16="http://schemas.microsoft.com/office/drawing/2014/main" id="{8207BE3A-EF59-4D09-8B85-75E13857937B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3">
              <a:extLst>
                <a:ext uri="{FF2B5EF4-FFF2-40B4-BE49-F238E27FC236}">
                  <a16:creationId xmlns:a16="http://schemas.microsoft.com/office/drawing/2014/main" id="{A6870ED1-701C-49F1-8839-C901702CCE98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C31986EC-55BC-43D6-A02D-BB6017D029EB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507BF019-214E-49E0-A445-8DB9AA883B1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76">
              <a:extLst>
                <a:ext uri="{FF2B5EF4-FFF2-40B4-BE49-F238E27FC236}">
                  <a16:creationId xmlns:a16="http://schemas.microsoft.com/office/drawing/2014/main" id="{47875F52-5373-4850-A74B-C00170209744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77">
              <a:extLst>
                <a:ext uri="{FF2B5EF4-FFF2-40B4-BE49-F238E27FC236}">
                  <a16:creationId xmlns:a16="http://schemas.microsoft.com/office/drawing/2014/main" id="{F833B03B-923E-450B-B329-DEFECF3EC2AE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78">
              <a:extLst>
                <a:ext uri="{FF2B5EF4-FFF2-40B4-BE49-F238E27FC236}">
                  <a16:creationId xmlns:a16="http://schemas.microsoft.com/office/drawing/2014/main" id="{642781F9-5F10-4C6C-AF8A-767E0A08372D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79">
              <a:extLst>
                <a:ext uri="{FF2B5EF4-FFF2-40B4-BE49-F238E27FC236}">
                  <a16:creationId xmlns:a16="http://schemas.microsoft.com/office/drawing/2014/main" id="{5A9A57E0-AC99-4C41-B2DF-5BC78BDE7720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0">
              <a:extLst>
                <a:ext uri="{FF2B5EF4-FFF2-40B4-BE49-F238E27FC236}">
                  <a16:creationId xmlns:a16="http://schemas.microsoft.com/office/drawing/2014/main" id="{0DE06D60-ABD7-4AB8-B426-C36DA88DBD92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1">
              <a:extLst>
                <a:ext uri="{FF2B5EF4-FFF2-40B4-BE49-F238E27FC236}">
                  <a16:creationId xmlns:a16="http://schemas.microsoft.com/office/drawing/2014/main" id="{FA3F3D6A-856C-477F-AD1E-333CB26BD5B6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2">
              <a:extLst>
                <a:ext uri="{FF2B5EF4-FFF2-40B4-BE49-F238E27FC236}">
                  <a16:creationId xmlns:a16="http://schemas.microsoft.com/office/drawing/2014/main" id="{FBFCA7AE-F774-4FE1-836C-56569E19FD67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8E10F662-73AB-4268-B1B9-455DD84F91E6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84">
              <a:extLst>
                <a:ext uri="{FF2B5EF4-FFF2-40B4-BE49-F238E27FC236}">
                  <a16:creationId xmlns:a16="http://schemas.microsoft.com/office/drawing/2014/main" id="{48D07859-3465-40C6-8A87-EC63EDF6E6C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85">
              <a:extLst>
                <a:ext uri="{FF2B5EF4-FFF2-40B4-BE49-F238E27FC236}">
                  <a16:creationId xmlns:a16="http://schemas.microsoft.com/office/drawing/2014/main" id="{D14C14A0-1EC2-49CD-B855-CFB9B93A8F94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86">
              <a:extLst>
                <a:ext uri="{FF2B5EF4-FFF2-40B4-BE49-F238E27FC236}">
                  <a16:creationId xmlns:a16="http://schemas.microsoft.com/office/drawing/2014/main" id="{8D516FC8-5907-45D2-B91A-26A87EE33513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87">
              <a:extLst>
                <a:ext uri="{FF2B5EF4-FFF2-40B4-BE49-F238E27FC236}">
                  <a16:creationId xmlns:a16="http://schemas.microsoft.com/office/drawing/2014/main" id="{BC71CAA6-1B1C-4677-A9DE-906A962CC7FF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88">
              <a:extLst>
                <a:ext uri="{FF2B5EF4-FFF2-40B4-BE49-F238E27FC236}">
                  <a16:creationId xmlns:a16="http://schemas.microsoft.com/office/drawing/2014/main" id="{D7A4C440-54E0-45E6-8642-818C0E90964C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89">
              <a:extLst>
                <a:ext uri="{FF2B5EF4-FFF2-40B4-BE49-F238E27FC236}">
                  <a16:creationId xmlns:a16="http://schemas.microsoft.com/office/drawing/2014/main" id="{2084EF44-BF71-46A0-93E9-6726EFED78D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0">
              <a:extLst>
                <a:ext uri="{FF2B5EF4-FFF2-40B4-BE49-F238E27FC236}">
                  <a16:creationId xmlns:a16="http://schemas.microsoft.com/office/drawing/2014/main" id="{D71B433F-AFBE-405B-89FF-045DCE35347C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1">
              <a:extLst>
                <a:ext uri="{FF2B5EF4-FFF2-40B4-BE49-F238E27FC236}">
                  <a16:creationId xmlns:a16="http://schemas.microsoft.com/office/drawing/2014/main" id="{3918F6A4-4F14-4B44-BB69-FE18BDBDDC40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2">
              <a:extLst>
                <a:ext uri="{FF2B5EF4-FFF2-40B4-BE49-F238E27FC236}">
                  <a16:creationId xmlns:a16="http://schemas.microsoft.com/office/drawing/2014/main" id="{51472714-4A6D-4255-B34F-857EE4D90CB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3">
              <a:extLst>
                <a:ext uri="{FF2B5EF4-FFF2-40B4-BE49-F238E27FC236}">
                  <a16:creationId xmlns:a16="http://schemas.microsoft.com/office/drawing/2014/main" id="{B69FC005-EB37-47F2-A5CC-96236E2BC0FD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194">
              <a:extLst>
                <a:ext uri="{FF2B5EF4-FFF2-40B4-BE49-F238E27FC236}">
                  <a16:creationId xmlns:a16="http://schemas.microsoft.com/office/drawing/2014/main" id="{4EBDE19F-C7CC-4E5B-B454-C5FB46C3FB31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195">
              <a:extLst>
                <a:ext uri="{FF2B5EF4-FFF2-40B4-BE49-F238E27FC236}">
                  <a16:creationId xmlns:a16="http://schemas.microsoft.com/office/drawing/2014/main" id="{2479BFCD-3054-47DD-A450-208759F773A5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196">
              <a:extLst>
                <a:ext uri="{FF2B5EF4-FFF2-40B4-BE49-F238E27FC236}">
                  <a16:creationId xmlns:a16="http://schemas.microsoft.com/office/drawing/2014/main" id="{13FB82FF-BD20-400A-B749-7EFE0AFF1A2C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85D9FBAD-B8DB-41FD-ACFE-B45804EB98D9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3C70B6E7-F06D-4B32-8B99-0C483E1BF5A9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199">
              <a:extLst>
                <a:ext uri="{FF2B5EF4-FFF2-40B4-BE49-F238E27FC236}">
                  <a16:creationId xmlns:a16="http://schemas.microsoft.com/office/drawing/2014/main" id="{748704AC-B7CE-4DE2-8481-799B573B4C74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0">
              <a:extLst>
                <a:ext uri="{FF2B5EF4-FFF2-40B4-BE49-F238E27FC236}">
                  <a16:creationId xmlns:a16="http://schemas.microsoft.com/office/drawing/2014/main" id="{20CC8DA8-798D-4EDB-9721-6FB2C6ACFC05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1">
              <a:extLst>
                <a:ext uri="{FF2B5EF4-FFF2-40B4-BE49-F238E27FC236}">
                  <a16:creationId xmlns:a16="http://schemas.microsoft.com/office/drawing/2014/main" id="{2EA0376D-1363-4E33-B4E5-00D481073617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2">
              <a:extLst>
                <a:ext uri="{FF2B5EF4-FFF2-40B4-BE49-F238E27FC236}">
                  <a16:creationId xmlns:a16="http://schemas.microsoft.com/office/drawing/2014/main" id="{2213FE53-E10D-4A4A-91C9-031D8BAAE340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03">
              <a:extLst>
                <a:ext uri="{FF2B5EF4-FFF2-40B4-BE49-F238E27FC236}">
                  <a16:creationId xmlns:a16="http://schemas.microsoft.com/office/drawing/2014/main" id="{94DD4C96-6FDF-411C-B1D2-2FBB125E4653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04">
              <a:extLst>
                <a:ext uri="{FF2B5EF4-FFF2-40B4-BE49-F238E27FC236}">
                  <a16:creationId xmlns:a16="http://schemas.microsoft.com/office/drawing/2014/main" id="{AAC0D1B3-B6D9-49CF-BCF4-3C0E492A3504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4EB96BE6-7F23-4C81-B43F-4876EF31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0E5713E6-1A3F-4BEE-9DEC-99E1AB53A8C5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ED57D5C4-F357-47F0-ACD6-A6AA2CF2ECF7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1" name="Freeform 209">
              <a:extLst>
                <a:ext uri="{FF2B5EF4-FFF2-40B4-BE49-F238E27FC236}">
                  <a16:creationId xmlns:a16="http://schemas.microsoft.com/office/drawing/2014/main" id="{E984AC7F-C82A-48AF-9AB6-2142353533D4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2" name="Freeform 210">
              <a:extLst>
                <a:ext uri="{FF2B5EF4-FFF2-40B4-BE49-F238E27FC236}">
                  <a16:creationId xmlns:a16="http://schemas.microsoft.com/office/drawing/2014/main" id="{5802E99D-6AF4-4B78-824A-F0AECD6F4047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3" name="Freeform 211">
              <a:extLst>
                <a:ext uri="{FF2B5EF4-FFF2-40B4-BE49-F238E27FC236}">
                  <a16:creationId xmlns:a16="http://schemas.microsoft.com/office/drawing/2014/main" id="{B6D4F8AD-3E6B-43F9-9D6B-D9549C0F115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4" name="Freeform 212">
              <a:extLst>
                <a:ext uri="{FF2B5EF4-FFF2-40B4-BE49-F238E27FC236}">
                  <a16:creationId xmlns:a16="http://schemas.microsoft.com/office/drawing/2014/main" id="{8303C133-41EC-469A-93A2-E8746D0E6B13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4A0CB9F-9F9C-45B4-A431-C2E380C2BDF7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6" name="Freeform 334">
              <a:extLst>
                <a:ext uri="{FF2B5EF4-FFF2-40B4-BE49-F238E27FC236}">
                  <a16:creationId xmlns:a16="http://schemas.microsoft.com/office/drawing/2014/main" id="{2610F726-01A4-4413-8A0E-A638FEBDEDA0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7" name="Freeform 334">
              <a:extLst>
                <a:ext uri="{FF2B5EF4-FFF2-40B4-BE49-F238E27FC236}">
                  <a16:creationId xmlns:a16="http://schemas.microsoft.com/office/drawing/2014/main" id="{D64282AD-E4DB-4660-8F4B-1237F889020D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8" name="Freeform 334">
              <a:extLst>
                <a:ext uri="{FF2B5EF4-FFF2-40B4-BE49-F238E27FC236}">
                  <a16:creationId xmlns:a16="http://schemas.microsoft.com/office/drawing/2014/main" id="{97E69827-9C03-4D35-B8BA-2F6201FE3DC5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sp>
        <p:nvSpPr>
          <p:cNvPr id="111" name="Text Box 6">
            <a:hlinkClick r:id="rId2" action="ppaction://hlinkfile"/>
            <a:extLst>
              <a:ext uri="{FF2B5EF4-FFF2-40B4-BE49-F238E27FC236}">
                <a16:creationId xmlns:a16="http://schemas.microsoft.com/office/drawing/2014/main" id="{C5D53ABB-E291-4FE8-9D9C-327960531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3475" y="1170470"/>
            <a:ext cx="59298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探究勾股定理逆定理</a:t>
            </a:r>
          </a:p>
        </p:txBody>
      </p:sp>
      <p:sp>
        <p:nvSpPr>
          <p:cNvPr id="113" name="Freeform 5">
            <a:extLst>
              <a:ext uri="{FF2B5EF4-FFF2-40B4-BE49-F238E27FC236}">
                <a16:creationId xmlns:a16="http://schemas.microsoft.com/office/drawing/2014/main" id="{385467E5-6528-41EF-9A58-4E9370A1B43C}"/>
              </a:ext>
            </a:extLst>
          </p:cNvPr>
          <p:cNvSpPr>
            <a:spLocks noEditPoints="1"/>
          </p:cNvSpPr>
          <p:nvPr/>
        </p:nvSpPr>
        <p:spPr bwMode="auto">
          <a:xfrm>
            <a:off x="816319" y="1227417"/>
            <a:ext cx="368770" cy="350080"/>
          </a:xfrm>
          <a:custGeom>
            <a:avLst/>
            <a:gdLst>
              <a:gd name="T0" fmla="*/ 168 w 214"/>
              <a:gd name="T1" fmla="*/ 88 h 203"/>
              <a:gd name="T2" fmla="*/ 185 w 214"/>
              <a:gd name="T3" fmla="*/ 29 h 203"/>
              <a:gd name="T4" fmla="*/ 122 w 214"/>
              <a:gd name="T5" fmla="*/ 52 h 203"/>
              <a:gd name="T6" fmla="*/ 65 w 214"/>
              <a:gd name="T7" fmla="*/ 6 h 203"/>
              <a:gd name="T8" fmla="*/ 7 w 214"/>
              <a:gd name="T9" fmla="*/ 67 h 203"/>
              <a:gd name="T10" fmla="*/ 28 w 214"/>
              <a:gd name="T11" fmla="*/ 100 h 203"/>
              <a:gd name="T12" fmla="*/ 29 w 214"/>
              <a:gd name="T13" fmla="*/ 183 h 203"/>
              <a:gd name="T14" fmla="*/ 95 w 214"/>
              <a:gd name="T15" fmla="*/ 154 h 203"/>
              <a:gd name="T16" fmla="*/ 121 w 214"/>
              <a:gd name="T17" fmla="*/ 197 h 203"/>
              <a:gd name="T18" fmla="*/ 208 w 214"/>
              <a:gd name="T19" fmla="*/ 149 h 203"/>
              <a:gd name="T20" fmla="*/ 171 w 214"/>
              <a:gd name="T21" fmla="*/ 59 h 203"/>
              <a:gd name="T22" fmla="*/ 179 w 214"/>
              <a:gd name="T23" fmla="*/ 41 h 203"/>
              <a:gd name="T24" fmla="*/ 144 w 214"/>
              <a:gd name="T25" fmla="*/ 54 h 203"/>
              <a:gd name="T26" fmla="*/ 169 w 214"/>
              <a:gd name="T27" fmla="*/ 64 h 203"/>
              <a:gd name="T28" fmla="*/ 143 w 214"/>
              <a:gd name="T29" fmla="*/ 54 h 203"/>
              <a:gd name="T30" fmla="*/ 138 w 214"/>
              <a:gd name="T31" fmla="*/ 56 h 203"/>
              <a:gd name="T32" fmla="*/ 158 w 214"/>
              <a:gd name="T33" fmla="*/ 86 h 203"/>
              <a:gd name="T34" fmla="*/ 125 w 214"/>
              <a:gd name="T35" fmla="*/ 61 h 203"/>
              <a:gd name="T36" fmla="*/ 45 w 214"/>
              <a:gd name="T37" fmla="*/ 173 h 203"/>
              <a:gd name="T38" fmla="*/ 59 w 214"/>
              <a:gd name="T39" fmla="*/ 164 h 203"/>
              <a:gd name="T40" fmla="*/ 45 w 214"/>
              <a:gd name="T41" fmla="*/ 173 h 203"/>
              <a:gd name="T42" fmla="*/ 61 w 214"/>
              <a:gd name="T43" fmla="*/ 162 h 203"/>
              <a:gd name="T44" fmla="*/ 59 w 214"/>
              <a:gd name="T45" fmla="*/ 148 h 203"/>
              <a:gd name="T46" fmla="*/ 70 w 214"/>
              <a:gd name="T47" fmla="*/ 158 h 203"/>
              <a:gd name="T48" fmla="*/ 74 w 214"/>
              <a:gd name="T49" fmla="*/ 156 h 203"/>
              <a:gd name="T50" fmla="*/ 60 w 214"/>
              <a:gd name="T51" fmla="*/ 145 h 203"/>
              <a:gd name="T52" fmla="*/ 84 w 214"/>
              <a:gd name="T53" fmla="*/ 149 h 203"/>
              <a:gd name="T54" fmla="*/ 95 w 214"/>
              <a:gd name="T55" fmla="*/ 142 h 203"/>
              <a:gd name="T56" fmla="*/ 67 w 214"/>
              <a:gd name="T57" fmla="*/ 133 h 203"/>
              <a:gd name="T58" fmla="*/ 69 w 214"/>
              <a:gd name="T59" fmla="*/ 121 h 203"/>
              <a:gd name="T60" fmla="*/ 21 w 214"/>
              <a:gd name="T61" fmla="*/ 76 h 203"/>
              <a:gd name="T62" fmla="*/ 95 w 214"/>
              <a:gd name="T63" fmla="*/ 142 h 203"/>
              <a:gd name="T64" fmla="*/ 103 w 214"/>
              <a:gd name="T65" fmla="*/ 146 h 203"/>
              <a:gd name="T66" fmla="*/ 116 w 214"/>
              <a:gd name="T67" fmla="*/ 182 h 203"/>
              <a:gd name="T68" fmla="*/ 27 w 214"/>
              <a:gd name="T69" fmla="*/ 77 h 203"/>
              <a:gd name="T70" fmla="*/ 39 w 214"/>
              <a:gd name="T71" fmla="*/ 79 h 203"/>
              <a:gd name="T72" fmla="*/ 124 w 214"/>
              <a:gd name="T73" fmla="*/ 157 h 203"/>
              <a:gd name="T74" fmla="*/ 48 w 214"/>
              <a:gd name="T75" fmla="*/ 81 h 203"/>
              <a:gd name="T76" fmla="*/ 71 w 214"/>
              <a:gd name="T77" fmla="*/ 84 h 203"/>
              <a:gd name="T78" fmla="*/ 127 w 214"/>
              <a:gd name="T79" fmla="*/ 144 h 203"/>
              <a:gd name="T80" fmla="*/ 133 w 214"/>
              <a:gd name="T81" fmla="*/ 129 h 203"/>
              <a:gd name="T82" fmla="*/ 72 w 214"/>
              <a:gd name="T83" fmla="*/ 77 h 203"/>
              <a:gd name="T84" fmla="*/ 117 w 214"/>
              <a:gd name="T85" fmla="*/ 103 h 203"/>
              <a:gd name="T86" fmla="*/ 138 w 214"/>
              <a:gd name="T87" fmla="*/ 128 h 203"/>
              <a:gd name="T88" fmla="*/ 167 w 214"/>
              <a:gd name="T89" fmla="*/ 133 h 203"/>
              <a:gd name="T90" fmla="*/ 72 w 214"/>
              <a:gd name="T91" fmla="*/ 60 h 203"/>
              <a:gd name="T92" fmla="*/ 178 w 214"/>
              <a:gd name="T93" fmla="*/ 137 h 203"/>
              <a:gd name="T94" fmla="*/ 188 w 214"/>
              <a:gd name="T95" fmla="*/ 138 h 203"/>
              <a:gd name="T96" fmla="*/ 73 w 214"/>
              <a:gd name="T97" fmla="*/ 16 h 203"/>
              <a:gd name="T98" fmla="*/ 116 w 214"/>
              <a:gd name="T99" fmla="*/ 62 h 203"/>
              <a:gd name="T100" fmla="*/ 141 w 214"/>
              <a:gd name="T101" fmla="*/ 81 h 203"/>
              <a:gd name="T102" fmla="*/ 154 w 214"/>
              <a:gd name="T103" fmla="*/ 94 h 203"/>
              <a:gd name="T104" fmla="*/ 194 w 214"/>
              <a:gd name="T105" fmla="*/ 13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203">
                <a:moveTo>
                  <a:pt x="210" y="140"/>
                </a:moveTo>
                <a:cubicBezTo>
                  <a:pt x="196" y="129"/>
                  <a:pt x="162" y="108"/>
                  <a:pt x="168" y="88"/>
                </a:cubicBezTo>
                <a:cubicBezTo>
                  <a:pt x="174" y="70"/>
                  <a:pt x="185" y="53"/>
                  <a:pt x="191" y="35"/>
                </a:cubicBezTo>
                <a:cubicBezTo>
                  <a:pt x="192" y="31"/>
                  <a:pt x="189" y="27"/>
                  <a:pt x="185" y="29"/>
                </a:cubicBezTo>
                <a:cubicBezTo>
                  <a:pt x="175" y="32"/>
                  <a:pt x="164" y="36"/>
                  <a:pt x="154" y="40"/>
                </a:cubicBezTo>
                <a:cubicBezTo>
                  <a:pt x="146" y="43"/>
                  <a:pt x="130" y="53"/>
                  <a:pt x="122" y="52"/>
                </a:cubicBezTo>
                <a:cubicBezTo>
                  <a:pt x="105" y="50"/>
                  <a:pt x="84" y="15"/>
                  <a:pt x="73" y="3"/>
                </a:cubicBezTo>
                <a:cubicBezTo>
                  <a:pt x="70" y="0"/>
                  <a:pt x="66" y="2"/>
                  <a:pt x="65" y="6"/>
                </a:cubicBezTo>
                <a:cubicBezTo>
                  <a:pt x="63" y="30"/>
                  <a:pt x="63" y="53"/>
                  <a:pt x="66" y="77"/>
                </a:cubicBezTo>
                <a:cubicBezTo>
                  <a:pt x="47" y="69"/>
                  <a:pt x="27" y="65"/>
                  <a:pt x="7" y="67"/>
                </a:cubicBezTo>
                <a:cubicBezTo>
                  <a:pt x="2" y="67"/>
                  <a:pt x="0" y="72"/>
                  <a:pt x="3" y="75"/>
                </a:cubicBezTo>
                <a:cubicBezTo>
                  <a:pt x="11" y="84"/>
                  <a:pt x="19" y="92"/>
                  <a:pt x="28" y="100"/>
                </a:cubicBezTo>
                <a:cubicBezTo>
                  <a:pt x="34" y="105"/>
                  <a:pt x="52" y="116"/>
                  <a:pt x="55" y="123"/>
                </a:cubicBezTo>
                <a:cubicBezTo>
                  <a:pt x="61" y="138"/>
                  <a:pt x="36" y="169"/>
                  <a:pt x="29" y="183"/>
                </a:cubicBezTo>
                <a:cubicBezTo>
                  <a:pt x="27" y="188"/>
                  <a:pt x="31" y="192"/>
                  <a:pt x="36" y="190"/>
                </a:cubicBezTo>
                <a:cubicBezTo>
                  <a:pt x="56" y="179"/>
                  <a:pt x="76" y="167"/>
                  <a:pt x="95" y="154"/>
                </a:cubicBezTo>
                <a:cubicBezTo>
                  <a:pt x="100" y="169"/>
                  <a:pt x="106" y="184"/>
                  <a:pt x="112" y="199"/>
                </a:cubicBezTo>
                <a:cubicBezTo>
                  <a:pt x="114" y="203"/>
                  <a:pt x="120" y="201"/>
                  <a:pt x="121" y="197"/>
                </a:cubicBezTo>
                <a:cubicBezTo>
                  <a:pt x="127" y="178"/>
                  <a:pt x="133" y="158"/>
                  <a:pt x="139" y="139"/>
                </a:cubicBezTo>
                <a:cubicBezTo>
                  <a:pt x="162" y="146"/>
                  <a:pt x="184" y="149"/>
                  <a:pt x="208" y="149"/>
                </a:cubicBezTo>
                <a:cubicBezTo>
                  <a:pt x="213" y="149"/>
                  <a:pt x="214" y="142"/>
                  <a:pt x="210" y="140"/>
                </a:cubicBezTo>
                <a:close/>
                <a:moveTo>
                  <a:pt x="171" y="59"/>
                </a:moveTo>
                <a:cubicBezTo>
                  <a:pt x="167" y="56"/>
                  <a:pt x="163" y="52"/>
                  <a:pt x="158" y="49"/>
                </a:cubicBezTo>
                <a:cubicBezTo>
                  <a:pt x="165" y="46"/>
                  <a:pt x="172" y="44"/>
                  <a:pt x="179" y="41"/>
                </a:cubicBezTo>
                <a:cubicBezTo>
                  <a:pt x="176" y="47"/>
                  <a:pt x="174" y="53"/>
                  <a:pt x="171" y="59"/>
                </a:cubicBezTo>
                <a:close/>
                <a:moveTo>
                  <a:pt x="144" y="54"/>
                </a:moveTo>
                <a:cubicBezTo>
                  <a:pt x="147" y="53"/>
                  <a:pt x="151" y="51"/>
                  <a:pt x="154" y="50"/>
                </a:cubicBezTo>
                <a:cubicBezTo>
                  <a:pt x="159" y="55"/>
                  <a:pt x="164" y="59"/>
                  <a:pt x="169" y="64"/>
                </a:cubicBezTo>
                <a:cubicBezTo>
                  <a:pt x="168" y="66"/>
                  <a:pt x="167" y="69"/>
                  <a:pt x="166" y="72"/>
                </a:cubicBezTo>
                <a:cubicBezTo>
                  <a:pt x="158" y="67"/>
                  <a:pt x="150" y="61"/>
                  <a:pt x="143" y="54"/>
                </a:cubicBezTo>
                <a:cubicBezTo>
                  <a:pt x="144" y="54"/>
                  <a:pt x="144" y="54"/>
                  <a:pt x="144" y="54"/>
                </a:cubicBezTo>
                <a:close/>
                <a:moveTo>
                  <a:pt x="138" y="56"/>
                </a:moveTo>
                <a:cubicBezTo>
                  <a:pt x="145" y="65"/>
                  <a:pt x="153" y="72"/>
                  <a:pt x="163" y="77"/>
                </a:cubicBezTo>
                <a:cubicBezTo>
                  <a:pt x="162" y="80"/>
                  <a:pt x="160" y="83"/>
                  <a:pt x="158" y="86"/>
                </a:cubicBezTo>
                <a:cubicBezTo>
                  <a:pt x="154" y="83"/>
                  <a:pt x="149" y="80"/>
                  <a:pt x="145" y="76"/>
                </a:cubicBezTo>
                <a:cubicBezTo>
                  <a:pt x="138" y="71"/>
                  <a:pt x="131" y="66"/>
                  <a:pt x="125" y="61"/>
                </a:cubicBezTo>
                <a:cubicBezTo>
                  <a:pt x="129" y="60"/>
                  <a:pt x="134" y="58"/>
                  <a:pt x="138" y="56"/>
                </a:cubicBezTo>
                <a:close/>
                <a:moveTo>
                  <a:pt x="45" y="173"/>
                </a:moveTo>
                <a:cubicBezTo>
                  <a:pt x="48" y="169"/>
                  <a:pt x="50" y="164"/>
                  <a:pt x="53" y="160"/>
                </a:cubicBezTo>
                <a:cubicBezTo>
                  <a:pt x="55" y="161"/>
                  <a:pt x="57" y="163"/>
                  <a:pt x="59" y="164"/>
                </a:cubicBezTo>
                <a:cubicBezTo>
                  <a:pt x="59" y="165"/>
                  <a:pt x="59" y="165"/>
                  <a:pt x="60" y="165"/>
                </a:cubicBezTo>
                <a:cubicBezTo>
                  <a:pt x="55" y="168"/>
                  <a:pt x="50" y="170"/>
                  <a:pt x="45" y="173"/>
                </a:cubicBezTo>
                <a:close/>
                <a:moveTo>
                  <a:pt x="61" y="164"/>
                </a:moveTo>
                <a:cubicBezTo>
                  <a:pt x="62" y="163"/>
                  <a:pt x="62" y="162"/>
                  <a:pt x="61" y="162"/>
                </a:cubicBezTo>
                <a:cubicBezTo>
                  <a:pt x="59" y="160"/>
                  <a:pt x="57" y="158"/>
                  <a:pt x="55" y="156"/>
                </a:cubicBezTo>
                <a:cubicBezTo>
                  <a:pt x="56" y="153"/>
                  <a:pt x="57" y="151"/>
                  <a:pt x="59" y="148"/>
                </a:cubicBezTo>
                <a:cubicBezTo>
                  <a:pt x="61" y="150"/>
                  <a:pt x="63" y="152"/>
                  <a:pt x="66" y="154"/>
                </a:cubicBezTo>
                <a:cubicBezTo>
                  <a:pt x="67" y="156"/>
                  <a:pt x="69" y="157"/>
                  <a:pt x="70" y="158"/>
                </a:cubicBezTo>
                <a:cubicBezTo>
                  <a:pt x="67" y="160"/>
                  <a:pt x="64" y="162"/>
                  <a:pt x="61" y="164"/>
                </a:cubicBezTo>
                <a:close/>
                <a:moveTo>
                  <a:pt x="74" y="156"/>
                </a:moveTo>
                <a:cubicBezTo>
                  <a:pt x="72" y="154"/>
                  <a:pt x="69" y="153"/>
                  <a:pt x="67" y="151"/>
                </a:cubicBezTo>
                <a:cubicBezTo>
                  <a:pt x="65" y="149"/>
                  <a:pt x="62" y="147"/>
                  <a:pt x="60" y="145"/>
                </a:cubicBezTo>
                <a:cubicBezTo>
                  <a:pt x="62" y="142"/>
                  <a:pt x="63" y="139"/>
                  <a:pt x="65" y="136"/>
                </a:cubicBezTo>
                <a:cubicBezTo>
                  <a:pt x="71" y="141"/>
                  <a:pt x="77" y="146"/>
                  <a:pt x="84" y="149"/>
                </a:cubicBezTo>
                <a:cubicBezTo>
                  <a:pt x="80" y="152"/>
                  <a:pt x="77" y="154"/>
                  <a:pt x="74" y="156"/>
                </a:cubicBezTo>
                <a:close/>
                <a:moveTo>
                  <a:pt x="95" y="142"/>
                </a:moveTo>
                <a:cubicBezTo>
                  <a:pt x="92" y="144"/>
                  <a:pt x="90" y="145"/>
                  <a:pt x="87" y="147"/>
                </a:cubicBezTo>
                <a:cubicBezTo>
                  <a:pt x="80" y="142"/>
                  <a:pt x="73" y="137"/>
                  <a:pt x="67" y="133"/>
                </a:cubicBezTo>
                <a:cubicBezTo>
                  <a:pt x="68" y="131"/>
                  <a:pt x="68" y="129"/>
                  <a:pt x="69" y="127"/>
                </a:cubicBezTo>
                <a:cubicBezTo>
                  <a:pt x="70" y="126"/>
                  <a:pt x="70" y="123"/>
                  <a:pt x="69" y="121"/>
                </a:cubicBezTo>
                <a:cubicBezTo>
                  <a:pt x="51" y="107"/>
                  <a:pt x="34" y="92"/>
                  <a:pt x="18" y="76"/>
                </a:cubicBezTo>
                <a:cubicBezTo>
                  <a:pt x="19" y="76"/>
                  <a:pt x="20" y="76"/>
                  <a:pt x="21" y="76"/>
                </a:cubicBezTo>
                <a:cubicBezTo>
                  <a:pt x="46" y="98"/>
                  <a:pt x="71" y="120"/>
                  <a:pt x="97" y="141"/>
                </a:cubicBezTo>
                <a:cubicBezTo>
                  <a:pt x="96" y="141"/>
                  <a:pt x="96" y="141"/>
                  <a:pt x="95" y="142"/>
                </a:cubicBezTo>
                <a:close/>
                <a:moveTo>
                  <a:pt x="116" y="182"/>
                </a:moveTo>
                <a:cubicBezTo>
                  <a:pt x="111" y="170"/>
                  <a:pt x="107" y="158"/>
                  <a:pt x="103" y="146"/>
                </a:cubicBezTo>
                <a:cubicBezTo>
                  <a:pt x="109" y="151"/>
                  <a:pt x="116" y="156"/>
                  <a:pt x="122" y="161"/>
                </a:cubicBezTo>
                <a:cubicBezTo>
                  <a:pt x="120" y="168"/>
                  <a:pt x="118" y="175"/>
                  <a:pt x="116" y="182"/>
                </a:cubicBezTo>
                <a:close/>
                <a:moveTo>
                  <a:pt x="124" y="157"/>
                </a:moveTo>
                <a:cubicBezTo>
                  <a:pt x="93" y="129"/>
                  <a:pt x="60" y="102"/>
                  <a:pt x="27" y="77"/>
                </a:cubicBezTo>
                <a:cubicBezTo>
                  <a:pt x="31" y="77"/>
                  <a:pt x="35" y="78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69" y="102"/>
                  <a:pt x="97" y="125"/>
                  <a:pt x="126" y="148"/>
                </a:cubicBezTo>
                <a:cubicBezTo>
                  <a:pt x="125" y="151"/>
                  <a:pt x="124" y="154"/>
                  <a:pt x="124" y="157"/>
                </a:cubicBezTo>
                <a:close/>
                <a:moveTo>
                  <a:pt x="127" y="144"/>
                </a:moveTo>
                <a:cubicBezTo>
                  <a:pt x="102" y="121"/>
                  <a:pt x="75" y="100"/>
                  <a:pt x="48" y="81"/>
                </a:cubicBezTo>
                <a:cubicBezTo>
                  <a:pt x="53" y="82"/>
                  <a:pt x="59" y="85"/>
                  <a:pt x="64" y="87"/>
                </a:cubicBezTo>
                <a:cubicBezTo>
                  <a:pt x="68" y="89"/>
                  <a:pt x="70" y="87"/>
                  <a:pt x="71" y="84"/>
                </a:cubicBezTo>
                <a:cubicBezTo>
                  <a:pt x="91" y="101"/>
                  <a:pt x="111" y="117"/>
                  <a:pt x="131" y="133"/>
                </a:cubicBezTo>
                <a:cubicBezTo>
                  <a:pt x="130" y="137"/>
                  <a:pt x="129" y="141"/>
                  <a:pt x="127" y="144"/>
                </a:cubicBezTo>
                <a:close/>
                <a:moveTo>
                  <a:pt x="138" y="128"/>
                </a:moveTo>
                <a:cubicBezTo>
                  <a:pt x="136" y="127"/>
                  <a:pt x="134" y="128"/>
                  <a:pt x="133" y="129"/>
                </a:cubicBezTo>
                <a:cubicBezTo>
                  <a:pt x="113" y="112"/>
                  <a:pt x="92" y="96"/>
                  <a:pt x="72" y="79"/>
                </a:cubicBezTo>
                <a:cubicBezTo>
                  <a:pt x="72" y="78"/>
                  <a:pt x="72" y="78"/>
                  <a:pt x="72" y="77"/>
                </a:cubicBezTo>
                <a:cubicBezTo>
                  <a:pt x="72" y="73"/>
                  <a:pt x="72" y="69"/>
                  <a:pt x="72" y="66"/>
                </a:cubicBezTo>
                <a:cubicBezTo>
                  <a:pt x="86" y="79"/>
                  <a:pt x="101" y="91"/>
                  <a:pt x="117" y="103"/>
                </a:cubicBezTo>
                <a:cubicBezTo>
                  <a:pt x="130" y="113"/>
                  <a:pt x="142" y="125"/>
                  <a:pt x="157" y="133"/>
                </a:cubicBezTo>
                <a:cubicBezTo>
                  <a:pt x="150" y="132"/>
                  <a:pt x="144" y="130"/>
                  <a:pt x="138" y="128"/>
                </a:cubicBezTo>
                <a:close/>
                <a:moveTo>
                  <a:pt x="167" y="136"/>
                </a:moveTo>
                <a:cubicBezTo>
                  <a:pt x="168" y="135"/>
                  <a:pt x="168" y="134"/>
                  <a:pt x="167" y="133"/>
                </a:cubicBezTo>
                <a:cubicBezTo>
                  <a:pt x="153" y="119"/>
                  <a:pt x="136" y="109"/>
                  <a:pt x="121" y="98"/>
                </a:cubicBezTo>
                <a:cubicBezTo>
                  <a:pt x="105" y="85"/>
                  <a:pt x="88" y="72"/>
                  <a:pt x="72" y="60"/>
                </a:cubicBezTo>
                <a:cubicBezTo>
                  <a:pt x="72" y="54"/>
                  <a:pt x="72" y="48"/>
                  <a:pt x="72" y="43"/>
                </a:cubicBezTo>
                <a:cubicBezTo>
                  <a:pt x="108" y="74"/>
                  <a:pt x="142" y="106"/>
                  <a:pt x="178" y="137"/>
                </a:cubicBezTo>
                <a:cubicBezTo>
                  <a:pt x="174" y="137"/>
                  <a:pt x="171" y="136"/>
                  <a:pt x="167" y="136"/>
                </a:cubicBezTo>
                <a:close/>
                <a:moveTo>
                  <a:pt x="188" y="138"/>
                </a:moveTo>
                <a:cubicBezTo>
                  <a:pt x="152" y="102"/>
                  <a:pt x="112" y="69"/>
                  <a:pt x="72" y="37"/>
                </a:cubicBezTo>
                <a:cubicBezTo>
                  <a:pt x="72" y="30"/>
                  <a:pt x="73" y="23"/>
                  <a:pt x="73" y="16"/>
                </a:cubicBezTo>
                <a:cubicBezTo>
                  <a:pt x="81" y="25"/>
                  <a:pt x="89" y="34"/>
                  <a:pt x="97" y="43"/>
                </a:cubicBezTo>
                <a:cubicBezTo>
                  <a:pt x="101" y="49"/>
                  <a:pt x="108" y="60"/>
                  <a:pt x="116" y="62"/>
                </a:cubicBezTo>
                <a:cubicBezTo>
                  <a:pt x="117" y="62"/>
                  <a:pt x="117" y="62"/>
                  <a:pt x="118" y="62"/>
                </a:cubicBezTo>
                <a:cubicBezTo>
                  <a:pt x="126" y="68"/>
                  <a:pt x="134" y="75"/>
                  <a:pt x="141" y="81"/>
                </a:cubicBezTo>
                <a:cubicBezTo>
                  <a:pt x="146" y="84"/>
                  <a:pt x="150" y="89"/>
                  <a:pt x="155" y="92"/>
                </a:cubicBezTo>
                <a:cubicBezTo>
                  <a:pt x="155" y="93"/>
                  <a:pt x="154" y="94"/>
                  <a:pt x="154" y="94"/>
                </a:cubicBezTo>
                <a:cubicBezTo>
                  <a:pt x="153" y="96"/>
                  <a:pt x="153" y="99"/>
                  <a:pt x="155" y="100"/>
                </a:cubicBezTo>
                <a:cubicBezTo>
                  <a:pt x="167" y="114"/>
                  <a:pt x="180" y="127"/>
                  <a:pt x="194" y="139"/>
                </a:cubicBezTo>
                <a:cubicBezTo>
                  <a:pt x="192" y="139"/>
                  <a:pt x="190" y="138"/>
                  <a:pt x="188" y="138"/>
                </a:cubicBezTo>
                <a:close/>
              </a:path>
            </a:pathLst>
          </a:custGeom>
          <a:solidFill>
            <a:srgbClr val="0E8E8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F59B3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16" name="Text Box 6">
            <a:extLst>
              <a:ext uri="{FF2B5EF4-FFF2-40B4-BE49-F238E27FC236}">
                <a16:creationId xmlns:a16="http://schemas.microsoft.com/office/drawing/2014/main" id="{6B11E56B-6990-4B4A-BDB0-4AA934B09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我们也当数学家</a:t>
            </a:r>
          </a:p>
        </p:txBody>
      </p:sp>
      <p:pic>
        <p:nvPicPr>
          <p:cNvPr id="122" name="图片 121">
            <a:extLst>
              <a:ext uri="{FF2B5EF4-FFF2-40B4-BE49-F238E27FC236}">
                <a16:creationId xmlns:a16="http://schemas.microsoft.com/office/drawing/2014/main" id="{98835E1E-DEA3-42C1-85AA-3138DDAA420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84" r="59440" b="8666"/>
          <a:stretch/>
        </p:blipFill>
        <p:spPr>
          <a:xfrm>
            <a:off x="2184350" y="1919528"/>
            <a:ext cx="1197440" cy="2451851"/>
          </a:xfrm>
          <a:prstGeom prst="rect">
            <a:avLst/>
          </a:prstGeom>
        </p:spPr>
      </p:pic>
      <p:cxnSp>
        <p:nvCxnSpPr>
          <p:cNvPr id="177" name="直接连接符 176">
            <a:extLst>
              <a:ext uri="{FF2B5EF4-FFF2-40B4-BE49-F238E27FC236}">
                <a16:creationId xmlns:a16="http://schemas.microsoft.com/office/drawing/2014/main" id="{EFD31954-06C3-4535-853E-ECF19E3B4B18}"/>
              </a:ext>
            </a:extLst>
          </p:cNvPr>
          <p:cNvCxnSpPr>
            <a:cxnSpLocks/>
          </p:cNvCxnSpPr>
          <p:nvPr/>
        </p:nvCxnSpPr>
        <p:spPr>
          <a:xfrm>
            <a:off x="3381790" y="1972550"/>
            <a:ext cx="1382382" cy="2350498"/>
          </a:xfrm>
          <a:prstGeom prst="line">
            <a:avLst/>
          </a:prstGeom>
          <a:ln w="28575">
            <a:solidFill>
              <a:srgbClr val="091D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直接连接符 177">
            <a:extLst>
              <a:ext uri="{FF2B5EF4-FFF2-40B4-BE49-F238E27FC236}">
                <a16:creationId xmlns:a16="http://schemas.microsoft.com/office/drawing/2014/main" id="{89D09C8E-15CD-4BF2-99EC-F6A06057597C}"/>
              </a:ext>
            </a:extLst>
          </p:cNvPr>
          <p:cNvCxnSpPr>
            <a:cxnSpLocks/>
          </p:cNvCxnSpPr>
          <p:nvPr/>
        </p:nvCxnSpPr>
        <p:spPr>
          <a:xfrm>
            <a:off x="3381790" y="4328517"/>
            <a:ext cx="1385598" cy="0"/>
          </a:xfrm>
          <a:prstGeom prst="line">
            <a:avLst/>
          </a:prstGeom>
          <a:ln w="28575">
            <a:solidFill>
              <a:srgbClr val="091D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9" name="组合 178">
            <a:extLst>
              <a:ext uri="{FF2B5EF4-FFF2-40B4-BE49-F238E27FC236}">
                <a16:creationId xmlns:a16="http://schemas.microsoft.com/office/drawing/2014/main" id="{7BB95F06-4996-4589-A7FE-9EEEBCB89C38}"/>
              </a:ext>
            </a:extLst>
          </p:cNvPr>
          <p:cNvGrpSpPr/>
          <p:nvPr/>
        </p:nvGrpSpPr>
        <p:grpSpPr>
          <a:xfrm>
            <a:off x="1475078" y="2084845"/>
            <a:ext cx="1303988" cy="2109393"/>
            <a:chOff x="6566910" y="1620539"/>
            <a:chExt cx="1303988" cy="2109393"/>
          </a:xfrm>
        </p:grpSpPr>
        <p:grpSp>
          <p:nvGrpSpPr>
            <p:cNvPr id="180" name="组合 179">
              <a:extLst>
                <a:ext uri="{FF2B5EF4-FFF2-40B4-BE49-F238E27FC236}">
                  <a16:creationId xmlns:a16="http://schemas.microsoft.com/office/drawing/2014/main" id="{5B905068-63D9-4BD4-B8A3-234C216F5F56}"/>
                </a:ext>
              </a:extLst>
            </p:cNvPr>
            <p:cNvGrpSpPr/>
            <p:nvPr/>
          </p:nvGrpSpPr>
          <p:grpSpPr>
            <a:xfrm rot="1826230">
              <a:off x="6566910" y="1620539"/>
              <a:ext cx="1303988" cy="2109393"/>
              <a:chOff x="4400434" y="1405163"/>
              <a:chExt cx="1868319" cy="3024658"/>
            </a:xfrm>
          </p:grpSpPr>
          <p:cxnSp>
            <p:nvCxnSpPr>
              <p:cNvPr id="182" name="直接连接符 181">
                <a:extLst>
                  <a:ext uri="{FF2B5EF4-FFF2-40B4-BE49-F238E27FC236}">
                    <a16:creationId xmlns:a16="http://schemas.microsoft.com/office/drawing/2014/main" id="{8E00E200-7B88-4885-937A-B3567B08EEF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400434" y="1405163"/>
                <a:ext cx="144579" cy="85767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直接连接符 182">
                <a:extLst>
                  <a:ext uri="{FF2B5EF4-FFF2-40B4-BE49-F238E27FC236}">
                    <a16:creationId xmlns:a16="http://schemas.microsoft.com/office/drawing/2014/main" id="{1A636E38-6008-47B9-BF87-4577FF354C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124174" y="4344054"/>
                <a:ext cx="144579" cy="85767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直接箭头连接符 183">
                <a:extLst>
                  <a:ext uri="{FF2B5EF4-FFF2-40B4-BE49-F238E27FC236}">
                    <a16:creationId xmlns:a16="http://schemas.microsoft.com/office/drawing/2014/main" id="{ED134C4E-0019-4496-AB12-053436311EC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72723" y="1448046"/>
                <a:ext cx="1723740" cy="2938891"/>
              </a:xfrm>
              <a:prstGeom prst="straightConnector1">
                <a:avLst/>
              </a:prstGeom>
              <a:ln>
                <a:solidFill>
                  <a:srgbClr val="091D18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" name="Text Box 36">
              <a:extLst>
                <a:ext uri="{FF2B5EF4-FFF2-40B4-BE49-F238E27FC236}">
                  <a16:creationId xmlns:a16="http://schemas.microsoft.com/office/drawing/2014/main" id="{BFF98AEE-37FF-4E27-93C1-5E8776C496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593" y="2386361"/>
              <a:ext cx="435844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8</a:t>
              </a:r>
            </a:p>
          </p:txBody>
        </p:sp>
      </p:grpSp>
      <p:grpSp>
        <p:nvGrpSpPr>
          <p:cNvPr id="185" name="组合 184">
            <a:extLst>
              <a:ext uri="{FF2B5EF4-FFF2-40B4-BE49-F238E27FC236}">
                <a16:creationId xmlns:a16="http://schemas.microsoft.com/office/drawing/2014/main" id="{6D5557D7-5A2E-40CD-8E33-017DD1CFC153}"/>
              </a:ext>
            </a:extLst>
          </p:cNvPr>
          <p:cNvGrpSpPr/>
          <p:nvPr/>
        </p:nvGrpSpPr>
        <p:grpSpPr>
          <a:xfrm>
            <a:off x="3375441" y="1911727"/>
            <a:ext cx="1486496" cy="2427438"/>
            <a:chOff x="4400434" y="1405163"/>
            <a:chExt cx="1987683" cy="3245870"/>
          </a:xfrm>
        </p:grpSpPr>
        <p:cxnSp>
          <p:nvCxnSpPr>
            <p:cNvPr id="186" name="直接连接符 185">
              <a:extLst>
                <a:ext uri="{FF2B5EF4-FFF2-40B4-BE49-F238E27FC236}">
                  <a16:creationId xmlns:a16="http://schemas.microsoft.com/office/drawing/2014/main" id="{3FB2BC5E-C47B-480C-B17F-FC79657117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00434" y="1405163"/>
              <a:ext cx="144579" cy="85767"/>
            </a:xfrm>
            <a:prstGeom prst="line">
              <a:avLst/>
            </a:prstGeom>
            <a:ln w="19050">
              <a:solidFill>
                <a:srgbClr val="091D1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直接连接符 186">
              <a:extLst>
                <a:ext uri="{FF2B5EF4-FFF2-40B4-BE49-F238E27FC236}">
                  <a16:creationId xmlns:a16="http://schemas.microsoft.com/office/drawing/2014/main" id="{2E94F0E9-02A6-45CF-BFE5-F31AEF091A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43538" y="4565266"/>
              <a:ext cx="144579" cy="85767"/>
            </a:xfrm>
            <a:prstGeom prst="line">
              <a:avLst/>
            </a:prstGeom>
            <a:ln w="19050">
              <a:solidFill>
                <a:srgbClr val="091D1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直接箭头连接符 187">
              <a:extLst>
                <a:ext uri="{FF2B5EF4-FFF2-40B4-BE49-F238E27FC236}">
                  <a16:creationId xmlns:a16="http://schemas.microsoft.com/office/drawing/2014/main" id="{3155C470-DAE6-4FD9-886D-DDB3C1135AC4}"/>
                </a:ext>
              </a:extLst>
            </p:cNvPr>
            <p:cNvCxnSpPr>
              <a:cxnSpLocks/>
            </p:cNvCxnSpPr>
            <p:nvPr/>
          </p:nvCxnSpPr>
          <p:spPr>
            <a:xfrm>
              <a:off x="4472724" y="1448046"/>
              <a:ext cx="1843104" cy="3142401"/>
            </a:xfrm>
            <a:prstGeom prst="straightConnector1">
              <a:avLst/>
            </a:prstGeom>
            <a:ln>
              <a:solidFill>
                <a:srgbClr val="091D18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组合 188">
            <a:extLst>
              <a:ext uri="{FF2B5EF4-FFF2-40B4-BE49-F238E27FC236}">
                <a16:creationId xmlns:a16="http://schemas.microsoft.com/office/drawing/2014/main" id="{3090BBB8-402F-47B1-BC03-F7EADC465BF3}"/>
              </a:ext>
            </a:extLst>
          </p:cNvPr>
          <p:cNvGrpSpPr/>
          <p:nvPr/>
        </p:nvGrpSpPr>
        <p:grpSpPr>
          <a:xfrm>
            <a:off x="3491048" y="3989054"/>
            <a:ext cx="1176471" cy="906211"/>
            <a:chOff x="8582880" y="3524748"/>
            <a:chExt cx="1176471" cy="906211"/>
          </a:xfrm>
        </p:grpSpPr>
        <p:grpSp>
          <p:nvGrpSpPr>
            <p:cNvPr id="190" name="组合 189">
              <a:extLst>
                <a:ext uri="{FF2B5EF4-FFF2-40B4-BE49-F238E27FC236}">
                  <a16:creationId xmlns:a16="http://schemas.microsoft.com/office/drawing/2014/main" id="{28AE29A4-AC9B-497C-904C-5AE26F7EFABD}"/>
                </a:ext>
              </a:extLst>
            </p:cNvPr>
            <p:cNvGrpSpPr/>
            <p:nvPr/>
          </p:nvGrpSpPr>
          <p:grpSpPr>
            <a:xfrm rot="18029330">
              <a:off x="8771484" y="3336144"/>
              <a:ext cx="799263" cy="1176471"/>
              <a:chOff x="4289542" y="1474789"/>
              <a:chExt cx="1998978" cy="2942385"/>
            </a:xfrm>
          </p:grpSpPr>
          <p:cxnSp>
            <p:nvCxnSpPr>
              <p:cNvPr id="192" name="直接连接符 191">
                <a:extLst>
                  <a:ext uri="{FF2B5EF4-FFF2-40B4-BE49-F238E27FC236}">
                    <a16:creationId xmlns:a16="http://schemas.microsoft.com/office/drawing/2014/main" id="{566CC9C5-9F41-4113-9209-7F6DEB0C8155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 flipH="1" flipV="1">
                <a:off x="4426437" y="1337894"/>
                <a:ext cx="899" cy="274690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直接连接符 192">
                <a:extLst>
                  <a:ext uri="{FF2B5EF4-FFF2-40B4-BE49-F238E27FC236}">
                    <a16:creationId xmlns:a16="http://schemas.microsoft.com/office/drawing/2014/main" id="{BA105E16-84C4-473B-9A3A-6B1E48C7AEC2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 flipH="1" flipV="1">
                <a:off x="6146793" y="4274866"/>
                <a:ext cx="930" cy="282524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直接箭头连接符 193">
                <a:extLst>
                  <a:ext uri="{FF2B5EF4-FFF2-40B4-BE49-F238E27FC236}">
                    <a16:creationId xmlns:a16="http://schemas.microsoft.com/office/drawing/2014/main" id="{F9093308-BC25-4CCA-BE2E-6CED31EB7F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20825" y="1478283"/>
                <a:ext cx="1723742" cy="2938891"/>
              </a:xfrm>
              <a:prstGeom prst="straightConnector1">
                <a:avLst/>
              </a:prstGeom>
              <a:ln>
                <a:solidFill>
                  <a:srgbClr val="091D18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1" name="Text Box 36">
              <a:extLst>
                <a:ext uri="{FF2B5EF4-FFF2-40B4-BE49-F238E27FC236}">
                  <a16:creationId xmlns:a16="http://schemas.microsoft.com/office/drawing/2014/main" id="{E39FF493-90A2-42CC-BB53-F762502078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7171" y="3846184"/>
              <a:ext cx="876389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3200" b="0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6</a:t>
              </a:r>
            </a:p>
          </p:txBody>
        </p:sp>
      </p:grpSp>
      <p:grpSp>
        <p:nvGrpSpPr>
          <p:cNvPr id="195" name="组合 194">
            <a:extLst>
              <a:ext uri="{FF2B5EF4-FFF2-40B4-BE49-F238E27FC236}">
                <a16:creationId xmlns:a16="http://schemas.microsoft.com/office/drawing/2014/main" id="{DD0BB6E6-11DA-4701-957E-89541AF7300A}"/>
              </a:ext>
            </a:extLst>
          </p:cNvPr>
          <p:cNvGrpSpPr/>
          <p:nvPr/>
        </p:nvGrpSpPr>
        <p:grpSpPr>
          <a:xfrm>
            <a:off x="2868604" y="1565369"/>
            <a:ext cx="2387672" cy="3112887"/>
            <a:chOff x="2304343" y="545160"/>
            <a:chExt cx="1770721" cy="2067121"/>
          </a:xfrm>
        </p:grpSpPr>
        <p:sp>
          <p:nvSpPr>
            <p:cNvPr id="196" name="Text Box 36">
              <a:extLst>
                <a:ext uri="{FF2B5EF4-FFF2-40B4-BE49-F238E27FC236}">
                  <a16:creationId xmlns:a16="http://schemas.microsoft.com/office/drawing/2014/main" id="{17024B01-609B-4AD0-949A-4B0A31A591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59480" y="545160"/>
              <a:ext cx="549128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A</a:t>
              </a:r>
            </a:p>
          </p:txBody>
        </p:sp>
        <p:sp>
          <p:nvSpPr>
            <p:cNvPr id="197" name="Text Box 36">
              <a:extLst>
                <a:ext uri="{FF2B5EF4-FFF2-40B4-BE49-F238E27FC236}">
                  <a16:creationId xmlns:a16="http://schemas.microsoft.com/office/drawing/2014/main" id="{08F4E084-47DF-4FEF-979A-5EB68A02DF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343" y="2305711"/>
              <a:ext cx="549128" cy="30657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C</a:t>
              </a:r>
            </a:p>
          </p:txBody>
        </p:sp>
        <p:sp>
          <p:nvSpPr>
            <p:cNvPr id="198" name="Text Box 36">
              <a:extLst>
                <a:ext uri="{FF2B5EF4-FFF2-40B4-BE49-F238E27FC236}">
                  <a16:creationId xmlns:a16="http://schemas.microsoft.com/office/drawing/2014/main" id="{E13AEBD1-DD92-4C2E-8304-92F868E9FC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30360" y="2300598"/>
              <a:ext cx="544704" cy="30657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B</a:t>
              </a:r>
            </a:p>
          </p:txBody>
        </p:sp>
      </p:grpSp>
      <p:sp>
        <p:nvSpPr>
          <p:cNvPr id="199" name="Text Box 36">
            <a:extLst>
              <a:ext uri="{FF2B5EF4-FFF2-40B4-BE49-F238E27FC236}">
                <a16:creationId xmlns:a16="http://schemas.microsoft.com/office/drawing/2014/main" id="{0CAD8A7F-CDF6-4CF4-A889-47AD3C209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2981" y="2445284"/>
            <a:ext cx="798179" cy="769441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440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10</a:t>
            </a:r>
          </a:p>
        </p:txBody>
      </p:sp>
      <p:pic>
        <p:nvPicPr>
          <p:cNvPr id="200" name="图片 199">
            <a:extLst>
              <a:ext uri="{FF2B5EF4-FFF2-40B4-BE49-F238E27FC236}">
                <a16:creationId xmlns:a16="http://schemas.microsoft.com/office/drawing/2014/main" id="{F8819368-21F3-452E-966C-8C592935DB9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60064" y="3043225"/>
            <a:ext cx="2164268" cy="3609145"/>
          </a:xfrm>
          <a:prstGeom prst="rect">
            <a:avLst/>
          </a:prstGeom>
        </p:spPr>
      </p:pic>
      <p:sp>
        <p:nvSpPr>
          <p:cNvPr id="201" name="思想气泡: 云 200">
            <a:extLst>
              <a:ext uri="{FF2B5EF4-FFF2-40B4-BE49-F238E27FC236}">
                <a16:creationId xmlns:a16="http://schemas.microsoft.com/office/drawing/2014/main" id="{BCC779EE-611D-4576-82D1-DCCDCA9B0FF4}"/>
              </a:ext>
            </a:extLst>
          </p:cNvPr>
          <p:cNvSpPr/>
          <p:nvPr/>
        </p:nvSpPr>
        <p:spPr>
          <a:xfrm>
            <a:off x="8871284" y="1310770"/>
            <a:ext cx="1808674" cy="1143133"/>
          </a:xfrm>
          <a:prstGeom prst="cloudCallout">
            <a:avLst>
              <a:gd name="adj1" fmla="val 31320"/>
              <a:gd name="adj2" fmla="val 96181"/>
            </a:avLst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zh-CN" altLang="en-US" sz="2400" dirty="0">
                <a:solidFill>
                  <a:srgbClr val="FF0000"/>
                </a:solidFill>
              </a:rPr>
              <a:t>    垂直！</a:t>
            </a:r>
          </a:p>
        </p:txBody>
      </p:sp>
      <p:pic>
        <p:nvPicPr>
          <p:cNvPr id="202" name="图片 201">
            <a:extLst>
              <a:ext uri="{FF2B5EF4-FFF2-40B4-BE49-F238E27FC236}">
                <a16:creationId xmlns:a16="http://schemas.microsoft.com/office/drawing/2014/main" id="{B8CC820E-7DF8-4EAD-8B00-412C895DFF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84" r="59440" b="8666"/>
          <a:stretch/>
        </p:blipFill>
        <p:spPr>
          <a:xfrm>
            <a:off x="5816851" y="2444411"/>
            <a:ext cx="1197440" cy="1520712"/>
          </a:xfrm>
          <a:prstGeom prst="rect">
            <a:avLst/>
          </a:prstGeom>
        </p:spPr>
      </p:pic>
      <p:cxnSp>
        <p:nvCxnSpPr>
          <p:cNvPr id="203" name="直接连接符 202">
            <a:extLst>
              <a:ext uri="{FF2B5EF4-FFF2-40B4-BE49-F238E27FC236}">
                <a16:creationId xmlns:a16="http://schemas.microsoft.com/office/drawing/2014/main" id="{F3E48A9C-EF52-460B-B535-9931DA77B3F6}"/>
              </a:ext>
            </a:extLst>
          </p:cNvPr>
          <p:cNvCxnSpPr>
            <a:cxnSpLocks/>
          </p:cNvCxnSpPr>
          <p:nvPr/>
        </p:nvCxnSpPr>
        <p:spPr>
          <a:xfrm>
            <a:off x="7006853" y="2477128"/>
            <a:ext cx="893748" cy="1436998"/>
          </a:xfrm>
          <a:prstGeom prst="line">
            <a:avLst/>
          </a:prstGeom>
          <a:ln w="28575">
            <a:solidFill>
              <a:srgbClr val="091D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直接连接符 203">
            <a:extLst>
              <a:ext uri="{FF2B5EF4-FFF2-40B4-BE49-F238E27FC236}">
                <a16:creationId xmlns:a16="http://schemas.microsoft.com/office/drawing/2014/main" id="{B0CB3326-65EB-4732-BE23-9FF4F5B9555D}"/>
              </a:ext>
            </a:extLst>
          </p:cNvPr>
          <p:cNvCxnSpPr>
            <a:cxnSpLocks/>
          </p:cNvCxnSpPr>
          <p:nvPr/>
        </p:nvCxnSpPr>
        <p:spPr>
          <a:xfrm>
            <a:off x="7014291" y="3922261"/>
            <a:ext cx="890189" cy="0"/>
          </a:xfrm>
          <a:prstGeom prst="line">
            <a:avLst/>
          </a:prstGeom>
          <a:ln w="28575">
            <a:solidFill>
              <a:srgbClr val="091D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5" name="组合 204">
            <a:extLst>
              <a:ext uri="{FF2B5EF4-FFF2-40B4-BE49-F238E27FC236}">
                <a16:creationId xmlns:a16="http://schemas.microsoft.com/office/drawing/2014/main" id="{8D9BAAF0-75F5-4AB6-8339-B44708A1DD99}"/>
              </a:ext>
            </a:extLst>
          </p:cNvPr>
          <p:cNvGrpSpPr/>
          <p:nvPr/>
        </p:nvGrpSpPr>
        <p:grpSpPr>
          <a:xfrm>
            <a:off x="5293892" y="2475075"/>
            <a:ext cx="881995" cy="1450139"/>
            <a:chOff x="6753223" y="2417025"/>
            <a:chExt cx="881995" cy="1450139"/>
          </a:xfrm>
        </p:grpSpPr>
        <p:grpSp>
          <p:nvGrpSpPr>
            <p:cNvPr id="206" name="组合 205">
              <a:extLst>
                <a:ext uri="{FF2B5EF4-FFF2-40B4-BE49-F238E27FC236}">
                  <a16:creationId xmlns:a16="http://schemas.microsoft.com/office/drawing/2014/main" id="{7AA92A67-1081-4C29-8A53-2C2FD6F11ECD}"/>
                </a:ext>
              </a:extLst>
            </p:cNvPr>
            <p:cNvGrpSpPr/>
            <p:nvPr/>
          </p:nvGrpSpPr>
          <p:grpSpPr>
            <a:xfrm rot="1826230">
              <a:off x="6814572" y="2417025"/>
              <a:ext cx="820646" cy="1450139"/>
              <a:chOff x="5092954" y="2450636"/>
              <a:chExt cx="1175799" cy="2079355"/>
            </a:xfrm>
          </p:grpSpPr>
          <p:cxnSp>
            <p:nvCxnSpPr>
              <p:cNvPr id="208" name="直接连接符 207">
                <a:extLst>
                  <a:ext uri="{FF2B5EF4-FFF2-40B4-BE49-F238E27FC236}">
                    <a16:creationId xmlns:a16="http://schemas.microsoft.com/office/drawing/2014/main" id="{7371F7ED-5E45-4BFA-BCA2-3761CA8DBD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092954" y="2567487"/>
                <a:ext cx="144580" cy="85767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直接连接符 208">
                <a:extLst>
                  <a:ext uri="{FF2B5EF4-FFF2-40B4-BE49-F238E27FC236}">
                    <a16:creationId xmlns:a16="http://schemas.microsoft.com/office/drawing/2014/main" id="{1FDAE6D8-CD29-415F-8151-A6EA9E6A8B2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124174" y="4344054"/>
                <a:ext cx="144579" cy="85767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直接箭头连接符 209">
                <a:extLst>
                  <a:ext uri="{FF2B5EF4-FFF2-40B4-BE49-F238E27FC236}">
                    <a16:creationId xmlns:a16="http://schemas.microsoft.com/office/drawing/2014/main" id="{591B2CF6-F93D-46BF-8644-C137C6BCDFAA}"/>
                  </a:ext>
                </a:extLst>
              </p:cNvPr>
              <p:cNvCxnSpPr>
                <a:cxnSpLocks/>
              </p:cNvCxnSpPr>
              <p:nvPr/>
            </p:nvCxnSpPr>
            <p:spPr>
              <a:xfrm rot="19773770" flipH="1">
                <a:off x="5670120" y="2450636"/>
                <a:ext cx="895" cy="2079355"/>
              </a:xfrm>
              <a:prstGeom prst="straightConnector1">
                <a:avLst/>
              </a:prstGeom>
              <a:ln>
                <a:solidFill>
                  <a:srgbClr val="091D18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7" name="Text Box 36">
              <a:extLst>
                <a:ext uri="{FF2B5EF4-FFF2-40B4-BE49-F238E27FC236}">
                  <a16:creationId xmlns:a16="http://schemas.microsoft.com/office/drawing/2014/main" id="{F4C58880-1C24-41BA-AD33-A7D44C3C06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3223" y="2915884"/>
              <a:ext cx="435844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3200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2</a:t>
              </a:r>
            </a:p>
          </p:txBody>
        </p:sp>
      </p:grpSp>
      <p:grpSp>
        <p:nvGrpSpPr>
          <p:cNvPr id="211" name="组合 210">
            <a:extLst>
              <a:ext uri="{FF2B5EF4-FFF2-40B4-BE49-F238E27FC236}">
                <a16:creationId xmlns:a16="http://schemas.microsoft.com/office/drawing/2014/main" id="{5EABD582-836D-4617-A567-C7196AB94F18}"/>
              </a:ext>
            </a:extLst>
          </p:cNvPr>
          <p:cNvGrpSpPr/>
          <p:nvPr/>
        </p:nvGrpSpPr>
        <p:grpSpPr>
          <a:xfrm>
            <a:off x="7006852" y="2360215"/>
            <a:ext cx="1018935" cy="1564102"/>
            <a:chOff x="4400434" y="1284350"/>
            <a:chExt cx="1290661" cy="3146400"/>
          </a:xfrm>
        </p:grpSpPr>
        <p:cxnSp>
          <p:nvCxnSpPr>
            <p:cNvPr id="212" name="直接连接符 211">
              <a:extLst>
                <a:ext uri="{FF2B5EF4-FFF2-40B4-BE49-F238E27FC236}">
                  <a16:creationId xmlns:a16="http://schemas.microsoft.com/office/drawing/2014/main" id="{01C01C19-06D8-410C-B1AE-239BE7648F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00434" y="1284350"/>
              <a:ext cx="156913" cy="206581"/>
            </a:xfrm>
            <a:prstGeom prst="line">
              <a:avLst/>
            </a:prstGeom>
            <a:ln w="19050">
              <a:solidFill>
                <a:srgbClr val="091D1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直接连接符 212">
              <a:extLst>
                <a:ext uri="{FF2B5EF4-FFF2-40B4-BE49-F238E27FC236}">
                  <a16:creationId xmlns:a16="http://schemas.microsoft.com/office/drawing/2014/main" id="{C8DFAD2C-C546-4E8F-B969-E297A09BF8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8852" y="4228589"/>
              <a:ext cx="152243" cy="202161"/>
            </a:xfrm>
            <a:prstGeom prst="line">
              <a:avLst/>
            </a:prstGeom>
            <a:ln w="19050">
              <a:solidFill>
                <a:srgbClr val="091D1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直接箭头连接符 213">
              <a:extLst>
                <a:ext uri="{FF2B5EF4-FFF2-40B4-BE49-F238E27FC236}">
                  <a16:creationId xmlns:a16="http://schemas.microsoft.com/office/drawing/2014/main" id="{850CFA99-3D97-4CE3-8183-AA98B008DB29}"/>
                </a:ext>
              </a:extLst>
            </p:cNvPr>
            <p:cNvCxnSpPr>
              <a:cxnSpLocks/>
            </p:cNvCxnSpPr>
            <p:nvPr/>
          </p:nvCxnSpPr>
          <p:spPr>
            <a:xfrm>
              <a:off x="4485750" y="1382077"/>
              <a:ext cx="1114219" cy="2939878"/>
            </a:xfrm>
            <a:prstGeom prst="straightConnector1">
              <a:avLst/>
            </a:prstGeom>
            <a:ln>
              <a:solidFill>
                <a:srgbClr val="091D18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5" name="组合 214">
            <a:extLst>
              <a:ext uri="{FF2B5EF4-FFF2-40B4-BE49-F238E27FC236}">
                <a16:creationId xmlns:a16="http://schemas.microsoft.com/office/drawing/2014/main" id="{FD935376-CE96-4AA1-BCFF-FEC66CDD6B7E}"/>
              </a:ext>
            </a:extLst>
          </p:cNvPr>
          <p:cNvGrpSpPr/>
          <p:nvPr/>
        </p:nvGrpSpPr>
        <p:grpSpPr>
          <a:xfrm>
            <a:off x="7033679" y="3697160"/>
            <a:ext cx="891270" cy="804118"/>
            <a:chOff x="8493010" y="3639110"/>
            <a:chExt cx="891270" cy="804118"/>
          </a:xfrm>
        </p:grpSpPr>
        <p:grpSp>
          <p:nvGrpSpPr>
            <p:cNvPr id="216" name="组合 215">
              <a:extLst>
                <a:ext uri="{FF2B5EF4-FFF2-40B4-BE49-F238E27FC236}">
                  <a16:creationId xmlns:a16="http://schemas.microsoft.com/office/drawing/2014/main" id="{D0789246-5BC5-4C6E-9276-92B117FDDFF6}"/>
                </a:ext>
              </a:extLst>
            </p:cNvPr>
            <p:cNvGrpSpPr/>
            <p:nvPr/>
          </p:nvGrpSpPr>
          <p:grpSpPr>
            <a:xfrm rot="18029330">
              <a:off x="8649270" y="3482850"/>
              <a:ext cx="562165" cy="874685"/>
              <a:chOff x="4289542" y="1327969"/>
              <a:chExt cx="1405989" cy="2187610"/>
            </a:xfrm>
          </p:grpSpPr>
          <p:cxnSp>
            <p:nvCxnSpPr>
              <p:cNvPr id="218" name="直接连接符 217">
                <a:extLst>
                  <a:ext uri="{FF2B5EF4-FFF2-40B4-BE49-F238E27FC236}">
                    <a16:creationId xmlns:a16="http://schemas.microsoft.com/office/drawing/2014/main" id="{C17B1724-92BC-496E-91B5-94AF6A8D4AE0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 flipH="1" flipV="1">
                <a:off x="4426437" y="1337894"/>
                <a:ext cx="899" cy="274690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直接连接符 218">
                <a:extLst>
                  <a:ext uri="{FF2B5EF4-FFF2-40B4-BE49-F238E27FC236}">
                    <a16:creationId xmlns:a16="http://schemas.microsoft.com/office/drawing/2014/main" id="{4E75EB5F-BC80-47BF-B9D3-38314BB4EDD8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 flipH="1" flipV="1">
                <a:off x="5553805" y="3208357"/>
                <a:ext cx="930" cy="282523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直接箭头连接符 219">
                <a:extLst>
                  <a:ext uri="{FF2B5EF4-FFF2-40B4-BE49-F238E27FC236}">
                    <a16:creationId xmlns:a16="http://schemas.microsoft.com/office/drawing/2014/main" id="{79297BBA-D220-4BF8-BF53-5C4F50EB1B71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>
                <a:off x="3880403" y="2419942"/>
                <a:ext cx="2187610" cy="3664"/>
              </a:xfrm>
              <a:prstGeom prst="straightConnector1">
                <a:avLst/>
              </a:prstGeom>
              <a:ln>
                <a:solidFill>
                  <a:srgbClr val="091D18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7" name="Text Box 36">
              <a:extLst>
                <a:ext uri="{FF2B5EF4-FFF2-40B4-BE49-F238E27FC236}">
                  <a16:creationId xmlns:a16="http://schemas.microsoft.com/office/drawing/2014/main" id="{E61E4FC3-62B2-46B3-B730-5CC14CA528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7891" y="3858453"/>
              <a:ext cx="876389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3200" b="0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1.5</a:t>
              </a:r>
            </a:p>
          </p:txBody>
        </p:sp>
      </p:grpSp>
      <p:grpSp>
        <p:nvGrpSpPr>
          <p:cNvPr id="221" name="组合 220">
            <a:extLst>
              <a:ext uri="{FF2B5EF4-FFF2-40B4-BE49-F238E27FC236}">
                <a16:creationId xmlns:a16="http://schemas.microsoft.com/office/drawing/2014/main" id="{878FC70C-EA26-4479-BFB2-8719B548354F}"/>
              </a:ext>
            </a:extLst>
          </p:cNvPr>
          <p:cNvGrpSpPr/>
          <p:nvPr/>
        </p:nvGrpSpPr>
        <p:grpSpPr>
          <a:xfrm>
            <a:off x="6501105" y="2032095"/>
            <a:ext cx="1973398" cy="2258474"/>
            <a:chOff x="2304343" y="1124866"/>
            <a:chExt cx="1463491" cy="1499746"/>
          </a:xfrm>
        </p:grpSpPr>
        <p:sp>
          <p:nvSpPr>
            <p:cNvPr id="222" name="Text Box 36">
              <a:extLst>
                <a:ext uri="{FF2B5EF4-FFF2-40B4-BE49-F238E27FC236}">
                  <a16:creationId xmlns:a16="http://schemas.microsoft.com/office/drawing/2014/main" id="{6A90E4FD-BA52-4D56-A2CC-FC346446D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5134" y="1124866"/>
              <a:ext cx="549128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A</a:t>
              </a:r>
            </a:p>
          </p:txBody>
        </p:sp>
        <p:sp>
          <p:nvSpPr>
            <p:cNvPr id="223" name="Text Box 36">
              <a:extLst>
                <a:ext uri="{FF2B5EF4-FFF2-40B4-BE49-F238E27FC236}">
                  <a16:creationId xmlns:a16="http://schemas.microsoft.com/office/drawing/2014/main" id="{92F2EA3E-7BE7-48A6-B69A-7C49257A5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343" y="2305711"/>
              <a:ext cx="549128" cy="30657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C</a:t>
              </a:r>
            </a:p>
          </p:txBody>
        </p:sp>
        <p:sp>
          <p:nvSpPr>
            <p:cNvPr id="224" name="Text Box 36">
              <a:extLst>
                <a:ext uri="{FF2B5EF4-FFF2-40B4-BE49-F238E27FC236}">
                  <a16:creationId xmlns:a16="http://schemas.microsoft.com/office/drawing/2014/main" id="{38B1E9B4-22A9-4EC4-A4FD-73ED3878EE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3130" y="2318042"/>
              <a:ext cx="544704" cy="30657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B</a:t>
              </a:r>
            </a:p>
          </p:txBody>
        </p:sp>
      </p:grpSp>
      <p:sp>
        <p:nvSpPr>
          <p:cNvPr id="225" name="Text Box 36">
            <a:extLst>
              <a:ext uri="{FF2B5EF4-FFF2-40B4-BE49-F238E27FC236}">
                <a16:creationId xmlns:a16="http://schemas.microsoft.com/office/drawing/2014/main" id="{B406AF77-AEB8-4208-8865-8E228A494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5816" y="2675696"/>
            <a:ext cx="1114162" cy="769441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4400" b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dirty="0">
                <a:sym typeface="+mn-lt"/>
              </a:rPr>
              <a:t>2.5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文本框 111">
                <a:extLst>
                  <a:ext uri="{FF2B5EF4-FFF2-40B4-BE49-F238E27FC236}">
                    <a16:creationId xmlns:a16="http://schemas.microsoft.com/office/drawing/2014/main" id="{BA57A73F-26FD-4305-AFE1-3713BE571BF1}"/>
                  </a:ext>
                </a:extLst>
              </p:cNvPr>
              <p:cNvSpPr txBox="1"/>
              <p:nvPr/>
            </p:nvSpPr>
            <p:spPr>
              <a:xfrm>
                <a:off x="1859043" y="4775636"/>
                <a:ext cx="3249043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</m:ctrlPr>
                        </m:sSupPr>
                        <m:e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6</m:t>
                          </m:r>
                        </m:e>
                        <m:sup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2</m:t>
                          </m:r>
                        </m:sup>
                      </m:sSup>
                      <m:r>
                        <a:rPr kumimoji="1" lang="en-US" altLang="zh-CN" sz="3600" b="0" i="1" smtClean="0">
                          <a:solidFill>
                            <a:srgbClr val="091D18"/>
                          </a:solidFill>
                          <a:latin typeface="Cambria Math" panose="02040503050406030204" pitchFamily="18" charset="0"/>
                          <a:cs typeface="+mn-ea"/>
                          <a:sym typeface="+mn-lt"/>
                        </a:rPr>
                        <m:t>+</m:t>
                      </m:r>
                      <m:sSup>
                        <m:sSupPr>
                          <m:ctrlP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</m:ctrlPr>
                        </m:sSupPr>
                        <m:e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8</m:t>
                          </m:r>
                        </m:e>
                        <m:sup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2</m:t>
                          </m:r>
                        </m:sup>
                      </m:sSup>
                      <m:r>
                        <a:rPr kumimoji="1" lang="en-US" altLang="zh-CN" sz="3600" b="0" i="1" smtClean="0">
                          <a:solidFill>
                            <a:srgbClr val="091D18"/>
                          </a:solidFill>
                          <a:latin typeface="Cambria Math" panose="02040503050406030204" pitchFamily="18" charset="0"/>
                          <a:cs typeface="+mn-ea"/>
                          <a:sym typeface="+mn-lt"/>
                        </a:rPr>
                        <m:t>=</m:t>
                      </m:r>
                      <m:sSup>
                        <m:sSupPr>
                          <m:ctrlP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</m:ctrlPr>
                        </m:sSupPr>
                        <m:e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10</m:t>
                          </m:r>
                        </m:e>
                        <m:sup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zh-CN" altLang="en-US" sz="3600" dirty="0">
                  <a:solidFill>
                    <a:srgbClr val="091D18"/>
                  </a:solidFill>
                </a:endParaRPr>
              </a:p>
            </p:txBody>
          </p:sp>
        </mc:Choice>
        <mc:Fallback xmlns="">
          <p:sp>
            <p:nvSpPr>
              <p:cNvPr id="112" name="文本框 111">
                <a:extLst>
                  <a:ext uri="{FF2B5EF4-FFF2-40B4-BE49-F238E27FC236}">
                    <a16:creationId xmlns:a16="http://schemas.microsoft.com/office/drawing/2014/main" id="{BA57A73F-26FD-4305-AFE1-3713BE571B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59043" y="4775636"/>
                <a:ext cx="3249043" cy="646331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文本框 116">
                <a:extLst>
                  <a:ext uri="{FF2B5EF4-FFF2-40B4-BE49-F238E27FC236}">
                    <a16:creationId xmlns:a16="http://schemas.microsoft.com/office/drawing/2014/main" id="{3BDFD76D-2301-48B1-9BD6-589089168B20}"/>
                  </a:ext>
                </a:extLst>
              </p:cNvPr>
              <p:cNvSpPr txBox="1"/>
              <p:nvPr/>
            </p:nvSpPr>
            <p:spPr>
              <a:xfrm>
                <a:off x="5323227" y="4767829"/>
                <a:ext cx="388016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</m:ctrlPr>
                        </m:sSupPr>
                        <m:e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1.5</m:t>
                          </m:r>
                        </m:e>
                        <m:sup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2</m:t>
                          </m:r>
                        </m:sup>
                      </m:sSup>
                      <m:r>
                        <a:rPr kumimoji="1" lang="en-US" altLang="zh-CN" sz="3600" b="0" i="1" smtClean="0">
                          <a:solidFill>
                            <a:srgbClr val="091D18"/>
                          </a:solidFill>
                          <a:latin typeface="Cambria Math" panose="02040503050406030204" pitchFamily="18" charset="0"/>
                          <a:cs typeface="+mn-ea"/>
                          <a:sym typeface="+mn-lt"/>
                        </a:rPr>
                        <m:t>+</m:t>
                      </m:r>
                      <m:sSup>
                        <m:sSupPr>
                          <m:ctrlP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</m:ctrlPr>
                        </m:sSupPr>
                        <m:e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2</m:t>
                          </m:r>
                        </m:e>
                        <m:sup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2</m:t>
                          </m:r>
                        </m:sup>
                      </m:sSup>
                      <m:r>
                        <a:rPr kumimoji="1" lang="en-US" altLang="zh-CN" sz="3600" b="0" i="1" smtClean="0">
                          <a:solidFill>
                            <a:srgbClr val="091D18"/>
                          </a:solidFill>
                          <a:latin typeface="Cambria Math" panose="02040503050406030204" pitchFamily="18" charset="0"/>
                          <a:cs typeface="+mn-ea"/>
                          <a:sym typeface="+mn-lt"/>
                        </a:rPr>
                        <m:t>=</m:t>
                      </m:r>
                      <m:sSup>
                        <m:sSupPr>
                          <m:ctrlP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</m:ctrlPr>
                        </m:sSupPr>
                        <m:e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2.5</m:t>
                          </m:r>
                        </m:e>
                        <m:sup>
                          <m:r>
                            <a:rPr kumimoji="1" lang="en-US" altLang="zh-CN" sz="3600" b="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zh-CN" altLang="en-US" sz="3600" dirty="0">
                  <a:solidFill>
                    <a:srgbClr val="091D18"/>
                  </a:solidFill>
                </a:endParaRPr>
              </a:p>
            </p:txBody>
          </p:sp>
        </mc:Choice>
        <mc:Fallback xmlns="">
          <p:sp>
            <p:nvSpPr>
              <p:cNvPr id="117" name="文本框 116">
                <a:extLst>
                  <a:ext uri="{FF2B5EF4-FFF2-40B4-BE49-F238E27FC236}">
                    <a16:creationId xmlns:a16="http://schemas.microsoft.com/office/drawing/2014/main" id="{3BDFD76D-2301-48B1-9BD6-589089168B2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23227" y="4767829"/>
                <a:ext cx="3880160" cy="64633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8" name="文本框 117">
                <a:extLst>
                  <a:ext uri="{FF2B5EF4-FFF2-40B4-BE49-F238E27FC236}">
                    <a16:creationId xmlns:a16="http://schemas.microsoft.com/office/drawing/2014/main" id="{BD348F11-FFFE-46CE-9AA5-3D74B95AAB97}"/>
                  </a:ext>
                </a:extLst>
              </p:cNvPr>
              <p:cNvSpPr txBox="1"/>
              <p:nvPr/>
            </p:nvSpPr>
            <p:spPr>
              <a:xfrm>
                <a:off x="2493178" y="5684999"/>
                <a:ext cx="696688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zh-CN" altLang="en-US" sz="2400" b="0" dirty="0">
                    <a:solidFill>
                      <a:srgbClr val="FF0000"/>
                    </a:solidFill>
                    <a:cs typeface="+mn-ea"/>
                    <a:sym typeface="+mn-lt"/>
                  </a:rPr>
                  <a:t>满足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+mn-ea"/>
                            <a:sym typeface="+mn-lt"/>
                          </a:rPr>
                        </m:ctrlPr>
                      </m:sSupPr>
                      <m:e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+mn-ea"/>
                            <a:sym typeface="+mn-lt"/>
                          </a:rPr>
                          <m:t>𝑎</m:t>
                        </m:r>
                      </m:e>
                      <m:sup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+mn-ea"/>
                            <a:sym typeface="+mn-lt"/>
                          </a:rPr>
                          <m:t>2</m:t>
                        </m:r>
                      </m:sup>
                    </m:sSup>
                    <m:r>
                      <a:rPr kumimoji="1" lang="en-US" altLang="zh-C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+mn-ea"/>
                        <a:sym typeface="+mn-lt"/>
                      </a:rPr>
                      <m:t>+</m:t>
                    </m:r>
                    <m:sSup>
                      <m:sSupPr>
                        <m:ctrlP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+mn-ea"/>
                            <a:sym typeface="+mn-lt"/>
                          </a:rPr>
                        </m:ctrlPr>
                      </m:sSupPr>
                      <m:e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+mn-ea"/>
                            <a:sym typeface="+mn-lt"/>
                          </a:rPr>
                          <m:t>𝑏</m:t>
                        </m:r>
                      </m:e>
                      <m:sup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+mn-ea"/>
                            <a:sym typeface="+mn-lt"/>
                          </a:rPr>
                          <m:t>2</m:t>
                        </m:r>
                      </m:sup>
                    </m:sSup>
                    <m:r>
                      <a:rPr kumimoji="1" lang="en-US" altLang="zh-C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+mn-ea"/>
                        <a:sym typeface="+mn-lt"/>
                      </a:rPr>
                      <m:t>=</m:t>
                    </m:r>
                    <m:sSup>
                      <m:sSupPr>
                        <m:ctrlP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+mn-ea"/>
                            <a:sym typeface="+mn-lt"/>
                          </a:rPr>
                        </m:ctrlPr>
                      </m:sSupPr>
                      <m:e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+mn-ea"/>
                            <a:sym typeface="+mn-lt"/>
                          </a:rPr>
                          <m:t>𝑐</m:t>
                        </m:r>
                      </m:e>
                      <m:sup>
                        <m:r>
                          <a:rPr kumimoji="1" lang="en-US" altLang="zh-CN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cs typeface="+mn-ea"/>
                            <a:sym typeface="+mn-lt"/>
                          </a:rPr>
                          <m:t>2</m:t>
                        </m:r>
                      </m:sup>
                    </m:sSup>
                    <m:r>
                      <a:rPr kumimoji="1" lang="zh-CN" alt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+mn-ea"/>
                        <a:sym typeface="+mn-lt"/>
                      </a:rPr>
                      <m:t>的</m:t>
                    </m:r>
                  </m:oMath>
                </a14:m>
                <a:r>
                  <a:rPr lang="en-US" altLang="zh-CN" sz="2400" dirty="0">
                    <a:solidFill>
                      <a:srgbClr val="FF0000"/>
                    </a:solidFill>
                  </a:rPr>
                  <a:t>3</a:t>
                </a:r>
                <a:r>
                  <a:rPr lang="zh-CN" altLang="en-US" sz="2400" dirty="0">
                    <a:solidFill>
                      <a:srgbClr val="FF0000"/>
                    </a:solidFill>
                  </a:rPr>
                  <a:t>个正整数</a:t>
                </a:r>
                <a:r>
                  <a:rPr lang="en-US" altLang="zh-CN" sz="2400" i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</a:t>
                </a:r>
                <a:r>
                  <a:rPr lang="zh-CN" altLang="en-US" sz="2400" i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、</a:t>
                </a:r>
                <a:r>
                  <a:rPr lang="en-US" altLang="zh-CN" sz="2400" i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</a:t>
                </a:r>
                <a:r>
                  <a:rPr lang="zh-CN" altLang="en-US" sz="2400" i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、</a:t>
                </a:r>
                <a:r>
                  <a:rPr lang="en-US" altLang="zh-CN" sz="2400" i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</a:t>
                </a:r>
                <a:r>
                  <a:rPr lang="zh-CN" altLang="en-US" sz="2400" dirty="0">
                    <a:solidFill>
                      <a:srgbClr val="FF0000"/>
                    </a:solidFill>
                  </a:rPr>
                  <a:t>称为勾股数。</a:t>
                </a:r>
              </a:p>
            </p:txBody>
          </p:sp>
        </mc:Choice>
        <mc:Fallback xmlns="">
          <p:sp>
            <p:nvSpPr>
              <p:cNvPr id="118" name="文本框 117">
                <a:extLst>
                  <a:ext uri="{FF2B5EF4-FFF2-40B4-BE49-F238E27FC236}">
                    <a16:creationId xmlns:a16="http://schemas.microsoft.com/office/drawing/2014/main" id="{BD348F11-FFFE-46CE-9AA5-3D74B95AAB9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93178" y="5684999"/>
                <a:ext cx="6966885" cy="461665"/>
              </a:xfrm>
              <a:prstGeom prst="rect">
                <a:avLst/>
              </a:prstGeom>
              <a:blipFill>
                <a:blip r:embed="rId7"/>
                <a:stretch>
                  <a:fillRect l="-1400" t="-10667" r="-5774" b="-3066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0" name="Freeform 5">
            <a:extLst>
              <a:ext uri="{FF2B5EF4-FFF2-40B4-BE49-F238E27FC236}">
                <a16:creationId xmlns:a16="http://schemas.microsoft.com/office/drawing/2014/main" id="{5B00EF1C-59FB-405D-9EC5-A0454A4C9655}"/>
              </a:ext>
            </a:extLst>
          </p:cNvPr>
          <p:cNvSpPr>
            <a:spLocks noEditPoints="1"/>
          </p:cNvSpPr>
          <p:nvPr/>
        </p:nvSpPr>
        <p:spPr bwMode="auto">
          <a:xfrm>
            <a:off x="2064459" y="5740791"/>
            <a:ext cx="368770" cy="350080"/>
          </a:xfrm>
          <a:custGeom>
            <a:avLst/>
            <a:gdLst>
              <a:gd name="T0" fmla="*/ 168 w 214"/>
              <a:gd name="T1" fmla="*/ 88 h 203"/>
              <a:gd name="T2" fmla="*/ 185 w 214"/>
              <a:gd name="T3" fmla="*/ 29 h 203"/>
              <a:gd name="T4" fmla="*/ 122 w 214"/>
              <a:gd name="T5" fmla="*/ 52 h 203"/>
              <a:gd name="T6" fmla="*/ 65 w 214"/>
              <a:gd name="T7" fmla="*/ 6 h 203"/>
              <a:gd name="T8" fmla="*/ 7 w 214"/>
              <a:gd name="T9" fmla="*/ 67 h 203"/>
              <a:gd name="T10" fmla="*/ 28 w 214"/>
              <a:gd name="T11" fmla="*/ 100 h 203"/>
              <a:gd name="T12" fmla="*/ 29 w 214"/>
              <a:gd name="T13" fmla="*/ 183 h 203"/>
              <a:gd name="T14" fmla="*/ 95 w 214"/>
              <a:gd name="T15" fmla="*/ 154 h 203"/>
              <a:gd name="T16" fmla="*/ 121 w 214"/>
              <a:gd name="T17" fmla="*/ 197 h 203"/>
              <a:gd name="T18" fmla="*/ 208 w 214"/>
              <a:gd name="T19" fmla="*/ 149 h 203"/>
              <a:gd name="T20" fmla="*/ 171 w 214"/>
              <a:gd name="T21" fmla="*/ 59 h 203"/>
              <a:gd name="T22" fmla="*/ 179 w 214"/>
              <a:gd name="T23" fmla="*/ 41 h 203"/>
              <a:gd name="T24" fmla="*/ 144 w 214"/>
              <a:gd name="T25" fmla="*/ 54 h 203"/>
              <a:gd name="T26" fmla="*/ 169 w 214"/>
              <a:gd name="T27" fmla="*/ 64 h 203"/>
              <a:gd name="T28" fmla="*/ 143 w 214"/>
              <a:gd name="T29" fmla="*/ 54 h 203"/>
              <a:gd name="T30" fmla="*/ 138 w 214"/>
              <a:gd name="T31" fmla="*/ 56 h 203"/>
              <a:gd name="T32" fmla="*/ 158 w 214"/>
              <a:gd name="T33" fmla="*/ 86 h 203"/>
              <a:gd name="T34" fmla="*/ 125 w 214"/>
              <a:gd name="T35" fmla="*/ 61 h 203"/>
              <a:gd name="T36" fmla="*/ 45 w 214"/>
              <a:gd name="T37" fmla="*/ 173 h 203"/>
              <a:gd name="T38" fmla="*/ 59 w 214"/>
              <a:gd name="T39" fmla="*/ 164 h 203"/>
              <a:gd name="T40" fmla="*/ 45 w 214"/>
              <a:gd name="T41" fmla="*/ 173 h 203"/>
              <a:gd name="T42" fmla="*/ 61 w 214"/>
              <a:gd name="T43" fmla="*/ 162 h 203"/>
              <a:gd name="T44" fmla="*/ 59 w 214"/>
              <a:gd name="T45" fmla="*/ 148 h 203"/>
              <a:gd name="T46" fmla="*/ 70 w 214"/>
              <a:gd name="T47" fmla="*/ 158 h 203"/>
              <a:gd name="T48" fmla="*/ 74 w 214"/>
              <a:gd name="T49" fmla="*/ 156 h 203"/>
              <a:gd name="T50" fmla="*/ 60 w 214"/>
              <a:gd name="T51" fmla="*/ 145 h 203"/>
              <a:gd name="T52" fmla="*/ 84 w 214"/>
              <a:gd name="T53" fmla="*/ 149 h 203"/>
              <a:gd name="T54" fmla="*/ 95 w 214"/>
              <a:gd name="T55" fmla="*/ 142 h 203"/>
              <a:gd name="T56" fmla="*/ 67 w 214"/>
              <a:gd name="T57" fmla="*/ 133 h 203"/>
              <a:gd name="T58" fmla="*/ 69 w 214"/>
              <a:gd name="T59" fmla="*/ 121 h 203"/>
              <a:gd name="T60" fmla="*/ 21 w 214"/>
              <a:gd name="T61" fmla="*/ 76 h 203"/>
              <a:gd name="T62" fmla="*/ 95 w 214"/>
              <a:gd name="T63" fmla="*/ 142 h 203"/>
              <a:gd name="T64" fmla="*/ 103 w 214"/>
              <a:gd name="T65" fmla="*/ 146 h 203"/>
              <a:gd name="T66" fmla="*/ 116 w 214"/>
              <a:gd name="T67" fmla="*/ 182 h 203"/>
              <a:gd name="T68" fmla="*/ 27 w 214"/>
              <a:gd name="T69" fmla="*/ 77 h 203"/>
              <a:gd name="T70" fmla="*/ 39 w 214"/>
              <a:gd name="T71" fmla="*/ 79 h 203"/>
              <a:gd name="T72" fmla="*/ 124 w 214"/>
              <a:gd name="T73" fmla="*/ 157 h 203"/>
              <a:gd name="T74" fmla="*/ 48 w 214"/>
              <a:gd name="T75" fmla="*/ 81 h 203"/>
              <a:gd name="T76" fmla="*/ 71 w 214"/>
              <a:gd name="T77" fmla="*/ 84 h 203"/>
              <a:gd name="T78" fmla="*/ 127 w 214"/>
              <a:gd name="T79" fmla="*/ 144 h 203"/>
              <a:gd name="T80" fmla="*/ 133 w 214"/>
              <a:gd name="T81" fmla="*/ 129 h 203"/>
              <a:gd name="T82" fmla="*/ 72 w 214"/>
              <a:gd name="T83" fmla="*/ 77 h 203"/>
              <a:gd name="T84" fmla="*/ 117 w 214"/>
              <a:gd name="T85" fmla="*/ 103 h 203"/>
              <a:gd name="T86" fmla="*/ 138 w 214"/>
              <a:gd name="T87" fmla="*/ 128 h 203"/>
              <a:gd name="T88" fmla="*/ 167 w 214"/>
              <a:gd name="T89" fmla="*/ 133 h 203"/>
              <a:gd name="T90" fmla="*/ 72 w 214"/>
              <a:gd name="T91" fmla="*/ 60 h 203"/>
              <a:gd name="T92" fmla="*/ 178 w 214"/>
              <a:gd name="T93" fmla="*/ 137 h 203"/>
              <a:gd name="T94" fmla="*/ 188 w 214"/>
              <a:gd name="T95" fmla="*/ 138 h 203"/>
              <a:gd name="T96" fmla="*/ 73 w 214"/>
              <a:gd name="T97" fmla="*/ 16 h 203"/>
              <a:gd name="T98" fmla="*/ 116 w 214"/>
              <a:gd name="T99" fmla="*/ 62 h 203"/>
              <a:gd name="T100" fmla="*/ 141 w 214"/>
              <a:gd name="T101" fmla="*/ 81 h 203"/>
              <a:gd name="T102" fmla="*/ 154 w 214"/>
              <a:gd name="T103" fmla="*/ 94 h 203"/>
              <a:gd name="T104" fmla="*/ 194 w 214"/>
              <a:gd name="T105" fmla="*/ 13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203">
                <a:moveTo>
                  <a:pt x="210" y="140"/>
                </a:moveTo>
                <a:cubicBezTo>
                  <a:pt x="196" y="129"/>
                  <a:pt x="162" y="108"/>
                  <a:pt x="168" y="88"/>
                </a:cubicBezTo>
                <a:cubicBezTo>
                  <a:pt x="174" y="70"/>
                  <a:pt x="185" y="53"/>
                  <a:pt x="191" y="35"/>
                </a:cubicBezTo>
                <a:cubicBezTo>
                  <a:pt x="192" y="31"/>
                  <a:pt x="189" y="27"/>
                  <a:pt x="185" y="29"/>
                </a:cubicBezTo>
                <a:cubicBezTo>
                  <a:pt x="175" y="32"/>
                  <a:pt x="164" y="36"/>
                  <a:pt x="154" y="40"/>
                </a:cubicBezTo>
                <a:cubicBezTo>
                  <a:pt x="146" y="43"/>
                  <a:pt x="130" y="53"/>
                  <a:pt x="122" y="52"/>
                </a:cubicBezTo>
                <a:cubicBezTo>
                  <a:pt x="105" y="50"/>
                  <a:pt x="84" y="15"/>
                  <a:pt x="73" y="3"/>
                </a:cubicBezTo>
                <a:cubicBezTo>
                  <a:pt x="70" y="0"/>
                  <a:pt x="66" y="2"/>
                  <a:pt x="65" y="6"/>
                </a:cubicBezTo>
                <a:cubicBezTo>
                  <a:pt x="63" y="30"/>
                  <a:pt x="63" y="53"/>
                  <a:pt x="66" y="77"/>
                </a:cubicBezTo>
                <a:cubicBezTo>
                  <a:pt x="47" y="69"/>
                  <a:pt x="27" y="65"/>
                  <a:pt x="7" y="67"/>
                </a:cubicBezTo>
                <a:cubicBezTo>
                  <a:pt x="2" y="67"/>
                  <a:pt x="0" y="72"/>
                  <a:pt x="3" y="75"/>
                </a:cubicBezTo>
                <a:cubicBezTo>
                  <a:pt x="11" y="84"/>
                  <a:pt x="19" y="92"/>
                  <a:pt x="28" y="100"/>
                </a:cubicBezTo>
                <a:cubicBezTo>
                  <a:pt x="34" y="105"/>
                  <a:pt x="52" y="116"/>
                  <a:pt x="55" y="123"/>
                </a:cubicBezTo>
                <a:cubicBezTo>
                  <a:pt x="61" y="138"/>
                  <a:pt x="36" y="169"/>
                  <a:pt x="29" y="183"/>
                </a:cubicBezTo>
                <a:cubicBezTo>
                  <a:pt x="27" y="188"/>
                  <a:pt x="31" y="192"/>
                  <a:pt x="36" y="190"/>
                </a:cubicBezTo>
                <a:cubicBezTo>
                  <a:pt x="56" y="179"/>
                  <a:pt x="76" y="167"/>
                  <a:pt x="95" y="154"/>
                </a:cubicBezTo>
                <a:cubicBezTo>
                  <a:pt x="100" y="169"/>
                  <a:pt x="106" y="184"/>
                  <a:pt x="112" y="199"/>
                </a:cubicBezTo>
                <a:cubicBezTo>
                  <a:pt x="114" y="203"/>
                  <a:pt x="120" y="201"/>
                  <a:pt x="121" y="197"/>
                </a:cubicBezTo>
                <a:cubicBezTo>
                  <a:pt x="127" y="178"/>
                  <a:pt x="133" y="158"/>
                  <a:pt x="139" y="139"/>
                </a:cubicBezTo>
                <a:cubicBezTo>
                  <a:pt x="162" y="146"/>
                  <a:pt x="184" y="149"/>
                  <a:pt x="208" y="149"/>
                </a:cubicBezTo>
                <a:cubicBezTo>
                  <a:pt x="213" y="149"/>
                  <a:pt x="214" y="142"/>
                  <a:pt x="210" y="140"/>
                </a:cubicBezTo>
                <a:close/>
                <a:moveTo>
                  <a:pt x="171" y="59"/>
                </a:moveTo>
                <a:cubicBezTo>
                  <a:pt x="167" y="56"/>
                  <a:pt x="163" y="52"/>
                  <a:pt x="158" y="49"/>
                </a:cubicBezTo>
                <a:cubicBezTo>
                  <a:pt x="165" y="46"/>
                  <a:pt x="172" y="44"/>
                  <a:pt x="179" y="41"/>
                </a:cubicBezTo>
                <a:cubicBezTo>
                  <a:pt x="176" y="47"/>
                  <a:pt x="174" y="53"/>
                  <a:pt x="171" y="59"/>
                </a:cubicBezTo>
                <a:close/>
                <a:moveTo>
                  <a:pt x="144" y="54"/>
                </a:moveTo>
                <a:cubicBezTo>
                  <a:pt x="147" y="53"/>
                  <a:pt x="151" y="51"/>
                  <a:pt x="154" y="50"/>
                </a:cubicBezTo>
                <a:cubicBezTo>
                  <a:pt x="159" y="55"/>
                  <a:pt x="164" y="59"/>
                  <a:pt x="169" y="64"/>
                </a:cubicBezTo>
                <a:cubicBezTo>
                  <a:pt x="168" y="66"/>
                  <a:pt x="167" y="69"/>
                  <a:pt x="166" y="72"/>
                </a:cubicBezTo>
                <a:cubicBezTo>
                  <a:pt x="158" y="67"/>
                  <a:pt x="150" y="61"/>
                  <a:pt x="143" y="54"/>
                </a:cubicBezTo>
                <a:cubicBezTo>
                  <a:pt x="144" y="54"/>
                  <a:pt x="144" y="54"/>
                  <a:pt x="144" y="54"/>
                </a:cubicBezTo>
                <a:close/>
                <a:moveTo>
                  <a:pt x="138" y="56"/>
                </a:moveTo>
                <a:cubicBezTo>
                  <a:pt x="145" y="65"/>
                  <a:pt x="153" y="72"/>
                  <a:pt x="163" y="77"/>
                </a:cubicBezTo>
                <a:cubicBezTo>
                  <a:pt x="162" y="80"/>
                  <a:pt x="160" y="83"/>
                  <a:pt x="158" y="86"/>
                </a:cubicBezTo>
                <a:cubicBezTo>
                  <a:pt x="154" y="83"/>
                  <a:pt x="149" y="80"/>
                  <a:pt x="145" y="76"/>
                </a:cubicBezTo>
                <a:cubicBezTo>
                  <a:pt x="138" y="71"/>
                  <a:pt x="131" y="66"/>
                  <a:pt x="125" y="61"/>
                </a:cubicBezTo>
                <a:cubicBezTo>
                  <a:pt x="129" y="60"/>
                  <a:pt x="134" y="58"/>
                  <a:pt x="138" y="56"/>
                </a:cubicBezTo>
                <a:close/>
                <a:moveTo>
                  <a:pt x="45" y="173"/>
                </a:moveTo>
                <a:cubicBezTo>
                  <a:pt x="48" y="169"/>
                  <a:pt x="50" y="164"/>
                  <a:pt x="53" y="160"/>
                </a:cubicBezTo>
                <a:cubicBezTo>
                  <a:pt x="55" y="161"/>
                  <a:pt x="57" y="163"/>
                  <a:pt x="59" y="164"/>
                </a:cubicBezTo>
                <a:cubicBezTo>
                  <a:pt x="59" y="165"/>
                  <a:pt x="59" y="165"/>
                  <a:pt x="60" y="165"/>
                </a:cubicBezTo>
                <a:cubicBezTo>
                  <a:pt x="55" y="168"/>
                  <a:pt x="50" y="170"/>
                  <a:pt x="45" y="173"/>
                </a:cubicBezTo>
                <a:close/>
                <a:moveTo>
                  <a:pt x="61" y="164"/>
                </a:moveTo>
                <a:cubicBezTo>
                  <a:pt x="62" y="163"/>
                  <a:pt x="62" y="162"/>
                  <a:pt x="61" y="162"/>
                </a:cubicBezTo>
                <a:cubicBezTo>
                  <a:pt x="59" y="160"/>
                  <a:pt x="57" y="158"/>
                  <a:pt x="55" y="156"/>
                </a:cubicBezTo>
                <a:cubicBezTo>
                  <a:pt x="56" y="153"/>
                  <a:pt x="57" y="151"/>
                  <a:pt x="59" y="148"/>
                </a:cubicBezTo>
                <a:cubicBezTo>
                  <a:pt x="61" y="150"/>
                  <a:pt x="63" y="152"/>
                  <a:pt x="66" y="154"/>
                </a:cubicBezTo>
                <a:cubicBezTo>
                  <a:pt x="67" y="156"/>
                  <a:pt x="69" y="157"/>
                  <a:pt x="70" y="158"/>
                </a:cubicBezTo>
                <a:cubicBezTo>
                  <a:pt x="67" y="160"/>
                  <a:pt x="64" y="162"/>
                  <a:pt x="61" y="164"/>
                </a:cubicBezTo>
                <a:close/>
                <a:moveTo>
                  <a:pt x="74" y="156"/>
                </a:moveTo>
                <a:cubicBezTo>
                  <a:pt x="72" y="154"/>
                  <a:pt x="69" y="153"/>
                  <a:pt x="67" y="151"/>
                </a:cubicBezTo>
                <a:cubicBezTo>
                  <a:pt x="65" y="149"/>
                  <a:pt x="62" y="147"/>
                  <a:pt x="60" y="145"/>
                </a:cubicBezTo>
                <a:cubicBezTo>
                  <a:pt x="62" y="142"/>
                  <a:pt x="63" y="139"/>
                  <a:pt x="65" y="136"/>
                </a:cubicBezTo>
                <a:cubicBezTo>
                  <a:pt x="71" y="141"/>
                  <a:pt x="77" y="146"/>
                  <a:pt x="84" y="149"/>
                </a:cubicBezTo>
                <a:cubicBezTo>
                  <a:pt x="80" y="152"/>
                  <a:pt x="77" y="154"/>
                  <a:pt x="74" y="156"/>
                </a:cubicBezTo>
                <a:close/>
                <a:moveTo>
                  <a:pt x="95" y="142"/>
                </a:moveTo>
                <a:cubicBezTo>
                  <a:pt x="92" y="144"/>
                  <a:pt x="90" y="145"/>
                  <a:pt x="87" y="147"/>
                </a:cubicBezTo>
                <a:cubicBezTo>
                  <a:pt x="80" y="142"/>
                  <a:pt x="73" y="137"/>
                  <a:pt x="67" y="133"/>
                </a:cubicBezTo>
                <a:cubicBezTo>
                  <a:pt x="68" y="131"/>
                  <a:pt x="68" y="129"/>
                  <a:pt x="69" y="127"/>
                </a:cubicBezTo>
                <a:cubicBezTo>
                  <a:pt x="70" y="126"/>
                  <a:pt x="70" y="123"/>
                  <a:pt x="69" y="121"/>
                </a:cubicBezTo>
                <a:cubicBezTo>
                  <a:pt x="51" y="107"/>
                  <a:pt x="34" y="92"/>
                  <a:pt x="18" y="76"/>
                </a:cubicBezTo>
                <a:cubicBezTo>
                  <a:pt x="19" y="76"/>
                  <a:pt x="20" y="76"/>
                  <a:pt x="21" y="76"/>
                </a:cubicBezTo>
                <a:cubicBezTo>
                  <a:pt x="46" y="98"/>
                  <a:pt x="71" y="120"/>
                  <a:pt x="97" y="141"/>
                </a:cubicBezTo>
                <a:cubicBezTo>
                  <a:pt x="96" y="141"/>
                  <a:pt x="96" y="141"/>
                  <a:pt x="95" y="142"/>
                </a:cubicBezTo>
                <a:close/>
                <a:moveTo>
                  <a:pt x="116" y="182"/>
                </a:moveTo>
                <a:cubicBezTo>
                  <a:pt x="111" y="170"/>
                  <a:pt x="107" y="158"/>
                  <a:pt x="103" y="146"/>
                </a:cubicBezTo>
                <a:cubicBezTo>
                  <a:pt x="109" y="151"/>
                  <a:pt x="116" y="156"/>
                  <a:pt x="122" y="161"/>
                </a:cubicBezTo>
                <a:cubicBezTo>
                  <a:pt x="120" y="168"/>
                  <a:pt x="118" y="175"/>
                  <a:pt x="116" y="182"/>
                </a:cubicBezTo>
                <a:close/>
                <a:moveTo>
                  <a:pt x="124" y="157"/>
                </a:moveTo>
                <a:cubicBezTo>
                  <a:pt x="93" y="129"/>
                  <a:pt x="60" y="102"/>
                  <a:pt x="27" y="77"/>
                </a:cubicBezTo>
                <a:cubicBezTo>
                  <a:pt x="31" y="77"/>
                  <a:pt x="35" y="78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69" y="102"/>
                  <a:pt x="97" y="125"/>
                  <a:pt x="126" y="148"/>
                </a:cubicBezTo>
                <a:cubicBezTo>
                  <a:pt x="125" y="151"/>
                  <a:pt x="124" y="154"/>
                  <a:pt x="124" y="157"/>
                </a:cubicBezTo>
                <a:close/>
                <a:moveTo>
                  <a:pt x="127" y="144"/>
                </a:moveTo>
                <a:cubicBezTo>
                  <a:pt x="102" y="121"/>
                  <a:pt x="75" y="100"/>
                  <a:pt x="48" y="81"/>
                </a:cubicBezTo>
                <a:cubicBezTo>
                  <a:pt x="53" y="82"/>
                  <a:pt x="59" y="85"/>
                  <a:pt x="64" y="87"/>
                </a:cubicBezTo>
                <a:cubicBezTo>
                  <a:pt x="68" y="89"/>
                  <a:pt x="70" y="87"/>
                  <a:pt x="71" y="84"/>
                </a:cubicBezTo>
                <a:cubicBezTo>
                  <a:pt x="91" y="101"/>
                  <a:pt x="111" y="117"/>
                  <a:pt x="131" y="133"/>
                </a:cubicBezTo>
                <a:cubicBezTo>
                  <a:pt x="130" y="137"/>
                  <a:pt x="129" y="141"/>
                  <a:pt x="127" y="144"/>
                </a:cubicBezTo>
                <a:close/>
                <a:moveTo>
                  <a:pt x="138" y="128"/>
                </a:moveTo>
                <a:cubicBezTo>
                  <a:pt x="136" y="127"/>
                  <a:pt x="134" y="128"/>
                  <a:pt x="133" y="129"/>
                </a:cubicBezTo>
                <a:cubicBezTo>
                  <a:pt x="113" y="112"/>
                  <a:pt x="92" y="96"/>
                  <a:pt x="72" y="79"/>
                </a:cubicBezTo>
                <a:cubicBezTo>
                  <a:pt x="72" y="78"/>
                  <a:pt x="72" y="78"/>
                  <a:pt x="72" y="77"/>
                </a:cubicBezTo>
                <a:cubicBezTo>
                  <a:pt x="72" y="73"/>
                  <a:pt x="72" y="69"/>
                  <a:pt x="72" y="66"/>
                </a:cubicBezTo>
                <a:cubicBezTo>
                  <a:pt x="86" y="79"/>
                  <a:pt x="101" y="91"/>
                  <a:pt x="117" y="103"/>
                </a:cubicBezTo>
                <a:cubicBezTo>
                  <a:pt x="130" y="113"/>
                  <a:pt x="142" y="125"/>
                  <a:pt x="157" y="133"/>
                </a:cubicBezTo>
                <a:cubicBezTo>
                  <a:pt x="150" y="132"/>
                  <a:pt x="144" y="130"/>
                  <a:pt x="138" y="128"/>
                </a:cubicBezTo>
                <a:close/>
                <a:moveTo>
                  <a:pt x="167" y="136"/>
                </a:moveTo>
                <a:cubicBezTo>
                  <a:pt x="168" y="135"/>
                  <a:pt x="168" y="134"/>
                  <a:pt x="167" y="133"/>
                </a:cubicBezTo>
                <a:cubicBezTo>
                  <a:pt x="153" y="119"/>
                  <a:pt x="136" y="109"/>
                  <a:pt x="121" y="98"/>
                </a:cubicBezTo>
                <a:cubicBezTo>
                  <a:pt x="105" y="85"/>
                  <a:pt x="88" y="72"/>
                  <a:pt x="72" y="60"/>
                </a:cubicBezTo>
                <a:cubicBezTo>
                  <a:pt x="72" y="54"/>
                  <a:pt x="72" y="48"/>
                  <a:pt x="72" y="43"/>
                </a:cubicBezTo>
                <a:cubicBezTo>
                  <a:pt x="108" y="74"/>
                  <a:pt x="142" y="106"/>
                  <a:pt x="178" y="137"/>
                </a:cubicBezTo>
                <a:cubicBezTo>
                  <a:pt x="174" y="137"/>
                  <a:pt x="171" y="136"/>
                  <a:pt x="167" y="136"/>
                </a:cubicBezTo>
                <a:close/>
                <a:moveTo>
                  <a:pt x="188" y="138"/>
                </a:moveTo>
                <a:cubicBezTo>
                  <a:pt x="152" y="102"/>
                  <a:pt x="112" y="69"/>
                  <a:pt x="72" y="37"/>
                </a:cubicBezTo>
                <a:cubicBezTo>
                  <a:pt x="72" y="30"/>
                  <a:pt x="73" y="23"/>
                  <a:pt x="73" y="16"/>
                </a:cubicBezTo>
                <a:cubicBezTo>
                  <a:pt x="81" y="25"/>
                  <a:pt x="89" y="34"/>
                  <a:pt x="97" y="43"/>
                </a:cubicBezTo>
                <a:cubicBezTo>
                  <a:pt x="101" y="49"/>
                  <a:pt x="108" y="60"/>
                  <a:pt x="116" y="62"/>
                </a:cubicBezTo>
                <a:cubicBezTo>
                  <a:pt x="117" y="62"/>
                  <a:pt x="117" y="62"/>
                  <a:pt x="118" y="62"/>
                </a:cubicBezTo>
                <a:cubicBezTo>
                  <a:pt x="126" y="68"/>
                  <a:pt x="134" y="75"/>
                  <a:pt x="141" y="81"/>
                </a:cubicBezTo>
                <a:cubicBezTo>
                  <a:pt x="146" y="84"/>
                  <a:pt x="150" y="89"/>
                  <a:pt x="155" y="92"/>
                </a:cubicBezTo>
                <a:cubicBezTo>
                  <a:pt x="155" y="93"/>
                  <a:pt x="154" y="94"/>
                  <a:pt x="154" y="94"/>
                </a:cubicBezTo>
                <a:cubicBezTo>
                  <a:pt x="153" y="96"/>
                  <a:pt x="153" y="99"/>
                  <a:pt x="155" y="100"/>
                </a:cubicBezTo>
                <a:cubicBezTo>
                  <a:pt x="167" y="114"/>
                  <a:pt x="180" y="127"/>
                  <a:pt x="194" y="139"/>
                </a:cubicBezTo>
                <a:cubicBezTo>
                  <a:pt x="192" y="139"/>
                  <a:pt x="190" y="138"/>
                  <a:pt x="188" y="138"/>
                </a:cubicBezTo>
                <a:close/>
              </a:path>
            </a:pathLst>
          </a:custGeom>
          <a:solidFill>
            <a:srgbClr val="0E8E8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F59B3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7" name="幻灯片缩放定位 6">
                <a:extLst>
                  <a:ext uri="{FF2B5EF4-FFF2-40B4-BE49-F238E27FC236}">
                    <a16:creationId xmlns:a16="http://schemas.microsoft.com/office/drawing/2014/main" id="{83C7D6EE-E3DD-4AB9-9EA5-702D6E6B92F9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24446766"/>
                  </p:ext>
                </p:extLst>
              </p:nvPr>
            </p:nvGraphicFramePr>
            <p:xfrm>
              <a:off x="10862808" y="348254"/>
              <a:ext cx="844699" cy="475143"/>
            </p:xfrm>
            <a:graphic>
              <a:graphicData uri="http://schemas.microsoft.com/office/powerpoint/2016/slidezoom">
                <pslz:sldZm>
                  <pslz:sldZmObj sldId="347" cId="1577624000">
                    <pslz:zmPr id="{5CF01BEE-B293-4604-B40F-E45095D0F1D2}" returnToParent="0" transitionDur="1000">
                      <p166:blipFill xmlns:p166="http://schemas.microsoft.com/office/powerpoint/2016/6/main">
                        <a:blip r:embed="rId8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844699" cy="475143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7" name="幻灯片缩放定位 6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83C7D6EE-E3DD-4AB9-9EA5-702D6E6B92F9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862808" y="348254"/>
                <a:ext cx="844699" cy="475143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1480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2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8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2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32" presetClass="emph" presetSubtype="0" repeatCount="5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</p:childTnLst>
        </p:cTn>
      </p:par>
    </p:tnLst>
    <p:bldLst>
      <p:bldP spid="111" grpId="0"/>
      <p:bldP spid="113" grpId="0" animBg="1"/>
      <p:bldP spid="199" grpId="0"/>
      <p:bldP spid="201" grpId="0" animBg="1"/>
      <p:bldP spid="225" grpId="0"/>
      <p:bldP spid="112" grpId="0"/>
      <p:bldP spid="112" grpId="2"/>
      <p:bldP spid="117" grpId="1"/>
      <p:bldP spid="117" grpId="2"/>
      <p:bldP spid="118" grpId="0"/>
      <p:bldP spid="12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Text Box 36">
            <a:extLst>
              <a:ext uri="{FF2B5EF4-FFF2-40B4-BE49-F238E27FC236}">
                <a16:creationId xmlns:a16="http://schemas.microsoft.com/office/drawing/2014/main" id="{283796A3-3935-464D-BC59-BE598CA62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8540" y="5052153"/>
            <a:ext cx="1017103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400" b="0" i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E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9ACC0832-963A-418D-BF0E-2253227C4CA9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9" name="Freeform 166">
              <a:extLst>
                <a:ext uri="{FF2B5EF4-FFF2-40B4-BE49-F238E27FC236}">
                  <a16:creationId xmlns:a16="http://schemas.microsoft.com/office/drawing/2014/main" id="{A2819A03-CF51-4020-9F95-7C9B61F45B37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67">
              <a:extLst>
                <a:ext uri="{FF2B5EF4-FFF2-40B4-BE49-F238E27FC236}">
                  <a16:creationId xmlns:a16="http://schemas.microsoft.com/office/drawing/2014/main" id="{A45020FD-3358-40A4-A57B-D32201E7A910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68">
              <a:extLst>
                <a:ext uri="{FF2B5EF4-FFF2-40B4-BE49-F238E27FC236}">
                  <a16:creationId xmlns:a16="http://schemas.microsoft.com/office/drawing/2014/main" id="{225E4B8D-E952-43EA-8799-597B7026FAD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69">
              <a:extLst>
                <a:ext uri="{FF2B5EF4-FFF2-40B4-BE49-F238E27FC236}">
                  <a16:creationId xmlns:a16="http://schemas.microsoft.com/office/drawing/2014/main" id="{2E1548A1-E600-4B49-8C4B-3C7EE687619D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0">
              <a:extLst>
                <a:ext uri="{FF2B5EF4-FFF2-40B4-BE49-F238E27FC236}">
                  <a16:creationId xmlns:a16="http://schemas.microsoft.com/office/drawing/2014/main" id="{C3F3F9E5-1186-42DF-953C-C7C05D376FD2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1">
              <a:extLst>
                <a:ext uri="{FF2B5EF4-FFF2-40B4-BE49-F238E27FC236}">
                  <a16:creationId xmlns:a16="http://schemas.microsoft.com/office/drawing/2014/main" id="{D93473FF-3FAE-4FE6-B5C0-EE0A8BF1AE9E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2">
              <a:extLst>
                <a:ext uri="{FF2B5EF4-FFF2-40B4-BE49-F238E27FC236}">
                  <a16:creationId xmlns:a16="http://schemas.microsoft.com/office/drawing/2014/main" id="{8207BE3A-EF59-4D09-8B85-75E13857937B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3">
              <a:extLst>
                <a:ext uri="{FF2B5EF4-FFF2-40B4-BE49-F238E27FC236}">
                  <a16:creationId xmlns:a16="http://schemas.microsoft.com/office/drawing/2014/main" id="{A6870ED1-701C-49F1-8839-C901702CCE98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C31986EC-55BC-43D6-A02D-BB6017D029EB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507BF019-214E-49E0-A445-8DB9AA883B1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76">
              <a:extLst>
                <a:ext uri="{FF2B5EF4-FFF2-40B4-BE49-F238E27FC236}">
                  <a16:creationId xmlns:a16="http://schemas.microsoft.com/office/drawing/2014/main" id="{47875F52-5373-4850-A74B-C00170209744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77">
              <a:extLst>
                <a:ext uri="{FF2B5EF4-FFF2-40B4-BE49-F238E27FC236}">
                  <a16:creationId xmlns:a16="http://schemas.microsoft.com/office/drawing/2014/main" id="{F833B03B-923E-450B-B329-DEFECF3EC2AE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78">
              <a:extLst>
                <a:ext uri="{FF2B5EF4-FFF2-40B4-BE49-F238E27FC236}">
                  <a16:creationId xmlns:a16="http://schemas.microsoft.com/office/drawing/2014/main" id="{642781F9-5F10-4C6C-AF8A-767E0A08372D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79">
              <a:extLst>
                <a:ext uri="{FF2B5EF4-FFF2-40B4-BE49-F238E27FC236}">
                  <a16:creationId xmlns:a16="http://schemas.microsoft.com/office/drawing/2014/main" id="{5A9A57E0-AC99-4C41-B2DF-5BC78BDE7720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0">
              <a:extLst>
                <a:ext uri="{FF2B5EF4-FFF2-40B4-BE49-F238E27FC236}">
                  <a16:creationId xmlns:a16="http://schemas.microsoft.com/office/drawing/2014/main" id="{0DE06D60-ABD7-4AB8-B426-C36DA88DBD92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1">
              <a:extLst>
                <a:ext uri="{FF2B5EF4-FFF2-40B4-BE49-F238E27FC236}">
                  <a16:creationId xmlns:a16="http://schemas.microsoft.com/office/drawing/2014/main" id="{FA3F3D6A-856C-477F-AD1E-333CB26BD5B6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2">
              <a:extLst>
                <a:ext uri="{FF2B5EF4-FFF2-40B4-BE49-F238E27FC236}">
                  <a16:creationId xmlns:a16="http://schemas.microsoft.com/office/drawing/2014/main" id="{FBFCA7AE-F774-4FE1-836C-56569E19FD67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8E10F662-73AB-4268-B1B9-455DD84F91E6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84">
              <a:extLst>
                <a:ext uri="{FF2B5EF4-FFF2-40B4-BE49-F238E27FC236}">
                  <a16:creationId xmlns:a16="http://schemas.microsoft.com/office/drawing/2014/main" id="{48D07859-3465-40C6-8A87-EC63EDF6E6C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85">
              <a:extLst>
                <a:ext uri="{FF2B5EF4-FFF2-40B4-BE49-F238E27FC236}">
                  <a16:creationId xmlns:a16="http://schemas.microsoft.com/office/drawing/2014/main" id="{D14C14A0-1EC2-49CD-B855-CFB9B93A8F94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86">
              <a:extLst>
                <a:ext uri="{FF2B5EF4-FFF2-40B4-BE49-F238E27FC236}">
                  <a16:creationId xmlns:a16="http://schemas.microsoft.com/office/drawing/2014/main" id="{8D516FC8-5907-45D2-B91A-26A87EE33513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87">
              <a:extLst>
                <a:ext uri="{FF2B5EF4-FFF2-40B4-BE49-F238E27FC236}">
                  <a16:creationId xmlns:a16="http://schemas.microsoft.com/office/drawing/2014/main" id="{BC71CAA6-1B1C-4677-A9DE-906A962CC7FF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88">
              <a:extLst>
                <a:ext uri="{FF2B5EF4-FFF2-40B4-BE49-F238E27FC236}">
                  <a16:creationId xmlns:a16="http://schemas.microsoft.com/office/drawing/2014/main" id="{D7A4C440-54E0-45E6-8642-818C0E90964C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89">
              <a:extLst>
                <a:ext uri="{FF2B5EF4-FFF2-40B4-BE49-F238E27FC236}">
                  <a16:creationId xmlns:a16="http://schemas.microsoft.com/office/drawing/2014/main" id="{2084EF44-BF71-46A0-93E9-6726EFED78D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0">
              <a:extLst>
                <a:ext uri="{FF2B5EF4-FFF2-40B4-BE49-F238E27FC236}">
                  <a16:creationId xmlns:a16="http://schemas.microsoft.com/office/drawing/2014/main" id="{D71B433F-AFBE-405B-89FF-045DCE35347C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1">
              <a:extLst>
                <a:ext uri="{FF2B5EF4-FFF2-40B4-BE49-F238E27FC236}">
                  <a16:creationId xmlns:a16="http://schemas.microsoft.com/office/drawing/2014/main" id="{3918F6A4-4F14-4B44-BB69-FE18BDBDDC40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2">
              <a:extLst>
                <a:ext uri="{FF2B5EF4-FFF2-40B4-BE49-F238E27FC236}">
                  <a16:creationId xmlns:a16="http://schemas.microsoft.com/office/drawing/2014/main" id="{51472714-4A6D-4255-B34F-857EE4D90CB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3">
              <a:extLst>
                <a:ext uri="{FF2B5EF4-FFF2-40B4-BE49-F238E27FC236}">
                  <a16:creationId xmlns:a16="http://schemas.microsoft.com/office/drawing/2014/main" id="{B69FC005-EB37-47F2-A5CC-96236E2BC0FD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194">
              <a:extLst>
                <a:ext uri="{FF2B5EF4-FFF2-40B4-BE49-F238E27FC236}">
                  <a16:creationId xmlns:a16="http://schemas.microsoft.com/office/drawing/2014/main" id="{4EBDE19F-C7CC-4E5B-B454-C5FB46C3FB31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195">
              <a:extLst>
                <a:ext uri="{FF2B5EF4-FFF2-40B4-BE49-F238E27FC236}">
                  <a16:creationId xmlns:a16="http://schemas.microsoft.com/office/drawing/2014/main" id="{2479BFCD-3054-47DD-A450-208759F773A5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196">
              <a:extLst>
                <a:ext uri="{FF2B5EF4-FFF2-40B4-BE49-F238E27FC236}">
                  <a16:creationId xmlns:a16="http://schemas.microsoft.com/office/drawing/2014/main" id="{13FB82FF-BD20-400A-B749-7EFE0AFF1A2C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85D9FBAD-B8DB-41FD-ACFE-B45804EB98D9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3C70B6E7-F06D-4B32-8B99-0C483E1BF5A9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199">
              <a:extLst>
                <a:ext uri="{FF2B5EF4-FFF2-40B4-BE49-F238E27FC236}">
                  <a16:creationId xmlns:a16="http://schemas.microsoft.com/office/drawing/2014/main" id="{748704AC-B7CE-4DE2-8481-799B573B4C74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0">
              <a:extLst>
                <a:ext uri="{FF2B5EF4-FFF2-40B4-BE49-F238E27FC236}">
                  <a16:creationId xmlns:a16="http://schemas.microsoft.com/office/drawing/2014/main" id="{20CC8DA8-798D-4EDB-9721-6FB2C6ACFC05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1">
              <a:extLst>
                <a:ext uri="{FF2B5EF4-FFF2-40B4-BE49-F238E27FC236}">
                  <a16:creationId xmlns:a16="http://schemas.microsoft.com/office/drawing/2014/main" id="{2EA0376D-1363-4E33-B4E5-00D481073617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2">
              <a:extLst>
                <a:ext uri="{FF2B5EF4-FFF2-40B4-BE49-F238E27FC236}">
                  <a16:creationId xmlns:a16="http://schemas.microsoft.com/office/drawing/2014/main" id="{2213FE53-E10D-4A4A-91C9-031D8BAAE340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03">
              <a:extLst>
                <a:ext uri="{FF2B5EF4-FFF2-40B4-BE49-F238E27FC236}">
                  <a16:creationId xmlns:a16="http://schemas.microsoft.com/office/drawing/2014/main" id="{94DD4C96-6FDF-411C-B1D2-2FBB125E4653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04">
              <a:extLst>
                <a:ext uri="{FF2B5EF4-FFF2-40B4-BE49-F238E27FC236}">
                  <a16:creationId xmlns:a16="http://schemas.microsoft.com/office/drawing/2014/main" id="{AAC0D1B3-B6D9-49CF-BCF4-3C0E492A3504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4EB96BE6-7F23-4C81-B43F-4876EF31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0E5713E6-1A3F-4BEE-9DEC-99E1AB53A8C5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ED57D5C4-F357-47F0-ACD6-A6AA2CF2ECF7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1" name="Freeform 209">
              <a:extLst>
                <a:ext uri="{FF2B5EF4-FFF2-40B4-BE49-F238E27FC236}">
                  <a16:creationId xmlns:a16="http://schemas.microsoft.com/office/drawing/2014/main" id="{E984AC7F-C82A-48AF-9AB6-2142353533D4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2" name="Freeform 210">
              <a:extLst>
                <a:ext uri="{FF2B5EF4-FFF2-40B4-BE49-F238E27FC236}">
                  <a16:creationId xmlns:a16="http://schemas.microsoft.com/office/drawing/2014/main" id="{5802E99D-6AF4-4B78-824A-F0AECD6F4047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3" name="Freeform 211">
              <a:extLst>
                <a:ext uri="{FF2B5EF4-FFF2-40B4-BE49-F238E27FC236}">
                  <a16:creationId xmlns:a16="http://schemas.microsoft.com/office/drawing/2014/main" id="{B6D4F8AD-3E6B-43F9-9D6B-D9549C0F115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4" name="Freeform 212">
              <a:extLst>
                <a:ext uri="{FF2B5EF4-FFF2-40B4-BE49-F238E27FC236}">
                  <a16:creationId xmlns:a16="http://schemas.microsoft.com/office/drawing/2014/main" id="{8303C133-41EC-469A-93A2-E8746D0E6B13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4A0CB9F-9F9C-45B4-A431-C2E380C2BDF7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6" name="Freeform 334">
              <a:extLst>
                <a:ext uri="{FF2B5EF4-FFF2-40B4-BE49-F238E27FC236}">
                  <a16:creationId xmlns:a16="http://schemas.microsoft.com/office/drawing/2014/main" id="{2610F726-01A4-4413-8A0E-A638FEBDEDA0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7" name="Freeform 334">
              <a:extLst>
                <a:ext uri="{FF2B5EF4-FFF2-40B4-BE49-F238E27FC236}">
                  <a16:creationId xmlns:a16="http://schemas.microsoft.com/office/drawing/2014/main" id="{D64282AD-E4DB-4660-8F4B-1237F889020D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8" name="Freeform 334">
              <a:extLst>
                <a:ext uri="{FF2B5EF4-FFF2-40B4-BE49-F238E27FC236}">
                  <a16:creationId xmlns:a16="http://schemas.microsoft.com/office/drawing/2014/main" id="{97E69827-9C03-4D35-B8BA-2F6201FE3DC5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sp>
        <p:nvSpPr>
          <p:cNvPr id="72" name="Text Box 6">
            <a:extLst>
              <a:ext uri="{FF2B5EF4-FFF2-40B4-BE49-F238E27FC236}">
                <a16:creationId xmlns:a16="http://schemas.microsoft.com/office/drawing/2014/main" id="{4FB784D3-14B5-4F0A-81FA-2AB5712BF6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我们也当数学家</a:t>
            </a: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BAACD534-61AD-443B-90CC-C372EB575B4F}"/>
              </a:ext>
            </a:extLst>
          </p:cNvPr>
          <p:cNvSpPr/>
          <p:nvPr/>
        </p:nvSpPr>
        <p:spPr>
          <a:xfrm>
            <a:off x="1926275" y="3655836"/>
            <a:ext cx="1524687" cy="1524687"/>
          </a:xfrm>
          <a:prstGeom prst="rect">
            <a:avLst/>
          </a:prstGeom>
          <a:ln w="28575">
            <a:solidFill>
              <a:srgbClr val="091D18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Text Box 36">
            <a:extLst>
              <a:ext uri="{FF2B5EF4-FFF2-40B4-BE49-F238E27FC236}">
                <a16:creationId xmlns:a16="http://schemas.microsoft.com/office/drawing/2014/main" id="{8A94148C-75FD-44EB-ACCB-7EB179E5C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8765" y="3266959"/>
            <a:ext cx="1025364" cy="68718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400" b="0" i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A</a:t>
            </a:r>
          </a:p>
        </p:txBody>
      </p:sp>
      <p:sp>
        <p:nvSpPr>
          <p:cNvPr id="74" name="Text Box 36">
            <a:extLst>
              <a:ext uri="{FF2B5EF4-FFF2-40B4-BE49-F238E27FC236}">
                <a16:creationId xmlns:a16="http://schemas.microsoft.com/office/drawing/2014/main" id="{9BE07489-A7CE-474A-87B3-F7F399BEC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9742" y="5119491"/>
            <a:ext cx="1017103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400" b="0" i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B</a:t>
            </a:r>
          </a:p>
        </p:txBody>
      </p:sp>
      <p:sp>
        <p:nvSpPr>
          <p:cNvPr id="78" name="Text Box 6">
            <a:hlinkClick r:id="rId2" action="ppaction://hlinkfile"/>
            <a:extLst>
              <a:ext uri="{FF2B5EF4-FFF2-40B4-BE49-F238E27FC236}">
                <a16:creationId xmlns:a16="http://schemas.microsoft.com/office/drawing/2014/main" id="{EC3443B4-C33C-4907-AFF8-AAFE24FB4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1244" y="1176089"/>
            <a:ext cx="59298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数系的扩充</a:t>
            </a:r>
          </a:p>
        </p:txBody>
      </p:sp>
      <p:sp>
        <p:nvSpPr>
          <p:cNvPr id="80" name="Freeform 5">
            <a:extLst>
              <a:ext uri="{FF2B5EF4-FFF2-40B4-BE49-F238E27FC236}">
                <a16:creationId xmlns:a16="http://schemas.microsoft.com/office/drawing/2014/main" id="{A042644B-A3CD-4229-9E84-DF77532F073B}"/>
              </a:ext>
            </a:extLst>
          </p:cNvPr>
          <p:cNvSpPr>
            <a:spLocks noEditPoints="1"/>
          </p:cNvSpPr>
          <p:nvPr/>
        </p:nvSpPr>
        <p:spPr bwMode="auto">
          <a:xfrm>
            <a:off x="816319" y="1227417"/>
            <a:ext cx="368770" cy="350080"/>
          </a:xfrm>
          <a:custGeom>
            <a:avLst/>
            <a:gdLst>
              <a:gd name="T0" fmla="*/ 168 w 214"/>
              <a:gd name="T1" fmla="*/ 88 h 203"/>
              <a:gd name="T2" fmla="*/ 185 w 214"/>
              <a:gd name="T3" fmla="*/ 29 h 203"/>
              <a:gd name="T4" fmla="*/ 122 w 214"/>
              <a:gd name="T5" fmla="*/ 52 h 203"/>
              <a:gd name="T6" fmla="*/ 65 w 214"/>
              <a:gd name="T7" fmla="*/ 6 h 203"/>
              <a:gd name="T8" fmla="*/ 7 w 214"/>
              <a:gd name="T9" fmla="*/ 67 h 203"/>
              <a:gd name="T10" fmla="*/ 28 w 214"/>
              <a:gd name="T11" fmla="*/ 100 h 203"/>
              <a:gd name="T12" fmla="*/ 29 w 214"/>
              <a:gd name="T13" fmla="*/ 183 h 203"/>
              <a:gd name="T14" fmla="*/ 95 w 214"/>
              <a:gd name="T15" fmla="*/ 154 h 203"/>
              <a:gd name="T16" fmla="*/ 121 w 214"/>
              <a:gd name="T17" fmla="*/ 197 h 203"/>
              <a:gd name="T18" fmla="*/ 208 w 214"/>
              <a:gd name="T19" fmla="*/ 149 h 203"/>
              <a:gd name="T20" fmla="*/ 171 w 214"/>
              <a:gd name="T21" fmla="*/ 59 h 203"/>
              <a:gd name="T22" fmla="*/ 179 w 214"/>
              <a:gd name="T23" fmla="*/ 41 h 203"/>
              <a:gd name="T24" fmla="*/ 144 w 214"/>
              <a:gd name="T25" fmla="*/ 54 h 203"/>
              <a:gd name="T26" fmla="*/ 169 w 214"/>
              <a:gd name="T27" fmla="*/ 64 h 203"/>
              <a:gd name="T28" fmla="*/ 143 w 214"/>
              <a:gd name="T29" fmla="*/ 54 h 203"/>
              <a:gd name="T30" fmla="*/ 138 w 214"/>
              <a:gd name="T31" fmla="*/ 56 h 203"/>
              <a:gd name="T32" fmla="*/ 158 w 214"/>
              <a:gd name="T33" fmla="*/ 86 h 203"/>
              <a:gd name="T34" fmla="*/ 125 w 214"/>
              <a:gd name="T35" fmla="*/ 61 h 203"/>
              <a:gd name="T36" fmla="*/ 45 w 214"/>
              <a:gd name="T37" fmla="*/ 173 h 203"/>
              <a:gd name="T38" fmla="*/ 59 w 214"/>
              <a:gd name="T39" fmla="*/ 164 h 203"/>
              <a:gd name="T40" fmla="*/ 45 w 214"/>
              <a:gd name="T41" fmla="*/ 173 h 203"/>
              <a:gd name="T42" fmla="*/ 61 w 214"/>
              <a:gd name="T43" fmla="*/ 162 h 203"/>
              <a:gd name="T44" fmla="*/ 59 w 214"/>
              <a:gd name="T45" fmla="*/ 148 h 203"/>
              <a:gd name="T46" fmla="*/ 70 w 214"/>
              <a:gd name="T47" fmla="*/ 158 h 203"/>
              <a:gd name="T48" fmla="*/ 74 w 214"/>
              <a:gd name="T49" fmla="*/ 156 h 203"/>
              <a:gd name="T50" fmla="*/ 60 w 214"/>
              <a:gd name="T51" fmla="*/ 145 h 203"/>
              <a:gd name="T52" fmla="*/ 84 w 214"/>
              <a:gd name="T53" fmla="*/ 149 h 203"/>
              <a:gd name="T54" fmla="*/ 95 w 214"/>
              <a:gd name="T55" fmla="*/ 142 h 203"/>
              <a:gd name="T56" fmla="*/ 67 w 214"/>
              <a:gd name="T57" fmla="*/ 133 h 203"/>
              <a:gd name="T58" fmla="*/ 69 w 214"/>
              <a:gd name="T59" fmla="*/ 121 h 203"/>
              <a:gd name="T60" fmla="*/ 21 w 214"/>
              <a:gd name="T61" fmla="*/ 76 h 203"/>
              <a:gd name="T62" fmla="*/ 95 w 214"/>
              <a:gd name="T63" fmla="*/ 142 h 203"/>
              <a:gd name="T64" fmla="*/ 103 w 214"/>
              <a:gd name="T65" fmla="*/ 146 h 203"/>
              <a:gd name="T66" fmla="*/ 116 w 214"/>
              <a:gd name="T67" fmla="*/ 182 h 203"/>
              <a:gd name="T68" fmla="*/ 27 w 214"/>
              <a:gd name="T69" fmla="*/ 77 h 203"/>
              <a:gd name="T70" fmla="*/ 39 w 214"/>
              <a:gd name="T71" fmla="*/ 79 h 203"/>
              <a:gd name="T72" fmla="*/ 124 w 214"/>
              <a:gd name="T73" fmla="*/ 157 h 203"/>
              <a:gd name="T74" fmla="*/ 48 w 214"/>
              <a:gd name="T75" fmla="*/ 81 h 203"/>
              <a:gd name="T76" fmla="*/ 71 w 214"/>
              <a:gd name="T77" fmla="*/ 84 h 203"/>
              <a:gd name="T78" fmla="*/ 127 w 214"/>
              <a:gd name="T79" fmla="*/ 144 h 203"/>
              <a:gd name="T80" fmla="*/ 133 w 214"/>
              <a:gd name="T81" fmla="*/ 129 h 203"/>
              <a:gd name="T82" fmla="*/ 72 w 214"/>
              <a:gd name="T83" fmla="*/ 77 h 203"/>
              <a:gd name="T84" fmla="*/ 117 w 214"/>
              <a:gd name="T85" fmla="*/ 103 h 203"/>
              <a:gd name="T86" fmla="*/ 138 w 214"/>
              <a:gd name="T87" fmla="*/ 128 h 203"/>
              <a:gd name="T88" fmla="*/ 167 w 214"/>
              <a:gd name="T89" fmla="*/ 133 h 203"/>
              <a:gd name="T90" fmla="*/ 72 w 214"/>
              <a:gd name="T91" fmla="*/ 60 h 203"/>
              <a:gd name="T92" fmla="*/ 178 w 214"/>
              <a:gd name="T93" fmla="*/ 137 h 203"/>
              <a:gd name="T94" fmla="*/ 188 w 214"/>
              <a:gd name="T95" fmla="*/ 138 h 203"/>
              <a:gd name="T96" fmla="*/ 73 w 214"/>
              <a:gd name="T97" fmla="*/ 16 h 203"/>
              <a:gd name="T98" fmla="*/ 116 w 214"/>
              <a:gd name="T99" fmla="*/ 62 h 203"/>
              <a:gd name="T100" fmla="*/ 141 w 214"/>
              <a:gd name="T101" fmla="*/ 81 h 203"/>
              <a:gd name="T102" fmla="*/ 154 w 214"/>
              <a:gd name="T103" fmla="*/ 94 h 203"/>
              <a:gd name="T104" fmla="*/ 194 w 214"/>
              <a:gd name="T105" fmla="*/ 13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203">
                <a:moveTo>
                  <a:pt x="210" y="140"/>
                </a:moveTo>
                <a:cubicBezTo>
                  <a:pt x="196" y="129"/>
                  <a:pt x="162" y="108"/>
                  <a:pt x="168" y="88"/>
                </a:cubicBezTo>
                <a:cubicBezTo>
                  <a:pt x="174" y="70"/>
                  <a:pt x="185" y="53"/>
                  <a:pt x="191" y="35"/>
                </a:cubicBezTo>
                <a:cubicBezTo>
                  <a:pt x="192" y="31"/>
                  <a:pt x="189" y="27"/>
                  <a:pt x="185" y="29"/>
                </a:cubicBezTo>
                <a:cubicBezTo>
                  <a:pt x="175" y="32"/>
                  <a:pt x="164" y="36"/>
                  <a:pt x="154" y="40"/>
                </a:cubicBezTo>
                <a:cubicBezTo>
                  <a:pt x="146" y="43"/>
                  <a:pt x="130" y="53"/>
                  <a:pt x="122" y="52"/>
                </a:cubicBezTo>
                <a:cubicBezTo>
                  <a:pt x="105" y="50"/>
                  <a:pt x="84" y="15"/>
                  <a:pt x="73" y="3"/>
                </a:cubicBezTo>
                <a:cubicBezTo>
                  <a:pt x="70" y="0"/>
                  <a:pt x="66" y="2"/>
                  <a:pt x="65" y="6"/>
                </a:cubicBezTo>
                <a:cubicBezTo>
                  <a:pt x="63" y="30"/>
                  <a:pt x="63" y="53"/>
                  <a:pt x="66" y="77"/>
                </a:cubicBezTo>
                <a:cubicBezTo>
                  <a:pt x="47" y="69"/>
                  <a:pt x="27" y="65"/>
                  <a:pt x="7" y="67"/>
                </a:cubicBezTo>
                <a:cubicBezTo>
                  <a:pt x="2" y="67"/>
                  <a:pt x="0" y="72"/>
                  <a:pt x="3" y="75"/>
                </a:cubicBezTo>
                <a:cubicBezTo>
                  <a:pt x="11" y="84"/>
                  <a:pt x="19" y="92"/>
                  <a:pt x="28" y="100"/>
                </a:cubicBezTo>
                <a:cubicBezTo>
                  <a:pt x="34" y="105"/>
                  <a:pt x="52" y="116"/>
                  <a:pt x="55" y="123"/>
                </a:cubicBezTo>
                <a:cubicBezTo>
                  <a:pt x="61" y="138"/>
                  <a:pt x="36" y="169"/>
                  <a:pt x="29" y="183"/>
                </a:cubicBezTo>
                <a:cubicBezTo>
                  <a:pt x="27" y="188"/>
                  <a:pt x="31" y="192"/>
                  <a:pt x="36" y="190"/>
                </a:cubicBezTo>
                <a:cubicBezTo>
                  <a:pt x="56" y="179"/>
                  <a:pt x="76" y="167"/>
                  <a:pt x="95" y="154"/>
                </a:cubicBezTo>
                <a:cubicBezTo>
                  <a:pt x="100" y="169"/>
                  <a:pt x="106" y="184"/>
                  <a:pt x="112" y="199"/>
                </a:cubicBezTo>
                <a:cubicBezTo>
                  <a:pt x="114" y="203"/>
                  <a:pt x="120" y="201"/>
                  <a:pt x="121" y="197"/>
                </a:cubicBezTo>
                <a:cubicBezTo>
                  <a:pt x="127" y="178"/>
                  <a:pt x="133" y="158"/>
                  <a:pt x="139" y="139"/>
                </a:cubicBezTo>
                <a:cubicBezTo>
                  <a:pt x="162" y="146"/>
                  <a:pt x="184" y="149"/>
                  <a:pt x="208" y="149"/>
                </a:cubicBezTo>
                <a:cubicBezTo>
                  <a:pt x="213" y="149"/>
                  <a:pt x="214" y="142"/>
                  <a:pt x="210" y="140"/>
                </a:cubicBezTo>
                <a:close/>
                <a:moveTo>
                  <a:pt x="171" y="59"/>
                </a:moveTo>
                <a:cubicBezTo>
                  <a:pt x="167" y="56"/>
                  <a:pt x="163" y="52"/>
                  <a:pt x="158" y="49"/>
                </a:cubicBezTo>
                <a:cubicBezTo>
                  <a:pt x="165" y="46"/>
                  <a:pt x="172" y="44"/>
                  <a:pt x="179" y="41"/>
                </a:cubicBezTo>
                <a:cubicBezTo>
                  <a:pt x="176" y="47"/>
                  <a:pt x="174" y="53"/>
                  <a:pt x="171" y="59"/>
                </a:cubicBezTo>
                <a:close/>
                <a:moveTo>
                  <a:pt x="144" y="54"/>
                </a:moveTo>
                <a:cubicBezTo>
                  <a:pt x="147" y="53"/>
                  <a:pt x="151" y="51"/>
                  <a:pt x="154" y="50"/>
                </a:cubicBezTo>
                <a:cubicBezTo>
                  <a:pt x="159" y="55"/>
                  <a:pt x="164" y="59"/>
                  <a:pt x="169" y="64"/>
                </a:cubicBezTo>
                <a:cubicBezTo>
                  <a:pt x="168" y="66"/>
                  <a:pt x="167" y="69"/>
                  <a:pt x="166" y="72"/>
                </a:cubicBezTo>
                <a:cubicBezTo>
                  <a:pt x="158" y="67"/>
                  <a:pt x="150" y="61"/>
                  <a:pt x="143" y="54"/>
                </a:cubicBezTo>
                <a:cubicBezTo>
                  <a:pt x="144" y="54"/>
                  <a:pt x="144" y="54"/>
                  <a:pt x="144" y="54"/>
                </a:cubicBezTo>
                <a:close/>
                <a:moveTo>
                  <a:pt x="138" y="56"/>
                </a:moveTo>
                <a:cubicBezTo>
                  <a:pt x="145" y="65"/>
                  <a:pt x="153" y="72"/>
                  <a:pt x="163" y="77"/>
                </a:cubicBezTo>
                <a:cubicBezTo>
                  <a:pt x="162" y="80"/>
                  <a:pt x="160" y="83"/>
                  <a:pt x="158" y="86"/>
                </a:cubicBezTo>
                <a:cubicBezTo>
                  <a:pt x="154" y="83"/>
                  <a:pt x="149" y="80"/>
                  <a:pt x="145" y="76"/>
                </a:cubicBezTo>
                <a:cubicBezTo>
                  <a:pt x="138" y="71"/>
                  <a:pt x="131" y="66"/>
                  <a:pt x="125" y="61"/>
                </a:cubicBezTo>
                <a:cubicBezTo>
                  <a:pt x="129" y="60"/>
                  <a:pt x="134" y="58"/>
                  <a:pt x="138" y="56"/>
                </a:cubicBezTo>
                <a:close/>
                <a:moveTo>
                  <a:pt x="45" y="173"/>
                </a:moveTo>
                <a:cubicBezTo>
                  <a:pt x="48" y="169"/>
                  <a:pt x="50" y="164"/>
                  <a:pt x="53" y="160"/>
                </a:cubicBezTo>
                <a:cubicBezTo>
                  <a:pt x="55" y="161"/>
                  <a:pt x="57" y="163"/>
                  <a:pt x="59" y="164"/>
                </a:cubicBezTo>
                <a:cubicBezTo>
                  <a:pt x="59" y="165"/>
                  <a:pt x="59" y="165"/>
                  <a:pt x="60" y="165"/>
                </a:cubicBezTo>
                <a:cubicBezTo>
                  <a:pt x="55" y="168"/>
                  <a:pt x="50" y="170"/>
                  <a:pt x="45" y="173"/>
                </a:cubicBezTo>
                <a:close/>
                <a:moveTo>
                  <a:pt x="61" y="164"/>
                </a:moveTo>
                <a:cubicBezTo>
                  <a:pt x="62" y="163"/>
                  <a:pt x="62" y="162"/>
                  <a:pt x="61" y="162"/>
                </a:cubicBezTo>
                <a:cubicBezTo>
                  <a:pt x="59" y="160"/>
                  <a:pt x="57" y="158"/>
                  <a:pt x="55" y="156"/>
                </a:cubicBezTo>
                <a:cubicBezTo>
                  <a:pt x="56" y="153"/>
                  <a:pt x="57" y="151"/>
                  <a:pt x="59" y="148"/>
                </a:cubicBezTo>
                <a:cubicBezTo>
                  <a:pt x="61" y="150"/>
                  <a:pt x="63" y="152"/>
                  <a:pt x="66" y="154"/>
                </a:cubicBezTo>
                <a:cubicBezTo>
                  <a:pt x="67" y="156"/>
                  <a:pt x="69" y="157"/>
                  <a:pt x="70" y="158"/>
                </a:cubicBezTo>
                <a:cubicBezTo>
                  <a:pt x="67" y="160"/>
                  <a:pt x="64" y="162"/>
                  <a:pt x="61" y="164"/>
                </a:cubicBezTo>
                <a:close/>
                <a:moveTo>
                  <a:pt x="74" y="156"/>
                </a:moveTo>
                <a:cubicBezTo>
                  <a:pt x="72" y="154"/>
                  <a:pt x="69" y="153"/>
                  <a:pt x="67" y="151"/>
                </a:cubicBezTo>
                <a:cubicBezTo>
                  <a:pt x="65" y="149"/>
                  <a:pt x="62" y="147"/>
                  <a:pt x="60" y="145"/>
                </a:cubicBezTo>
                <a:cubicBezTo>
                  <a:pt x="62" y="142"/>
                  <a:pt x="63" y="139"/>
                  <a:pt x="65" y="136"/>
                </a:cubicBezTo>
                <a:cubicBezTo>
                  <a:pt x="71" y="141"/>
                  <a:pt x="77" y="146"/>
                  <a:pt x="84" y="149"/>
                </a:cubicBezTo>
                <a:cubicBezTo>
                  <a:pt x="80" y="152"/>
                  <a:pt x="77" y="154"/>
                  <a:pt x="74" y="156"/>
                </a:cubicBezTo>
                <a:close/>
                <a:moveTo>
                  <a:pt x="95" y="142"/>
                </a:moveTo>
                <a:cubicBezTo>
                  <a:pt x="92" y="144"/>
                  <a:pt x="90" y="145"/>
                  <a:pt x="87" y="147"/>
                </a:cubicBezTo>
                <a:cubicBezTo>
                  <a:pt x="80" y="142"/>
                  <a:pt x="73" y="137"/>
                  <a:pt x="67" y="133"/>
                </a:cubicBezTo>
                <a:cubicBezTo>
                  <a:pt x="68" y="131"/>
                  <a:pt x="68" y="129"/>
                  <a:pt x="69" y="127"/>
                </a:cubicBezTo>
                <a:cubicBezTo>
                  <a:pt x="70" y="126"/>
                  <a:pt x="70" y="123"/>
                  <a:pt x="69" y="121"/>
                </a:cubicBezTo>
                <a:cubicBezTo>
                  <a:pt x="51" y="107"/>
                  <a:pt x="34" y="92"/>
                  <a:pt x="18" y="76"/>
                </a:cubicBezTo>
                <a:cubicBezTo>
                  <a:pt x="19" y="76"/>
                  <a:pt x="20" y="76"/>
                  <a:pt x="21" y="76"/>
                </a:cubicBezTo>
                <a:cubicBezTo>
                  <a:pt x="46" y="98"/>
                  <a:pt x="71" y="120"/>
                  <a:pt x="97" y="141"/>
                </a:cubicBezTo>
                <a:cubicBezTo>
                  <a:pt x="96" y="141"/>
                  <a:pt x="96" y="141"/>
                  <a:pt x="95" y="142"/>
                </a:cubicBezTo>
                <a:close/>
                <a:moveTo>
                  <a:pt x="116" y="182"/>
                </a:moveTo>
                <a:cubicBezTo>
                  <a:pt x="111" y="170"/>
                  <a:pt x="107" y="158"/>
                  <a:pt x="103" y="146"/>
                </a:cubicBezTo>
                <a:cubicBezTo>
                  <a:pt x="109" y="151"/>
                  <a:pt x="116" y="156"/>
                  <a:pt x="122" y="161"/>
                </a:cubicBezTo>
                <a:cubicBezTo>
                  <a:pt x="120" y="168"/>
                  <a:pt x="118" y="175"/>
                  <a:pt x="116" y="182"/>
                </a:cubicBezTo>
                <a:close/>
                <a:moveTo>
                  <a:pt x="124" y="157"/>
                </a:moveTo>
                <a:cubicBezTo>
                  <a:pt x="93" y="129"/>
                  <a:pt x="60" y="102"/>
                  <a:pt x="27" y="77"/>
                </a:cubicBezTo>
                <a:cubicBezTo>
                  <a:pt x="31" y="77"/>
                  <a:pt x="35" y="78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69" y="102"/>
                  <a:pt x="97" y="125"/>
                  <a:pt x="126" y="148"/>
                </a:cubicBezTo>
                <a:cubicBezTo>
                  <a:pt x="125" y="151"/>
                  <a:pt x="124" y="154"/>
                  <a:pt x="124" y="157"/>
                </a:cubicBezTo>
                <a:close/>
                <a:moveTo>
                  <a:pt x="127" y="144"/>
                </a:moveTo>
                <a:cubicBezTo>
                  <a:pt x="102" y="121"/>
                  <a:pt x="75" y="100"/>
                  <a:pt x="48" y="81"/>
                </a:cubicBezTo>
                <a:cubicBezTo>
                  <a:pt x="53" y="82"/>
                  <a:pt x="59" y="85"/>
                  <a:pt x="64" y="87"/>
                </a:cubicBezTo>
                <a:cubicBezTo>
                  <a:pt x="68" y="89"/>
                  <a:pt x="70" y="87"/>
                  <a:pt x="71" y="84"/>
                </a:cubicBezTo>
                <a:cubicBezTo>
                  <a:pt x="91" y="101"/>
                  <a:pt x="111" y="117"/>
                  <a:pt x="131" y="133"/>
                </a:cubicBezTo>
                <a:cubicBezTo>
                  <a:pt x="130" y="137"/>
                  <a:pt x="129" y="141"/>
                  <a:pt x="127" y="144"/>
                </a:cubicBezTo>
                <a:close/>
                <a:moveTo>
                  <a:pt x="138" y="128"/>
                </a:moveTo>
                <a:cubicBezTo>
                  <a:pt x="136" y="127"/>
                  <a:pt x="134" y="128"/>
                  <a:pt x="133" y="129"/>
                </a:cubicBezTo>
                <a:cubicBezTo>
                  <a:pt x="113" y="112"/>
                  <a:pt x="92" y="96"/>
                  <a:pt x="72" y="79"/>
                </a:cubicBezTo>
                <a:cubicBezTo>
                  <a:pt x="72" y="78"/>
                  <a:pt x="72" y="78"/>
                  <a:pt x="72" y="77"/>
                </a:cubicBezTo>
                <a:cubicBezTo>
                  <a:pt x="72" y="73"/>
                  <a:pt x="72" y="69"/>
                  <a:pt x="72" y="66"/>
                </a:cubicBezTo>
                <a:cubicBezTo>
                  <a:pt x="86" y="79"/>
                  <a:pt x="101" y="91"/>
                  <a:pt x="117" y="103"/>
                </a:cubicBezTo>
                <a:cubicBezTo>
                  <a:pt x="130" y="113"/>
                  <a:pt x="142" y="125"/>
                  <a:pt x="157" y="133"/>
                </a:cubicBezTo>
                <a:cubicBezTo>
                  <a:pt x="150" y="132"/>
                  <a:pt x="144" y="130"/>
                  <a:pt x="138" y="128"/>
                </a:cubicBezTo>
                <a:close/>
                <a:moveTo>
                  <a:pt x="167" y="136"/>
                </a:moveTo>
                <a:cubicBezTo>
                  <a:pt x="168" y="135"/>
                  <a:pt x="168" y="134"/>
                  <a:pt x="167" y="133"/>
                </a:cubicBezTo>
                <a:cubicBezTo>
                  <a:pt x="153" y="119"/>
                  <a:pt x="136" y="109"/>
                  <a:pt x="121" y="98"/>
                </a:cubicBezTo>
                <a:cubicBezTo>
                  <a:pt x="105" y="85"/>
                  <a:pt x="88" y="72"/>
                  <a:pt x="72" y="60"/>
                </a:cubicBezTo>
                <a:cubicBezTo>
                  <a:pt x="72" y="54"/>
                  <a:pt x="72" y="48"/>
                  <a:pt x="72" y="43"/>
                </a:cubicBezTo>
                <a:cubicBezTo>
                  <a:pt x="108" y="74"/>
                  <a:pt x="142" y="106"/>
                  <a:pt x="178" y="137"/>
                </a:cubicBezTo>
                <a:cubicBezTo>
                  <a:pt x="174" y="137"/>
                  <a:pt x="171" y="136"/>
                  <a:pt x="167" y="136"/>
                </a:cubicBezTo>
                <a:close/>
                <a:moveTo>
                  <a:pt x="188" y="138"/>
                </a:moveTo>
                <a:cubicBezTo>
                  <a:pt x="152" y="102"/>
                  <a:pt x="112" y="69"/>
                  <a:pt x="72" y="37"/>
                </a:cubicBezTo>
                <a:cubicBezTo>
                  <a:pt x="72" y="30"/>
                  <a:pt x="73" y="23"/>
                  <a:pt x="73" y="16"/>
                </a:cubicBezTo>
                <a:cubicBezTo>
                  <a:pt x="81" y="25"/>
                  <a:pt x="89" y="34"/>
                  <a:pt x="97" y="43"/>
                </a:cubicBezTo>
                <a:cubicBezTo>
                  <a:pt x="101" y="49"/>
                  <a:pt x="108" y="60"/>
                  <a:pt x="116" y="62"/>
                </a:cubicBezTo>
                <a:cubicBezTo>
                  <a:pt x="117" y="62"/>
                  <a:pt x="117" y="62"/>
                  <a:pt x="118" y="62"/>
                </a:cubicBezTo>
                <a:cubicBezTo>
                  <a:pt x="126" y="68"/>
                  <a:pt x="134" y="75"/>
                  <a:pt x="141" y="81"/>
                </a:cubicBezTo>
                <a:cubicBezTo>
                  <a:pt x="146" y="84"/>
                  <a:pt x="150" y="89"/>
                  <a:pt x="155" y="92"/>
                </a:cubicBezTo>
                <a:cubicBezTo>
                  <a:pt x="155" y="93"/>
                  <a:pt x="154" y="94"/>
                  <a:pt x="154" y="94"/>
                </a:cubicBezTo>
                <a:cubicBezTo>
                  <a:pt x="153" y="96"/>
                  <a:pt x="153" y="99"/>
                  <a:pt x="155" y="100"/>
                </a:cubicBezTo>
                <a:cubicBezTo>
                  <a:pt x="167" y="114"/>
                  <a:pt x="180" y="127"/>
                  <a:pt x="194" y="139"/>
                </a:cubicBezTo>
                <a:cubicBezTo>
                  <a:pt x="192" y="139"/>
                  <a:pt x="190" y="138"/>
                  <a:pt x="188" y="138"/>
                </a:cubicBezTo>
                <a:close/>
              </a:path>
            </a:pathLst>
          </a:custGeom>
          <a:solidFill>
            <a:srgbClr val="0E8E8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F59B3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82" name="Text Box 36">
            <a:extLst>
              <a:ext uri="{FF2B5EF4-FFF2-40B4-BE49-F238E27FC236}">
                <a16:creationId xmlns:a16="http://schemas.microsoft.com/office/drawing/2014/main" id="{D81F1855-63D9-4EEA-95FE-A86D1ED40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5936" y="5123162"/>
            <a:ext cx="1025364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400" b="0" i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1</a:t>
            </a:r>
          </a:p>
        </p:txBody>
      </p:sp>
      <p:sp>
        <p:nvSpPr>
          <p:cNvPr id="83" name="Text Box 36">
            <a:extLst>
              <a:ext uri="{FF2B5EF4-FFF2-40B4-BE49-F238E27FC236}">
                <a16:creationId xmlns:a16="http://schemas.microsoft.com/office/drawing/2014/main" id="{A0CB9AB8-5267-49BD-B51E-CA29441E36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604" y="4174153"/>
            <a:ext cx="1025364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400" b="0" i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1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6D9FE7A2-C940-4300-A6F7-EA3DCCAE8F7E}"/>
              </a:ext>
            </a:extLst>
          </p:cNvPr>
          <p:cNvSpPr/>
          <p:nvPr/>
        </p:nvSpPr>
        <p:spPr>
          <a:xfrm rot="2700000">
            <a:off x="2383068" y="2581491"/>
            <a:ext cx="2164880" cy="21636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7" name="Text Box 6">
                <a:extLst>
                  <a:ext uri="{FF2B5EF4-FFF2-40B4-BE49-F238E27FC236}">
                    <a16:creationId xmlns:a16="http://schemas.microsoft.com/office/drawing/2014/main" id="{C7497A94-E014-40FA-954D-38454A2E8D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18959" y="5572771"/>
                <a:ext cx="4288984" cy="47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1" lang="en-US" altLang="zh-CN" sz="24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</m:ctrlPr>
                        </m:sSupPr>
                        <m:e>
                          <m:r>
                            <a:rPr kumimoji="1"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𝑺</m:t>
                          </m:r>
                          <m:r>
                            <a:rPr kumimoji="1"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=</m:t>
                          </m:r>
                          <m:r>
                            <a:rPr kumimoji="1" lang="en-US" altLang="zh-CN" sz="2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𝑨𝑩</m:t>
                          </m:r>
                        </m:e>
                        <m:sup>
                          <m:r>
                            <a:rPr kumimoji="1" lang="en-US" altLang="zh-CN" sz="2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cs typeface="+mn-ea"/>
                              <a:sym typeface="+mn-lt"/>
                            </a:rPr>
                            <m:t>𝟐</m:t>
                          </m:r>
                        </m:sup>
                      </m:sSup>
                      <m:r>
                        <a:rPr kumimoji="1" lang="en-US" altLang="zh-CN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+mj-ea"/>
                          <a:cs typeface="+mn-ea"/>
                          <a:sym typeface="+mn-lt"/>
                        </a:rPr>
                        <m:t>=</m:t>
                      </m:r>
                      <m:sSup>
                        <m:sSupPr>
                          <m:ctrlPr>
                            <a:rPr kumimoji="1"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</m:ctrlPr>
                        </m:sSupPr>
                        <m:e>
                          <m:r>
                            <a:rPr kumimoji="1"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  <m:t>𝟏</m:t>
                          </m:r>
                        </m:e>
                        <m:sup>
                          <m:r>
                            <a:rPr kumimoji="1"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  <m:t>𝟐</m:t>
                          </m:r>
                        </m:sup>
                      </m:sSup>
                      <m:r>
                        <a:rPr kumimoji="1" lang="en-US" altLang="zh-CN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+mj-ea"/>
                          <a:cs typeface="+mn-ea"/>
                          <a:sym typeface="+mn-lt"/>
                        </a:rPr>
                        <m:t>+</m:t>
                      </m:r>
                      <m:sSup>
                        <m:sSupPr>
                          <m:ctrlPr>
                            <a:rPr kumimoji="1"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</m:ctrlPr>
                        </m:sSupPr>
                        <m:e>
                          <m:r>
                            <a:rPr kumimoji="1"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  <m:t>𝟏</m:t>
                          </m:r>
                        </m:e>
                        <m:sup>
                          <m:r>
                            <a:rPr kumimoji="1"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  <m:t>𝟐</m:t>
                          </m:r>
                        </m:sup>
                      </m:sSup>
                      <m:r>
                        <a:rPr kumimoji="1" lang="en-US" altLang="zh-CN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+mj-ea"/>
                          <a:cs typeface="+mn-ea"/>
                          <a:sym typeface="+mn-lt"/>
                        </a:rPr>
                        <m:t>=</m:t>
                      </m:r>
                      <m:r>
                        <a:rPr kumimoji="1" lang="en-US" altLang="zh-CN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+mj-ea"/>
                          <a:cs typeface="+mn-ea"/>
                          <a:sym typeface="+mn-lt"/>
                        </a:rPr>
                        <m:t>𝟐</m:t>
                      </m:r>
                    </m:oMath>
                  </m:oMathPara>
                </a14:m>
                <a:endParaRPr kumimoji="1" lang="zh-CN" altLang="en-US" sz="2400" dirty="0">
                  <a:solidFill>
                    <a:srgbClr val="FF0000"/>
                  </a:solidFill>
                  <a:latin typeface="+mj-ea"/>
                  <a:ea typeface="+mj-ea"/>
                  <a:cs typeface="+mn-ea"/>
                  <a:sym typeface="+mn-lt"/>
                </a:endParaRPr>
              </a:p>
            </p:txBody>
          </p:sp>
        </mc:Choice>
        <mc:Fallback xmlns="">
          <p:sp>
            <p:nvSpPr>
              <p:cNvPr id="87" name="Text Box 6">
                <a:extLst>
                  <a:ext uri="{FF2B5EF4-FFF2-40B4-BE49-F238E27FC236}">
                    <a16:creationId xmlns:a16="http://schemas.microsoft.com/office/drawing/2014/main" id="{C7497A94-E014-40FA-954D-38454A2E8D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18959" y="5572771"/>
                <a:ext cx="4288984" cy="47000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CA9E5E47-AA95-4E78-B44C-35A4E966FB71}"/>
              </a:ext>
            </a:extLst>
          </p:cNvPr>
          <p:cNvCxnSpPr/>
          <p:nvPr/>
        </p:nvCxnSpPr>
        <p:spPr>
          <a:xfrm>
            <a:off x="1920496" y="3652165"/>
            <a:ext cx="1524687" cy="151705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sp>
        <p:nvSpPr>
          <p:cNvPr id="86" name="Text Box 36">
            <a:extLst>
              <a:ext uri="{FF2B5EF4-FFF2-40B4-BE49-F238E27FC236}">
                <a16:creationId xmlns:a16="http://schemas.microsoft.com/office/drawing/2014/main" id="{CB3036E9-A342-43C9-B72A-21CEBC90E9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3709" y="1749192"/>
            <a:ext cx="1017103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400" b="0" i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D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5F4B7FEE-93D6-44C0-95E7-BD3D6B6C5F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9745" y="3374408"/>
            <a:ext cx="1017103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400" b="0" i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C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4E76EB0A-6B11-469B-8476-45903BA86C1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23" r="9157"/>
          <a:stretch/>
        </p:blipFill>
        <p:spPr>
          <a:xfrm>
            <a:off x="8941352" y="3379874"/>
            <a:ext cx="2581490" cy="273625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90" name="文本框 89">
                <a:extLst>
                  <a:ext uri="{FF2B5EF4-FFF2-40B4-BE49-F238E27FC236}">
                    <a16:creationId xmlns:a16="http://schemas.microsoft.com/office/drawing/2014/main" id="{C545E283-254E-4483-8380-C060E1013E2F}"/>
                  </a:ext>
                </a:extLst>
              </p:cNvPr>
              <p:cNvSpPr txBox="1"/>
              <p:nvPr/>
            </p:nvSpPr>
            <p:spPr>
              <a:xfrm>
                <a:off x="7478801" y="1321439"/>
                <a:ext cx="2810986" cy="58477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kumimoji="1" lang="en-US" altLang="zh-CN" sz="32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+mn-ea"/>
                        <a:sym typeface="+mn-lt"/>
                      </a:rPr>
                      <m:t>𝑨𝑩</m:t>
                    </m:r>
                    <m:r>
                      <a:rPr kumimoji="1" lang="zh-CN" altLang="en-US" sz="32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+mn-ea"/>
                        <a:sym typeface="+mn-lt"/>
                      </a:rPr>
                      <m:t>是</m:t>
                    </m:r>
                  </m:oMath>
                </a14:m>
                <a:r>
                  <a:rPr lang="zh-CN" altLang="en-US" sz="3200" dirty="0">
                    <a:solidFill>
                      <a:srgbClr val="FF0000"/>
                    </a:solidFill>
                  </a:rPr>
                  <a:t>整数吗？</a:t>
                </a:r>
              </a:p>
            </p:txBody>
          </p:sp>
        </mc:Choice>
        <mc:Fallback xmlns="">
          <p:sp>
            <p:nvSpPr>
              <p:cNvPr id="90" name="文本框 89">
                <a:extLst>
                  <a:ext uri="{FF2B5EF4-FFF2-40B4-BE49-F238E27FC236}">
                    <a16:creationId xmlns:a16="http://schemas.microsoft.com/office/drawing/2014/main" id="{C545E283-254E-4483-8380-C060E1013E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78801" y="1321439"/>
                <a:ext cx="2810986" cy="584775"/>
              </a:xfrm>
              <a:prstGeom prst="rect">
                <a:avLst/>
              </a:prstGeom>
              <a:blipFill>
                <a:blip r:embed="rId5"/>
                <a:stretch>
                  <a:fillRect t="-13542" r="-4555" b="-3333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3" name="文本框 92">
                <a:extLst>
                  <a:ext uri="{FF2B5EF4-FFF2-40B4-BE49-F238E27FC236}">
                    <a16:creationId xmlns:a16="http://schemas.microsoft.com/office/drawing/2014/main" id="{DD1BB269-BACC-4450-B241-333AB5A62A7A}"/>
                  </a:ext>
                </a:extLst>
              </p:cNvPr>
              <p:cNvSpPr txBox="1"/>
              <p:nvPr/>
            </p:nvSpPr>
            <p:spPr>
              <a:xfrm>
                <a:off x="7452582" y="1975709"/>
                <a:ext cx="2810986" cy="58477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kumimoji="1" lang="en-US" altLang="zh-CN" sz="32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+mn-ea"/>
                        <a:sym typeface="+mn-lt"/>
                      </a:rPr>
                      <m:t>𝑨𝑩</m:t>
                    </m:r>
                    <m:r>
                      <a:rPr kumimoji="1" lang="zh-CN" altLang="en-US" sz="32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cs typeface="+mn-ea"/>
                        <a:sym typeface="+mn-lt"/>
                      </a:rPr>
                      <m:t>是</m:t>
                    </m:r>
                  </m:oMath>
                </a14:m>
                <a:r>
                  <a:rPr lang="zh-CN" altLang="en-US" sz="3200" dirty="0">
                    <a:solidFill>
                      <a:srgbClr val="FF0000"/>
                    </a:solidFill>
                  </a:rPr>
                  <a:t>分数吗？</a:t>
                </a:r>
              </a:p>
            </p:txBody>
          </p:sp>
        </mc:Choice>
        <mc:Fallback xmlns="">
          <p:sp>
            <p:nvSpPr>
              <p:cNvPr id="93" name="文本框 92">
                <a:extLst>
                  <a:ext uri="{FF2B5EF4-FFF2-40B4-BE49-F238E27FC236}">
                    <a16:creationId xmlns:a16="http://schemas.microsoft.com/office/drawing/2014/main" id="{DD1BB269-BACC-4450-B241-333AB5A62A7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52582" y="1975709"/>
                <a:ext cx="2810986" cy="584775"/>
              </a:xfrm>
              <a:prstGeom prst="rect">
                <a:avLst/>
              </a:prstGeom>
              <a:blipFill>
                <a:blip r:embed="rId6"/>
                <a:stretch>
                  <a:fillRect t="-13542" r="-4555" b="-3333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0" name="思想气泡: 云 59">
            <a:extLst>
              <a:ext uri="{FF2B5EF4-FFF2-40B4-BE49-F238E27FC236}">
                <a16:creationId xmlns:a16="http://schemas.microsoft.com/office/drawing/2014/main" id="{E59D42F6-6FE2-41DD-A67B-501BE5A317ED}"/>
              </a:ext>
            </a:extLst>
          </p:cNvPr>
          <p:cNvSpPr/>
          <p:nvPr/>
        </p:nvSpPr>
        <p:spPr>
          <a:xfrm>
            <a:off x="6996262" y="876818"/>
            <a:ext cx="3480263" cy="2197782"/>
          </a:xfrm>
          <a:prstGeom prst="cloudCallout">
            <a:avLst>
              <a:gd name="adj1" fmla="val 51811"/>
              <a:gd name="adj2" fmla="val 91364"/>
            </a:avLst>
          </a:prstGeom>
          <a:noFill/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8D9E9F5E-636B-4479-8389-20C8561AE4A5}"/>
              </a:ext>
            </a:extLst>
          </p:cNvPr>
          <p:cNvGrpSpPr/>
          <p:nvPr/>
        </p:nvGrpSpPr>
        <p:grpSpPr>
          <a:xfrm>
            <a:off x="852762" y="2494026"/>
            <a:ext cx="7182087" cy="4039925"/>
            <a:chOff x="3302920" y="2405517"/>
            <a:chExt cx="5482801" cy="3084076"/>
          </a:xfrm>
        </p:grpSpPr>
        <p:grpSp>
          <p:nvGrpSpPr>
            <p:cNvPr id="67" name="组合 66">
              <a:extLst>
                <a:ext uri="{FF2B5EF4-FFF2-40B4-BE49-F238E27FC236}">
                  <a16:creationId xmlns:a16="http://schemas.microsoft.com/office/drawing/2014/main" id="{8F56F489-6E59-4DF5-8C7F-1550E34D2F5A}"/>
                </a:ext>
              </a:extLst>
            </p:cNvPr>
            <p:cNvGrpSpPr/>
            <p:nvPr/>
          </p:nvGrpSpPr>
          <p:grpSpPr>
            <a:xfrm>
              <a:off x="3302920" y="2405517"/>
              <a:ext cx="5482801" cy="3084076"/>
              <a:chOff x="4071169" y="3709003"/>
              <a:chExt cx="4135120" cy="2326005"/>
            </a:xfrm>
          </p:grpSpPr>
          <p:grpSp>
            <p:nvGrpSpPr>
              <p:cNvPr id="65" name="组合 64">
                <a:extLst>
                  <a:ext uri="{FF2B5EF4-FFF2-40B4-BE49-F238E27FC236}">
                    <a16:creationId xmlns:a16="http://schemas.microsoft.com/office/drawing/2014/main" id="{3736BFDD-507F-44FD-96D3-9132F3BB58C5}"/>
                  </a:ext>
                </a:extLst>
              </p:cNvPr>
              <p:cNvGrpSpPr/>
              <p:nvPr/>
            </p:nvGrpSpPr>
            <p:grpSpPr>
              <a:xfrm>
                <a:off x="4071169" y="3709003"/>
                <a:ext cx="4135120" cy="2326005"/>
                <a:chOff x="4830152" y="1809186"/>
                <a:chExt cx="4135120" cy="2326005"/>
              </a:xfrm>
            </p:grpSpPr>
            <p:pic>
              <p:nvPicPr>
                <p:cNvPr id="64" name="图片 63">
                  <a:extLst>
                    <a:ext uri="{FF2B5EF4-FFF2-40B4-BE49-F238E27FC236}">
                      <a16:creationId xmlns:a16="http://schemas.microsoft.com/office/drawing/2014/main" id="{932C9768-5FA2-4C5C-9777-69A78157AB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830152" y="1809186"/>
                  <a:ext cx="4135120" cy="2326005"/>
                </a:xfrm>
                <a:prstGeom prst="rect">
                  <a:avLst/>
                </a:prstGeom>
                <a:ln>
                  <a:noFill/>
                </a:ln>
                <a:effectLst>
                  <a:softEdge rad="112500"/>
                </a:effectLst>
              </p:spPr>
            </p:pic>
            <p:pic>
              <p:nvPicPr>
                <p:cNvPr id="62" name="图片 61">
                  <a:extLst>
                    <a:ext uri="{FF2B5EF4-FFF2-40B4-BE49-F238E27FC236}">
                      <a16:creationId xmlns:a16="http://schemas.microsoft.com/office/drawing/2014/main" id="{F59E3257-342A-4AE3-82C2-B1B0D8B27BB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167366" y="1994442"/>
                  <a:ext cx="3434635" cy="1931982"/>
                </a:xfrm>
                <a:prstGeom prst="rect">
                  <a:avLst/>
                </a:prstGeom>
                <a:ln>
                  <a:noFill/>
                </a:ln>
                <a:effectLst>
                  <a:softEdge rad="112500"/>
                </a:effectLst>
              </p:spPr>
            </p:pic>
          </p:grpSp>
          <p:sp>
            <p:nvSpPr>
              <p:cNvPr id="66" name="矩形 65">
                <a:extLst>
                  <a:ext uri="{FF2B5EF4-FFF2-40B4-BE49-F238E27FC236}">
                    <a16:creationId xmlns:a16="http://schemas.microsoft.com/office/drawing/2014/main" id="{4C618A20-E688-4707-860D-A2AF1A68C1A8}"/>
                  </a:ext>
                </a:extLst>
              </p:cNvPr>
              <p:cNvSpPr/>
              <p:nvPr/>
            </p:nvSpPr>
            <p:spPr>
              <a:xfrm>
                <a:off x="4771569" y="4335755"/>
                <a:ext cx="2653627" cy="1072083"/>
              </a:xfrm>
              <a:prstGeom prst="rect">
                <a:avLst/>
              </a:prstGeom>
              <a:noFill/>
            </p:spPr>
            <p:txBody>
              <a:bodyPr wrap="none" lIns="91440" tIns="45720" rIns="91440" bIns="45720">
                <a:spAutoFit/>
              </a:bodyPr>
              <a:lstStyle/>
              <a:p>
                <a:pPr algn="ctr"/>
                <a:r>
                  <a:rPr lang="zh-CN" altLang="en-US" sz="11500" b="1" dirty="0">
                    <a:ln w="12700">
                      <a:solidFill>
                        <a:schemeClr val="accent1"/>
                      </a:solidFill>
                      <a:prstDash val="solid"/>
                    </a:ln>
                    <a:pattFill prst="pct50">
                      <a:fgClr>
                        <a:schemeClr val="accent1"/>
                      </a:fgClr>
                      <a:bgClr>
                        <a:schemeClr val="accent1">
                          <a:lumMod val="20000"/>
                          <a:lumOff val="80000"/>
                        </a:schemeClr>
                      </a:bgClr>
                    </a:pattFill>
                    <a:effectLst>
                      <a:outerShdw dist="38100" dir="2640000" algn="bl" rotWithShape="0">
                        <a:schemeClr val="accent1"/>
                      </a:outerShdw>
                    </a:effectLst>
                  </a:rPr>
                  <a:t>无理数</a:t>
                </a:r>
              </a:p>
            </p:txBody>
          </p:sp>
        </p:grpSp>
        <p:sp>
          <p:nvSpPr>
            <p:cNvPr id="68" name="矩形 67">
              <a:extLst>
                <a:ext uri="{FF2B5EF4-FFF2-40B4-BE49-F238E27FC236}">
                  <a16:creationId xmlns:a16="http://schemas.microsoft.com/office/drawing/2014/main" id="{A68821C1-7497-4879-A9A5-E43AB968C343}"/>
                </a:ext>
              </a:extLst>
            </p:cNvPr>
            <p:cNvSpPr/>
            <p:nvPr/>
          </p:nvSpPr>
          <p:spPr>
            <a:xfrm>
              <a:off x="3728534" y="2696421"/>
              <a:ext cx="4628590" cy="2495238"/>
            </a:xfrm>
            <a:prstGeom prst="rect">
              <a:avLst/>
            </a:prstGeom>
            <a:noFill/>
            <a:ln w="31750">
              <a:solidFill>
                <a:schemeClr val="accent1">
                  <a:shade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prst="slope"/>
              <a:bevelB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9E7A023A-97EE-4B12-B417-2A6D93CEA787}"/>
              </a:ext>
            </a:extLst>
          </p:cNvPr>
          <p:cNvGrpSpPr/>
          <p:nvPr/>
        </p:nvGrpSpPr>
        <p:grpSpPr>
          <a:xfrm>
            <a:off x="1478989" y="2946557"/>
            <a:ext cx="2903346" cy="3137551"/>
            <a:chOff x="3795761" y="2766612"/>
            <a:chExt cx="2170630" cy="2358097"/>
          </a:xfrm>
        </p:grpSpPr>
        <p:sp>
          <p:nvSpPr>
            <p:cNvPr id="98" name="矩形 97">
              <a:extLst>
                <a:ext uri="{FF2B5EF4-FFF2-40B4-BE49-F238E27FC236}">
                  <a16:creationId xmlns:a16="http://schemas.microsoft.com/office/drawing/2014/main" id="{23C60523-7BCF-426C-BBD9-F7B2BADE5654}"/>
                </a:ext>
              </a:extLst>
            </p:cNvPr>
            <p:cNvSpPr/>
            <p:nvPr/>
          </p:nvSpPr>
          <p:spPr>
            <a:xfrm>
              <a:off x="3796427" y="2766612"/>
              <a:ext cx="2169964" cy="1120583"/>
            </a:xfrm>
            <a:prstGeom prst="rect">
              <a:avLst/>
            </a:prstGeom>
            <a:noFill/>
            <a:ln w="111125">
              <a:solidFill>
                <a:srgbClr val="DDCCE3"/>
              </a:solidFill>
            </a:ln>
            <a:scene3d>
              <a:camera prst="orthographicFront"/>
              <a:lightRig rig="threePt" dir="t"/>
            </a:scene3d>
            <a:sp3d>
              <a:bevelT prst="slope"/>
              <a:bevelB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矩形 99">
              <a:extLst>
                <a:ext uri="{FF2B5EF4-FFF2-40B4-BE49-F238E27FC236}">
                  <a16:creationId xmlns:a16="http://schemas.microsoft.com/office/drawing/2014/main" id="{A3880AFF-32C5-459B-90F8-34D2A34D0CF0}"/>
                </a:ext>
              </a:extLst>
            </p:cNvPr>
            <p:cNvSpPr/>
            <p:nvPr/>
          </p:nvSpPr>
          <p:spPr>
            <a:xfrm>
              <a:off x="3795761" y="3949415"/>
              <a:ext cx="2169964" cy="1175294"/>
            </a:xfrm>
            <a:prstGeom prst="rect">
              <a:avLst/>
            </a:prstGeom>
            <a:noFill/>
            <a:ln w="111125">
              <a:solidFill>
                <a:srgbClr val="DDCCE3"/>
              </a:solidFill>
            </a:ln>
            <a:scene3d>
              <a:camera prst="orthographicFront"/>
              <a:lightRig rig="threePt" dir="t"/>
            </a:scene3d>
            <a:sp3d>
              <a:bevelT prst="slope"/>
              <a:bevelB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" name="组合 102">
            <a:extLst>
              <a:ext uri="{FF2B5EF4-FFF2-40B4-BE49-F238E27FC236}">
                <a16:creationId xmlns:a16="http://schemas.microsoft.com/office/drawing/2014/main" id="{4BC86DC9-44FB-4C8E-B979-E05AD3153FFB}"/>
              </a:ext>
            </a:extLst>
          </p:cNvPr>
          <p:cNvGrpSpPr/>
          <p:nvPr/>
        </p:nvGrpSpPr>
        <p:grpSpPr>
          <a:xfrm>
            <a:off x="4497571" y="2938939"/>
            <a:ext cx="2905200" cy="3139200"/>
            <a:chOff x="3795761" y="2766612"/>
            <a:chExt cx="2170630" cy="2358097"/>
          </a:xfrm>
        </p:grpSpPr>
        <p:sp>
          <p:nvSpPr>
            <p:cNvPr id="104" name="矩形 103">
              <a:extLst>
                <a:ext uri="{FF2B5EF4-FFF2-40B4-BE49-F238E27FC236}">
                  <a16:creationId xmlns:a16="http://schemas.microsoft.com/office/drawing/2014/main" id="{CE2A777B-B1A5-4016-8EED-8E819521DC06}"/>
                </a:ext>
              </a:extLst>
            </p:cNvPr>
            <p:cNvSpPr/>
            <p:nvPr/>
          </p:nvSpPr>
          <p:spPr>
            <a:xfrm>
              <a:off x="3796427" y="2766612"/>
              <a:ext cx="2169964" cy="1120583"/>
            </a:xfrm>
            <a:prstGeom prst="rect">
              <a:avLst/>
            </a:prstGeom>
            <a:noFill/>
            <a:ln w="111125">
              <a:solidFill>
                <a:srgbClr val="DDCCE3"/>
              </a:solidFill>
            </a:ln>
            <a:scene3d>
              <a:camera prst="orthographicFront"/>
              <a:lightRig rig="threePt" dir="t"/>
            </a:scene3d>
            <a:sp3d>
              <a:bevelT prst="slope"/>
              <a:bevelB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矩形 104">
              <a:extLst>
                <a:ext uri="{FF2B5EF4-FFF2-40B4-BE49-F238E27FC236}">
                  <a16:creationId xmlns:a16="http://schemas.microsoft.com/office/drawing/2014/main" id="{B4FE9F5F-68B7-499A-B82A-5D016CFB82C4}"/>
                </a:ext>
              </a:extLst>
            </p:cNvPr>
            <p:cNvSpPr/>
            <p:nvPr/>
          </p:nvSpPr>
          <p:spPr>
            <a:xfrm>
              <a:off x="3795761" y="3949415"/>
              <a:ext cx="2169964" cy="1175294"/>
            </a:xfrm>
            <a:prstGeom prst="rect">
              <a:avLst/>
            </a:prstGeom>
            <a:noFill/>
            <a:ln w="111125">
              <a:solidFill>
                <a:srgbClr val="DDCCE3"/>
              </a:solidFill>
            </a:ln>
            <a:scene3d>
              <a:camera prst="orthographicFront"/>
              <a:lightRig rig="threePt" dir="t"/>
            </a:scene3d>
            <a:sp3d>
              <a:bevelT prst="slope"/>
              <a:bevelB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5" name="Text Box 6">
            <a:hlinkClick r:id="rId2" action="ppaction://hlinkfile"/>
            <a:extLst>
              <a:ext uri="{FF2B5EF4-FFF2-40B4-BE49-F238E27FC236}">
                <a16:creationId xmlns:a16="http://schemas.microsoft.com/office/drawing/2014/main" id="{FBFC37F9-E0AF-40BD-92B1-0EF0AEA706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19884" y="6098986"/>
            <a:ext cx="169765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希帕索斯</a:t>
            </a:r>
          </a:p>
        </p:txBody>
      </p:sp>
    </p:spTree>
    <p:extLst>
      <p:ext uri="{BB962C8B-B14F-4D97-AF65-F5344CB8AC3E}">
        <p14:creationId xmlns:p14="http://schemas.microsoft.com/office/powerpoint/2010/main" val="122564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7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7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5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84" grpId="1"/>
      <p:bldP spid="2" grpId="0" animBg="1"/>
      <p:bldP spid="2" grpId="1" animBg="1"/>
      <p:bldP spid="73" grpId="0"/>
      <p:bldP spid="73" grpId="1"/>
      <p:bldP spid="74" grpId="0"/>
      <p:bldP spid="74" grpId="1"/>
      <p:bldP spid="78" grpId="0"/>
      <p:bldP spid="80" grpId="0" animBg="1"/>
      <p:bldP spid="82" grpId="0"/>
      <p:bldP spid="82" grpId="1"/>
      <p:bldP spid="83" grpId="0"/>
      <p:bldP spid="83" grpId="1"/>
      <p:bldP spid="7" grpId="0" animBg="1"/>
      <p:bldP spid="7" grpId="1" animBg="1"/>
      <p:bldP spid="87" grpId="0"/>
      <p:bldP spid="87" grpId="1"/>
      <p:bldP spid="86" grpId="0"/>
      <p:bldP spid="86" grpId="1"/>
      <p:bldP spid="89" grpId="0"/>
      <p:bldP spid="89" grpId="1"/>
      <p:bldP spid="90" grpId="0"/>
      <p:bldP spid="93" grpId="0"/>
      <p:bldP spid="60" grpId="0" animBg="1"/>
      <p:bldP spid="8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9ACC0832-963A-418D-BF0E-2253227C4CA9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9" name="Freeform 166">
              <a:extLst>
                <a:ext uri="{FF2B5EF4-FFF2-40B4-BE49-F238E27FC236}">
                  <a16:creationId xmlns:a16="http://schemas.microsoft.com/office/drawing/2014/main" id="{A2819A03-CF51-4020-9F95-7C9B61F45B37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67">
              <a:extLst>
                <a:ext uri="{FF2B5EF4-FFF2-40B4-BE49-F238E27FC236}">
                  <a16:creationId xmlns:a16="http://schemas.microsoft.com/office/drawing/2014/main" id="{A45020FD-3358-40A4-A57B-D32201E7A910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68">
              <a:extLst>
                <a:ext uri="{FF2B5EF4-FFF2-40B4-BE49-F238E27FC236}">
                  <a16:creationId xmlns:a16="http://schemas.microsoft.com/office/drawing/2014/main" id="{225E4B8D-E952-43EA-8799-597B7026FAD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69">
              <a:extLst>
                <a:ext uri="{FF2B5EF4-FFF2-40B4-BE49-F238E27FC236}">
                  <a16:creationId xmlns:a16="http://schemas.microsoft.com/office/drawing/2014/main" id="{2E1548A1-E600-4B49-8C4B-3C7EE687619D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0">
              <a:extLst>
                <a:ext uri="{FF2B5EF4-FFF2-40B4-BE49-F238E27FC236}">
                  <a16:creationId xmlns:a16="http://schemas.microsoft.com/office/drawing/2014/main" id="{C3F3F9E5-1186-42DF-953C-C7C05D376FD2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1">
              <a:extLst>
                <a:ext uri="{FF2B5EF4-FFF2-40B4-BE49-F238E27FC236}">
                  <a16:creationId xmlns:a16="http://schemas.microsoft.com/office/drawing/2014/main" id="{D93473FF-3FAE-4FE6-B5C0-EE0A8BF1AE9E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2">
              <a:extLst>
                <a:ext uri="{FF2B5EF4-FFF2-40B4-BE49-F238E27FC236}">
                  <a16:creationId xmlns:a16="http://schemas.microsoft.com/office/drawing/2014/main" id="{8207BE3A-EF59-4D09-8B85-75E13857937B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3">
              <a:extLst>
                <a:ext uri="{FF2B5EF4-FFF2-40B4-BE49-F238E27FC236}">
                  <a16:creationId xmlns:a16="http://schemas.microsoft.com/office/drawing/2014/main" id="{A6870ED1-701C-49F1-8839-C901702CCE98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C31986EC-55BC-43D6-A02D-BB6017D029EB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507BF019-214E-49E0-A445-8DB9AA883B1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76">
              <a:extLst>
                <a:ext uri="{FF2B5EF4-FFF2-40B4-BE49-F238E27FC236}">
                  <a16:creationId xmlns:a16="http://schemas.microsoft.com/office/drawing/2014/main" id="{47875F52-5373-4850-A74B-C00170209744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77">
              <a:extLst>
                <a:ext uri="{FF2B5EF4-FFF2-40B4-BE49-F238E27FC236}">
                  <a16:creationId xmlns:a16="http://schemas.microsoft.com/office/drawing/2014/main" id="{F833B03B-923E-450B-B329-DEFECF3EC2AE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78">
              <a:extLst>
                <a:ext uri="{FF2B5EF4-FFF2-40B4-BE49-F238E27FC236}">
                  <a16:creationId xmlns:a16="http://schemas.microsoft.com/office/drawing/2014/main" id="{642781F9-5F10-4C6C-AF8A-767E0A08372D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79">
              <a:extLst>
                <a:ext uri="{FF2B5EF4-FFF2-40B4-BE49-F238E27FC236}">
                  <a16:creationId xmlns:a16="http://schemas.microsoft.com/office/drawing/2014/main" id="{5A9A57E0-AC99-4C41-B2DF-5BC78BDE7720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0">
              <a:extLst>
                <a:ext uri="{FF2B5EF4-FFF2-40B4-BE49-F238E27FC236}">
                  <a16:creationId xmlns:a16="http://schemas.microsoft.com/office/drawing/2014/main" id="{0DE06D60-ABD7-4AB8-B426-C36DA88DBD92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1">
              <a:extLst>
                <a:ext uri="{FF2B5EF4-FFF2-40B4-BE49-F238E27FC236}">
                  <a16:creationId xmlns:a16="http://schemas.microsoft.com/office/drawing/2014/main" id="{FA3F3D6A-856C-477F-AD1E-333CB26BD5B6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2">
              <a:extLst>
                <a:ext uri="{FF2B5EF4-FFF2-40B4-BE49-F238E27FC236}">
                  <a16:creationId xmlns:a16="http://schemas.microsoft.com/office/drawing/2014/main" id="{FBFCA7AE-F774-4FE1-836C-56569E19FD67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8E10F662-73AB-4268-B1B9-455DD84F91E6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84">
              <a:extLst>
                <a:ext uri="{FF2B5EF4-FFF2-40B4-BE49-F238E27FC236}">
                  <a16:creationId xmlns:a16="http://schemas.microsoft.com/office/drawing/2014/main" id="{48D07859-3465-40C6-8A87-EC63EDF6E6C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85">
              <a:extLst>
                <a:ext uri="{FF2B5EF4-FFF2-40B4-BE49-F238E27FC236}">
                  <a16:creationId xmlns:a16="http://schemas.microsoft.com/office/drawing/2014/main" id="{D14C14A0-1EC2-49CD-B855-CFB9B93A8F94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86">
              <a:extLst>
                <a:ext uri="{FF2B5EF4-FFF2-40B4-BE49-F238E27FC236}">
                  <a16:creationId xmlns:a16="http://schemas.microsoft.com/office/drawing/2014/main" id="{8D516FC8-5907-45D2-B91A-26A87EE33513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87">
              <a:extLst>
                <a:ext uri="{FF2B5EF4-FFF2-40B4-BE49-F238E27FC236}">
                  <a16:creationId xmlns:a16="http://schemas.microsoft.com/office/drawing/2014/main" id="{BC71CAA6-1B1C-4677-A9DE-906A962CC7FF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88">
              <a:extLst>
                <a:ext uri="{FF2B5EF4-FFF2-40B4-BE49-F238E27FC236}">
                  <a16:creationId xmlns:a16="http://schemas.microsoft.com/office/drawing/2014/main" id="{D7A4C440-54E0-45E6-8642-818C0E90964C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89">
              <a:extLst>
                <a:ext uri="{FF2B5EF4-FFF2-40B4-BE49-F238E27FC236}">
                  <a16:creationId xmlns:a16="http://schemas.microsoft.com/office/drawing/2014/main" id="{2084EF44-BF71-46A0-93E9-6726EFED78D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0">
              <a:extLst>
                <a:ext uri="{FF2B5EF4-FFF2-40B4-BE49-F238E27FC236}">
                  <a16:creationId xmlns:a16="http://schemas.microsoft.com/office/drawing/2014/main" id="{D71B433F-AFBE-405B-89FF-045DCE35347C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1">
              <a:extLst>
                <a:ext uri="{FF2B5EF4-FFF2-40B4-BE49-F238E27FC236}">
                  <a16:creationId xmlns:a16="http://schemas.microsoft.com/office/drawing/2014/main" id="{3918F6A4-4F14-4B44-BB69-FE18BDBDDC40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2">
              <a:extLst>
                <a:ext uri="{FF2B5EF4-FFF2-40B4-BE49-F238E27FC236}">
                  <a16:creationId xmlns:a16="http://schemas.microsoft.com/office/drawing/2014/main" id="{51472714-4A6D-4255-B34F-857EE4D90CB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3">
              <a:extLst>
                <a:ext uri="{FF2B5EF4-FFF2-40B4-BE49-F238E27FC236}">
                  <a16:creationId xmlns:a16="http://schemas.microsoft.com/office/drawing/2014/main" id="{B69FC005-EB37-47F2-A5CC-96236E2BC0FD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194">
              <a:extLst>
                <a:ext uri="{FF2B5EF4-FFF2-40B4-BE49-F238E27FC236}">
                  <a16:creationId xmlns:a16="http://schemas.microsoft.com/office/drawing/2014/main" id="{4EBDE19F-C7CC-4E5B-B454-C5FB46C3FB31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195">
              <a:extLst>
                <a:ext uri="{FF2B5EF4-FFF2-40B4-BE49-F238E27FC236}">
                  <a16:creationId xmlns:a16="http://schemas.microsoft.com/office/drawing/2014/main" id="{2479BFCD-3054-47DD-A450-208759F773A5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196">
              <a:extLst>
                <a:ext uri="{FF2B5EF4-FFF2-40B4-BE49-F238E27FC236}">
                  <a16:creationId xmlns:a16="http://schemas.microsoft.com/office/drawing/2014/main" id="{13FB82FF-BD20-400A-B749-7EFE0AFF1A2C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85D9FBAD-B8DB-41FD-ACFE-B45804EB98D9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3C70B6E7-F06D-4B32-8B99-0C483E1BF5A9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199">
              <a:extLst>
                <a:ext uri="{FF2B5EF4-FFF2-40B4-BE49-F238E27FC236}">
                  <a16:creationId xmlns:a16="http://schemas.microsoft.com/office/drawing/2014/main" id="{748704AC-B7CE-4DE2-8481-799B573B4C74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0">
              <a:extLst>
                <a:ext uri="{FF2B5EF4-FFF2-40B4-BE49-F238E27FC236}">
                  <a16:creationId xmlns:a16="http://schemas.microsoft.com/office/drawing/2014/main" id="{20CC8DA8-798D-4EDB-9721-6FB2C6ACFC05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1">
              <a:extLst>
                <a:ext uri="{FF2B5EF4-FFF2-40B4-BE49-F238E27FC236}">
                  <a16:creationId xmlns:a16="http://schemas.microsoft.com/office/drawing/2014/main" id="{2EA0376D-1363-4E33-B4E5-00D481073617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2">
              <a:extLst>
                <a:ext uri="{FF2B5EF4-FFF2-40B4-BE49-F238E27FC236}">
                  <a16:creationId xmlns:a16="http://schemas.microsoft.com/office/drawing/2014/main" id="{2213FE53-E10D-4A4A-91C9-031D8BAAE340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03">
              <a:extLst>
                <a:ext uri="{FF2B5EF4-FFF2-40B4-BE49-F238E27FC236}">
                  <a16:creationId xmlns:a16="http://schemas.microsoft.com/office/drawing/2014/main" id="{94DD4C96-6FDF-411C-B1D2-2FBB125E4653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04">
              <a:extLst>
                <a:ext uri="{FF2B5EF4-FFF2-40B4-BE49-F238E27FC236}">
                  <a16:creationId xmlns:a16="http://schemas.microsoft.com/office/drawing/2014/main" id="{AAC0D1B3-B6D9-49CF-BCF4-3C0E492A3504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4EB96BE6-7F23-4C81-B43F-4876EF31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0E5713E6-1A3F-4BEE-9DEC-99E1AB53A8C5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ED57D5C4-F357-47F0-ACD6-A6AA2CF2ECF7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1" name="Freeform 209">
              <a:extLst>
                <a:ext uri="{FF2B5EF4-FFF2-40B4-BE49-F238E27FC236}">
                  <a16:creationId xmlns:a16="http://schemas.microsoft.com/office/drawing/2014/main" id="{E984AC7F-C82A-48AF-9AB6-2142353533D4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2" name="Freeform 210">
              <a:extLst>
                <a:ext uri="{FF2B5EF4-FFF2-40B4-BE49-F238E27FC236}">
                  <a16:creationId xmlns:a16="http://schemas.microsoft.com/office/drawing/2014/main" id="{5802E99D-6AF4-4B78-824A-F0AECD6F4047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3" name="Freeform 211">
              <a:extLst>
                <a:ext uri="{FF2B5EF4-FFF2-40B4-BE49-F238E27FC236}">
                  <a16:creationId xmlns:a16="http://schemas.microsoft.com/office/drawing/2014/main" id="{B6D4F8AD-3E6B-43F9-9D6B-D9549C0F115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4" name="Freeform 212">
              <a:extLst>
                <a:ext uri="{FF2B5EF4-FFF2-40B4-BE49-F238E27FC236}">
                  <a16:creationId xmlns:a16="http://schemas.microsoft.com/office/drawing/2014/main" id="{8303C133-41EC-469A-93A2-E8746D0E6B13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4A0CB9F-9F9C-45B4-A431-C2E380C2BDF7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6" name="Freeform 334">
              <a:extLst>
                <a:ext uri="{FF2B5EF4-FFF2-40B4-BE49-F238E27FC236}">
                  <a16:creationId xmlns:a16="http://schemas.microsoft.com/office/drawing/2014/main" id="{2610F726-01A4-4413-8A0E-A638FEBDEDA0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7" name="Freeform 334">
              <a:extLst>
                <a:ext uri="{FF2B5EF4-FFF2-40B4-BE49-F238E27FC236}">
                  <a16:creationId xmlns:a16="http://schemas.microsoft.com/office/drawing/2014/main" id="{D64282AD-E4DB-4660-8F4B-1237F889020D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8" name="Freeform 334">
              <a:extLst>
                <a:ext uri="{FF2B5EF4-FFF2-40B4-BE49-F238E27FC236}">
                  <a16:creationId xmlns:a16="http://schemas.microsoft.com/office/drawing/2014/main" id="{97E69827-9C03-4D35-B8BA-2F6201FE3DC5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sp>
        <p:nvSpPr>
          <p:cNvPr id="59" name="Text Box 6">
            <a:extLst>
              <a:ext uri="{FF2B5EF4-FFF2-40B4-BE49-F238E27FC236}">
                <a16:creationId xmlns:a16="http://schemas.microsoft.com/office/drawing/2014/main" id="{AACFE486-6184-4B23-9842-5EE6EE659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回顾课堂学习   呈现单元框架</a:t>
            </a:r>
          </a:p>
        </p:txBody>
      </p: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461751DF-3229-483D-9DC0-070A1AC99B04}"/>
              </a:ext>
            </a:extLst>
          </p:cNvPr>
          <p:cNvGrpSpPr/>
          <p:nvPr/>
        </p:nvGrpSpPr>
        <p:grpSpPr>
          <a:xfrm>
            <a:off x="965236" y="1665875"/>
            <a:ext cx="2197670" cy="1723151"/>
            <a:chOff x="1780447" y="546863"/>
            <a:chExt cx="2113469" cy="2078807"/>
          </a:xfrm>
        </p:grpSpPr>
        <p:sp>
          <p:nvSpPr>
            <p:cNvPr id="63" name="等腰三角形 62">
              <a:extLst>
                <a:ext uri="{FF2B5EF4-FFF2-40B4-BE49-F238E27FC236}">
                  <a16:creationId xmlns:a16="http://schemas.microsoft.com/office/drawing/2014/main" id="{C69A247B-98DD-4EF7-91A0-AFD18FBB8514}"/>
                </a:ext>
              </a:extLst>
            </p:cNvPr>
            <p:cNvSpPr/>
            <p:nvPr/>
          </p:nvSpPr>
          <p:spPr>
            <a:xfrm rot="778158">
              <a:off x="2299027" y="1124008"/>
              <a:ext cx="1328354" cy="1148355"/>
            </a:xfrm>
            <a:prstGeom prst="triangle">
              <a:avLst>
                <a:gd name="adj" fmla="val 35979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Text Box 36">
              <a:extLst>
                <a:ext uri="{FF2B5EF4-FFF2-40B4-BE49-F238E27FC236}">
                  <a16:creationId xmlns:a16="http://schemas.microsoft.com/office/drawing/2014/main" id="{F13D52DC-D46F-4933-96CD-CFAC2142A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5490" y="546863"/>
              <a:ext cx="549128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A</a:t>
              </a:r>
            </a:p>
          </p:txBody>
        </p:sp>
        <p:sp>
          <p:nvSpPr>
            <p:cNvPr id="65" name="Text Box 36">
              <a:extLst>
                <a:ext uri="{FF2B5EF4-FFF2-40B4-BE49-F238E27FC236}">
                  <a16:creationId xmlns:a16="http://schemas.microsoft.com/office/drawing/2014/main" id="{AFF8F635-989A-4D67-AB5C-528A4F9F4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447" y="1849409"/>
              <a:ext cx="549128" cy="3101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C</a:t>
              </a:r>
            </a:p>
          </p:txBody>
        </p:sp>
        <p:sp>
          <p:nvSpPr>
            <p:cNvPr id="66" name="Text Box 36">
              <a:extLst>
                <a:ext uri="{FF2B5EF4-FFF2-40B4-BE49-F238E27FC236}">
                  <a16:creationId xmlns:a16="http://schemas.microsoft.com/office/drawing/2014/main" id="{35EE9363-92FA-4A16-A86C-3AE03DB883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9212" y="2315514"/>
              <a:ext cx="544704" cy="3101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B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文本框 66">
                <a:extLst>
                  <a:ext uri="{FF2B5EF4-FFF2-40B4-BE49-F238E27FC236}">
                    <a16:creationId xmlns:a16="http://schemas.microsoft.com/office/drawing/2014/main" id="{0741C8F0-FD52-4CA1-9789-9423D7E89B4F}"/>
                  </a:ext>
                </a:extLst>
              </p:cNvPr>
              <p:cNvSpPr txBox="1"/>
              <p:nvPr/>
            </p:nvSpPr>
            <p:spPr>
              <a:xfrm>
                <a:off x="640386" y="4437555"/>
                <a:ext cx="3109456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sz="2400" b="1" i="1" smtClean="0">
                          <a:solidFill>
                            <a:srgbClr val="0070C0"/>
                          </a:solidFill>
                          <a:effectLst/>
                          <a:latin typeface="Cambria Math" panose="02040503050406030204" pitchFamily="18" charset="0"/>
                          <a:ea typeface="华文楷体" panose="02010600040101010101" pitchFamily="2" charset="-122"/>
                          <a:cs typeface="Times New Roman" panose="02020603050405020304" pitchFamily="18" charset="0"/>
                        </a:rPr>
                        <m:t>𝑨𝑪</m:t>
                      </m:r>
                      <m:r>
                        <a:rPr lang="en-US" altLang="zh-CN" sz="2400" b="1" i="1" smtClean="0">
                          <a:solidFill>
                            <a:srgbClr val="0070C0"/>
                          </a:solidFill>
                          <a:effectLst/>
                          <a:latin typeface="Cambria Math" panose="02040503050406030204" pitchFamily="18" charset="0"/>
                          <a:ea typeface="华文楷体" panose="02010600040101010101" pitchFamily="2" charset="-122"/>
                          <a:cs typeface="Times New Roman" panose="02020603050405020304" pitchFamily="18" charset="0"/>
                        </a:rPr>
                        <m:t>+</m:t>
                      </m:r>
                      <m:r>
                        <a:rPr lang="en-US" altLang="zh-CN" sz="2400" b="1" i="1" smtClean="0">
                          <a:solidFill>
                            <a:srgbClr val="0070C0"/>
                          </a:solidFill>
                          <a:effectLst/>
                          <a:latin typeface="Cambria Math" panose="02040503050406030204" pitchFamily="18" charset="0"/>
                          <a:ea typeface="华文楷体" panose="02010600040101010101" pitchFamily="2" charset="-122"/>
                          <a:cs typeface="Times New Roman" panose="02020603050405020304" pitchFamily="18" charset="0"/>
                        </a:rPr>
                        <m:t>𝑩𝑪</m:t>
                      </m:r>
                      <m:r>
                        <a:rPr lang="en-US" altLang="zh-CN" sz="2400" b="1" i="1" smtClean="0">
                          <a:solidFill>
                            <a:srgbClr val="0070C0"/>
                          </a:solidFill>
                          <a:effectLst/>
                          <a:latin typeface="Cambria Math" panose="02040503050406030204" pitchFamily="18" charset="0"/>
                          <a:ea typeface="华文楷体" panose="02010600040101010101" pitchFamily="2" charset="-122"/>
                          <a:cs typeface="Times New Roman" panose="02020603050405020304" pitchFamily="18" charset="0"/>
                        </a:rPr>
                        <m:t>&gt;</m:t>
                      </m:r>
                      <m:r>
                        <a:rPr lang="en-US" altLang="zh-CN" sz="2400" b="1" i="1" smtClean="0">
                          <a:solidFill>
                            <a:srgbClr val="0070C0"/>
                          </a:solidFill>
                          <a:effectLst/>
                          <a:latin typeface="Cambria Math" panose="02040503050406030204" pitchFamily="18" charset="0"/>
                          <a:ea typeface="华文楷体" panose="02010600040101010101" pitchFamily="2" charset="-122"/>
                          <a:cs typeface="Times New Roman" panose="02020603050405020304" pitchFamily="18" charset="0"/>
                        </a:rPr>
                        <m:t>𝑨𝑩</m:t>
                      </m:r>
                    </m:oMath>
                  </m:oMathPara>
                </a14:m>
                <a:endParaRPr lang="zh-CN" altLang="en-US" sz="24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67" name="文本框 66">
                <a:extLst>
                  <a:ext uri="{FF2B5EF4-FFF2-40B4-BE49-F238E27FC236}">
                    <a16:creationId xmlns:a16="http://schemas.microsoft.com/office/drawing/2014/main" id="{0741C8F0-FD52-4CA1-9789-9423D7E89B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0386" y="4437555"/>
                <a:ext cx="3109456" cy="4616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" name="组合 67">
            <a:extLst>
              <a:ext uri="{FF2B5EF4-FFF2-40B4-BE49-F238E27FC236}">
                <a16:creationId xmlns:a16="http://schemas.microsoft.com/office/drawing/2014/main" id="{906B57AF-4A2A-4EA4-9D12-74354EDBDA77}"/>
              </a:ext>
            </a:extLst>
          </p:cNvPr>
          <p:cNvGrpSpPr/>
          <p:nvPr/>
        </p:nvGrpSpPr>
        <p:grpSpPr>
          <a:xfrm>
            <a:off x="3274712" y="1879806"/>
            <a:ext cx="2479112" cy="1517947"/>
            <a:chOff x="7948865" y="3666654"/>
            <a:chExt cx="2522646" cy="1383069"/>
          </a:xfrm>
        </p:grpSpPr>
        <p:grpSp>
          <p:nvGrpSpPr>
            <p:cNvPr id="69" name="组合 68">
              <a:extLst>
                <a:ext uri="{FF2B5EF4-FFF2-40B4-BE49-F238E27FC236}">
                  <a16:creationId xmlns:a16="http://schemas.microsoft.com/office/drawing/2014/main" id="{8165AA12-C98C-4502-9EFE-B9C46166FC84}"/>
                </a:ext>
              </a:extLst>
            </p:cNvPr>
            <p:cNvGrpSpPr/>
            <p:nvPr/>
          </p:nvGrpSpPr>
          <p:grpSpPr>
            <a:xfrm>
              <a:off x="7948865" y="3666654"/>
              <a:ext cx="2522646" cy="1383069"/>
              <a:chOff x="1729107" y="894033"/>
              <a:chExt cx="2522646" cy="1383069"/>
            </a:xfrm>
          </p:grpSpPr>
          <p:sp>
            <p:nvSpPr>
              <p:cNvPr id="73" name="Text Box 36">
                <a:extLst>
                  <a:ext uri="{FF2B5EF4-FFF2-40B4-BE49-F238E27FC236}">
                    <a16:creationId xmlns:a16="http://schemas.microsoft.com/office/drawing/2014/main" id="{7296AC4E-824A-42D2-9E57-1256B8D4DA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41697" y="894033"/>
                <a:ext cx="549128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ctr">
                  <a:spcBef>
                    <a:spcPct val="50000"/>
                  </a:spcBef>
                  <a:defRPr kumimoji="1" sz="2800" b="1">
                    <a:solidFill>
                      <a:srgbClr val="245E52"/>
                    </a:solidFill>
                    <a:cs typeface="+mn-ea"/>
                  </a:defRPr>
                </a:lvl1pPr>
                <a:lvl2pPr marL="742950" indent="-28575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2400" b="0" i="1" dirty="0">
                    <a:ln w="0"/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  <a:sym typeface="+mn-lt"/>
                  </a:rPr>
                  <a:t>A</a:t>
                </a:r>
              </a:p>
            </p:txBody>
          </p:sp>
          <p:sp>
            <p:nvSpPr>
              <p:cNvPr id="74" name="Text Box 36">
                <a:extLst>
                  <a:ext uri="{FF2B5EF4-FFF2-40B4-BE49-F238E27FC236}">
                    <a16:creationId xmlns:a16="http://schemas.microsoft.com/office/drawing/2014/main" id="{91301EFF-4000-4652-B762-ABF8C79BB4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9107" y="1970532"/>
                <a:ext cx="549128" cy="3065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ctr">
                  <a:spcBef>
                    <a:spcPct val="50000"/>
                  </a:spcBef>
                  <a:defRPr kumimoji="1" sz="2800" b="1">
                    <a:solidFill>
                      <a:srgbClr val="245E52"/>
                    </a:solidFill>
                    <a:cs typeface="+mn-ea"/>
                  </a:defRPr>
                </a:lvl1pPr>
                <a:lvl2pPr marL="742950" indent="-28575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2400" b="0" i="1" dirty="0">
                    <a:ln w="0"/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  <a:sym typeface="+mn-lt"/>
                  </a:rPr>
                  <a:t>C</a:t>
                </a:r>
              </a:p>
            </p:txBody>
          </p:sp>
          <p:sp>
            <p:nvSpPr>
              <p:cNvPr id="75" name="Text Box 36">
                <a:extLst>
                  <a:ext uri="{FF2B5EF4-FFF2-40B4-BE49-F238E27FC236}">
                    <a16:creationId xmlns:a16="http://schemas.microsoft.com/office/drawing/2014/main" id="{2FCAEC10-1497-4F00-A73C-620F79DCE5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07049" y="1946522"/>
                <a:ext cx="544704" cy="3065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ctr">
                  <a:spcBef>
                    <a:spcPct val="50000"/>
                  </a:spcBef>
                  <a:defRPr kumimoji="1" sz="2800" b="1">
                    <a:solidFill>
                      <a:srgbClr val="245E52"/>
                    </a:solidFill>
                    <a:cs typeface="+mn-ea"/>
                  </a:defRPr>
                </a:lvl1pPr>
                <a:lvl2pPr marL="742950" indent="-28575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2400" b="0" i="1" dirty="0">
                    <a:ln w="0"/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  <a:sym typeface="+mn-lt"/>
                  </a:rPr>
                  <a:t>B</a:t>
                </a:r>
              </a:p>
            </p:txBody>
          </p:sp>
        </p:grpSp>
        <p:grpSp>
          <p:nvGrpSpPr>
            <p:cNvPr id="70" name="组合 69">
              <a:extLst>
                <a:ext uri="{FF2B5EF4-FFF2-40B4-BE49-F238E27FC236}">
                  <a16:creationId xmlns:a16="http://schemas.microsoft.com/office/drawing/2014/main" id="{3F353F4A-D7DA-4A00-8FF0-FBD4647B4EC3}"/>
                </a:ext>
              </a:extLst>
            </p:cNvPr>
            <p:cNvGrpSpPr/>
            <p:nvPr/>
          </p:nvGrpSpPr>
          <p:grpSpPr>
            <a:xfrm>
              <a:off x="8473863" y="3976569"/>
              <a:ext cx="1578943" cy="914505"/>
              <a:chOff x="8473863" y="3976569"/>
              <a:chExt cx="1578943" cy="914505"/>
            </a:xfrm>
          </p:grpSpPr>
          <p:sp>
            <p:nvSpPr>
              <p:cNvPr id="71" name="直角三角形 70">
                <a:extLst>
                  <a:ext uri="{FF2B5EF4-FFF2-40B4-BE49-F238E27FC236}">
                    <a16:creationId xmlns:a16="http://schemas.microsoft.com/office/drawing/2014/main" id="{4D0094B6-08C2-49A2-A02A-1790EF91FCCB}"/>
                  </a:ext>
                </a:extLst>
              </p:cNvPr>
              <p:cNvSpPr/>
              <p:nvPr/>
            </p:nvSpPr>
            <p:spPr>
              <a:xfrm>
                <a:off x="8474439" y="3976569"/>
                <a:ext cx="1578367" cy="914505"/>
              </a:xfrm>
              <a:prstGeom prst="rt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矩形 71">
                <a:extLst>
                  <a:ext uri="{FF2B5EF4-FFF2-40B4-BE49-F238E27FC236}">
                    <a16:creationId xmlns:a16="http://schemas.microsoft.com/office/drawing/2014/main" id="{E9974488-B20A-4981-9D36-43C01E3B8047}"/>
                  </a:ext>
                </a:extLst>
              </p:cNvPr>
              <p:cNvSpPr/>
              <p:nvPr/>
            </p:nvSpPr>
            <p:spPr>
              <a:xfrm>
                <a:off x="8473863" y="4729183"/>
                <a:ext cx="157665" cy="157665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76" name="箭头: 右 75">
            <a:extLst>
              <a:ext uri="{FF2B5EF4-FFF2-40B4-BE49-F238E27FC236}">
                <a16:creationId xmlns:a16="http://schemas.microsoft.com/office/drawing/2014/main" id="{A562ACB4-7FB6-45FE-B2A6-82FA2C304344}"/>
              </a:ext>
            </a:extLst>
          </p:cNvPr>
          <p:cNvSpPr/>
          <p:nvPr/>
        </p:nvSpPr>
        <p:spPr>
          <a:xfrm>
            <a:off x="2896952" y="2757720"/>
            <a:ext cx="566405" cy="19373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8" name="文本框 77">
                <a:extLst>
                  <a:ext uri="{FF2B5EF4-FFF2-40B4-BE49-F238E27FC236}">
                    <a16:creationId xmlns:a16="http://schemas.microsoft.com/office/drawing/2014/main" id="{F633525D-6061-4450-9BE7-757352AE4A71}"/>
                  </a:ext>
                </a:extLst>
              </p:cNvPr>
              <p:cNvSpPr txBox="1"/>
              <p:nvPr/>
            </p:nvSpPr>
            <p:spPr>
              <a:xfrm>
                <a:off x="3413454" y="5147838"/>
                <a:ext cx="2534315" cy="47000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sSup>
                      <m:sSupPr>
                        <m:ctrlP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sSupPr>
                      <m:e>
                        <m: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𝒂</m:t>
                        </m:r>
                      </m:e>
                      <m:sup>
                        <m:r>
                          <a:rPr lang="en-US" altLang="zh-CN" sz="2400" b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𝟐</m:t>
                        </m:r>
                      </m:sup>
                    </m:sSup>
                    <m:r>
                      <a:rPr lang="en-US" altLang="zh-CN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微软雅黑" panose="020B0503020204020204" pitchFamily="34" charset="-122"/>
                      </a:rPr>
                      <m:t>+</m:t>
                    </m:r>
                  </m:oMath>
                </a14:m>
                <a:r>
                  <a:rPr lang="en-US" altLang="zh-CN" sz="2400" b="1" dirty="0">
                    <a:solidFill>
                      <a:srgbClr val="FF0000"/>
                    </a:solidFill>
                    <a:ea typeface="微软雅黑" panose="020B0503020204020204" pitchFamily="34" charset="-122"/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sSupPr>
                      <m:e>
                        <m: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𝒃</m:t>
                        </m:r>
                      </m:e>
                      <m:sup>
                        <m:r>
                          <a:rPr lang="en-US" altLang="zh-CN" sz="2400" b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𝟐</m:t>
                        </m:r>
                      </m:sup>
                    </m:sSup>
                    <m:r>
                      <a:rPr lang="en-US" altLang="zh-CN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微软雅黑" panose="020B0503020204020204" pitchFamily="34" charset="-122"/>
                      </a:rPr>
                      <m:t>=</m:t>
                    </m:r>
                    <m:sSup>
                      <m:sSupPr>
                        <m:ctrlP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sSupPr>
                      <m:e>
                        <m: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𝒄</m:t>
                        </m:r>
                      </m:e>
                      <m:sup>
                        <m:r>
                          <a:rPr lang="en-US" altLang="zh-CN" sz="2400" b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𝟐</m:t>
                        </m:r>
                      </m:sup>
                    </m:sSup>
                  </m:oMath>
                </a14:m>
                <a:endParaRPr lang="zh-CN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78" name="文本框 77">
                <a:extLst>
                  <a:ext uri="{FF2B5EF4-FFF2-40B4-BE49-F238E27FC236}">
                    <a16:creationId xmlns:a16="http://schemas.microsoft.com/office/drawing/2014/main" id="{F633525D-6061-4450-9BE7-757352AE4A7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13454" y="5147838"/>
                <a:ext cx="2534315" cy="47000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9" name="箭头: 右 78">
            <a:extLst>
              <a:ext uri="{FF2B5EF4-FFF2-40B4-BE49-F238E27FC236}">
                <a16:creationId xmlns:a16="http://schemas.microsoft.com/office/drawing/2014/main" id="{1C56C2B5-AB0F-4360-8354-E5F7AE89030A}"/>
              </a:ext>
            </a:extLst>
          </p:cNvPr>
          <p:cNvSpPr/>
          <p:nvPr/>
        </p:nvSpPr>
        <p:spPr>
          <a:xfrm rot="5400000">
            <a:off x="1895381" y="4015699"/>
            <a:ext cx="599464" cy="18467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箭头: 右 84">
            <a:extLst>
              <a:ext uri="{FF2B5EF4-FFF2-40B4-BE49-F238E27FC236}">
                <a16:creationId xmlns:a16="http://schemas.microsoft.com/office/drawing/2014/main" id="{921B66A4-CE42-42CC-8403-F6F17E275130}"/>
              </a:ext>
            </a:extLst>
          </p:cNvPr>
          <p:cNvSpPr/>
          <p:nvPr/>
        </p:nvSpPr>
        <p:spPr>
          <a:xfrm>
            <a:off x="4990029" y="2767999"/>
            <a:ext cx="566405" cy="19373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Text Box 6">
            <a:extLst>
              <a:ext uri="{FF2B5EF4-FFF2-40B4-BE49-F238E27FC236}">
                <a16:creationId xmlns:a16="http://schemas.microsoft.com/office/drawing/2014/main" id="{F118FA9A-3C1C-413C-94BB-302247CF0A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6434" y="3533533"/>
            <a:ext cx="856391" cy="461665"/>
          </a:xfrm>
          <a:prstGeom prst="rect">
            <a:avLst/>
          </a:prstGeom>
          <a:solidFill>
            <a:srgbClr val="41C2A0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>
              <a:spcBef>
                <a:spcPct val="50000"/>
              </a:spcBef>
              <a:defRPr kumimoji="1" sz="2400" b="1">
                <a:solidFill>
                  <a:schemeClr val="bg1"/>
                </a:solidFill>
                <a:latin typeface="+mj-ea"/>
                <a:ea typeface="+mj-ea"/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dirty="0">
                <a:sym typeface="+mn-lt"/>
              </a:rPr>
              <a:t>验证</a:t>
            </a:r>
          </a:p>
        </p:txBody>
      </p:sp>
      <p:sp>
        <p:nvSpPr>
          <p:cNvPr id="88" name="Text Box 6">
            <a:extLst>
              <a:ext uri="{FF2B5EF4-FFF2-40B4-BE49-F238E27FC236}">
                <a16:creationId xmlns:a16="http://schemas.microsoft.com/office/drawing/2014/main" id="{6A703CE6-244A-4B0E-A8F7-DE41B31D8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6451" y="2625425"/>
            <a:ext cx="1448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勾股定理</a:t>
            </a:r>
          </a:p>
        </p:txBody>
      </p:sp>
      <p:sp>
        <p:nvSpPr>
          <p:cNvPr id="89" name="Text Box 6">
            <a:extLst>
              <a:ext uri="{FF2B5EF4-FFF2-40B4-BE49-F238E27FC236}">
                <a16:creationId xmlns:a16="http://schemas.microsoft.com/office/drawing/2014/main" id="{D1E9D74D-FA50-4A97-8A16-98729FE6A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039" y="2312345"/>
            <a:ext cx="836664" cy="461665"/>
          </a:xfrm>
          <a:prstGeom prst="rect">
            <a:avLst/>
          </a:prstGeom>
          <a:solidFill>
            <a:srgbClr val="41C2A0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dirty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互逆</a:t>
            </a:r>
          </a:p>
        </p:txBody>
      </p:sp>
      <p:sp>
        <p:nvSpPr>
          <p:cNvPr id="90" name="Text Box 6">
            <a:extLst>
              <a:ext uri="{FF2B5EF4-FFF2-40B4-BE49-F238E27FC236}">
                <a16:creationId xmlns:a16="http://schemas.microsoft.com/office/drawing/2014/main" id="{61884793-696C-482B-8379-8E4F749B97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9092" y="2443623"/>
            <a:ext cx="1621915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勾股定理</a:t>
            </a:r>
            <a:endParaRPr kumimoji="1" lang="en-US" altLang="zh-CN" sz="2400" b="0" dirty="0">
              <a:solidFill>
                <a:srgbClr val="FF0000"/>
              </a:solidFill>
              <a:latin typeface="+mj-ea"/>
              <a:ea typeface="+mj-ea"/>
              <a:cs typeface="+mn-ea"/>
              <a:sym typeface="+mn-lt"/>
            </a:endParaRPr>
          </a:p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的逆定理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45B83D87-B56F-4113-89B4-5D730CAF7A2A}"/>
              </a:ext>
            </a:extLst>
          </p:cNvPr>
          <p:cNvGrpSpPr/>
          <p:nvPr/>
        </p:nvGrpSpPr>
        <p:grpSpPr>
          <a:xfrm>
            <a:off x="5720605" y="1600144"/>
            <a:ext cx="1454677" cy="516628"/>
            <a:chOff x="5909239" y="1338527"/>
            <a:chExt cx="1454677" cy="516628"/>
          </a:xfrm>
        </p:grpSpPr>
        <p:sp>
          <p:nvSpPr>
            <p:cNvPr id="82" name="Text Box 6">
              <a:extLst>
                <a:ext uri="{FF2B5EF4-FFF2-40B4-BE49-F238E27FC236}">
                  <a16:creationId xmlns:a16="http://schemas.microsoft.com/office/drawing/2014/main" id="{B458B756-0A5E-452C-9118-3F4E40BDAD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1" y="1364765"/>
              <a:ext cx="11133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kumimoji="1" lang="zh-CN" altLang="en-US" sz="2400" b="0" dirty="0">
                  <a:solidFill>
                    <a:srgbClr val="091D18"/>
                  </a:solidFill>
                  <a:latin typeface="+mj-ea"/>
                  <a:ea typeface="+mj-ea"/>
                  <a:cs typeface="+mn-ea"/>
                  <a:sym typeface="+mn-lt"/>
                </a:rPr>
                <a:t>形→数</a:t>
              </a:r>
            </a:p>
          </p:txBody>
        </p:sp>
        <p:sp>
          <p:nvSpPr>
            <p:cNvPr id="2" name="矩形: 圆角 1">
              <a:extLst>
                <a:ext uri="{FF2B5EF4-FFF2-40B4-BE49-F238E27FC236}">
                  <a16:creationId xmlns:a16="http://schemas.microsoft.com/office/drawing/2014/main" id="{0E87DFD6-9E76-4EB6-A8C2-ABE19C7E02AE}"/>
                </a:ext>
              </a:extLst>
            </p:cNvPr>
            <p:cNvSpPr/>
            <p:nvPr/>
          </p:nvSpPr>
          <p:spPr>
            <a:xfrm>
              <a:off x="5909239" y="1338527"/>
              <a:ext cx="1454677" cy="516628"/>
            </a:xfrm>
            <a:prstGeom prst="roundRect">
              <a:avLst/>
            </a:prstGeom>
            <a:noFill/>
            <a:ln w="2857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E3590FD1-DE1B-48CD-9977-844FB1B66D6E}"/>
              </a:ext>
            </a:extLst>
          </p:cNvPr>
          <p:cNvGrpSpPr/>
          <p:nvPr/>
        </p:nvGrpSpPr>
        <p:grpSpPr>
          <a:xfrm>
            <a:off x="8312924" y="1312167"/>
            <a:ext cx="1454677" cy="516628"/>
            <a:chOff x="5909239" y="1338527"/>
            <a:chExt cx="1454677" cy="516628"/>
          </a:xfrm>
        </p:grpSpPr>
        <p:sp>
          <p:nvSpPr>
            <p:cNvPr id="96" name="Text Box 6">
              <a:extLst>
                <a:ext uri="{FF2B5EF4-FFF2-40B4-BE49-F238E27FC236}">
                  <a16:creationId xmlns:a16="http://schemas.microsoft.com/office/drawing/2014/main" id="{7BEDD72D-B1B9-4BF7-AAF5-8F81BDAA4A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1" y="1364765"/>
              <a:ext cx="11133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kumimoji="1" lang="zh-CN" altLang="en-US" sz="2400" b="0" dirty="0">
                  <a:solidFill>
                    <a:srgbClr val="091D18"/>
                  </a:solidFill>
                  <a:latin typeface="+mj-ea"/>
                  <a:ea typeface="+mj-ea"/>
                  <a:cs typeface="+mn-ea"/>
                  <a:sym typeface="+mn-lt"/>
                </a:rPr>
                <a:t>数→形</a:t>
              </a:r>
            </a:p>
          </p:txBody>
        </p:sp>
        <p:sp>
          <p:nvSpPr>
            <p:cNvPr id="97" name="矩形: 圆角 96">
              <a:extLst>
                <a:ext uri="{FF2B5EF4-FFF2-40B4-BE49-F238E27FC236}">
                  <a16:creationId xmlns:a16="http://schemas.microsoft.com/office/drawing/2014/main" id="{B4BE5E8A-D24A-4C5E-8019-7161F9EF8B29}"/>
                </a:ext>
              </a:extLst>
            </p:cNvPr>
            <p:cNvSpPr/>
            <p:nvPr/>
          </p:nvSpPr>
          <p:spPr>
            <a:xfrm>
              <a:off x="5909239" y="1338527"/>
              <a:ext cx="1454677" cy="516628"/>
            </a:xfrm>
            <a:prstGeom prst="roundRect">
              <a:avLst/>
            </a:prstGeom>
            <a:noFill/>
            <a:ln w="2857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8" name="箭头: 右 97">
            <a:extLst>
              <a:ext uri="{FF2B5EF4-FFF2-40B4-BE49-F238E27FC236}">
                <a16:creationId xmlns:a16="http://schemas.microsoft.com/office/drawing/2014/main" id="{60E4A749-EF8E-4526-8666-914373EF7EC1}"/>
              </a:ext>
            </a:extLst>
          </p:cNvPr>
          <p:cNvSpPr/>
          <p:nvPr/>
        </p:nvSpPr>
        <p:spPr>
          <a:xfrm rot="5400000">
            <a:off x="6259195" y="2359549"/>
            <a:ext cx="461667" cy="12561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箭头: 右 102">
            <a:extLst>
              <a:ext uri="{FF2B5EF4-FFF2-40B4-BE49-F238E27FC236}">
                <a16:creationId xmlns:a16="http://schemas.microsoft.com/office/drawing/2014/main" id="{73EA84E6-63A7-4D01-A911-6FD5F869A1A0}"/>
              </a:ext>
            </a:extLst>
          </p:cNvPr>
          <p:cNvSpPr/>
          <p:nvPr/>
        </p:nvSpPr>
        <p:spPr>
          <a:xfrm rot="5400000">
            <a:off x="8809428" y="2070623"/>
            <a:ext cx="461667" cy="12561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箭头: 左右 3">
            <a:extLst>
              <a:ext uri="{FF2B5EF4-FFF2-40B4-BE49-F238E27FC236}">
                <a16:creationId xmlns:a16="http://schemas.microsoft.com/office/drawing/2014/main" id="{247AD293-CA4A-4070-BE2E-575813AB1651}"/>
              </a:ext>
            </a:extLst>
          </p:cNvPr>
          <p:cNvSpPr/>
          <p:nvPr/>
        </p:nvSpPr>
        <p:spPr>
          <a:xfrm>
            <a:off x="7175283" y="2781667"/>
            <a:ext cx="1115940" cy="140928"/>
          </a:xfrm>
          <a:prstGeom prst="left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箭头: 右 103">
            <a:extLst>
              <a:ext uri="{FF2B5EF4-FFF2-40B4-BE49-F238E27FC236}">
                <a16:creationId xmlns:a16="http://schemas.microsoft.com/office/drawing/2014/main" id="{175A8EA5-E1E7-455D-9CB8-A9460CDC7CC2}"/>
              </a:ext>
            </a:extLst>
          </p:cNvPr>
          <p:cNvSpPr/>
          <p:nvPr/>
        </p:nvSpPr>
        <p:spPr>
          <a:xfrm>
            <a:off x="9920763" y="2797153"/>
            <a:ext cx="566405" cy="19373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Text Box 6">
            <a:extLst>
              <a:ext uri="{FF2B5EF4-FFF2-40B4-BE49-F238E27FC236}">
                <a16:creationId xmlns:a16="http://schemas.microsoft.com/office/drawing/2014/main" id="{82DE28BA-29CA-49FC-8C0F-E4E10CE89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09240" y="2643286"/>
            <a:ext cx="8145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应用</a:t>
            </a:r>
          </a:p>
        </p:txBody>
      </p:sp>
      <p:sp>
        <p:nvSpPr>
          <p:cNvPr id="106" name="箭头: 左右 105">
            <a:extLst>
              <a:ext uri="{FF2B5EF4-FFF2-40B4-BE49-F238E27FC236}">
                <a16:creationId xmlns:a16="http://schemas.microsoft.com/office/drawing/2014/main" id="{0CCDC088-ABFB-4CD9-8010-6F0CAAFFE455}"/>
              </a:ext>
            </a:extLst>
          </p:cNvPr>
          <p:cNvSpPr/>
          <p:nvPr/>
        </p:nvSpPr>
        <p:spPr>
          <a:xfrm rot="16200000">
            <a:off x="3601571" y="4182346"/>
            <a:ext cx="1776436" cy="154546"/>
          </a:xfrm>
          <a:prstGeom prst="left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Text Box 6">
            <a:extLst>
              <a:ext uri="{FF2B5EF4-FFF2-40B4-BE49-F238E27FC236}">
                <a16:creationId xmlns:a16="http://schemas.microsoft.com/office/drawing/2014/main" id="{1A7418E5-934B-488A-8E71-50CDEC3087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5306" y="4037178"/>
            <a:ext cx="237495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猜想命题</a:t>
            </a:r>
          </a:p>
        </p:txBody>
      </p:sp>
      <p:sp>
        <p:nvSpPr>
          <p:cNvPr id="5" name="箭头: 圆角右 4">
            <a:extLst>
              <a:ext uri="{FF2B5EF4-FFF2-40B4-BE49-F238E27FC236}">
                <a16:creationId xmlns:a16="http://schemas.microsoft.com/office/drawing/2014/main" id="{79C432D0-DF73-40FC-ACF5-D6AD6E885583}"/>
              </a:ext>
            </a:extLst>
          </p:cNvPr>
          <p:cNvSpPr/>
          <p:nvPr/>
        </p:nvSpPr>
        <p:spPr>
          <a:xfrm rot="16200000">
            <a:off x="6163076" y="3436531"/>
            <a:ext cx="1036826" cy="678401"/>
          </a:xfrm>
          <a:prstGeom prst="bentArrow">
            <a:avLst>
              <a:gd name="adj1" fmla="val 14687"/>
              <a:gd name="adj2" fmla="val 25000"/>
              <a:gd name="adj3" fmla="val 29125"/>
              <a:gd name="adj4" fmla="val 31374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8" name="箭头: 圆角右 107">
            <a:extLst>
              <a:ext uri="{FF2B5EF4-FFF2-40B4-BE49-F238E27FC236}">
                <a16:creationId xmlns:a16="http://schemas.microsoft.com/office/drawing/2014/main" id="{61D76C3D-74B8-43D8-AC6B-9F76D859EE77}"/>
              </a:ext>
            </a:extLst>
          </p:cNvPr>
          <p:cNvSpPr/>
          <p:nvPr/>
        </p:nvSpPr>
        <p:spPr>
          <a:xfrm rot="5400000" flipH="1">
            <a:off x="8574051" y="3501209"/>
            <a:ext cx="813865" cy="730017"/>
          </a:xfrm>
          <a:prstGeom prst="bentArrow">
            <a:avLst>
              <a:gd name="adj1" fmla="val 14687"/>
              <a:gd name="adj2" fmla="val 25000"/>
              <a:gd name="adj3" fmla="val 29125"/>
              <a:gd name="adj4" fmla="val 31374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9" name="Text Box 6">
            <a:extLst>
              <a:ext uri="{FF2B5EF4-FFF2-40B4-BE49-F238E27FC236}">
                <a16:creationId xmlns:a16="http://schemas.microsoft.com/office/drawing/2014/main" id="{A8EC85AD-FCBD-491F-8382-94E6DE827E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0150" y="3724557"/>
            <a:ext cx="836665" cy="461665"/>
          </a:xfrm>
          <a:prstGeom prst="rect">
            <a:avLst/>
          </a:prstGeom>
          <a:solidFill>
            <a:srgbClr val="41C2A0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>
              <a:spcBef>
                <a:spcPct val="50000"/>
              </a:spcBef>
              <a:defRPr kumimoji="1" sz="2400" b="1">
                <a:solidFill>
                  <a:schemeClr val="bg1"/>
                </a:solidFill>
                <a:latin typeface="+mj-ea"/>
                <a:ea typeface="+mj-ea"/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dirty="0">
                <a:sym typeface="+mn-lt"/>
              </a:rPr>
              <a:t>证明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Text Box 6">
                <a:extLst>
                  <a:ext uri="{FF2B5EF4-FFF2-40B4-BE49-F238E27FC236}">
                    <a16:creationId xmlns:a16="http://schemas.microsoft.com/office/drawing/2014/main" id="{B3FD9610-C9BC-4ACD-8554-BF3A219012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7524" y="5110474"/>
                <a:ext cx="2120738" cy="13974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kumimoji="1" lang="zh-CN" altLang="en-US" sz="2400" b="0" dirty="0">
                    <a:solidFill>
                      <a:srgbClr val="091D18"/>
                    </a:solidFill>
                    <a:latin typeface="+mj-ea"/>
                    <a:ea typeface="+mj-ea"/>
                    <a:cs typeface="+mn-ea"/>
                    <a:sym typeface="+mn-lt"/>
                  </a:rPr>
                  <a:t>任意三角形中</a:t>
                </a:r>
                <a:endParaRPr kumimoji="1" lang="en-US" altLang="zh-CN" sz="2400" b="0" dirty="0">
                  <a:solidFill>
                    <a:srgbClr val="091D18"/>
                  </a:solidFill>
                  <a:latin typeface="+mj-ea"/>
                  <a:ea typeface="+mj-ea"/>
                  <a:cs typeface="+mn-ea"/>
                  <a:sym typeface="+mn-lt"/>
                </a:endParaRPr>
              </a:p>
              <a:p>
                <a:pPr eaLnBrk="1" hangingPunct="1">
                  <a:spcBef>
                    <a:spcPct val="50000"/>
                  </a:spcBef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US" altLang="zh-CN" sz="2400" i="1">
                            <a:solidFill>
                              <a:srgbClr val="091D18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sSupPr>
                      <m:e>
                        <m:r>
                          <a:rPr lang="en-US" altLang="zh-CN" sz="2400" i="1">
                            <a:solidFill>
                              <a:srgbClr val="091D18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𝒂</m:t>
                        </m:r>
                      </m:e>
                      <m:sup>
                        <m:r>
                          <a:rPr lang="en-US" altLang="zh-CN" sz="2400">
                            <a:solidFill>
                              <a:srgbClr val="091D18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𝟐</m:t>
                        </m:r>
                      </m:sup>
                    </m:sSup>
                    <m:r>
                      <a:rPr lang="zh-CN" altLang="en-US" sz="2400" i="1">
                        <a:solidFill>
                          <a:srgbClr val="091D18"/>
                        </a:solidFill>
                        <a:latin typeface="Cambria Math" panose="02040503050406030204" pitchFamily="18" charset="0"/>
                        <a:ea typeface="微软雅黑" panose="020B0503020204020204" pitchFamily="34" charset="-122"/>
                      </a:rPr>
                      <m:t>、</m:t>
                    </m:r>
                  </m:oMath>
                </a14:m>
                <a:r>
                  <a:rPr lang="en-US" altLang="zh-CN" sz="2400" dirty="0">
                    <a:solidFill>
                      <a:srgbClr val="091D18"/>
                    </a:solidFill>
                    <a:ea typeface="微软雅黑" panose="020B0503020204020204" pitchFamily="34" charset="-122"/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CN" sz="2400" i="1">
                            <a:solidFill>
                              <a:srgbClr val="091D18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sSupPr>
                      <m:e>
                        <m:r>
                          <a:rPr lang="en-US" altLang="zh-CN" sz="2400" i="1">
                            <a:solidFill>
                              <a:srgbClr val="091D18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𝒄</m:t>
                        </m:r>
                      </m:e>
                      <m:sup>
                        <m:r>
                          <a:rPr lang="en-US" altLang="zh-CN" sz="2400">
                            <a:solidFill>
                              <a:srgbClr val="091D18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𝟐</m:t>
                        </m:r>
                      </m:sup>
                    </m:sSup>
                    <m:r>
                      <a:rPr lang="zh-CN" altLang="en-US" sz="2400" i="1">
                        <a:solidFill>
                          <a:srgbClr val="091D18"/>
                        </a:solidFill>
                        <a:latin typeface="Cambria Math" panose="02040503050406030204" pitchFamily="18" charset="0"/>
                        <a:ea typeface="微软雅黑" panose="020B0503020204020204" pitchFamily="34" charset="-122"/>
                      </a:rPr>
                      <m:t>、</m:t>
                    </m:r>
                    <m:sSup>
                      <m:sSupPr>
                        <m:ctrlPr>
                          <a:rPr lang="en-US" altLang="zh-CN" sz="2400" i="1">
                            <a:solidFill>
                              <a:srgbClr val="091D18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sSupPr>
                      <m:e>
                        <m:r>
                          <a:rPr lang="en-US" altLang="zh-CN" sz="2400" i="1">
                            <a:solidFill>
                              <a:srgbClr val="091D18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𝒃</m:t>
                        </m:r>
                      </m:e>
                      <m:sup>
                        <m:r>
                          <a:rPr lang="en-US" altLang="zh-CN" sz="2400">
                            <a:solidFill>
                              <a:srgbClr val="091D18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𝟐</m:t>
                        </m:r>
                      </m:sup>
                    </m:sSup>
                  </m:oMath>
                </a14:m>
                <a:r>
                  <a:rPr kumimoji="1" lang="zh-CN" altLang="en-US" sz="2400" b="0" dirty="0">
                    <a:solidFill>
                      <a:srgbClr val="091D18"/>
                    </a:solidFill>
                    <a:latin typeface="+mj-ea"/>
                    <a:ea typeface="+mj-ea"/>
                    <a:cs typeface="+mn-ea"/>
                    <a:sym typeface="+mn-lt"/>
                  </a:rPr>
                  <a:t>的关系？</a:t>
                </a:r>
              </a:p>
            </p:txBody>
          </p:sp>
        </mc:Choice>
        <mc:Fallback xmlns="">
          <p:sp>
            <p:nvSpPr>
              <p:cNvPr id="110" name="Text Box 6">
                <a:extLst>
                  <a:ext uri="{FF2B5EF4-FFF2-40B4-BE49-F238E27FC236}">
                    <a16:creationId xmlns:a16="http://schemas.microsoft.com/office/drawing/2014/main" id="{B3FD9610-C9BC-4ACD-8554-BF3A219012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107524" y="5110474"/>
                <a:ext cx="2120738" cy="1397498"/>
              </a:xfrm>
              <a:prstGeom prst="rect">
                <a:avLst/>
              </a:prstGeom>
              <a:blipFill>
                <a:blip r:embed="rId4"/>
                <a:stretch>
                  <a:fillRect l="-4598" t="-3478" b="-8696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1" name="箭头: 上弧形 110">
            <a:extLst>
              <a:ext uri="{FF2B5EF4-FFF2-40B4-BE49-F238E27FC236}">
                <a16:creationId xmlns:a16="http://schemas.microsoft.com/office/drawing/2014/main" id="{3FCF50F7-7D13-4D77-9233-9D15E50B9B5A}"/>
              </a:ext>
            </a:extLst>
          </p:cNvPr>
          <p:cNvSpPr/>
          <p:nvPr/>
        </p:nvSpPr>
        <p:spPr>
          <a:xfrm rot="16200000">
            <a:off x="-706988" y="4358869"/>
            <a:ext cx="3047012" cy="461665"/>
          </a:xfrm>
          <a:prstGeom prst="curved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2" name="箭头: 右 111">
            <a:extLst>
              <a:ext uri="{FF2B5EF4-FFF2-40B4-BE49-F238E27FC236}">
                <a16:creationId xmlns:a16="http://schemas.microsoft.com/office/drawing/2014/main" id="{00D33E01-5D7A-4204-9C7A-BF531AFDC5CD}"/>
              </a:ext>
            </a:extLst>
          </p:cNvPr>
          <p:cNvSpPr/>
          <p:nvPr/>
        </p:nvSpPr>
        <p:spPr>
          <a:xfrm flipH="1">
            <a:off x="3145337" y="5336476"/>
            <a:ext cx="566405" cy="19373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7624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76" grpId="0" animBg="1"/>
      <p:bldP spid="78" grpId="0"/>
      <p:bldP spid="79" grpId="0" animBg="1"/>
      <p:bldP spid="85" grpId="0" animBg="1"/>
      <p:bldP spid="87" grpId="0" animBg="1"/>
      <p:bldP spid="88" grpId="0"/>
      <p:bldP spid="89" grpId="0" animBg="1"/>
      <p:bldP spid="90" grpId="0"/>
      <p:bldP spid="98" grpId="0" animBg="1"/>
      <p:bldP spid="103" grpId="0" animBg="1"/>
      <p:bldP spid="4" grpId="0" animBg="1"/>
      <p:bldP spid="104" grpId="0" animBg="1"/>
      <p:bldP spid="105" grpId="0"/>
      <p:bldP spid="106" grpId="0" animBg="1"/>
      <p:bldP spid="107" grpId="0"/>
      <p:bldP spid="5" grpId="0" animBg="1"/>
      <p:bldP spid="108" grpId="0" animBg="1"/>
      <p:bldP spid="109" grpId="0" animBg="1"/>
      <p:bldP spid="110" grpId="0"/>
      <p:bldP spid="111" grpId="0" animBg="1"/>
      <p:bldP spid="11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组合 41">
            <a:extLst>
              <a:ext uri="{FF2B5EF4-FFF2-40B4-BE49-F238E27FC236}">
                <a16:creationId xmlns:a16="http://schemas.microsoft.com/office/drawing/2014/main" id="{4CA7C639-0EB1-408B-A683-F5FA35429230}"/>
              </a:ext>
            </a:extLst>
          </p:cNvPr>
          <p:cNvGrpSpPr/>
          <p:nvPr/>
        </p:nvGrpSpPr>
        <p:grpSpPr>
          <a:xfrm>
            <a:off x="-358815" y="3183038"/>
            <a:ext cx="3773183" cy="3880211"/>
            <a:chOff x="0" y="1814946"/>
            <a:chExt cx="4990985" cy="5132557"/>
          </a:xfrm>
        </p:grpSpPr>
        <p:grpSp>
          <p:nvGrpSpPr>
            <p:cNvPr id="43" name="组合 42">
              <a:extLst>
                <a:ext uri="{FF2B5EF4-FFF2-40B4-BE49-F238E27FC236}">
                  <a16:creationId xmlns:a16="http://schemas.microsoft.com/office/drawing/2014/main" id="{73611D3C-A8AA-45FB-9270-61D92FFFA321}"/>
                </a:ext>
              </a:extLst>
            </p:cNvPr>
            <p:cNvGrpSpPr/>
            <p:nvPr userDrawn="1"/>
          </p:nvGrpSpPr>
          <p:grpSpPr>
            <a:xfrm>
              <a:off x="0" y="1814946"/>
              <a:ext cx="3698628" cy="3693247"/>
              <a:chOff x="-33357" y="2313710"/>
              <a:chExt cx="3375724" cy="3370813"/>
            </a:xfrm>
          </p:grpSpPr>
          <p:sp>
            <p:nvSpPr>
              <p:cNvPr id="63" name="Freeform 5">
                <a:extLst>
                  <a:ext uri="{FF2B5EF4-FFF2-40B4-BE49-F238E27FC236}">
                    <a16:creationId xmlns:a16="http://schemas.microsoft.com/office/drawing/2014/main" id="{0914D188-B82E-4409-AC4F-10B3515867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33357" y="2313710"/>
                <a:ext cx="3375724" cy="3370813"/>
              </a:xfrm>
              <a:custGeom>
                <a:avLst/>
                <a:gdLst>
                  <a:gd name="T0" fmla="*/ 0 w 2062"/>
                  <a:gd name="T1" fmla="*/ 555 h 2059"/>
                  <a:gd name="T2" fmla="*/ 2062 w 2062"/>
                  <a:gd name="T3" fmla="*/ 0 h 2059"/>
                  <a:gd name="T4" fmla="*/ 1512 w 2062"/>
                  <a:gd name="T5" fmla="*/ 2059 h 2059"/>
                  <a:gd name="T6" fmla="*/ 0 w 2062"/>
                  <a:gd name="T7" fmla="*/ 555 h 2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62" h="2059">
                    <a:moveTo>
                      <a:pt x="0" y="555"/>
                    </a:moveTo>
                    <a:lnTo>
                      <a:pt x="2062" y="0"/>
                    </a:lnTo>
                    <a:lnTo>
                      <a:pt x="1512" y="2059"/>
                    </a:lnTo>
                    <a:lnTo>
                      <a:pt x="0" y="555"/>
                    </a:lnTo>
                    <a:close/>
                  </a:path>
                </a:pathLst>
              </a:custGeom>
              <a:solidFill>
                <a:srgbClr val="0E8E8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  <p:sp>
            <p:nvSpPr>
              <p:cNvPr id="64" name="Freeform 7">
                <a:extLst>
                  <a:ext uri="{FF2B5EF4-FFF2-40B4-BE49-F238E27FC236}">
                    <a16:creationId xmlns:a16="http://schemas.microsoft.com/office/drawing/2014/main" id="{37CDB30B-CDCB-432D-8EBF-084D764F6B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33357" y="3222306"/>
                <a:ext cx="2475313" cy="2462216"/>
              </a:xfrm>
              <a:custGeom>
                <a:avLst/>
                <a:gdLst>
                  <a:gd name="T0" fmla="*/ 0 w 1512"/>
                  <a:gd name="T1" fmla="*/ 0 h 1504"/>
                  <a:gd name="T2" fmla="*/ 1512 w 1512"/>
                  <a:gd name="T3" fmla="*/ 1504 h 1504"/>
                  <a:gd name="T4" fmla="*/ 1120 w 1512"/>
                  <a:gd name="T5" fmla="*/ 193 h 1504"/>
                  <a:gd name="T6" fmla="*/ 0 w 1512"/>
                  <a:gd name="T7" fmla="*/ 0 h 1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2" h="1504">
                    <a:moveTo>
                      <a:pt x="0" y="0"/>
                    </a:moveTo>
                    <a:lnTo>
                      <a:pt x="1512" y="1504"/>
                    </a:lnTo>
                    <a:lnTo>
                      <a:pt x="1120" y="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C0B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  <p:sp>
            <p:nvSpPr>
              <p:cNvPr id="65" name="Freeform 8">
                <a:extLst>
                  <a:ext uri="{FF2B5EF4-FFF2-40B4-BE49-F238E27FC236}">
                    <a16:creationId xmlns:a16="http://schemas.microsoft.com/office/drawing/2014/main" id="{DEE142AF-BE0F-4BD8-B623-4AD6C7A28A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800208" y="2313710"/>
                <a:ext cx="1542159" cy="3370813"/>
              </a:xfrm>
              <a:custGeom>
                <a:avLst/>
                <a:gdLst>
                  <a:gd name="T0" fmla="*/ 392 w 942"/>
                  <a:gd name="T1" fmla="*/ 2059 h 2059"/>
                  <a:gd name="T2" fmla="*/ 942 w 942"/>
                  <a:gd name="T3" fmla="*/ 0 h 2059"/>
                  <a:gd name="T4" fmla="*/ 0 w 942"/>
                  <a:gd name="T5" fmla="*/ 748 h 2059"/>
                  <a:gd name="T6" fmla="*/ 392 w 942"/>
                  <a:gd name="T7" fmla="*/ 2059 h 2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42" h="2059">
                    <a:moveTo>
                      <a:pt x="392" y="2059"/>
                    </a:moveTo>
                    <a:lnTo>
                      <a:pt x="942" y="0"/>
                    </a:lnTo>
                    <a:lnTo>
                      <a:pt x="0" y="748"/>
                    </a:lnTo>
                    <a:lnTo>
                      <a:pt x="392" y="2059"/>
                    </a:lnTo>
                    <a:close/>
                  </a:path>
                </a:pathLst>
              </a:custGeom>
              <a:solidFill>
                <a:srgbClr val="10A69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</p:grp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BC546083-790D-4158-8A50-223219FC54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0" y="3884886"/>
              <a:ext cx="1746891" cy="2817918"/>
            </a:xfrm>
            <a:custGeom>
              <a:avLst/>
              <a:gdLst>
                <a:gd name="connsiteX0" fmla="*/ 1746891 w 1746891"/>
                <a:gd name="connsiteY0" fmla="*/ 0 h 2817918"/>
                <a:gd name="connsiteX1" fmla="*/ 1007883 w 1746891"/>
                <a:gd name="connsiteY1" fmla="*/ 2817918 h 2817918"/>
                <a:gd name="connsiteX2" fmla="*/ 0 w 1746891"/>
                <a:gd name="connsiteY2" fmla="*/ 1825729 h 2817918"/>
                <a:gd name="connsiteX3" fmla="*/ 0 w 1746891"/>
                <a:gd name="connsiteY3" fmla="*/ 482401 h 281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91" h="2817918">
                  <a:moveTo>
                    <a:pt x="1746891" y="0"/>
                  </a:moveTo>
                  <a:lnTo>
                    <a:pt x="1007883" y="2817918"/>
                  </a:lnTo>
                  <a:lnTo>
                    <a:pt x="0" y="1825729"/>
                  </a:lnTo>
                  <a:lnTo>
                    <a:pt x="0" y="48240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BE6D86E6-4F62-4647-ABA9-52A2B191A1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0" y="5072864"/>
              <a:ext cx="1007883" cy="1629939"/>
            </a:xfrm>
            <a:custGeom>
              <a:avLst/>
              <a:gdLst>
                <a:gd name="connsiteX0" fmla="*/ 0 w 1007883"/>
                <a:gd name="connsiteY0" fmla="*/ 0 h 1629939"/>
                <a:gd name="connsiteX1" fmla="*/ 467976 w 1007883"/>
                <a:gd name="connsiteY1" fmla="*/ 180622 h 1629939"/>
                <a:gd name="connsiteX2" fmla="*/ 1007883 w 1007883"/>
                <a:gd name="connsiteY2" fmla="*/ 1629939 h 1629939"/>
                <a:gd name="connsiteX3" fmla="*/ 0 w 1007883"/>
                <a:gd name="connsiteY3" fmla="*/ 637750 h 1629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883" h="1629939">
                  <a:moveTo>
                    <a:pt x="0" y="0"/>
                  </a:moveTo>
                  <a:lnTo>
                    <a:pt x="467976" y="180622"/>
                  </a:lnTo>
                  <a:lnTo>
                    <a:pt x="1007883" y="1629939"/>
                  </a:lnTo>
                  <a:lnTo>
                    <a:pt x="0" y="637750"/>
                  </a:lnTo>
                  <a:close/>
                </a:path>
              </a:pathLst>
            </a:custGeom>
            <a:solidFill>
              <a:srgbClr val="F0F0F0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46" name="Freeform 31">
              <a:extLst>
                <a:ext uri="{FF2B5EF4-FFF2-40B4-BE49-F238E27FC236}">
                  <a16:creationId xmlns:a16="http://schemas.microsoft.com/office/drawing/2014/main" id="{C65A23F7-63DC-4FF4-9C21-CCE5D8D46B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7976" y="3884886"/>
              <a:ext cx="1278914" cy="2817918"/>
            </a:xfrm>
            <a:custGeom>
              <a:avLst/>
              <a:gdLst>
                <a:gd name="T0" fmla="*/ 301 w 713"/>
                <a:gd name="T1" fmla="*/ 1571 h 1571"/>
                <a:gd name="T2" fmla="*/ 713 w 713"/>
                <a:gd name="T3" fmla="*/ 0 h 1571"/>
                <a:gd name="T4" fmla="*/ 0 w 713"/>
                <a:gd name="T5" fmla="*/ 763 h 1571"/>
                <a:gd name="T6" fmla="*/ 301 w 713"/>
                <a:gd name="T7" fmla="*/ 1571 h 1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3" h="1571">
                  <a:moveTo>
                    <a:pt x="301" y="1571"/>
                  </a:moveTo>
                  <a:lnTo>
                    <a:pt x="713" y="0"/>
                  </a:lnTo>
                  <a:lnTo>
                    <a:pt x="0" y="763"/>
                  </a:lnTo>
                  <a:lnTo>
                    <a:pt x="301" y="1571"/>
                  </a:lnTo>
                  <a:close/>
                </a:path>
              </a:pathLst>
            </a:custGeom>
            <a:solidFill>
              <a:srgbClr val="F0F0F0">
                <a:lumMod val="9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grpSp>
          <p:nvGrpSpPr>
            <p:cNvPr id="47" name="组合 46">
              <a:extLst>
                <a:ext uri="{FF2B5EF4-FFF2-40B4-BE49-F238E27FC236}">
                  <a16:creationId xmlns:a16="http://schemas.microsoft.com/office/drawing/2014/main" id="{1F021ED7-2C0E-4B75-8D8F-170EBA62AB7E}"/>
                </a:ext>
              </a:extLst>
            </p:cNvPr>
            <p:cNvGrpSpPr/>
            <p:nvPr userDrawn="1"/>
          </p:nvGrpSpPr>
          <p:grpSpPr>
            <a:xfrm>
              <a:off x="1515683" y="4961112"/>
              <a:ext cx="1562320" cy="1569496"/>
              <a:chOff x="1350001" y="5185204"/>
              <a:chExt cx="1425924" cy="1432473"/>
            </a:xfrm>
          </p:grpSpPr>
          <p:sp>
            <p:nvSpPr>
              <p:cNvPr id="60" name="Freeform 33">
                <a:extLst>
                  <a:ext uri="{FF2B5EF4-FFF2-40B4-BE49-F238E27FC236}">
                    <a16:creationId xmlns:a16="http://schemas.microsoft.com/office/drawing/2014/main" id="{463AFA2A-02CE-4BC6-A44C-C7EB2A1F2C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50001" y="5185204"/>
                <a:ext cx="1425924" cy="1432473"/>
              </a:xfrm>
              <a:custGeom>
                <a:avLst/>
                <a:gdLst>
                  <a:gd name="T0" fmla="*/ 0 w 871"/>
                  <a:gd name="T1" fmla="*/ 875 h 875"/>
                  <a:gd name="T2" fmla="*/ 224 w 871"/>
                  <a:gd name="T3" fmla="*/ 0 h 875"/>
                  <a:gd name="T4" fmla="*/ 871 w 871"/>
                  <a:gd name="T5" fmla="*/ 631 h 875"/>
                  <a:gd name="T6" fmla="*/ 0 w 871"/>
                  <a:gd name="T7" fmla="*/ 875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1" h="875">
                    <a:moveTo>
                      <a:pt x="0" y="875"/>
                    </a:moveTo>
                    <a:lnTo>
                      <a:pt x="224" y="0"/>
                    </a:lnTo>
                    <a:lnTo>
                      <a:pt x="871" y="631"/>
                    </a:lnTo>
                    <a:lnTo>
                      <a:pt x="0" y="875"/>
                    </a:lnTo>
                    <a:close/>
                  </a:path>
                </a:pathLst>
              </a:custGeom>
              <a:solidFill>
                <a:srgbClr val="0E8E8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  <p:sp>
            <p:nvSpPr>
              <p:cNvPr id="61" name="Freeform 34">
                <a:extLst>
                  <a:ext uri="{FF2B5EF4-FFF2-40B4-BE49-F238E27FC236}">
                    <a16:creationId xmlns:a16="http://schemas.microsoft.com/office/drawing/2014/main" id="{B16DF211-5985-4CBB-B973-58863085B8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50001" y="5185204"/>
                <a:ext cx="500956" cy="1432473"/>
              </a:xfrm>
              <a:custGeom>
                <a:avLst/>
                <a:gdLst>
                  <a:gd name="T0" fmla="*/ 0 w 306"/>
                  <a:gd name="T1" fmla="*/ 875 h 875"/>
                  <a:gd name="T2" fmla="*/ 224 w 306"/>
                  <a:gd name="T3" fmla="*/ 0 h 875"/>
                  <a:gd name="T4" fmla="*/ 306 w 306"/>
                  <a:gd name="T5" fmla="*/ 504 h 875"/>
                  <a:gd name="T6" fmla="*/ 0 w 306"/>
                  <a:gd name="T7" fmla="*/ 875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6" h="875">
                    <a:moveTo>
                      <a:pt x="0" y="875"/>
                    </a:moveTo>
                    <a:lnTo>
                      <a:pt x="224" y="0"/>
                    </a:lnTo>
                    <a:lnTo>
                      <a:pt x="306" y="504"/>
                    </a:lnTo>
                    <a:lnTo>
                      <a:pt x="0" y="875"/>
                    </a:lnTo>
                    <a:close/>
                  </a:path>
                </a:pathLst>
              </a:custGeom>
              <a:solidFill>
                <a:srgbClr val="10A69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  <p:sp>
            <p:nvSpPr>
              <p:cNvPr id="62" name="Freeform 35">
                <a:extLst>
                  <a:ext uri="{FF2B5EF4-FFF2-40B4-BE49-F238E27FC236}">
                    <a16:creationId xmlns:a16="http://schemas.microsoft.com/office/drawing/2014/main" id="{B390BD59-CDEC-4773-94CB-780E55A05B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50001" y="6010308"/>
                <a:ext cx="1425924" cy="607369"/>
              </a:xfrm>
              <a:custGeom>
                <a:avLst/>
                <a:gdLst>
                  <a:gd name="T0" fmla="*/ 0 w 871"/>
                  <a:gd name="T1" fmla="*/ 371 h 371"/>
                  <a:gd name="T2" fmla="*/ 871 w 871"/>
                  <a:gd name="T3" fmla="*/ 127 h 371"/>
                  <a:gd name="T4" fmla="*/ 306 w 871"/>
                  <a:gd name="T5" fmla="*/ 0 h 371"/>
                  <a:gd name="T6" fmla="*/ 0 w 871"/>
                  <a:gd name="T7" fmla="*/ 37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1" h="371">
                    <a:moveTo>
                      <a:pt x="0" y="371"/>
                    </a:moveTo>
                    <a:lnTo>
                      <a:pt x="871" y="127"/>
                    </a:lnTo>
                    <a:lnTo>
                      <a:pt x="306" y="0"/>
                    </a:lnTo>
                    <a:lnTo>
                      <a:pt x="0" y="371"/>
                    </a:lnTo>
                    <a:close/>
                  </a:path>
                </a:pathLst>
              </a:custGeom>
              <a:solidFill>
                <a:srgbClr val="14C0B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</p:grpSp>
        <p:grpSp>
          <p:nvGrpSpPr>
            <p:cNvPr id="48" name="组合 47">
              <a:extLst>
                <a:ext uri="{FF2B5EF4-FFF2-40B4-BE49-F238E27FC236}">
                  <a16:creationId xmlns:a16="http://schemas.microsoft.com/office/drawing/2014/main" id="{747FB017-388D-4FDD-A18A-08F2B9D0FD74}"/>
                </a:ext>
              </a:extLst>
            </p:cNvPr>
            <p:cNvGrpSpPr/>
            <p:nvPr userDrawn="1"/>
          </p:nvGrpSpPr>
          <p:grpSpPr>
            <a:xfrm rot="19800000">
              <a:off x="2689563" y="3277532"/>
              <a:ext cx="2301422" cy="2305825"/>
              <a:chOff x="-899390" y="4202937"/>
              <a:chExt cx="2566991" cy="2571903"/>
            </a:xfrm>
          </p:grpSpPr>
          <p:sp>
            <p:nvSpPr>
              <p:cNvPr id="57" name="Freeform 29">
                <a:extLst>
                  <a:ext uri="{FF2B5EF4-FFF2-40B4-BE49-F238E27FC236}">
                    <a16:creationId xmlns:a16="http://schemas.microsoft.com/office/drawing/2014/main" id="{38A0475C-D494-4F6F-9B1A-C09AA26369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899390" y="4202937"/>
                <a:ext cx="2566991" cy="2571903"/>
              </a:xfrm>
              <a:custGeom>
                <a:avLst/>
                <a:gdLst>
                  <a:gd name="T0" fmla="*/ 1156 w 1568"/>
                  <a:gd name="T1" fmla="*/ 1571 h 1571"/>
                  <a:gd name="T2" fmla="*/ 0 w 1568"/>
                  <a:gd name="T3" fmla="*/ 433 h 1571"/>
                  <a:gd name="T4" fmla="*/ 1568 w 1568"/>
                  <a:gd name="T5" fmla="*/ 0 h 1571"/>
                  <a:gd name="T6" fmla="*/ 1156 w 1568"/>
                  <a:gd name="T7" fmla="*/ 1571 h 1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8" h="1571">
                    <a:moveTo>
                      <a:pt x="1156" y="1571"/>
                    </a:moveTo>
                    <a:lnTo>
                      <a:pt x="0" y="433"/>
                    </a:lnTo>
                    <a:lnTo>
                      <a:pt x="1568" y="0"/>
                    </a:lnTo>
                    <a:lnTo>
                      <a:pt x="1156" y="1571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  <p:sp>
            <p:nvSpPr>
              <p:cNvPr id="58" name="Freeform 30">
                <a:extLst>
                  <a:ext uri="{FF2B5EF4-FFF2-40B4-BE49-F238E27FC236}">
                    <a16:creationId xmlns:a16="http://schemas.microsoft.com/office/drawing/2014/main" id="{ADFC2B1F-70C4-478E-8568-5757CD90AF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899390" y="4911806"/>
                <a:ext cx="1892501" cy="1863033"/>
              </a:xfrm>
              <a:custGeom>
                <a:avLst/>
                <a:gdLst>
                  <a:gd name="T0" fmla="*/ 1156 w 1156"/>
                  <a:gd name="T1" fmla="*/ 1138 h 1138"/>
                  <a:gd name="T2" fmla="*/ 0 w 1156"/>
                  <a:gd name="T3" fmla="*/ 0 h 1138"/>
                  <a:gd name="T4" fmla="*/ 855 w 1156"/>
                  <a:gd name="T5" fmla="*/ 330 h 1138"/>
                  <a:gd name="T6" fmla="*/ 1156 w 1156"/>
                  <a:gd name="T7" fmla="*/ 1138 h 1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56" h="1138">
                    <a:moveTo>
                      <a:pt x="1156" y="1138"/>
                    </a:moveTo>
                    <a:lnTo>
                      <a:pt x="0" y="0"/>
                    </a:lnTo>
                    <a:lnTo>
                      <a:pt x="855" y="330"/>
                    </a:lnTo>
                    <a:lnTo>
                      <a:pt x="1156" y="1138"/>
                    </a:lnTo>
                    <a:close/>
                  </a:path>
                </a:pathLst>
              </a:custGeom>
              <a:solidFill>
                <a:srgbClr val="F0F0F0">
                  <a:lumMod val="75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  <p:sp>
            <p:nvSpPr>
              <p:cNvPr id="59" name="Freeform 31">
                <a:extLst>
                  <a:ext uri="{FF2B5EF4-FFF2-40B4-BE49-F238E27FC236}">
                    <a16:creationId xmlns:a16="http://schemas.microsoft.com/office/drawing/2014/main" id="{65366FA5-50D4-4F53-9EF5-440F07255F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00341" y="4202937"/>
                <a:ext cx="1167260" cy="2571903"/>
              </a:xfrm>
              <a:custGeom>
                <a:avLst/>
                <a:gdLst>
                  <a:gd name="T0" fmla="*/ 301 w 713"/>
                  <a:gd name="T1" fmla="*/ 1571 h 1571"/>
                  <a:gd name="T2" fmla="*/ 713 w 713"/>
                  <a:gd name="T3" fmla="*/ 0 h 1571"/>
                  <a:gd name="T4" fmla="*/ 0 w 713"/>
                  <a:gd name="T5" fmla="*/ 763 h 1571"/>
                  <a:gd name="T6" fmla="*/ 301 w 713"/>
                  <a:gd name="T7" fmla="*/ 1571 h 1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3" h="1571">
                    <a:moveTo>
                      <a:pt x="301" y="1571"/>
                    </a:moveTo>
                    <a:lnTo>
                      <a:pt x="713" y="0"/>
                    </a:lnTo>
                    <a:lnTo>
                      <a:pt x="0" y="763"/>
                    </a:lnTo>
                    <a:lnTo>
                      <a:pt x="301" y="1571"/>
                    </a:lnTo>
                    <a:close/>
                  </a:path>
                </a:pathLst>
              </a:custGeom>
              <a:solidFill>
                <a:srgbClr val="F0F0F0">
                  <a:lumMod val="9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</p:grpSp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1E5C4357-04F9-4DE4-9E47-89F2551B4CE1}"/>
                </a:ext>
              </a:extLst>
            </p:cNvPr>
            <p:cNvGrpSpPr/>
            <p:nvPr userDrawn="1"/>
          </p:nvGrpSpPr>
          <p:grpSpPr>
            <a:xfrm rot="12600000">
              <a:off x="2990757" y="4894091"/>
              <a:ext cx="1689356" cy="1697115"/>
              <a:chOff x="1350001" y="5185204"/>
              <a:chExt cx="1425924" cy="1432473"/>
            </a:xfrm>
          </p:grpSpPr>
          <p:sp>
            <p:nvSpPr>
              <p:cNvPr id="54" name="Freeform 33">
                <a:extLst>
                  <a:ext uri="{FF2B5EF4-FFF2-40B4-BE49-F238E27FC236}">
                    <a16:creationId xmlns:a16="http://schemas.microsoft.com/office/drawing/2014/main" id="{D6EC71A4-085C-479E-AF55-3516DF72F1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50001" y="5185204"/>
                <a:ext cx="1425924" cy="1432473"/>
              </a:xfrm>
              <a:custGeom>
                <a:avLst/>
                <a:gdLst>
                  <a:gd name="T0" fmla="*/ 0 w 871"/>
                  <a:gd name="T1" fmla="*/ 875 h 875"/>
                  <a:gd name="T2" fmla="*/ 224 w 871"/>
                  <a:gd name="T3" fmla="*/ 0 h 875"/>
                  <a:gd name="T4" fmla="*/ 871 w 871"/>
                  <a:gd name="T5" fmla="*/ 631 h 875"/>
                  <a:gd name="T6" fmla="*/ 0 w 871"/>
                  <a:gd name="T7" fmla="*/ 875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1" h="875">
                    <a:moveTo>
                      <a:pt x="0" y="875"/>
                    </a:moveTo>
                    <a:lnTo>
                      <a:pt x="224" y="0"/>
                    </a:lnTo>
                    <a:lnTo>
                      <a:pt x="871" y="631"/>
                    </a:lnTo>
                    <a:lnTo>
                      <a:pt x="0" y="875"/>
                    </a:lnTo>
                    <a:close/>
                  </a:path>
                </a:pathLst>
              </a:custGeom>
              <a:solidFill>
                <a:srgbClr val="0E8E8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  <p:sp>
            <p:nvSpPr>
              <p:cNvPr id="55" name="Freeform 34">
                <a:extLst>
                  <a:ext uri="{FF2B5EF4-FFF2-40B4-BE49-F238E27FC236}">
                    <a16:creationId xmlns:a16="http://schemas.microsoft.com/office/drawing/2014/main" id="{AE3B02D4-6D0E-44AB-9F0B-C061F52AF7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50001" y="5185204"/>
                <a:ext cx="500956" cy="1432473"/>
              </a:xfrm>
              <a:custGeom>
                <a:avLst/>
                <a:gdLst>
                  <a:gd name="T0" fmla="*/ 0 w 306"/>
                  <a:gd name="T1" fmla="*/ 875 h 875"/>
                  <a:gd name="T2" fmla="*/ 224 w 306"/>
                  <a:gd name="T3" fmla="*/ 0 h 875"/>
                  <a:gd name="T4" fmla="*/ 306 w 306"/>
                  <a:gd name="T5" fmla="*/ 504 h 875"/>
                  <a:gd name="T6" fmla="*/ 0 w 306"/>
                  <a:gd name="T7" fmla="*/ 875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6" h="875">
                    <a:moveTo>
                      <a:pt x="0" y="875"/>
                    </a:moveTo>
                    <a:lnTo>
                      <a:pt x="224" y="0"/>
                    </a:lnTo>
                    <a:lnTo>
                      <a:pt x="306" y="504"/>
                    </a:lnTo>
                    <a:lnTo>
                      <a:pt x="0" y="875"/>
                    </a:lnTo>
                    <a:close/>
                  </a:path>
                </a:pathLst>
              </a:custGeom>
              <a:solidFill>
                <a:srgbClr val="10A69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  <p:sp>
            <p:nvSpPr>
              <p:cNvPr id="56" name="Freeform 35">
                <a:extLst>
                  <a:ext uri="{FF2B5EF4-FFF2-40B4-BE49-F238E27FC236}">
                    <a16:creationId xmlns:a16="http://schemas.microsoft.com/office/drawing/2014/main" id="{20A6C4C6-3A51-4523-9C8C-030A44668C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50001" y="6010308"/>
                <a:ext cx="1425924" cy="607369"/>
              </a:xfrm>
              <a:custGeom>
                <a:avLst/>
                <a:gdLst>
                  <a:gd name="T0" fmla="*/ 0 w 871"/>
                  <a:gd name="T1" fmla="*/ 371 h 371"/>
                  <a:gd name="T2" fmla="*/ 871 w 871"/>
                  <a:gd name="T3" fmla="*/ 127 h 371"/>
                  <a:gd name="T4" fmla="*/ 306 w 871"/>
                  <a:gd name="T5" fmla="*/ 0 h 371"/>
                  <a:gd name="T6" fmla="*/ 0 w 871"/>
                  <a:gd name="T7" fmla="*/ 37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1" h="371">
                    <a:moveTo>
                      <a:pt x="0" y="371"/>
                    </a:moveTo>
                    <a:lnTo>
                      <a:pt x="871" y="127"/>
                    </a:lnTo>
                    <a:lnTo>
                      <a:pt x="306" y="0"/>
                    </a:lnTo>
                    <a:lnTo>
                      <a:pt x="0" y="371"/>
                    </a:lnTo>
                    <a:close/>
                  </a:path>
                </a:pathLst>
              </a:custGeom>
              <a:solidFill>
                <a:srgbClr val="14C0B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endParaRPr>
              </a:p>
            </p:txBody>
          </p:sp>
        </p:grp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F3EF4DB4-C1D7-4F4D-A933-9802A2FD5672}"/>
                </a:ext>
              </a:extLst>
            </p:cNvPr>
            <p:cNvSpPr>
              <a:spLocks/>
            </p:cNvSpPr>
            <p:nvPr userDrawn="1"/>
          </p:nvSpPr>
          <p:spPr bwMode="auto">
            <a:xfrm rot="5189261">
              <a:off x="2860960" y="6190506"/>
              <a:ext cx="631486" cy="750679"/>
            </a:xfrm>
            <a:custGeom>
              <a:avLst/>
              <a:gdLst>
                <a:gd name="connsiteX0" fmla="*/ 0 w 631486"/>
                <a:gd name="connsiteY0" fmla="*/ 174384 h 750679"/>
                <a:gd name="connsiteX1" fmla="*/ 631486 w 631486"/>
                <a:gd name="connsiteY1" fmla="*/ 0 h 750679"/>
                <a:gd name="connsiteX2" fmla="*/ 585410 w 631486"/>
                <a:gd name="connsiteY2" fmla="*/ 750679 h 750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1486" h="750679">
                  <a:moveTo>
                    <a:pt x="0" y="174384"/>
                  </a:moveTo>
                  <a:lnTo>
                    <a:pt x="631486" y="0"/>
                  </a:lnTo>
                  <a:lnTo>
                    <a:pt x="585410" y="750679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EA7FB66C-95B9-4A77-B7AE-BD55FB8D425A}"/>
                </a:ext>
              </a:extLst>
            </p:cNvPr>
            <p:cNvSpPr>
              <a:spLocks/>
            </p:cNvSpPr>
            <p:nvPr userDrawn="1"/>
          </p:nvSpPr>
          <p:spPr bwMode="auto">
            <a:xfrm rot="5189261">
              <a:off x="2785699" y="6270528"/>
              <a:ext cx="606416" cy="576295"/>
            </a:xfrm>
            <a:custGeom>
              <a:avLst/>
              <a:gdLst>
                <a:gd name="connsiteX0" fmla="*/ 0 w 606416"/>
                <a:gd name="connsiteY0" fmla="*/ 0 h 576295"/>
                <a:gd name="connsiteX1" fmla="*/ 606416 w 606416"/>
                <a:gd name="connsiteY1" fmla="*/ 234055 h 576295"/>
                <a:gd name="connsiteX2" fmla="*/ 585410 w 606416"/>
                <a:gd name="connsiteY2" fmla="*/ 576295 h 576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416" h="576295">
                  <a:moveTo>
                    <a:pt x="0" y="0"/>
                  </a:moveTo>
                  <a:lnTo>
                    <a:pt x="606416" y="234055"/>
                  </a:lnTo>
                  <a:lnTo>
                    <a:pt x="585410" y="576295"/>
                  </a:lnTo>
                  <a:close/>
                </a:path>
              </a:pathLst>
            </a:custGeom>
            <a:solidFill>
              <a:srgbClr val="F0F0F0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D5829EBE-9BB5-4A91-8264-8C7A391B5F31}"/>
                </a:ext>
              </a:extLst>
            </p:cNvPr>
            <p:cNvSpPr>
              <a:spLocks/>
            </p:cNvSpPr>
            <p:nvPr userDrawn="1"/>
          </p:nvSpPr>
          <p:spPr bwMode="auto">
            <a:xfrm rot="14413077">
              <a:off x="2085024" y="6535142"/>
              <a:ext cx="233740" cy="420980"/>
            </a:xfrm>
            <a:custGeom>
              <a:avLst/>
              <a:gdLst>
                <a:gd name="connsiteX0" fmla="*/ 233740 w 233740"/>
                <a:gd name="connsiteY0" fmla="*/ 420980 h 420980"/>
                <a:gd name="connsiteX1" fmla="*/ 0 w 233740"/>
                <a:gd name="connsiteY1" fmla="*/ 188477 h 420980"/>
                <a:gd name="connsiteX2" fmla="*/ 107863 w 233740"/>
                <a:gd name="connsiteY2" fmla="*/ 0 h 42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740" h="420980">
                  <a:moveTo>
                    <a:pt x="233740" y="420980"/>
                  </a:moveTo>
                  <a:lnTo>
                    <a:pt x="0" y="188477"/>
                  </a:lnTo>
                  <a:lnTo>
                    <a:pt x="107863" y="0"/>
                  </a:lnTo>
                  <a:close/>
                </a:path>
              </a:pathLst>
            </a:custGeom>
            <a:solidFill>
              <a:srgbClr val="14C0B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5AB618A8-B8D3-466B-AD1E-91DC35225DCA}"/>
                </a:ext>
              </a:extLst>
            </p:cNvPr>
            <p:cNvSpPr>
              <a:spLocks/>
            </p:cNvSpPr>
            <p:nvPr userDrawn="1"/>
          </p:nvSpPr>
          <p:spPr bwMode="auto">
            <a:xfrm rot="14413077">
              <a:off x="1603089" y="6193125"/>
              <a:ext cx="417400" cy="1091355"/>
            </a:xfrm>
            <a:custGeom>
              <a:avLst/>
              <a:gdLst>
                <a:gd name="connsiteX0" fmla="*/ 125877 w 417400"/>
                <a:gd name="connsiteY0" fmla="*/ 1091355 h 1091355"/>
                <a:gd name="connsiteX1" fmla="*/ 0 w 417400"/>
                <a:gd name="connsiteY1" fmla="*/ 670375 h 1091355"/>
                <a:gd name="connsiteX2" fmla="*/ 355536 w 417400"/>
                <a:gd name="connsiteY2" fmla="*/ 49124 h 1091355"/>
                <a:gd name="connsiteX3" fmla="*/ 417400 w 417400"/>
                <a:gd name="connsiteY3" fmla="*/ 0 h 10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400" h="1091355">
                  <a:moveTo>
                    <a:pt x="125877" y="1091355"/>
                  </a:moveTo>
                  <a:lnTo>
                    <a:pt x="0" y="670375"/>
                  </a:lnTo>
                  <a:lnTo>
                    <a:pt x="355536" y="49124"/>
                  </a:lnTo>
                  <a:lnTo>
                    <a:pt x="417400" y="0"/>
                  </a:lnTo>
                  <a:close/>
                </a:path>
              </a:pathLst>
            </a:custGeom>
            <a:solidFill>
              <a:srgbClr val="10A6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3890607D-2FE5-4937-805C-1C5C9864F26C}"/>
              </a:ext>
            </a:extLst>
          </p:cNvPr>
          <p:cNvGrpSpPr/>
          <p:nvPr/>
        </p:nvGrpSpPr>
        <p:grpSpPr>
          <a:xfrm>
            <a:off x="9774834" y="0"/>
            <a:ext cx="2417166" cy="3285611"/>
            <a:chOff x="9774834" y="0"/>
            <a:chExt cx="2417166" cy="3285611"/>
          </a:xfrm>
        </p:grpSpPr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E5B091BF-3676-448E-9212-241A5507BA14}"/>
                </a:ext>
              </a:extLst>
            </p:cNvPr>
            <p:cNvSpPr/>
            <p:nvPr/>
          </p:nvSpPr>
          <p:spPr>
            <a:xfrm>
              <a:off x="10569108" y="287512"/>
              <a:ext cx="1622892" cy="2444653"/>
            </a:xfrm>
            <a:custGeom>
              <a:avLst/>
              <a:gdLst>
                <a:gd name="connsiteX0" fmla="*/ 652542 w 1622892"/>
                <a:gd name="connsiteY0" fmla="*/ 0 h 2444653"/>
                <a:gd name="connsiteX1" fmla="*/ 1622892 w 1622892"/>
                <a:gd name="connsiteY1" fmla="*/ 968289 h 2444653"/>
                <a:gd name="connsiteX2" fmla="*/ 1622892 w 1622892"/>
                <a:gd name="connsiteY2" fmla="*/ 2008935 h 2444653"/>
                <a:gd name="connsiteX3" fmla="*/ 0 w 1622892"/>
                <a:gd name="connsiteY3" fmla="*/ 2444653 h 244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2892" h="2444653">
                  <a:moveTo>
                    <a:pt x="652542" y="0"/>
                  </a:moveTo>
                  <a:lnTo>
                    <a:pt x="1622892" y="968289"/>
                  </a:lnTo>
                  <a:lnTo>
                    <a:pt x="1622892" y="2008935"/>
                  </a:lnTo>
                  <a:lnTo>
                    <a:pt x="0" y="2444653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5D77D032-2F76-4D5C-B4ED-1C7D7B77BAE2}"/>
                </a:ext>
              </a:extLst>
            </p:cNvPr>
            <p:cNvSpPr/>
            <p:nvPr/>
          </p:nvSpPr>
          <p:spPr>
            <a:xfrm>
              <a:off x="10569108" y="1843720"/>
              <a:ext cx="1622892" cy="888447"/>
            </a:xfrm>
            <a:custGeom>
              <a:avLst/>
              <a:gdLst>
                <a:gd name="connsiteX0" fmla="*/ 1114838 w 1622892"/>
                <a:gd name="connsiteY0" fmla="*/ 0 h 888447"/>
                <a:gd name="connsiteX1" fmla="*/ 1622892 w 1622892"/>
                <a:gd name="connsiteY1" fmla="*/ 88674 h 888447"/>
                <a:gd name="connsiteX2" fmla="*/ 1622892 w 1622892"/>
                <a:gd name="connsiteY2" fmla="*/ 452729 h 888447"/>
                <a:gd name="connsiteX3" fmla="*/ 0 w 1622892"/>
                <a:gd name="connsiteY3" fmla="*/ 888447 h 88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2892" h="888447">
                  <a:moveTo>
                    <a:pt x="1114838" y="0"/>
                  </a:moveTo>
                  <a:lnTo>
                    <a:pt x="1622892" y="88674"/>
                  </a:lnTo>
                  <a:lnTo>
                    <a:pt x="1622892" y="452729"/>
                  </a:lnTo>
                  <a:lnTo>
                    <a:pt x="0" y="888447"/>
                  </a:lnTo>
                  <a:close/>
                </a:path>
              </a:pathLst>
            </a:custGeom>
            <a:solidFill>
              <a:srgbClr val="D8D8D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1A9BD03C-9580-4B09-9C07-F212DC3FB38F}"/>
                </a:ext>
              </a:extLst>
            </p:cNvPr>
            <p:cNvSpPr/>
            <p:nvPr/>
          </p:nvSpPr>
          <p:spPr>
            <a:xfrm>
              <a:off x="11221649" y="287512"/>
              <a:ext cx="970351" cy="1644881"/>
            </a:xfrm>
            <a:custGeom>
              <a:avLst/>
              <a:gdLst>
                <a:gd name="connsiteX0" fmla="*/ 0 w 970351"/>
                <a:gd name="connsiteY0" fmla="*/ 0 h 1644881"/>
                <a:gd name="connsiteX1" fmla="*/ 970351 w 970351"/>
                <a:gd name="connsiteY1" fmla="*/ 968290 h 1644881"/>
                <a:gd name="connsiteX2" fmla="*/ 970351 w 970351"/>
                <a:gd name="connsiteY2" fmla="*/ 1644881 h 1644881"/>
                <a:gd name="connsiteX3" fmla="*/ 462297 w 970351"/>
                <a:gd name="connsiteY3" fmla="*/ 1556208 h 164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0351" h="1644881">
                  <a:moveTo>
                    <a:pt x="0" y="0"/>
                  </a:moveTo>
                  <a:lnTo>
                    <a:pt x="970351" y="968290"/>
                  </a:lnTo>
                  <a:lnTo>
                    <a:pt x="970351" y="1644881"/>
                  </a:lnTo>
                  <a:lnTo>
                    <a:pt x="462297" y="1556208"/>
                  </a:ln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AE6873C1-00E0-4AB2-8D45-A1E2AEF1C4A7}"/>
                </a:ext>
              </a:extLst>
            </p:cNvPr>
            <p:cNvSpPr/>
            <p:nvPr/>
          </p:nvSpPr>
          <p:spPr>
            <a:xfrm>
              <a:off x="9774834" y="22121"/>
              <a:ext cx="1483914" cy="1483913"/>
            </a:xfrm>
            <a:custGeom>
              <a:avLst/>
              <a:gdLst>
                <a:gd name="connsiteX0" fmla="*/ 14268 w 1483913"/>
                <a:gd name="connsiteY0" fmla="*/ 398564 h 1483913"/>
                <a:gd name="connsiteX1" fmla="*/ 1479158 w 1483913"/>
                <a:gd name="connsiteY1" fmla="*/ 14268 h 1483913"/>
                <a:gd name="connsiteX2" fmla="*/ 1079642 w 1483913"/>
                <a:gd name="connsiteY2" fmla="*/ 1475353 h 148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913" h="1483913">
                  <a:moveTo>
                    <a:pt x="14268" y="398564"/>
                  </a:moveTo>
                  <a:lnTo>
                    <a:pt x="1479158" y="14268"/>
                  </a:lnTo>
                  <a:lnTo>
                    <a:pt x="1079642" y="1475353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4C7C72F1-6152-4C88-B8B5-D487AD6A7BDE}"/>
                </a:ext>
              </a:extLst>
            </p:cNvPr>
            <p:cNvSpPr/>
            <p:nvPr/>
          </p:nvSpPr>
          <p:spPr>
            <a:xfrm>
              <a:off x="9774834" y="22121"/>
              <a:ext cx="1483914" cy="551711"/>
            </a:xfrm>
            <a:custGeom>
              <a:avLst/>
              <a:gdLst>
                <a:gd name="connsiteX0" fmla="*/ 14268 w 1483913"/>
                <a:gd name="connsiteY0" fmla="*/ 398564 h 551711"/>
                <a:gd name="connsiteX1" fmla="*/ 1479158 w 1483913"/>
                <a:gd name="connsiteY1" fmla="*/ 14268 h 551711"/>
                <a:gd name="connsiteX2" fmla="*/ 809494 w 1483913"/>
                <a:gd name="connsiteY2" fmla="*/ 541248 h 55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913" h="551711">
                  <a:moveTo>
                    <a:pt x="14268" y="398564"/>
                  </a:moveTo>
                  <a:lnTo>
                    <a:pt x="1479158" y="14268"/>
                  </a:lnTo>
                  <a:lnTo>
                    <a:pt x="809494" y="541248"/>
                  </a:ln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012F6409-CBEF-43D1-9CFF-8744D669C851}"/>
                </a:ext>
              </a:extLst>
            </p:cNvPr>
            <p:cNvSpPr/>
            <p:nvPr/>
          </p:nvSpPr>
          <p:spPr>
            <a:xfrm>
              <a:off x="10570059" y="22121"/>
              <a:ext cx="684883" cy="1483913"/>
            </a:xfrm>
            <a:custGeom>
              <a:avLst/>
              <a:gdLst>
                <a:gd name="connsiteX0" fmla="*/ 284417 w 684883"/>
                <a:gd name="connsiteY0" fmla="*/ 1475353 h 1483913"/>
                <a:gd name="connsiteX1" fmla="*/ 683932 w 684883"/>
                <a:gd name="connsiteY1" fmla="*/ 14268 h 1483913"/>
                <a:gd name="connsiteX2" fmla="*/ 14268 w 684883"/>
                <a:gd name="connsiteY2" fmla="*/ 541248 h 148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4883" h="1483913">
                  <a:moveTo>
                    <a:pt x="284417" y="1475353"/>
                  </a:moveTo>
                  <a:lnTo>
                    <a:pt x="683932" y="14268"/>
                  </a:lnTo>
                  <a:lnTo>
                    <a:pt x="14268" y="541248"/>
                  </a:lnTo>
                  <a:close/>
                </a:path>
              </a:pathLst>
            </a:custGeom>
            <a:solidFill>
              <a:srgbClr val="D8D8D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644BB5B8-602A-4518-BCCC-5925311C4DD2}"/>
                </a:ext>
              </a:extLst>
            </p:cNvPr>
            <p:cNvSpPr/>
            <p:nvPr/>
          </p:nvSpPr>
          <p:spPr>
            <a:xfrm>
              <a:off x="11255993" y="2353409"/>
              <a:ext cx="932202" cy="932202"/>
            </a:xfrm>
            <a:custGeom>
              <a:avLst/>
              <a:gdLst>
                <a:gd name="connsiteX0" fmla="*/ 687737 w 932202"/>
                <a:gd name="connsiteY0" fmla="*/ 933153 h 932202"/>
                <a:gd name="connsiteX1" fmla="*/ 14268 w 932202"/>
                <a:gd name="connsiteY1" fmla="*/ 261587 h 932202"/>
                <a:gd name="connsiteX2" fmla="*/ 933154 w 932202"/>
                <a:gd name="connsiteY2" fmla="*/ 14268 h 9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2202" h="932202">
                  <a:moveTo>
                    <a:pt x="687737" y="933153"/>
                  </a:moveTo>
                  <a:lnTo>
                    <a:pt x="14268" y="261587"/>
                  </a:lnTo>
                  <a:lnTo>
                    <a:pt x="933154" y="14268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207529F8-5C0C-45C1-B978-DF78772A7899}"/>
                </a:ext>
              </a:extLst>
            </p:cNvPr>
            <p:cNvSpPr/>
            <p:nvPr/>
          </p:nvSpPr>
          <p:spPr>
            <a:xfrm>
              <a:off x="11255993" y="2600728"/>
              <a:ext cx="684883" cy="684883"/>
            </a:xfrm>
            <a:custGeom>
              <a:avLst/>
              <a:gdLst>
                <a:gd name="connsiteX0" fmla="*/ 687737 w 684883"/>
                <a:gd name="connsiteY0" fmla="*/ 685834 h 684883"/>
                <a:gd name="connsiteX1" fmla="*/ 14268 w 684883"/>
                <a:gd name="connsiteY1" fmla="*/ 14268 h 684883"/>
                <a:gd name="connsiteX2" fmla="*/ 512711 w 684883"/>
                <a:gd name="connsiteY2" fmla="*/ 210221 h 68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4883" h="684883">
                  <a:moveTo>
                    <a:pt x="687737" y="685834"/>
                  </a:moveTo>
                  <a:lnTo>
                    <a:pt x="14268" y="14268"/>
                  </a:lnTo>
                  <a:lnTo>
                    <a:pt x="512711" y="210221"/>
                  </a:ln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945EE3A-2271-47D7-91C1-C514B9B61135}"/>
                </a:ext>
              </a:extLst>
            </p:cNvPr>
            <p:cNvSpPr/>
            <p:nvPr/>
          </p:nvSpPr>
          <p:spPr>
            <a:xfrm>
              <a:off x="11754436" y="2353409"/>
              <a:ext cx="437564" cy="932202"/>
            </a:xfrm>
            <a:custGeom>
              <a:avLst/>
              <a:gdLst>
                <a:gd name="connsiteX0" fmla="*/ 189294 w 437564"/>
                <a:gd name="connsiteY0" fmla="*/ 933153 h 932202"/>
                <a:gd name="connsiteX1" fmla="*/ 434711 w 437564"/>
                <a:gd name="connsiteY1" fmla="*/ 14268 h 932202"/>
                <a:gd name="connsiteX2" fmla="*/ 14268 w 437564"/>
                <a:gd name="connsiteY2" fmla="*/ 457540 h 9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564" h="932202">
                  <a:moveTo>
                    <a:pt x="189294" y="933153"/>
                  </a:moveTo>
                  <a:lnTo>
                    <a:pt x="434711" y="14268"/>
                  </a:lnTo>
                  <a:lnTo>
                    <a:pt x="14268" y="457540"/>
                  </a:lnTo>
                  <a:close/>
                </a:path>
              </a:pathLst>
            </a:custGeom>
            <a:solidFill>
              <a:srgbClr val="D8D8D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37ED08AC-A709-4A9B-A4E7-FCB1DC1E815D}"/>
                </a:ext>
              </a:extLst>
            </p:cNvPr>
            <p:cNvSpPr/>
            <p:nvPr/>
          </p:nvSpPr>
          <p:spPr>
            <a:xfrm>
              <a:off x="11231161" y="0"/>
              <a:ext cx="236678" cy="251368"/>
            </a:xfrm>
            <a:custGeom>
              <a:avLst/>
              <a:gdLst>
                <a:gd name="connsiteX0" fmla="*/ 65797 w 236678"/>
                <a:gd name="connsiteY0" fmla="*/ 0 h 251368"/>
                <a:gd name="connsiteX1" fmla="*/ 236678 w 236678"/>
                <a:gd name="connsiteY1" fmla="*/ 0 h 251368"/>
                <a:gd name="connsiteX2" fmla="*/ 0 w 236678"/>
                <a:gd name="connsiteY2" fmla="*/ 251368 h 25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678" h="251368">
                  <a:moveTo>
                    <a:pt x="65797" y="0"/>
                  </a:moveTo>
                  <a:lnTo>
                    <a:pt x="236678" y="0"/>
                  </a:lnTo>
                  <a:lnTo>
                    <a:pt x="0" y="251368"/>
                  </a:lnTo>
                  <a:close/>
                </a:path>
              </a:pathLst>
            </a:custGeom>
            <a:solidFill>
              <a:srgbClr val="14C0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CEB47704-8E14-4FB8-BED4-A7A13AE7ADF6}"/>
                </a:ext>
              </a:extLst>
            </p:cNvPr>
            <p:cNvSpPr/>
            <p:nvPr/>
          </p:nvSpPr>
          <p:spPr>
            <a:xfrm>
              <a:off x="11231161" y="0"/>
              <a:ext cx="918787" cy="251366"/>
            </a:xfrm>
            <a:custGeom>
              <a:avLst/>
              <a:gdLst>
                <a:gd name="connsiteX0" fmla="*/ 236676 w 918787"/>
                <a:gd name="connsiteY0" fmla="*/ 0 h 251366"/>
                <a:gd name="connsiteX1" fmla="*/ 918787 w 918787"/>
                <a:gd name="connsiteY1" fmla="*/ 0 h 251366"/>
                <a:gd name="connsiteX2" fmla="*/ 0 w 918787"/>
                <a:gd name="connsiteY2" fmla="*/ 251366 h 25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8787" h="251366">
                  <a:moveTo>
                    <a:pt x="236676" y="0"/>
                  </a:moveTo>
                  <a:lnTo>
                    <a:pt x="918787" y="0"/>
                  </a:lnTo>
                  <a:lnTo>
                    <a:pt x="0" y="251366"/>
                  </a:lnTo>
                  <a:close/>
                </a:path>
              </a:pathLst>
            </a:custGeom>
            <a:solidFill>
              <a:srgbClr val="0E8E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4C034EAC-990D-4197-A2B7-4AFA9EDFB654}"/>
                </a:ext>
              </a:extLst>
            </p:cNvPr>
            <p:cNvSpPr/>
            <p:nvPr userDrawn="1"/>
          </p:nvSpPr>
          <p:spPr>
            <a:xfrm>
              <a:off x="11253991" y="12283"/>
              <a:ext cx="938009" cy="1013382"/>
            </a:xfrm>
            <a:custGeom>
              <a:avLst/>
              <a:gdLst>
                <a:gd name="connsiteX0" fmla="*/ 938009 w 938009"/>
                <a:gd name="connsiteY0" fmla="*/ 0 h 1013382"/>
                <a:gd name="connsiteX1" fmla="*/ 938009 w 938009"/>
                <a:gd name="connsiteY1" fmla="*/ 351444 h 1013382"/>
                <a:gd name="connsiteX2" fmla="*/ 768592 w 938009"/>
                <a:gd name="connsiteY2" fmla="*/ 1013382 h 1013382"/>
                <a:gd name="connsiteX3" fmla="*/ 0 w 938009"/>
                <a:gd name="connsiteY3" fmla="*/ 263815 h 101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009" h="1013382">
                  <a:moveTo>
                    <a:pt x="938009" y="0"/>
                  </a:moveTo>
                  <a:lnTo>
                    <a:pt x="938009" y="351444"/>
                  </a:lnTo>
                  <a:lnTo>
                    <a:pt x="768592" y="1013382"/>
                  </a:lnTo>
                  <a:lnTo>
                    <a:pt x="0" y="263815"/>
                  </a:lnTo>
                  <a:close/>
                </a:path>
              </a:pathLst>
            </a:custGeom>
            <a:solidFill>
              <a:srgbClr val="0E8E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CC0D002B-140C-422F-B4F7-D178C59F9C0F}"/>
                </a:ext>
              </a:extLst>
            </p:cNvPr>
            <p:cNvSpPr/>
            <p:nvPr/>
          </p:nvSpPr>
          <p:spPr>
            <a:xfrm>
              <a:off x="11253991" y="12283"/>
              <a:ext cx="938009" cy="416012"/>
            </a:xfrm>
            <a:custGeom>
              <a:avLst/>
              <a:gdLst>
                <a:gd name="connsiteX0" fmla="*/ 938009 w 938009"/>
                <a:gd name="connsiteY0" fmla="*/ 0 h 416012"/>
                <a:gd name="connsiteX1" fmla="*/ 938009 w 938009"/>
                <a:gd name="connsiteY1" fmla="*/ 90979 h 416012"/>
                <a:gd name="connsiteX2" fmla="*/ 671567 w 938009"/>
                <a:gd name="connsiteY2" fmla="*/ 416012 h 416012"/>
                <a:gd name="connsiteX3" fmla="*/ 0 w 938009"/>
                <a:gd name="connsiteY3" fmla="*/ 263816 h 41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009" h="416012">
                  <a:moveTo>
                    <a:pt x="938009" y="0"/>
                  </a:moveTo>
                  <a:lnTo>
                    <a:pt x="938009" y="90979"/>
                  </a:lnTo>
                  <a:lnTo>
                    <a:pt x="671567" y="416012"/>
                  </a:lnTo>
                  <a:lnTo>
                    <a:pt x="0" y="263816"/>
                  </a:lnTo>
                  <a:close/>
                </a:path>
              </a:pathLst>
            </a:custGeom>
            <a:solidFill>
              <a:srgbClr val="14C0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AB6C71A5-F847-453F-99C8-0604CC8FDA75}"/>
                </a:ext>
              </a:extLst>
            </p:cNvPr>
            <p:cNvSpPr/>
            <p:nvPr/>
          </p:nvSpPr>
          <p:spPr>
            <a:xfrm>
              <a:off x="11239723" y="261830"/>
              <a:ext cx="780006" cy="760981"/>
            </a:xfrm>
            <a:custGeom>
              <a:avLst/>
              <a:gdLst>
                <a:gd name="connsiteX0" fmla="*/ 14268 w 780005"/>
                <a:gd name="connsiteY0" fmla="*/ 14268 h 760981"/>
                <a:gd name="connsiteX1" fmla="*/ 782860 w 780005"/>
                <a:gd name="connsiteY1" fmla="*/ 763835 h 760981"/>
                <a:gd name="connsiteX2" fmla="*/ 685835 w 780005"/>
                <a:gd name="connsiteY2" fmla="*/ 166465 h 76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0005" h="760981">
                  <a:moveTo>
                    <a:pt x="14268" y="14268"/>
                  </a:moveTo>
                  <a:lnTo>
                    <a:pt x="782860" y="763835"/>
                  </a:lnTo>
                  <a:lnTo>
                    <a:pt x="685835" y="166465"/>
                  </a:lnTo>
                  <a:close/>
                </a:path>
              </a:pathLst>
            </a:custGeom>
            <a:solidFill>
              <a:srgbClr val="10A6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</p:grpSp>
      <p:sp>
        <p:nvSpPr>
          <p:cNvPr id="81" name="文本框 80">
            <a:extLst>
              <a:ext uri="{FF2B5EF4-FFF2-40B4-BE49-F238E27FC236}">
                <a16:creationId xmlns:a16="http://schemas.microsoft.com/office/drawing/2014/main" id="{3BD73E90-97F9-4C9B-89F9-819E7190137C}"/>
              </a:ext>
            </a:extLst>
          </p:cNvPr>
          <p:cNvSpPr txBox="1"/>
          <p:nvPr/>
        </p:nvSpPr>
        <p:spPr>
          <a:xfrm>
            <a:off x="1209599" y="804708"/>
            <a:ext cx="5132556" cy="1149896"/>
          </a:xfrm>
          <a:custGeom>
            <a:avLst/>
            <a:gdLst/>
            <a:ahLst/>
            <a:cxnLst/>
            <a:rect l="l" t="t" r="r" b="b"/>
            <a:pathLst>
              <a:path w="4696359" h="1052170">
                <a:moveTo>
                  <a:pt x="4153815" y="726643"/>
                </a:moveTo>
                <a:lnTo>
                  <a:pt x="4197706" y="833933"/>
                </a:lnTo>
                <a:lnTo>
                  <a:pt x="3823411" y="993648"/>
                </a:lnTo>
                <a:lnTo>
                  <a:pt x="3779520" y="888797"/>
                </a:lnTo>
                <a:close/>
                <a:moveTo>
                  <a:pt x="1805636" y="574243"/>
                </a:moveTo>
                <a:lnTo>
                  <a:pt x="1645920" y="588874"/>
                </a:lnTo>
                <a:lnTo>
                  <a:pt x="1648359" y="638861"/>
                </a:lnTo>
                <a:lnTo>
                  <a:pt x="1805636" y="619354"/>
                </a:lnTo>
                <a:close/>
                <a:moveTo>
                  <a:pt x="586436" y="574243"/>
                </a:moveTo>
                <a:lnTo>
                  <a:pt x="426720" y="588874"/>
                </a:lnTo>
                <a:lnTo>
                  <a:pt x="429159" y="638861"/>
                </a:lnTo>
                <a:lnTo>
                  <a:pt x="586436" y="619354"/>
                </a:lnTo>
                <a:close/>
                <a:moveTo>
                  <a:pt x="3119933" y="513283"/>
                </a:moveTo>
                <a:lnTo>
                  <a:pt x="3434487" y="903427"/>
                </a:lnTo>
                <a:lnTo>
                  <a:pt x="3344266" y="974141"/>
                </a:lnTo>
                <a:lnTo>
                  <a:pt x="3030932" y="586435"/>
                </a:lnTo>
                <a:close/>
                <a:moveTo>
                  <a:pt x="2053133" y="485242"/>
                </a:moveTo>
                <a:lnTo>
                  <a:pt x="2101902" y="752246"/>
                </a:lnTo>
                <a:lnTo>
                  <a:pt x="1988516" y="774192"/>
                </a:lnTo>
                <a:lnTo>
                  <a:pt x="1939748" y="507187"/>
                </a:lnTo>
                <a:close/>
                <a:moveTo>
                  <a:pt x="833933" y="485242"/>
                </a:moveTo>
                <a:lnTo>
                  <a:pt x="882701" y="752246"/>
                </a:lnTo>
                <a:lnTo>
                  <a:pt x="769316" y="774192"/>
                </a:lnTo>
                <a:lnTo>
                  <a:pt x="720547" y="507187"/>
                </a:lnTo>
                <a:close/>
                <a:moveTo>
                  <a:pt x="4550055" y="420624"/>
                </a:moveTo>
                <a:lnTo>
                  <a:pt x="4615892" y="515722"/>
                </a:lnTo>
                <a:lnTo>
                  <a:pt x="4474464" y="614477"/>
                </a:lnTo>
                <a:lnTo>
                  <a:pt x="4696359" y="897331"/>
                </a:lnTo>
                <a:lnTo>
                  <a:pt x="4604919" y="969264"/>
                </a:lnTo>
                <a:lnTo>
                  <a:pt x="4346448" y="637642"/>
                </a:lnTo>
                <a:lnTo>
                  <a:pt x="4358640" y="553517"/>
                </a:lnTo>
                <a:close/>
                <a:moveTo>
                  <a:pt x="1805636" y="404774"/>
                </a:moveTo>
                <a:lnTo>
                  <a:pt x="1638605" y="413309"/>
                </a:lnTo>
                <a:lnTo>
                  <a:pt x="1641044" y="473050"/>
                </a:lnTo>
                <a:lnTo>
                  <a:pt x="1805636" y="458419"/>
                </a:lnTo>
                <a:close/>
                <a:moveTo>
                  <a:pt x="586436" y="404774"/>
                </a:moveTo>
                <a:lnTo>
                  <a:pt x="419405" y="413309"/>
                </a:lnTo>
                <a:lnTo>
                  <a:pt x="421844" y="473050"/>
                </a:lnTo>
                <a:lnTo>
                  <a:pt x="586436" y="458419"/>
                </a:lnTo>
                <a:close/>
                <a:moveTo>
                  <a:pt x="1256995" y="287731"/>
                </a:moveTo>
                <a:lnTo>
                  <a:pt x="1436218" y="349910"/>
                </a:lnTo>
                <a:lnTo>
                  <a:pt x="1472794" y="412090"/>
                </a:lnTo>
                <a:lnTo>
                  <a:pt x="1408176" y="853440"/>
                </a:lnTo>
                <a:lnTo>
                  <a:pt x="1460602" y="818083"/>
                </a:lnTo>
                <a:lnTo>
                  <a:pt x="1524000" y="914400"/>
                </a:lnTo>
                <a:lnTo>
                  <a:pt x="1364285" y="1020470"/>
                </a:lnTo>
                <a:lnTo>
                  <a:pt x="1275284" y="964387"/>
                </a:lnTo>
                <a:lnTo>
                  <a:pt x="1352093" y="442570"/>
                </a:lnTo>
                <a:lnTo>
                  <a:pt x="1219200" y="396240"/>
                </a:lnTo>
                <a:close/>
                <a:moveTo>
                  <a:pt x="37796" y="287731"/>
                </a:moveTo>
                <a:lnTo>
                  <a:pt x="217018" y="349910"/>
                </a:lnTo>
                <a:lnTo>
                  <a:pt x="253594" y="412090"/>
                </a:lnTo>
                <a:lnTo>
                  <a:pt x="188976" y="853440"/>
                </a:lnTo>
                <a:lnTo>
                  <a:pt x="241402" y="818083"/>
                </a:lnTo>
                <a:lnTo>
                  <a:pt x="304800" y="914400"/>
                </a:lnTo>
                <a:lnTo>
                  <a:pt x="145085" y="1020470"/>
                </a:lnTo>
                <a:lnTo>
                  <a:pt x="56083" y="964387"/>
                </a:lnTo>
                <a:lnTo>
                  <a:pt x="132893" y="442570"/>
                </a:lnTo>
                <a:lnTo>
                  <a:pt x="0" y="396240"/>
                </a:lnTo>
                <a:close/>
                <a:moveTo>
                  <a:pt x="3980688" y="247498"/>
                </a:moveTo>
                <a:lnTo>
                  <a:pt x="4413504" y="284074"/>
                </a:lnTo>
                <a:lnTo>
                  <a:pt x="4428135" y="395021"/>
                </a:lnTo>
                <a:lnTo>
                  <a:pt x="4247693" y="460858"/>
                </a:lnTo>
                <a:lnTo>
                  <a:pt x="4297680" y="498653"/>
                </a:lnTo>
                <a:lnTo>
                  <a:pt x="4319626" y="537667"/>
                </a:lnTo>
                <a:lnTo>
                  <a:pt x="4353763" y="944880"/>
                </a:lnTo>
                <a:lnTo>
                  <a:pt x="4307434" y="1005840"/>
                </a:lnTo>
                <a:lnTo>
                  <a:pt x="4073347" y="1049731"/>
                </a:lnTo>
                <a:lnTo>
                  <a:pt x="4050183" y="938784"/>
                </a:lnTo>
                <a:lnTo>
                  <a:pt x="4234282" y="902208"/>
                </a:lnTo>
                <a:lnTo>
                  <a:pt x="4213555" y="659587"/>
                </a:lnTo>
                <a:lnTo>
                  <a:pt x="3718560" y="844906"/>
                </a:lnTo>
                <a:lnTo>
                  <a:pt x="3678327" y="736397"/>
                </a:lnTo>
                <a:lnTo>
                  <a:pt x="4176979" y="549859"/>
                </a:lnTo>
                <a:lnTo>
                  <a:pt x="4119677" y="505968"/>
                </a:lnTo>
                <a:lnTo>
                  <a:pt x="3800246" y="620573"/>
                </a:lnTo>
                <a:lnTo>
                  <a:pt x="3762451" y="512064"/>
                </a:lnTo>
                <a:lnTo>
                  <a:pt x="4140403" y="376733"/>
                </a:lnTo>
                <a:lnTo>
                  <a:pt x="3970935" y="360883"/>
                </a:lnTo>
                <a:close/>
                <a:moveTo>
                  <a:pt x="1805636" y="241401"/>
                </a:moveTo>
                <a:lnTo>
                  <a:pt x="1631291" y="245059"/>
                </a:lnTo>
                <a:lnTo>
                  <a:pt x="1633728" y="298704"/>
                </a:lnTo>
                <a:lnTo>
                  <a:pt x="1805636" y="290170"/>
                </a:lnTo>
                <a:close/>
                <a:moveTo>
                  <a:pt x="586436" y="241401"/>
                </a:moveTo>
                <a:lnTo>
                  <a:pt x="412090" y="245059"/>
                </a:lnTo>
                <a:lnTo>
                  <a:pt x="414528" y="298704"/>
                </a:lnTo>
                <a:lnTo>
                  <a:pt x="586436" y="290170"/>
                </a:lnTo>
                <a:close/>
                <a:moveTo>
                  <a:pt x="1314298" y="19507"/>
                </a:moveTo>
                <a:lnTo>
                  <a:pt x="1472794" y="158496"/>
                </a:lnTo>
                <a:lnTo>
                  <a:pt x="1395984" y="245059"/>
                </a:lnTo>
                <a:lnTo>
                  <a:pt x="1238707" y="106070"/>
                </a:lnTo>
                <a:close/>
                <a:moveTo>
                  <a:pt x="95098" y="19507"/>
                </a:moveTo>
                <a:lnTo>
                  <a:pt x="253594" y="158496"/>
                </a:lnTo>
                <a:lnTo>
                  <a:pt x="176784" y="245059"/>
                </a:lnTo>
                <a:lnTo>
                  <a:pt x="19508" y="106070"/>
                </a:lnTo>
                <a:close/>
                <a:moveTo>
                  <a:pt x="2979725" y="15850"/>
                </a:moveTo>
                <a:lnTo>
                  <a:pt x="3082138" y="69494"/>
                </a:lnTo>
                <a:lnTo>
                  <a:pt x="2987040" y="249936"/>
                </a:lnTo>
                <a:lnTo>
                  <a:pt x="3455213" y="214579"/>
                </a:lnTo>
                <a:lnTo>
                  <a:pt x="3464967" y="327965"/>
                </a:lnTo>
                <a:lnTo>
                  <a:pt x="2924861" y="369418"/>
                </a:lnTo>
                <a:lnTo>
                  <a:pt x="2576170" y="1035101"/>
                </a:lnTo>
                <a:lnTo>
                  <a:pt x="2473757" y="980237"/>
                </a:lnTo>
                <a:lnTo>
                  <a:pt x="2788311" y="380390"/>
                </a:lnTo>
                <a:lnTo>
                  <a:pt x="2479853" y="403555"/>
                </a:lnTo>
                <a:lnTo>
                  <a:pt x="2472538" y="288950"/>
                </a:lnTo>
                <a:lnTo>
                  <a:pt x="2851709" y="260909"/>
                </a:lnTo>
                <a:close/>
                <a:moveTo>
                  <a:pt x="4245255" y="1219"/>
                </a:moveTo>
                <a:lnTo>
                  <a:pt x="4302557" y="124358"/>
                </a:lnTo>
                <a:lnTo>
                  <a:pt x="4628084" y="129235"/>
                </a:lnTo>
                <a:lnTo>
                  <a:pt x="4684167" y="195072"/>
                </a:lnTo>
                <a:lnTo>
                  <a:pt x="4658563" y="382829"/>
                </a:lnTo>
                <a:lnTo>
                  <a:pt x="4543959" y="366979"/>
                </a:lnTo>
                <a:lnTo>
                  <a:pt x="4562247" y="243840"/>
                </a:lnTo>
                <a:lnTo>
                  <a:pt x="3847795" y="230429"/>
                </a:lnTo>
                <a:lnTo>
                  <a:pt x="3823411" y="370637"/>
                </a:lnTo>
                <a:lnTo>
                  <a:pt x="3710026" y="351130"/>
                </a:lnTo>
                <a:lnTo>
                  <a:pt x="3742944" y="162154"/>
                </a:lnTo>
                <a:lnTo>
                  <a:pt x="3800246" y="114605"/>
                </a:lnTo>
                <a:lnTo>
                  <a:pt x="4174541" y="121920"/>
                </a:lnTo>
                <a:lnTo>
                  <a:pt x="4141623" y="52425"/>
                </a:lnTo>
                <a:close/>
                <a:moveTo>
                  <a:pt x="2216506" y="1219"/>
                </a:moveTo>
                <a:lnTo>
                  <a:pt x="2220163" y="263347"/>
                </a:lnTo>
                <a:lnTo>
                  <a:pt x="2279904" y="268224"/>
                </a:lnTo>
                <a:lnTo>
                  <a:pt x="2271370" y="381610"/>
                </a:lnTo>
                <a:lnTo>
                  <a:pt x="2222602" y="377952"/>
                </a:lnTo>
                <a:lnTo>
                  <a:pt x="2232355" y="940003"/>
                </a:lnTo>
                <a:lnTo>
                  <a:pt x="2192122" y="996086"/>
                </a:lnTo>
                <a:lnTo>
                  <a:pt x="2025092" y="1043635"/>
                </a:lnTo>
                <a:lnTo>
                  <a:pt x="1992173" y="935126"/>
                </a:lnTo>
                <a:lnTo>
                  <a:pt x="2116532" y="898550"/>
                </a:lnTo>
                <a:lnTo>
                  <a:pt x="2107997" y="368198"/>
                </a:lnTo>
                <a:lnTo>
                  <a:pt x="1939748" y="353568"/>
                </a:lnTo>
                <a:lnTo>
                  <a:pt x="1950721" y="238963"/>
                </a:lnTo>
                <a:lnTo>
                  <a:pt x="2105559" y="253594"/>
                </a:lnTo>
                <a:lnTo>
                  <a:pt x="2101902" y="3658"/>
                </a:lnTo>
                <a:close/>
                <a:moveTo>
                  <a:pt x="997306" y="1219"/>
                </a:moveTo>
                <a:lnTo>
                  <a:pt x="1000963" y="263347"/>
                </a:lnTo>
                <a:lnTo>
                  <a:pt x="1060704" y="268224"/>
                </a:lnTo>
                <a:lnTo>
                  <a:pt x="1052170" y="381610"/>
                </a:lnTo>
                <a:lnTo>
                  <a:pt x="1003402" y="377952"/>
                </a:lnTo>
                <a:lnTo>
                  <a:pt x="1013155" y="940003"/>
                </a:lnTo>
                <a:lnTo>
                  <a:pt x="972922" y="996086"/>
                </a:lnTo>
                <a:lnTo>
                  <a:pt x="805892" y="1043635"/>
                </a:lnTo>
                <a:lnTo>
                  <a:pt x="772973" y="935126"/>
                </a:lnTo>
                <a:lnTo>
                  <a:pt x="897332" y="898550"/>
                </a:lnTo>
                <a:lnTo>
                  <a:pt x="888798" y="368198"/>
                </a:lnTo>
                <a:lnTo>
                  <a:pt x="720547" y="353568"/>
                </a:lnTo>
                <a:lnTo>
                  <a:pt x="731520" y="238963"/>
                </a:lnTo>
                <a:lnTo>
                  <a:pt x="886359" y="253594"/>
                </a:lnTo>
                <a:lnTo>
                  <a:pt x="882701" y="3658"/>
                </a:lnTo>
                <a:close/>
                <a:moveTo>
                  <a:pt x="1712976" y="0"/>
                </a:moveTo>
                <a:lnTo>
                  <a:pt x="1811732" y="57302"/>
                </a:lnTo>
                <a:lnTo>
                  <a:pt x="1770279" y="126797"/>
                </a:lnTo>
                <a:lnTo>
                  <a:pt x="1862938" y="125577"/>
                </a:lnTo>
                <a:lnTo>
                  <a:pt x="1920240" y="182880"/>
                </a:lnTo>
                <a:lnTo>
                  <a:pt x="1920240" y="952195"/>
                </a:lnTo>
                <a:lnTo>
                  <a:pt x="1872691" y="1008278"/>
                </a:lnTo>
                <a:lnTo>
                  <a:pt x="1730045" y="1032662"/>
                </a:lnTo>
                <a:lnTo>
                  <a:pt x="1710538" y="920496"/>
                </a:lnTo>
                <a:lnTo>
                  <a:pt x="1805636" y="903427"/>
                </a:lnTo>
                <a:lnTo>
                  <a:pt x="1805636" y="736397"/>
                </a:lnTo>
                <a:lnTo>
                  <a:pt x="1750772" y="742493"/>
                </a:lnTo>
                <a:lnTo>
                  <a:pt x="1610564" y="1052170"/>
                </a:lnTo>
                <a:lnTo>
                  <a:pt x="1506931" y="1007059"/>
                </a:lnTo>
                <a:lnTo>
                  <a:pt x="1619098" y="758342"/>
                </a:lnTo>
                <a:lnTo>
                  <a:pt x="1481328" y="774192"/>
                </a:lnTo>
                <a:lnTo>
                  <a:pt x="1467917" y="659587"/>
                </a:lnTo>
                <a:lnTo>
                  <a:pt x="1533754" y="652272"/>
                </a:lnTo>
                <a:lnTo>
                  <a:pt x="1513027" y="191414"/>
                </a:lnTo>
                <a:lnTo>
                  <a:pt x="1570330" y="130454"/>
                </a:lnTo>
                <a:lnTo>
                  <a:pt x="1634948" y="129235"/>
                </a:lnTo>
                <a:close/>
                <a:moveTo>
                  <a:pt x="493776" y="0"/>
                </a:moveTo>
                <a:lnTo>
                  <a:pt x="592531" y="57302"/>
                </a:lnTo>
                <a:lnTo>
                  <a:pt x="551079" y="126797"/>
                </a:lnTo>
                <a:lnTo>
                  <a:pt x="643738" y="125577"/>
                </a:lnTo>
                <a:lnTo>
                  <a:pt x="701040" y="182880"/>
                </a:lnTo>
                <a:lnTo>
                  <a:pt x="701040" y="952195"/>
                </a:lnTo>
                <a:lnTo>
                  <a:pt x="653492" y="1008278"/>
                </a:lnTo>
                <a:lnTo>
                  <a:pt x="510845" y="1032662"/>
                </a:lnTo>
                <a:lnTo>
                  <a:pt x="491338" y="920496"/>
                </a:lnTo>
                <a:lnTo>
                  <a:pt x="586436" y="903427"/>
                </a:lnTo>
                <a:lnTo>
                  <a:pt x="586436" y="736397"/>
                </a:lnTo>
                <a:lnTo>
                  <a:pt x="531572" y="742493"/>
                </a:lnTo>
                <a:lnTo>
                  <a:pt x="391364" y="1052170"/>
                </a:lnTo>
                <a:lnTo>
                  <a:pt x="287732" y="1007059"/>
                </a:lnTo>
                <a:lnTo>
                  <a:pt x="399898" y="758342"/>
                </a:lnTo>
                <a:lnTo>
                  <a:pt x="262128" y="774192"/>
                </a:lnTo>
                <a:lnTo>
                  <a:pt x="248717" y="659587"/>
                </a:lnTo>
                <a:lnTo>
                  <a:pt x="314554" y="652272"/>
                </a:lnTo>
                <a:lnTo>
                  <a:pt x="293828" y="191414"/>
                </a:lnTo>
                <a:lnTo>
                  <a:pt x="351130" y="130454"/>
                </a:lnTo>
                <a:lnTo>
                  <a:pt x="415748" y="129235"/>
                </a:lnTo>
                <a:close/>
              </a:path>
            </a:pathLst>
          </a:custGeom>
          <a:solidFill>
            <a:srgbClr val="0E8E88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9600">
                <a:solidFill>
                  <a:srgbClr val="0E8E88"/>
                </a:solidFill>
                <a:latin typeface="站酷快乐体2016修订版" panose="02010600030101010101" pitchFamily="2" charset="-122"/>
                <a:ea typeface="站酷快乐体2016修订版" panose="02010600030101010101" pitchFamily="2" charset="-122"/>
              </a:defRPr>
            </a:lvl1pPr>
          </a:lstStyle>
          <a:p>
            <a:endParaRPr lang="zh-CN" altLang="en-US" dirty="0"/>
          </a:p>
        </p:txBody>
      </p:sp>
      <p:pic>
        <p:nvPicPr>
          <p:cNvPr id="86" name="图片 85">
            <a:extLst>
              <a:ext uri="{FF2B5EF4-FFF2-40B4-BE49-F238E27FC236}">
                <a16:creationId xmlns:a16="http://schemas.microsoft.com/office/drawing/2014/main" id="{1B60F12C-65EE-4125-A7EF-21C13BFF0A4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82" t="14085" r="6873" b="4099"/>
          <a:stretch/>
        </p:blipFill>
        <p:spPr>
          <a:xfrm>
            <a:off x="3414550" y="2146213"/>
            <a:ext cx="5202867" cy="4241010"/>
          </a:xfrm>
          <a:prstGeom prst="rect">
            <a:avLst/>
          </a:prstGeom>
        </p:spPr>
      </p:pic>
      <p:pic>
        <p:nvPicPr>
          <p:cNvPr id="83" name="图片 82">
            <a:extLst>
              <a:ext uri="{FF2B5EF4-FFF2-40B4-BE49-F238E27FC236}">
                <a16:creationId xmlns:a16="http://schemas.microsoft.com/office/drawing/2014/main" id="{0214DE92-E0E0-4EF9-A908-A58DB73AE43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7896" y="4356060"/>
            <a:ext cx="3799723" cy="2479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3858308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9ACC0832-963A-418D-BF0E-2253227C4CA9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9" name="Freeform 166">
              <a:extLst>
                <a:ext uri="{FF2B5EF4-FFF2-40B4-BE49-F238E27FC236}">
                  <a16:creationId xmlns:a16="http://schemas.microsoft.com/office/drawing/2014/main" id="{A2819A03-CF51-4020-9F95-7C9B61F45B37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67">
              <a:extLst>
                <a:ext uri="{FF2B5EF4-FFF2-40B4-BE49-F238E27FC236}">
                  <a16:creationId xmlns:a16="http://schemas.microsoft.com/office/drawing/2014/main" id="{A45020FD-3358-40A4-A57B-D32201E7A910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68">
              <a:extLst>
                <a:ext uri="{FF2B5EF4-FFF2-40B4-BE49-F238E27FC236}">
                  <a16:creationId xmlns:a16="http://schemas.microsoft.com/office/drawing/2014/main" id="{225E4B8D-E952-43EA-8799-597B7026FAD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69">
              <a:extLst>
                <a:ext uri="{FF2B5EF4-FFF2-40B4-BE49-F238E27FC236}">
                  <a16:creationId xmlns:a16="http://schemas.microsoft.com/office/drawing/2014/main" id="{2E1548A1-E600-4B49-8C4B-3C7EE687619D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0">
              <a:extLst>
                <a:ext uri="{FF2B5EF4-FFF2-40B4-BE49-F238E27FC236}">
                  <a16:creationId xmlns:a16="http://schemas.microsoft.com/office/drawing/2014/main" id="{C3F3F9E5-1186-42DF-953C-C7C05D376FD2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1">
              <a:extLst>
                <a:ext uri="{FF2B5EF4-FFF2-40B4-BE49-F238E27FC236}">
                  <a16:creationId xmlns:a16="http://schemas.microsoft.com/office/drawing/2014/main" id="{D93473FF-3FAE-4FE6-B5C0-EE0A8BF1AE9E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2">
              <a:extLst>
                <a:ext uri="{FF2B5EF4-FFF2-40B4-BE49-F238E27FC236}">
                  <a16:creationId xmlns:a16="http://schemas.microsoft.com/office/drawing/2014/main" id="{8207BE3A-EF59-4D09-8B85-75E13857937B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3">
              <a:extLst>
                <a:ext uri="{FF2B5EF4-FFF2-40B4-BE49-F238E27FC236}">
                  <a16:creationId xmlns:a16="http://schemas.microsoft.com/office/drawing/2014/main" id="{A6870ED1-701C-49F1-8839-C901702CCE98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C31986EC-55BC-43D6-A02D-BB6017D029EB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507BF019-214E-49E0-A445-8DB9AA883B1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76">
              <a:extLst>
                <a:ext uri="{FF2B5EF4-FFF2-40B4-BE49-F238E27FC236}">
                  <a16:creationId xmlns:a16="http://schemas.microsoft.com/office/drawing/2014/main" id="{47875F52-5373-4850-A74B-C00170209744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77">
              <a:extLst>
                <a:ext uri="{FF2B5EF4-FFF2-40B4-BE49-F238E27FC236}">
                  <a16:creationId xmlns:a16="http://schemas.microsoft.com/office/drawing/2014/main" id="{F833B03B-923E-450B-B329-DEFECF3EC2AE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78">
              <a:extLst>
                <a:ext uri="{FF2B5EF4-FFF2-40B4-BE49-F238E27FC236}">
                  <a16:creationId xmlns:a16="http://schemas.microsoft.com/office/drawing/2014/main" id="{642781F9-5F10-4C6C-AF8A-767E0A08372D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79">
              <a:extLst>
                <a:ext uri="{FF2B5EF4-FFF2-40B4-BE49-F238E27FC236}">
                  <a16:creationId xmlns:a16="http://schemas.microsoft.com/office/drawing/2014/main" id="{5A9A57E0-AC99-4C41-B2DF-5BC78BDE7720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0">
              <a:extLst>
                <a:ext uri="{FF2B5EF4-FFF2-40B4-BE49-F238E27FC236}">
                  <a16:creationId xmlns:a16="http://schemas.microsoft.com/office/drawing/2014/main" id="{0DE06D60-ABD7-4AB8-B426-C36DA88DBD92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1">
              <a:extLst>
                <a:ext uri="{FF2B5EF4-FFF2-40B4-BE49-F238E27FC236}">
                  <a16:creationId xmlns:a16="http://schemas.microsoft.com/office/drawing/2014/main" id="{FA3F3D6A-856C-477F-AD1E-333CB26BD5B6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2">
              <a:extLst>
                <a:ext uri="{FF2B5EF4-FFF2-40B4-BE49-F238E27FC236}">
                  <a16:creationId xmlns:a16="http://schemas.microsoft.com/office/drawing/2014/main" id="{FBFCA7AE-F774-4FE1-836C-56569E19FD67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8E10F662-73AB-4268-B1B9-455DD84F91E6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84">
              <a:extLst>
                <a:ext uri="{FF2B5EF4-FFF2-40B4-BE49-F238E27FC236}">
                  <a16:creationId xmlns:a16="http://schemas.microsoft.com/office/drawing/2014/main" id="{48D07859-3465-40C6-8A87-EC63EDF6E6C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85">
              <a:extLst>
                <a:ext uri="{FF2B5EF4-FFF2-40B4-BE49-F238E27FC236}">
                  <a16:creationId xmlns:a16="http://schemas.microsoft.com/office/drawing/2014/main" id="{D14C14A0-1EC2-49CD-B855-CFB9B93A8F94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86">
              <a:extLst>
                <a:ext uri="{FF2B5EF4-FFF2-40B4-BE49-F238E27FC236}">
                  <a16:creationId xmlns:a16="http://schemas.microsoft.com/office/drawing/2014/main" id="{8D516FC8-5907-45D2-B91A-26A87EE33513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87">
              <a:extLst>
                <a:ext uri="{FF2B5EF4-FFF2-40B4-BE49-F238E27FC236}">
                  <a16:creationId xmlns:a16="http://schemas.microsoft.com/office/drawing/2014/main" id="{BC71CAA6-1B1C-4677-A9DE-906A962CC7FF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88">
              <a:extLst>
                <a:ext uri="{FF2B5EF4-FFF2-40B4-BE49-F238E27FC236}">
                  <a16:creationId xmlns:a16="http://schemas.microsoft.com/office/drawing/2014/main" id="{D7A4C440-54E0-45E6-8642-818C0E90964C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89">
              <a:extLst>
                <a:ext uri="{FF2B5EF4-FFF2-40B4-BE49-F238E27FC236}">
                  <a16:creationId xmlns:a16="http://schemas.microsoft.com/office/drawing/2014/main" id="{2084EF44-BF71-46A0-93E9-6726EFED78D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0">
              <a:extLst>
                <a:ext uri="{FF2B5EF4-FFF2-40B4-BE49-F238E27FC236}">
                  <a16:creationId xmlns:a16="http://schemas.microsoft.com/office/drawing/2014/main" id="{D71B433F-AFBE-405B-89FF-045DCE35347C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1">
              <a:extLst>
                <a:ext uri="{FF2B5EF4-FFF2-40B4-BE49-F238E27FC236}">
                  <a16:creationId xmlns:a16="http://schemas.microsoft.com/office/drawing/2014/main" id="{3918F6A4-4F14-4B44-BB69-FE18BDBDDC40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2">
              <a:extLst>
                <a:ext uri="{FF2B5EF4-FFF2-40B4-BE49-F238E27FC236}">
                  <a16:creationId xmlns:a16="http://schemas.microsoft.com/office/drawing/2014/main" id="{51472714-4A6D-4255-B34F-857EE4D90CB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3">
              <a:extLst>
                <a:ext uri="{FF2B5EF4-FFF2-40B4-BE49-F238E27FC236}">
                  <a16:creationId xmlns:a16="http://schemas.microsoft.com/office/drawing/2014/main" id="{B69FC005-EB37-47F2-A5CC-96236E2BC0FD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194">
              <a:extLst>
                <a:ext uri="{FF2B5EF4-FFF2-40B4-BE49-F238E27FC236}">
                  <a16:creationId xmlns:a16="http://schemas.microsoft.com/office/drawing/2014/main" id="{4EBDE19F-C7CC-4E5B-B454-C5FB46C3FB31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195">
              <a:extLst>
                <a:ext uri="{FF2B5EF4-FFF2-40B4-BE49-F238E27FC236}">
                  <a16:creationId xmlns:a16="http://schemas.microsoft.com/office/drawing/2014/main" id="{2479BFCD-3054-47DD-A450-208759F773A5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196">
              <a:extLst>
                <a:ext uri="{FF2B5EF4-FFF2-40B4-BE49-F238E27FC236}">
                  <a16:creationId xmlns:a16="http://schemas.microsoft.com/office/drawing/2014/main" id="{13FB82FF-BD20-400A-B749-7EFE0AFF1A2C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85D9FBAD-B8DB-41FD-ACFE-B45804EB98D9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3C70B6E7-F06D-4B32-8B99-0C483E1BF5A9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199">
              <a:extLst>
                <a:ext uri="{FF2B5EF4-FFF2-40B4-BE49-F238E27FC236}">
                  <a16:creationId xmlns:a16="http://schemas.microsoft.com/office/drawing/2014/main" id="{748704AC-B7CE-4DE2-8481-799B573B4C74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0">
              <a:extLst>
                <a:ext uri="{FF2B5EF4-FFF2-40B4-BE49-F238E27FC236}">
                  <a16:creationId xmlns:a16="http://schemas.microsoft.com/office/drawing/2014/main" id="{20CC8DA8-798D-4EDB-9721-6FB2C6ACFC05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1">
              <a:extLst>
                <a:ext uri="{FF2B5EF4-FFF2-40B4-BE49-F238E27FC236}">
                  <a16:creationId xmlns:a16="http://schemas.microsoft.com/office/drawing/2014/main" id="{2EA0376D-1363-4E33-B4E5-00D481073617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2">
              <a:extLst>
                <a:ext uri="{FF2B5EF4-FFF2-40B4-BE49-F238E27FC236}">
                  <a16:creationId xmlns:a16="http://schemas.microsoft.com/office/drawing/2014/main" id="{2213FE53-E10D-4A4A-91C9-031D8BAAE340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03">
              <a:extLst>
                <a:ext uri="{FF2B5EF4-FFF2-40B4-BE49-F238E27FC236}">
                  <a16:creationId xmlns:a16="http://schemas.microsoft.com/office/drawing/2014/main" id="{94DD4C96-6FDF-411C-B1D2-2FBB125E4653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04">
              <a:extLst>
                <a:ext uri="{FF2B5EF4-FFF2-40B4-BE49-F238E27FC236}">
                  <a16:creationId xmlns:a16="http://schemas.microsoft.com/office/drawing/2014/main" id="{AAC0D1B3-B6D9-49CF-BCF4-3C0E492A3504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4EB96BE6-7F23-4C81-B43F-4876EF31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0E5713E6-1A3F-4BEE-9DEC-99E1AB53A8C5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ED57D5C4-F357-47F0-ACD6-A6AA2CF2ECF7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1" name="Freeform 209">
              <a:extLst>
                <a:ext uri="{FF2B5EF4-FFF2-40B4-BE49-F238E27FC236}">
                  <a16:creationId xmlns:a16="http://schemas.microsoft.com/office/drawing/2014/main" id="{E984AC7F-C82A-48AF-9AB6-2142353533D4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2" name="Freeform 210">
              <a:extLst>
                <a:ext uri="{FF2B5EF4-FFF2-40B4-BE49-F238E27FC236}">
                  <a16:creationId xmlns:a16="http://schemas.microsoft.com/office/drawing/2014/main" id="{5802E99D-6AF4-4B78-824A-F0AECD6F4047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3" name="Freeform 211">
              <a:extLst>
                <a:ext uri="{FF2B5EF4-FFF2-40B4-BE49-F238E27FC236}">
                  <a16:creationId xmlns:a16="http://schemas.microsoft.com/office/drawing/2014/main" id="{B6D4F8AD-3E6B-43F9-9D6B-D9549C0F115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4" name="Freeform 212">
              <a:extLst>
                <a:ext uri="{FF2B5EF4-FFF2-40B4-BE49-F238E27FC236}">
                  <a16:creationId xmlns:a16="http://schemas.microsoft.com/office/drawing/2014/main" id="{8303C133-41EC-469A-93A2-E8746D0E6B13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4A0CB9F-9F9C-45B4-A431-C2E380C2BDF7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6" name="Freeform 334">
              <a:extLst>
                <a:ext uri="{FF2B5EF4-FFF2-40B4-BE49-F238E27FC236}">
                  <a16:creationId xmlns:a16="http://schemas.microsoft.com/office/drawing/2014/main" id="{2610F726-01A4-4413-8A0E-A638FEBDEDA0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7" name="Freeform 334">
              <a:extLst>
                <a:ext uri="{FF2B5EF4-FFF2-40B4-BE49-F238E27FC236}">
                  <a16:creationId xmlns:a16="http://schemas.microsoft.com/office/drawing/2014/main" id="{D64282AD-E4DB-4660-8F4B-1237F889020D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8" name="Freeform 334">
              <a:extLst>
                <a:ext uri="{FF2B5EF4-FFF2-40B4-BE49-F238E27FC236}">
                  <a16:creationId xmlns:a16="http://schemas.microsoft.com/office/drawing/2014/main" id="{97E69827-9C03-4D35-B8BA-2F6201FE3DC5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sp>
        <p:nvSpPr>
          <p:cNvPr id="60" name="Text Box 6">
            <a:extLst>
              <a:ext uri="{FF2B5EF4-FFF2-40B4-BE49-F238E27FC236}">
                <a16:creationId xmlns:a16="http://schemas.microsoft.com/office/drawing/2014/main" id="{4964438D-8E47-4305-ADE6-BFEC7A3EF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从生活谈起</a:t>
            </a:r>
            <a:r>
              <a:rPr lang="en-US" altLang="zh-CN" sz="2400" dirty="0">
                <a:solidFill>
                  <a:schemeClr val="bg1"/>
                </a:solidFill>
                <a:sym typeface="+mn-lt"/>
              </a:rPr>
              <a:t>……</a:t>
            </a:r>
            <a:endParaRPr lang="zh-CN" altLang="en-US" sz="2400" dirty="0">
              <a:solidFill>
                <a:schemeClr val="bg1"/>
              </a:solidFill>
              <a:sym typeface="+mn-lt"/>
            </a:endParaRPr>
          </a:p>
        </p:txBody>
      </p:sp>
      <p:pic>
        <p:nvPicPr>
          <p:cNvPr id="59" name="图片 58">
            <a:extLst>
              <a:ext uri="{FF2B5EF4-FFF2-40B4-BE49-F238E27FC236}">
                <a16:creationId xmlns:a16="http://schemas.microsoft.com/office/drawing/2014/main" id="{3EC1A3F2-405A-4270-93FF-46D8BA3A37B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081" b="12050"/>
          <a:stretch/>
        </p:blipFill>
        <p:spPr>
          <a:xfrm>
            <a:off x="5268996" y="1148180"/>
            <a:ext cx="5888725" cy="4970201"/>
          </a:xfrm>
          <a:prstGeom prst="rect">
            <a:avLst/>
          </a:prstGeom>
        </p:spPr>
      </p:pic>
      <p:pic>
        <p:nvPicPr>
          <p:cNvPr id="62" name="图片 61">
            <a:extLst>
              <a:ext uri="{FF2B5EF4-FFF2-40B4-BE49-F238E27FC236}">
                <a16:creationId xmlns:a16="http://schemas.microsoft.com/office/drawing/2014/main" id="{050DB61D-05B9-4F7F-9B83-EC578B8667E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3454"/>
          <a:stretch/>
        </p:blipFill>
        <p:spPr>
          <a:xfrm>
            <a:off x="843072" y="1843614"/>
            <a:ext cx="4409013" cy="3815826"/>
          </a:xfrm>
          <a:prstGeom prst="rect">
            <a:avLst/>
          </a:prstGeom>
        </p:spPr>
      </p:pic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EB552228-D2F5-4C1F-9DB9-675D193E2292}"/>
              </a:ext>
            </a:extLst>
          </p:cNvPr>
          <p:cNvSpPr/>
          <p:nvPr/>
        </p:nvSpPr>
        <p:spPr>
          <a:xfrm>
            <a:off x="6688667" y="1642532"/>
            <a:ext cx="1270000" cy="4377267"/>
          </a:xfrm>
          <a:custGeom>
            <a:avLst/>
            <a:gdLst>
              <a:gd name="connsiteX0" fmla="*/ 1253066 w 1270000"/>
              <a:gd name="connsiteY0" fmla="*/ 0 h 4360334"/>
              <a:gd name="connsiteX1" fmla="*/ 0 w 1270000"/>
              <a:gd name="connsiteY1" fmla="*/ 4360334 h 4360334"/>
              <a:gd name="connsiteX2" fmla="*/ 1270000 w 1270000"/>
              <a:gd name="connsiteY2" fmla="*/ 3962400 h 4360334"/>
              <a:gd name="connsiteX3" fmla="*/ 1253066 w 1270000"/>
              <a:gd name="connsiteY3" fmla="*/ 0 h 436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0" h="4360334">
                <a:moveTo>
                  <a:pt x="1253066" y="0"/>
                </a:moveTo>
                <a:lnTo>
                  <a:pt x="0" y="4360334"/>
                </a:lnTo>
                <a:lnTo>
                  <a:pt x="1270000" y="3962400"/>
                </a:lnTo>
                <a:cubicBezTo>
                  <a:pt x="1264355" y="2641600"/>
                  <a:pt x="1258711" y="1320800"/>
                  <a:pt x="1253066" y="0"/>
                </a:cubicBezTo>
                <a:close/>
              </a:path>
            </a:pathLst>
          </a:custGeom>
          <a:ln w="28575">
            <a:solidFill>
              <a:srgbClr val="091D1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F332755C-3988-4AA4-8F9D-5F1416951991}"/>
              </a:ext>
            </a:extLst>
          </p:cNvPr>
          <p:cNvSpPr/>
          <p:nvPr/>
        </p:nvSpPr>
        <p:spPr>
          <a:xfrm>
            <a:off x="3383280" y="3230880"/>
            <a:ext cx="1706880" cy="1991360"/>
          </a:xfrm>
          <a:custGeom>
            <a:avLst/>
            <a:gdLst>
              <a:gd name="connsiteX0" fmla="*/ 1320800 w 1706880"/>
              <a:gd name="connsiteY0" fmla="*/ 0 h 1991360"/>
              <a:gd name="connsiteX1" fmla="*/ 0 w 1706880"/>
              <a:gd name="connsiteY1" fmla="*/ 1991360 h 1991360"/>
              <a:gd name="connsiteX2" fmla="*/ 1706880 w 1706880"/>
              <a:gd name="connsiteY2" fmla="*/ 1747520 h 1991360"/>
              <a:gd name="connsiteX3" fmla="*/ 1320800 w 1706880"/>
              <a:gd name="connsiteY3" fmla="*/ 0 h 1991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6880" h="1991360">
                <a:moveTo>
                  <a:pt x="1320800" y="0"/>
                </a:moveTo>
                <a:lnTo>
                  <a:pt x="0" y="1991360"/>
                </a:lnTo>
                <a:lnTo>
                  <a:pt x="1706880" y="1747520"/>
                </a:lnTo>
                <a:lnTo>
                  <a:pt x="1320800" y="0"/>
                </a:lnTo>
                <a:close/>
              </a:path>
            </a:pathLst>
          </a:custGeom>
          <a:ln w="28575">
            <a:solidFill>
              <a:srgbClr val="091D1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5" name="组合 74">
            <a:extLst>
              <a:ext uri="{FF2B5EF4-FFF2-40B4-BE49-F238E27FC236}">
                <a16:creationId xmlns:a16="http://schemas.microsoft.com/office/drawing/2014/main" id="{C2D91173-E992-4FA8-818D-84DD036BE3BA}"/>
              </a:ext>
            </a:extLst>
          </p:cNvPr>
          <p:cNvGrpSpPr/>
          <p:nvPr/>
        </p:nvGrpSpPr>
        <p:grpSpPr>
          <a:xfrm>
            <a:off x="3397297" y="4575225"/>
            <a:ext cx="1697879" cy="1183786"/>
            <a:chOff x="8454912" y="3240202"/>
            <a:chExt cx="1697879" cy="1183786"/>
          </a:xfrm>
        </p:grpSpPr>
        <p:grpSp>
          <p:nvGrpSpPr>
            <p:cNvPr id="76" name="组合 75">
              <a:extLst>
                <a:ext uri="{FF2B5EF4-FFF2-40B4-BE49-F238E27FC236}">
                  <a16:creationId xmlns:a16="http://schemas.microsoft.com/office/drawing/2014/main" id="{1FF4FF63-E803-4300-9BF4-B2ACAD4974DF}"/>
                </a:ext>
              </a:extLst>
            </p:cNvPr>
            <p:cNvGrpSpPr/>
            <p:nvPr/>
          </p:nvGrpSpPr>
          <p:grpSpPr>
            <a:xfrm rot="18029330">
              <a:off x="8711959" y="2983155"/>
              <a:ext cx="1183786" cy="1697879"/>
              <a:chOff x="4176016" y="991732"/>
              <a:chExt cx="2960678" cy="4246442"/>
            </a:xfrm>
          </p:grpSpPr>
          <p:cxnSp>
            <p:nvCxnSpPr>
              <p:cNvPr id="84" name="直接连接符 83">
                <a:extLst>
                  <a:ext uri="{FF2B5EF4-FFF2-40B4-BE49-F238E27FC236}">
                    <a16:creationId xmlns:a16="http://schemas.microsoft.com/office/drawing/2014/main" id="{5F7BD9F6-135C-4C21-97CE-475E099A964F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 flipH="1" flipV="1">
                <a:off x="4312912" y="1261276"/>
                <a:ext cx="898" cy="274690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直接连接符 84">
                <a:extLst>
                  <a:ext uri="{FF2B5EF4-FFF2-40B4-BE49-F238E27FC236}">
                    <a16:creationId xmlns:a16="http://schemas.microsoft.com/office/drawing/2014/main" id="{ED9789EA-4DAA-484F-8945-827E0A6F92C4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 flipH="1" flipV="1">
                <a:off x="6994968" y="4659157"/>
                <a:ext cx="930" cy="282523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直接箭头连接符 85">
                <a:extLst>
                  <a:ext uri="{FF2B5EF4-FFF2-40B4-BE49-F238E27FC236}">
                    <a16:creationId xmlns:a16="http://schemas.microsoft.com/office/drawing/2014/main" id="{98F3EEA2-ECFF-4AD9-9163-79292F529415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 flipV="1">
                <a:off x="3544087" y="2791366"/>
                <a:ext cx="4246442" cy="647173"/>
              </a:xfrm>
              <a:prstGeom prst="straightConnector1">
                <a:avLst/>
              </a:prstGeom>
              <a:ln>
                <a:solidFill>
                  <a:srgbClr val="091D18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" name="Text Box 36">
              <a:extLst>
                <a:ext uri="{FF2B5EF4-FFF2-40B4-BE49-F238E27FC236}">
                  <a16:creationId xmlns:a16="http://schemas.microsoft.com/office/drawing/2014/main" id="{E7F29936-61C4-4868-912D-CE274E3E72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95117" y="3771848"/>
              <a:ext cx="876389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3</a:t>
              </a: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id="{3D0DF93D-7DBA-4EAD-AD62-F983F884BE3B}"/>
              </a:ext>
            </a:extLst>
          </p:cNvPr>
          <p:cNvGrpSpPr/>
          <p:nvPr/>
        </p:nvGrpSpPr>
        <p:grpSpPr>
          <a:xfrm>
            <a:off x="4308613" y="3269800"/>
            <a:ext cx="1269434" cy="1702040"/>
            <a:chOff x="6416344" y="3731269"/>
            <a:chExt cx="1269434" cy="1702040"/>
          </a:xfrm>
        </p:grpSpPr>
        <p:grpSp>
          <p:nvGrpSpPr>
            <p:cNvPr id="88" name="组合 87">
              <a:extLst>
                <a:ext uri="{FF2B5EF4-FFF2-40B4-BE49-F238E27FC236}">
                  <a16:creationId xmlns:a16="http://schemas.microsoft.com/office/drawing/2014/main" id="{E6080C87-4ABD-41A4-AAED-74BCD4353607}"/>
                </a:ext>
              </a:extLst>
            </p:cNvPr>
            <p:cNvGrpSpPr/>
            <p:nvPr/>
          </p:nvGrpSpPr>
          <p:grpSpPr>
            <a:xfrm rot="1826230">
              <a:off x="6416344" y="3731269"/>
              <a:ext cx="1269434" cy="1702040"/>
              <a:chOff x="5602048" y="4176803"/>
              <a:chExt cx="1818810" cy="2440555"/>
            </a:xfrm>
          </p:grpSpPr>
          <p:cxnSp>
            <p:nvCxnSpPr>
              <p:cNvPr id="90" name="直接连接符 89">
                <a:extLst>
                  <a:ext uri="{FF2B5EF4-FFF2-40B4-BE49-F238E27FC236}">
                    <a16:creationId xmlns:a16="http://schemas.microsoft.com/office/drawing/2014/main" id="{E683FC3A-2637-4F03-BC17-C1772B5638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602048" y="4440181"/>
                <a:ext cx="144580" cy="85767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直接连接符 90">
                <a:extLst>
                  <a:ext uri="{FF2B5EF4-FFF2-40B4-BE49-F238E27FC236}">
                    <a16:creationId xmlns:a16="http://schemas.microsoft.com/office/drawing/2014/main" id="{6E054CF6-9DCF-4B7D-80E5-97EEBEE910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276278" y="6286343"/>
                <a:ext cx="144580" cy="85767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直接箭头连接符 91">
                <a:extLst>
                  <a:ext uri="{FF2B5EF4-FFF2-40B4-BE49-F238E27FC236}">
                    <a16:creationId xmlns:a16="http://schemas.microsoft.com/office/drawing/2014/main" id="{F9691C21-20A6-4D4F-88A5-0A88FF08139F}"/>
                  </a:ext>
                </a:extLst>
              </p:cNvPr>
              <p:cNvCxnSpPr>
                <a:cxnSpLocks/>
              </p:cNvCxnSpPr>
              <p:nvPr/>
            </p:nvCxnSpPr>
            <p:spPr>
              <a:xfrm rot="19773770">
                <a:off x="6254498" y="4176803"/>
                <a:ext cx="544741" cy="2440555"/>
              </a:xfrm>
              <a:prstGeom prst="straightConnector1">
                <a:avLst/>
              </a:prstGeom>
              <a:ln>
                <a:solidFill>
                  <a:srgbClr val="091D18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" name="Text Box 36">
              <a:extLst>
                <a:ext uri="{FF2B5EF4-FFF2-40B4-BE49-F238E27FC236}">
                  <a16:creationId xmlns:a16="http://schemas.microsoft.com/office/drawing/2014/main" id="{452309FD-88C8-4C90-B8F5-A8180957B6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62266" y="4109006"/>
              <a:ext cx="435844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3200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7094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5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9ACC0832-963A-418D-BF0E-2253227C4CA9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9" name="Freeform 166">
              <a:extLst>
                <a:ext uri="{FF2B5EF4-FFF2-40B4-BE49-F238E27FC236}">
                  <a16:creationId xmlns:a16="http://schemas.microsoft.com/office/drawing/2014/main" id="{A2819A03-CF51-4020-9F95-7C9B61F45B37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67">
              <a:extLst>
                <a:ext uri="{FF2B5EF4-FFF2-40B4-BE49-F238E27FC236}">
                  <a16:creationId xmlns:a16="http://schemas.microsoft.com/office/drawing/2014/main" id="{A45020FD-3358-40A4-A57B-D32201E7A910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68">
              <a:extLst>
                <a:ext uri="{FF2B5EF4-FFF2-40B4-BE49-F238E27FC236}">
                  <a16:creationId xmlns:a16="http://schemas.microsoft.com/office/drawing/2014/main" id="{225E4B8D-E952-43EA-8799-597B7026FAD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69">
              <a:extLst>
                <a:ext uri="{FF2B5EF4-FFF2-40B4-BE49-F238E27FC236}">
                  <a16:creationId xmlns:a16="http://schemas.microsoft.com/office/drawing/2014/main" id="{2E1548A1-E600-4B49-8C4B-3C7EE687619D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0">
              <a:extLst>
                <a:ext uri="{FF2B5EF4-FFF2-40B4-BE49-F238E27FC236}">
                  <a16:creationId xmlns:a16="http://schemas.microsoft.com/office/drawing/2014/main" id="{C3F3F9E5-1186-42DF-953C-C7C05D376FD2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1">
              <a:extLst>
                <a:ext uri="{FF2B5EF4-FFF2-40B4-BE49-F238E27FC236}">
                  <a16:creationId xmlns:a16="http://schemas.microsoft.com/office/drawing/2014/main" id="{D93473FF-3FAE-4FE6-B5C0-EE0A8BF1AE9E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2">
              <a:extLst>
                <a:ext uri="{FF2B5EF4-FFF2-40B4-BE49-F238E27FC236}">
                  <a16:creationId xmlns:a16="http://schemas.microsoft.com/office/drawing/2014/main" id="{8207BE3A-EF59-4D09-8B85-75E13857937B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3">
              <a:extLst>
                <a:ext uri="{FF2B5EF4-FFF2-40B4-BE49-F238E27FC236}">
                  <a16:creationId xmlns:a16="http://schemas.microsoft.com/office/drawing/2014/main" id="{A6870ED1-701C-49F1-8839-C901702CCE98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C31986EC-55BC-43D6-A02D-BB6017D029EB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507BF019-214E-49E0-A445-8DB9AA883B1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76">
              <a:extLst>
                <a:ext uri="{FF2B5EF4-FFF2-40B4-BE49-F238E27FC236}">
                  <a16:creationId xmlns:a16="http://schemas.microsoft.com/office/drawing/2014/main" id="{47875F52-5373-4850-A74B-C00170209744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77">
              <a:extLst>
                <a:ext uri="{FF2B5EF4-FFF2-40B4-BE49-F238E27FC236}">
                  <a16:creationId xmlns:a16="http://schemas.microsoft.com/office/drawing/2014/main" id="{F833B03B-923E-450B-B329-DEFECF3EC2AE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78">
              <a:extLst>
                <a:ext uri="{FF2B5EF4-FFF2-40B4-BE49-F238E27FC236}">
                  <a16:creationId xmlns:a16="http://schemas.microsoft.com/office/drawing/2014/main" id="{642781F9-5F10-4C6C-AF8A-767E0A08372D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79">
              <a:extLst>
                <a:ext uri="{FF2B5EF4-FFF2-40B4-BE49-F238E27FC236}">
                  <a16:creationId xmlns:a16="http://schemas.microsoft.com/office/drawing/2014/main" id="{5A9A57E0-AC99-4C41-B2DF-5BC78BDE7720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0">
              <a:extLst>
                <a:ext uri="{FF2B5EF4-FFF2-40B4-BE49-F238E27FC236}">
                  <a16:creationId xmlns:a16="http://schemas.microsoft.com/office/drawing/2014/main" id="{0DE06D60-ABD7-4AB8-B426-C36DA88DBD92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1">
              <a:extLst>
                <a:ext uri="{FF2B5EF4-FFF2-40B4-BE49-F238E27FC236}">
                  <a16:creationId xmlns:a16="http://schemas.microsoft.com/office/drawing/2014/main" id="{FA3F3D6A-856C-477F-AD1E-333CB26BD5B6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2">
              <a:extLst>
                <a:ext uri="{FF2B5EF4-FFF2-40B4-BE49-F238E27FC236}">
                  <a16:creationId xmlns:a16="http://schemas.microsoft.com/office/drawing/2014/main" id="{FBFCA7AE-F774-4FE1-836C-56569E19FD67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8E10F662-73AB-4268-B1B9-455DD84F91E6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84">
              <a:extLst>
                <a:ext uri="{FF2B5EF4-FFF2-40B4-BE49-F238E27FC236}">
                  <a16:creationId xmlns:a16="http://schemas.microsoft.com/office/drawing/2014/main" id="{48D07859-3465-40C6-8A87-EC63EDF6E6C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85">
              <a:extLst>
                <a:ext uri="{FF2B5EF4-FFF2-40B4-BE49-F238E27FC236}">
                  <a16:creationId xmlns:a16="http://schemas.microsoft.com/office/drawing/2014/main" id="{D14C14A0-1EC2-49CD-B855-CFB9B93A8F94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86">
              <a:extLst>
                <a:ext uri="{FF2B5EF4-FFF2-40B4-BE49-F238E27FC236}">
                  <a16:creationId xmlns:a16="http://schemas.microsoft.com/office/drawing/2014/main" id="{8D516FC8-5907-45D2-B91A-26A87EE33513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87">
              <a:extLst>
                <a:ext uri="{FF2B5EF4-FFF2-40B4-BE49-F238E27FC236}">
                  <a16:creationId xmlns:a16="http://schemas.microsoft.com/office/drawing/2014/main" id="{BC71CAA6-1B1C-4677-A9DE-906A962CC7FF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88">
              <a:extLst>
                <a:ext uri="{FF2B5EF4-FFF2-40B4-BE49-F238E27FC236}">
                  <a16:creationId xmlns:a16="http://schemas.microsoft.com/office/drawing/2014/main" id="{D7A4C440-54E0-45E6-8642-818C0E90964C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89">
              <a:extLst>
                <a:ext uri="{FF2B5EF4-FFF2-40B4-BE49-F238E27FC236}">
                  <a16:creationId xmlns:a16="http://schemas.microsoft.com/office/drawing/2014/main" id="{2084EF44-BF71-46A0-93E9-6726EFED78D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0">
              <a:extLst>
                <a:ext uri="{FF2B5EF4-FFF2-40B4-BE49-F238E27FC236}">
                  <a16:creationId xmlns:a16="http://schemas.microsoft.com/office/drawing/2014/main" id="{D71B433F-AFBE-405B-89FF-045DCE35347C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1">
              <a:extLst>
                <a:ext uri="{FF2B5EF4-FFF2-40B4-BE49-F238E27FC236}">
                  <a16:creationId xmlns:a16="http://schemas.microsoft.com/office/drawing/2014/main" id="{3918F6A4-4F14-4B44-BB69-FE18BDBDDC40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2">
              <a:extLst>
                <a:ext uri="{FF2B5EF4-FFF2-40B4-BE49-F238E27FC236}">
                  <a16:creationId xmlns:a16="http://schemas.microsoft.com/office/drawing/2014/main" id="{51472714-4A6D-4255-B34F-857EE4D90CB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3">
              <a:extLst>
                <a:ext uri="{FF2B5EF4-FFF2-40B4-BE49-F238E27FC236}">
                  <a16:creationId xmlns:a16="http://schemas.microsoft.com/office/drawing/2014/main" id="{B69FC005-EB37-47F2-A5CC-96236E2BC0FD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194">
              <a:extLst>
                <a:ext uri="{FF2B5EF4-FFF2-40B4-BE49-F238E27FC236}">
                  <a16:creationId xmlns:a16="http://schemas.microsoft.com/office/drawing/2014/main" id="{4EBDE19F-C7CC-4E5B-B454-C5FB46C3FB31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195">
              <a:extLst>
                <a:ext uri="{FF2B5EF4-FFF2-40B4-BE49-F238E27FC236}">
                  <a16:creationId xmlns:a16="http://schemas.microsoft.com/office/drawing/2014/main" id="{2479BFCD-3054-47DD-A450-208759F773A5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196">
              <a:extLst>
                <a:ext uri="{FF2B5EF4-FFF2-40B4-BE49-F238E27FC236}">
                  <a16:creationId xmlns:a16="http://schemas.microsoft.com/office/drawing/2014/main" id="{13FB82FF-BD20-400A-B749-7EFE0AFF1A2C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85D9FBAD-B8DB-41FD-ACFE-B45804EB98D9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3C70B6E7-F06D-4B32-8B99-0C483E1BF5A9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199">
              <a:extLst>
                <a:ext uri="{FF2B5EF4-FFF2-40B4-BE49-F238E27FC236}">
                  <a16:creationId xmlns:a16="http://schemas.microsoft.com/office/drawing/2014/main" id="{748704AC-B7CE-4DE2-8481-799B573B4C74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0">
              <a:extLst>
                <a:ext uri="{FF2B5EF4-FFF2-40B4-BE49-F238E27FC236}">
                  <a16:creationId xmlns:a16="http://schemas.microsoft.com/office/drawing/2014/main" id="{20CC8DA8-798D-4EDB-9721-6FB2C6ACFC05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1">
              <a:extLst>
                <a:ext uri="{FF2B5EF4-FFF2-40B4-BE49-F238E27FC236}">
                  <a16:creationId xmlns:a16="http://schemas.microsoft.com/office/drawing/2014/main" id="{2EA0376D-1363-4E33-B4E5-00D481073617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2">
              <a:extLst>
                <a:ext uri="{FF2B5EF4-FFF2-40B4-BE49-F238E27FC236}">
                  <a16:creationId xmlns:a16="http://schemas.microsoft.com/office/drawing/2014/main" id="{2213FE53-E10D-4A4A-91C9-031D8BAAE340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03">
              <a:extLst>
                <a:ext uri="{FF2B5EF4-FFF2-40B4-BE49-F238E27FC236}">
                  <a16:creationId xmlns:a16="http://schemas.microsoft.com/office/drawing/2014/main" id="{94DD4C96-6FDF-411C-B1D2-2FBB125E4653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04">
              <a:extLst>
                <a:ext uri="{FF2B5EF4-FFF2-40B4-BE49-F238E27FC236}">
                  <a16:creationId xmlns:a16="http://schemas.microsoft.com/office/drawing/2014/main" id="{AAC0D1B3-B6D9-49CF-BCF4-3C0E492A3504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4EB96BE6-7F23-4C81-B43F-4876EF31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0E5713E6-1A3F-4BEE-9DEC-99E1AB53A8C5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ED57D5C4-F357-47F0-ACD6-A6AA2CF2ECF7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1" name="Freeform 209">
              <a:extLst>
                <a:ext uri="{FF2B5EF4-FFF2-40B4-BE49-F238E27FC236}">
                  <a16:creationId xmlns:a16="http://schemas.microsoft.com/office/drawing/2014/main" id="{E984AC7F-C82A-48AF-9AB6-2142353533D4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2" name="Freeform 210">
              <a:extLst>
                <a:ext uri="{FF2B5EF4-FFF2-40B4-BE49-F238E27FC236}">
                  <a16:creationId xmlns:a16="http://schemas.microsoft.com/office/drawing/2014/main" id="{5802E99D-6AF4-4B78-824A-F0AECD6F4047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3" name="Freeform 211">
              <a:extLst>
                <a:ext uri="{FF2B5EF4-FFF2-40B4-BE49-F238E27FC236}">
                  <a16:creationId xmlns:a16="http://schemas.microsoft.com/office/drawing/2014/main" id="{B6D4F8AD-3E6B-43F9-9D6B-D9549C0F115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4" name="Freeform 212">
              <a:extLst>
                <a:ext uri="{FF2B5EF4-FFF2-40B4-BE49-F238E27FC236}">
                  <a16:creationId xmlns:a16="http://schemas.microsoft.com/office/drawing/2014/main" id="{8303C133-41EC-469A-93A2-E8746D0E6B13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4A0CB9F-9F9C-45B4-A431-C2E380C2BDF7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6" name="Freeform 334">
              <a:extLst>
                <a:ext uri="{FF2B5EF4-FFF2-40B4-BE49-F238E27FC236}">
                  <a16:creationId xmlns:a16="http://schemas.microsoft.com/office/drawing/2014/main" id="{2610F726-01A4-4413-8A0E-A638FEBDEDA0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7" name="Freeform 334">
              <a:extLst>
                <a:ext uri="{FF2B5EF4-FFF2-40B4-BE49-F238E27FC236}">
                  <a16:creationId xmlns:a16="http://schemas.microsoft.com/office/drawing/2014/main" id="{D64282AD-E4DB-4660-8F4B-1237F889020D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8" name="Freeform 334">
              <a:extLst>
                <a:ext uri="{FF2B5EF4-FFF2-40B4-BE49-F238E27FC236}">
                  <a16:creationId xmlns:a16="http://schemas.microsoft.com/office/drawing/2014/main" id="{97E69827-9C03-4D35-B8BA-2F6201FE3DC5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sp>
        <p:nvSpPr>
          <p:cNvPr id="60" name="Text Box 6">
            <a:extLst>
              <a:ext uri="{FF2B5EF4-FFF2-40B4-BE49-F238E27FC236}">
                <a16:creationId xmlns:a16="http://schemas.microsoft.com/office/drawing/2014/main" id="{4964438D-8E47-4305-ADE6-BFEC7A3EF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从生活谈起</a:t>
            </a:r>
            <a:r>
              <a:rPr lang="en-US" altLang="zh-CN" sz="2400" dirty="0">
                <a:solidFill>
                  <a:schemeClr val="bg1"/>
                </a:solidFill>
                <a:sym typeface="+mn-lt"/>
              </a:rPr>
              <a:t>……</a:t>
            </a:r>
            <a:endParaRPr lang="zh-CN" altLang="en-US" sz="2400" dirty="0">
              <a:solidFill>
                <a:schemeClr val="bg1"/>
              </a:solidFill>
              <a:sym typeface="+mn-lt"/>
            </a:endParaRPr>
          </a:p>
        </p:txBody>
      </p:sp>
      <p:pic>
        <p:nvPicPr>
          <p:cNvPr id="87" name="图片 86">
            <a:extLst>
              <a:ext uri="{FF2B5EF4-FFF2-40B4-BE49-F238E27FC236}">
                <a16:creationId xmlns:a16="http://schemas.microsoft.com/office/drawing/2014/main" id="{B4589B66-C26B-4E7C-BF06-88F0F10D7B1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84" r="59440" b="8666"/>
          <a:stretch/>
        </p:blipFill>
        <p:spPr>
          <a:xfrm>
            <a:off x="7276182" y="1455222"/>
            <a:ext cx="1197440" cy="2451851"/>
          </a:xfrm>
          <a:prstGeom prst="rect">
            <a:avLst/>
          </a:prstGeom>
        </p:spPr>
      </p:pic>
      <p:cxnSp>
        <p:nvCxnSpPr>
          <p:cNvPr id="88" name="直接连接符 87">
            <a:extLst>
              <a:ext uri="{FF2B5EF4-FFF2-40B4-BE49-F238E27FC236}">
                <a16:creationId xmlns:a16="http://schemas.microsoft.com/office/drawing/2014/main" id="{E969D1B0-3F0C-48F7-94B9-2077DF23A7A5}"/>
              </a:ext>
            </a:extLst>
          </p:cNvPr>
          <p:cNvCxnSpPr>
            <a:cxnSpLocks/>
          </p:cNvCxnSpPr>
          <p:nvPr/>
        </p:nvCxnSpPr>
        <p:spPr>
          <a:xfrm>
            <a:off x="8473622" y="1508244"/>
            <a:ext cx="1385598" cy="2355966"/>
          </a:xfrm>
          <a:prstGeom prst="line">
            <a:avLst/>
          </a:prstGeom>
          <a:ln w="28575">
            <a:solidFill>
              <a:srgbClr val="091D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接连接符 88">
            <a:extLst>
              <a:ext uri="{FF2B5EF4-FFF2-40B4-BE49-F238E27FC236}">
                <a16:creationId xmlns:a16="http://schemas.microsoft.com/office/drawing/2014/main" id="{1D1818D9-E0B4-4F9C-9D5F-4BDC3D6F310F}"/>
              </a:ext>
            </a:extLst>
          </p:cNvPr>
          <p:cNvCxnSpPr>
            <a:cxnSpLocks/>
          </p:cNvCxnSpPr>
          <p:nvPr/>
        </p:nvCxnSpPr>
        <p:spPr>
          <a:xfrm>
            <a:off x="8473622" y="3864211"/>
            <a:ext cx="1385598" cy="0"/>
          </a:xfrm>
          <a:prstGeom prst="line">
            <a:avLst/>
          </a:prstGeom>
          <a:ln w="28575">
            <a:solidFill>
              <a:srgbClr val="091D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>
            <a:extLst>
              <a:ext uri="{FF2B5EF4-FFF2-40B4-BE49-F238E27FC236}">
                <a16:creationId xmlns:a16="http://schemas.microsoft.com/office/drawing/2014/main" id="{6DDEAE6B-1989-4039-9335-4F7BF22B777F}"/>
              </a:ext>
            </a:extLst>
          </p:cNvPr>
          <p:cNvGrpSpPr/>
          <p:nvPr/>
        </p:nvGrpSpPr>
        <p:grpSpPr>
          <a:xfrm>
            <a:off x="6566910" y="1620539"/>
            <a:ext cx="1303988" cy="2109393"/>
            <a:chOff x="6566910" y="1620539"/>
            <a:chExt cx="1303988" cy="2109393"/>
          </a:xfrm>
        </p:grpSpPr>
        <p:grpSp>
          <p:nvGrpSpPr>
            <p:cNvPr id="83" name="组合 82">
              <a:extLst>
                <a:ext uri="{FF2B5EF4-FFF2-40B4-BE49-F238E27FC236}">
                  <a16:creationId xmlns:a16="http://schemas.microsoft.com/office/drawing/2014/main" id="{821E70C4-C26B-4227-9BFB-D299E8CCE129}"/>
                </a:ext>
              </a:extLst>
            </p:cNvPr>
            <p:cNvGrpSpPr/>
            <p:nvPr/>
          </p:nvGrpSpPr>
          <p:grpSpPr>
            <a:xfrm rot="1826230">
              <a:off x="6566910" y="1620539"/>
              <a:ext cx="1303988" cy="2109393"/>
              <a:chOff x="4400434" y="1405163"/>
              <a:chExt cx="1868319" cy="3024658"/>
            </a:xfrm>
          </p:grpSpPr>
          <p:cxnSp>
            <p:nvCxnSpPr>
              <p:cNvPr id="84" name="直接连接符 83">
                <a:extLst>
                  <a:ext uri="{FF2B5EF4-FFF2-40B4-BE49-F238E27FC236}">
                    <a16:creationId xmlns:a16="http://schemas.microsoft.com/office/drawing/2014/main" id="{CD7B36B4-5FAD-4EF4-A638-DCE27970E05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400434" y="1405163"/>
                <a:ext cx="144579" cy="85767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直接连接符 84">
                <a:extLst>
                  <a:ext uri="{FF2B5EF4-FFF2-40B4-BE49-F238E27FC236}">
                    <a16:creationId xmlns:a16="http://schemas.microsoft.com/office/drawing/2014/main" id="{DC26CC26-7EC9-45AA-89C5-CE0911B6A2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124174" y="4344054"/>
                <a:ext cx="144579" cy="85767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直接箭头连接符 85">
                <a:extLst>
                  <a:ext uri="{FF2B5EF4-FFF2-40B4-BE49-F238E27FC236}">
                    <a16:creationId xmlns:a16="http://schemas.microsoft.com/office/drawing/2014/main" id="{19213133-CFE1-4127-84E3-76178C65BB2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72723" y="1448046"/>
                <a:ext cx="1723740" cy="2938891"/>
              </a:xfrm>
              <a:prstGeom prst="straightConnector1">
                <a:avLst/>
              </a:prstGeom>
              <a:ln>
                <a:solidFill>
                  <a:srgbClr val="091D18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 Box 36">
              <a:extLst>
                <a:ext uri="{FF2B5EF4-FFF2-40B4-BE49-F238E27FC236}">
                  <a16:creationId xmlns:a16="http://schemas.microsoft.com/office/drawing/2014/main" id="{19904652-ADD8-4F8A-8383-C29C2CC4B8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593" y="2386361"/>
              <a:ext cx="43584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4</a:t>
              </a:r>
            </a:p>
          </p:txBody>
        </p:sp>
      </p:grpSp>
      <p:grpSp>
        <p:nvGrpSpPr>
          <p:cNvPr id="90" name="组合 89">
            <a:extLst>
              <a:ext uri="{FF2B5EF4-FFF2-40B4-BE49-F238E27FC236}">
                <a16:creationId xmlns:a16="http://schemas.microsoft.com/office/drawing/2014/main" id="{C6C8C477-D32E-4DB9-BEFA-80622609F5FE}"/>
              </a:ext>
            </a:extLst>
          </p:cNvPr>
          <p:cNvGrpSpPr/>
          <p:nvPr/>
        </p:nvGrpSpPr>
        <p:grpSpPr>
          <a:xfrm>
            <a:off x="8467273" y="1447420"/>
            <a:ext cx="1494931" cy="2420175"/>
            <a:chOff x="4400434" y="1405163"/>
            <a:chExt cx="1868319" cy="3024658"/>
          </a:xfrm>
        </p:grpSpPr>
        <p:cxnSp>
          <p:nvCxnSpPr>
            <p:cNvPr id="102" name="直接连接符 101">
              <a:extLst>
                <a:ext uri="{FF2B5EF4-FFF2-40B4-BE49-F238E27FC236}">
                  <a16:creationId xmlns:a16="http://schemas.microsoft.com/office/drawing/2014/main" id="{E1929FCC-6870-416A-861C-68E62B88D9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00434" y="1405163"/>
              <a:ext cx="144579" cy="85767"/>
            </a:xfrm>
            <a:prstGeom prst="line">
              <a:avLst/>
            </a:prstGeom>
            <a:ln w="19050">
              <a:solidFill>
                <a:srgbClr val="091D1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接连接符 102">
              <a:extLst>
                <a:ext uri="{FF2B5EF4-FFF2-40B4-BE49-F238E27FC236}">
                  <a16:creationId xmlns:a16="http://schemas.microsoft.com/office/drawing/2014/main" id="{33800F1C-9946-4418-9E24-E0822F169F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124174" y="4344054"/>
              <a:ext cx="144579" cy="85767"/>
            </a:xfrm>
            <a:prstGeom prst="line">
              <a:avLst/>
            </a:prstGeom>
            <a:ln w="19050">
              <a:solidFill>
                <a:srgbClr val="091D1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接箭头连接符 103">
              <a:extLst>
                <a:ext uri="{FF2B5EF4-FFF2-40B4-BE49-F238E27FC236}">
                  <a16:creationId xmlns:a16="http://schemas.microsoft.com/office/drawing/2014/main" id="{FAE53C57-C726-4D67-98DF-016AB98EB811}"/>
                </a:ext>
              </a:extLst>
            </p:cNvPr>
            <p:cNvCxnSpPr>
              <a:cxnSpLocks/>
            </p:cNvCxnSpPr>
            <p:nvPr/>
          </p:nvCxnSpPr>
          <p:spPr>
            <a:xfrm>
              <a:off x="4472723" y="1448046"/>
              <a:ext cx="1723740" cy="2938891"/>
            </a:xfrm>
            <a:prstGeom prst="straightConnector1">
              <a:avLst/>
            </a:prstGeom>
            <a:ln>
              <a:solidFill>
                <a:srgbClr val="091D18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Text Box 36">
            <a:extLst>
              <a:ext uri="{FF2B5EF4-FFF2-40B4-BE49-F238E27FC236}">
                <a16:creationId xmlns:a16="http://schemas.microsoft.com/office/drawing/2014/main" id="{F73D177E-FB54-4DE2-8ACC-4BABE5D7F1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3520" y="2097051"/>
            <a:ext cx="798179" cy="769441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440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？</a:t>
            </a:r>
            <a:endParaRPr lang="en-US" altLang="zh-CN" sz="440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10CC03C2-5758-40BB-8329-B41687696225}"/>
              </a:ext>
            </a:extLst>
          </p:cNvPr>
          <p:cNvGrpSpPr/>
          <p:nvPr/>
        </p:nvGrpSpPr>
        <p:grpSpPr>
          <a:xfrm>
            <a:off x="8582880" y="3524748"/>
            <a:ext cx="1176471" cy="799263"/>
            <a:chOff x="8582880" y="3524748"/>
            <a:chExt cx="1176471" cy="799263"/>
          </a:xfrm>
        </p:grpSpPr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id="{AA227F13-E1DE-46DD-87A3-3F6F4A53D921}"/>
                </a:ext>
              </a:extLst>
            </p:cNvPr>
            <p:cNvGrpSpPr/>
            <p:nvPr/>
          </p:nvGrpSpPr>
          <p:grpSpPr>
            <a:xfrm rot="18029330">
              <a:off x="8771484" y="3336144"/>
              <a:ext cx="799263" cy="1176471"/>
              <a:chOff x="4289542" y="1474789"/>
              <a:chExt cx="1998978" cy="2942385"/>
            </a:xfrm>
          </p:grpSpPr>
          <p:cxnSp>
            <p:nvCxnSpPr>
              <p:cNvPr id="94" name="直接连接符 93">
                <a:extLst>
                  <a:ext uri="{FF2B5EF4-FFF2-40B4-BE49-F238E27FC236}">
                    <a16:creationId xmlns:a16="http://schemas.microsoft.com/office/drawing/2014/main" id="{E6E88300-F136-44DA-8392-E89E4AA3DC1E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 flipH="1" flipV="1">
                <a:off x="4426437" y="1337894"/>
                <a:ext cx="899" cy="274690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接连接符 99">
                <a:extLst>
                  <a:ext uri="{FF2B5EF4-FFF2-40B4-BE49-F238E27FC236}">
                    <a16:creationId xmlns:a16="http://schemas.microsoft.com/office/drawing/2014/main" id="{2E4FD733-659A-40C2-9FC5-8E251AA71C3F}"/>
                  </a:ext>
                </a:extLst>
              </p:cNvPr>
              <p:cNvCxnSpPr>
                <a:cxnSpLocks/>
              </p:cNvCxnSpPr>
              <p:nvPr/>
            </p:nvCxnSpPr>
            <p:spPr>
              <a:xfrm rot="3570670" flipH="1" flipV="1">
                <a:off x="6146793" y="4274866"/>
                <a:ext cx="930" cy="282524"/>
              </a:xfrm>
              <a:prstGeom prst="line">
                <a:avLst/>
              </a:prstGeom>
              <a:ln w="19050">
                <a:solidFill>
                  <a:srgbClr val="091D1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接箭头连接符 100">
                <a:extLst>
                  <a:ext uri="{FF2B5EF4-FFF2-40B4-BE49-F238E27FC236}">
                    <a16:creationId xmlns:a16="http://schemas.microsoft.com/office/drawing/2014/main" id="{9CD221A5-430F-4E9D-B1DB-E5B9384C9D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20825" y="1478283"/>
                <a:ext cx="1723742" cy="2938891"/>
              </a:xfrm>
              <a:prstGeom prst="straightConnector1">
                <a:avLst/>
              </a:prstGeom>
              <a:ln>
                <a:solidFill>
                  <a:srgbClr val="091D18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B967F429-F80D-4AFF-A2D1-DF493DE1F7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7171" y="3846184"/>
              <a:ext cx="876389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1800" b="0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3</a:t>
              </a:r>
            </a:p>
          </p:txBody>
        </p:sp>
      </p:grp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C54DF951-DF91-4442-9EB4-688DE911C27F}"/>
              </a:ext>
            </a:extLst>
          </p:cNvPr>
          <p:cNvGrpSpPr/>
          <p:nvPr/>
        </p:nvGrpSpPr>
        <p:grpSpPr>
          <a:xfrm>
            <a:off x="864633" y="1110100"/>
            <a:ext cx="3946392" cy="2788742"/>
            <a:chOff x="1780447" y="752137"/>
            <a:chExt cx="2113469" cy="1873533"/>
          </a:xfrm>
        </p:grpSpPr>
        <p:sp>
          <p:nvSpPr>
            <p:cNvPr id="127" name="等腰三角形 126">
              <a:extLst>
                <a:ext uri="{FF2B5EF4-FFF2-40B4-BE49-F238E27FC236}">
                  <a16:creationId xmlns:a16="http://schemas.microsoft.com/office/drawing/2014/main" id="{3EAD9606-62EE-4743-A2DC-BFE8C393A02C}"/>
                </a:ext>
              </a:extLst>
            </p:cNvPr>
            <p:cNvSpPr/>
            <p:nvPr/>
          </p:nvSpPr>
          <p:spPr>
            <a:xfrm rot="778158">
              <a:off x="2299027" y="1124008"/>
              <a:ext cx="1328354" cy="1148355"/>
            </a:xfrm>
            <a:prstGeom prst="triangle">
              <a:avLst>
                <a:gd name="adj" fmla="val 35979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Text Box 36">
              <a:extLst>
                <a:ext uri="{FF2B5EF4-FFF2-40B4-BE49-F238E27FC236}">
                  <a16:creationId xmlns:a16="http://schemas.microsoft.com/office/drawing/2014/main" id="{5EE332BF-9121-4F28-91CE-6746897E5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1494" y="752137"/>
              <a:ext cx="549128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A</a:t>
              </a:r>
            </a:p>
          </p:txBody>
        </p:sp>
        <p:sp>
          <p:nvSpPr>
            <p:cNvPr id="129" name="Text Box 36">
              <a:extLst>
                <a:ext uri="{FF2B5EF4-FFF2-40B4-BE49-F238E27FC236}">
                  <a16:creationId xmlns:a16="http://schemas.microsoft.com/office/drawing/2014/main" id="{608D5B43-3BDA-4F92-9339-AAC1E007FB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447" y="1849409"/>
              <a:ext cx="549128" cy="3101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C</a:t>
              </a:r>
            </a:p>
          </p:txBody>
        </p:sp>
        <p:sp>
          <p:nvSpPr>
            <p:cNvPr id="130" name="Text Box 36">
              <a:extLst>
                <a:ext uri="{FF2B5EF4-FFF2-40B4-BE49-F238E27FC236}">
                  <a16:creationId xmlns:a16="http://schemas.microsoft.com/office/drawing/2014/main" id="{E6BAE14F-2AD5-4D6D-A0C3-1EE94A6A2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9212" y="2315514"/>
              <a:ext cx="544704" cy="3101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B</a:t>
              </a:r>
            </a:p>
          </p:txBody>
        </p:sp>
      </p:grpSp>
      <p:grpSp>
        <p:nvGrpSpPr>
          <p:cNvPr id="131" name="组合 130">
            <a:extLst>
              <a:ext uri="{FF2B5EF4-FFF2-40B4-BE49-F238E27FC236}">
                <a16:creationId xmlns:a16="http://schemas.microsoft.com/office/drawing/2014/main" id="{2D2D895A-CEA4-4A78-A5CD-32889496C8D5}"/>
              </a:ext>
            </a:extLst>
          </p:cNvPr>
          <p:cNvGrpSpPr/>
          <p:nvPr/>
        </p:nvGrpSpPr>
        <p:grpSpPr>
          <a:xfrm>
            <a:off x="7972963" y="1110802"/>
            <a:ext cx="2375142" cy="3118640"/>
            <a:chOff x="8533393" y="3317781"/>
            <a:chExt cx="1761429" cy="2070941"/>
          </a:xfrm>
        </p:grpSpPr>
        <p:grpSp>
          <p:nvGrpSpPr>
            <p:cNvPr id="132" name="组合 131">
              <a:extLst>
                <a:ext uri="{FF2B5EF4-FFF2-40B4-BE49-F238E27FC236}">
                  <a16:creationId xmlns:a16="http://schemas.microsoft.com/office/drawing/2014/main" id="{793B0AEB-4FCC-4581-A4D6-2D8E71914DC1}"/>
                </a:ext>
              </a:extLst>
            </p:cNvPr>
            <p:cNvGrpSpPr/>
            <p:nvPr/>
          </p:nvGrpSpPr>
          <p:grpSpPr>
            <a:xfrm>
              <a:off x="8533393" y="3317781"/>
              <a:ext cx="1761429" cy="2070941"/>
              <a:chOff x="2313635" y="545160"/>
              <a:chExt cx="1761429" cy="2070941"/>
            </a:xfrm>
          </p:grpSpPr>
          <p:sp>
            <p:nvSpPr>
              <p:cNvPr id="136" name="Text Box 36">
                <a:extLst>
                  <a:ext uri="{FF2B5EF4-FFF2-40B4-BE49-F238E27FC236}">
                    <a16:creationId xmlns:a16="http://schemas.microsoft.com/office/drawing/2014/main" id="{A3B226BB-02A9-4216-A453-0F69DAB81B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9480" y="545160"/>
                <a:ext cx="549128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ctr">
                  <a:spcBef>
                    <a:spcPct val="50000"/>
                  </a:spcBef>
                  <a:defRPr kumimoji="1" sz="2800" b="1">
                    <a:solidFill>
                      <a:srgbClr val="245E52"/>
                    </a:solidFill>
                    <a:cs typeface="+mn-ea"/>
                  </a:defRPr>
                </a:lvl1pPr>
                <a:lvl2pPr marL="742950" indent="-28575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2400" b="0" i="1" dirty="0">
                    <a:ln w="0"/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  <a:sym typeface="+mn-lt"/>
                  </a:rPr>
                  <a:t>A</a:t>
                </a:r>
              </a:p>
            </p:txBody>
          </p:sp>
          <p:sp>
            <p:nvSpPr>
              <p:cNvPr id="137" name="Text Box 36">
                <a:extLst>
                  <a:ext uri="{FF2B5EF4-FFF2-40B4-BE49-F238E27FC236}">
                    <a16:creationId xmlns:a16="http://schemas.microsoft.com/office/drawing/2014/main" id="{D4BFDB3D-D32B-430A-8DCD-6E75065BF4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3635" y="2309531"/>
                <a:ext cx="549128" cy="3065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ctr">
                  <a:spcBef>
                    <a:spcPct val="50000"/>
                  </a:spcBef>
                  <a:defRPr kumimoji="1" sz="2800" b="1">
                    <a:solidFill>
                      <a:srgbClr val="245E52"/>
                    </a:solidFill>
                    <a:cs typeface="+mn-ea"/>
                  </a:defRPr>
                </a:lvl1pPr>
                <a:lvl2pPr marL="742950" indent="-28575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2400" b="0" i="1" dirty="0">
                    <a:ln w="0"/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  <a:sym typeface="+mn-lt"/>
                  </a:rPr>
                  <a:t>C</a:t>
                </a:r>
              </a:p>
            </p:txBody>
          </p:sp>
          <p:sp>
            <p:nvSpPr>
              <p:cNvPr id="138" name="Text Box 36">
                <a:extLst>
                  <a:ext uri="{FF2B5EF4-FFF2-40B4-BE49-F238E27FC236}">
                    <a16:creationId xmlns:a16="http://schemas.microsoft.com/office/drawing/2014/main" id="{5EB8D925-1868-4D54-B4B2-058C75E790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30360" y="2300598"/>
                <a:ext cx="544704" cy="3065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ctr">
                  <a:spcBef>
                    <a:spcPct val="50000"/>
                  </a:spcBef>
                  <a:defRPr kumimoji="1" sz="2800" b="1">
                    <a:solidFill>
                      <a:srgbClr val="245E52"/>
                    </a:solidFill>
                    <a:cs typeface="+mn-ea"/>
                  </a:defRPr>
                </a:lvl1pPr>
                <a:lvl2pPr marL="742950" indent="-28575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2400" b="0" i="1" dirty="0">
                    <a:ln w="0"/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  <a:sym typeface="+mn-lt"/>
                  </a:rPr>
                  <a:t>B</a:t>
                </a:r>
              </a:p>
            </p:txBody>
          </p:sp>
        </p:grpSp>
        <p:grpSp>
          <p:nvGrpSpPr>
            <p:cNvPr id="133" name="组合 132">
              <a:extLst>
                <a:ext uri="{FF2B5EF4-FFF2-40B4-BE49-F238E27FC236}">
                  <a16:creationId xmlns:a16="http://schemas.microsoft.com/office/drawing/2014/main" id="{04F78CC4-5B45-4ACE-9859-9EFD15ED1D57}"/>
                </a:ext>
              </a:extLst>
            </p:cNvPr>
            <p:cNvGrpSpPr/>
            <p:nvPr/>
          </p:nvGrpSpPr>
          <p:grpSpPr>
            <a:xfrm>
              <a:off x="8907241" y="3601947"/>
              <a:ext cx="1017593" cy="1538766"/>
              <a:chOff x="8907241" y="3601947"/>
              <a:chExt cx="1017593" cy="1538766"/>
            </a:xfrm>
          </p:grpSpPr>
          <p:sp>
            <p:nvSpPr>
              <p:cNvPr id="134" name="直角三角形 133">
                <a:extLst>
                  <a:ext uri="{FF2B5EF4-FFF2-40B4-BE49-F238E27FC236}">
                    <a16:creationId xmlns:a16="http://schemas.microsoft.com/office/drawing/2014/main" id="{CF8F092B-8309-411B-8662-FF772E4062B1}"/>
                  </a:ext>
                </a:extLst>
              </p:cNvPr>
              <p:cNvSpPr/>
              <p:nvPr/>
            </p:nvSpPr>
            <p:spPr>
              <a:xfrm>
                <a:off x="8907643" y="3601947"/>
                <a:ext cx="1017191" cy="1538766"/>
              </a:xfrm>
              <a:prstGeom prst="rt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35" name="矩形 134">
                <a:extLst>
                  <a:ext uri="{FF2B5EF4-FFF2-40B4-BE49-F238E27FC236}">
                    <a16:creationId xmlns:a16="http://schemas.microsoft.com/office/drawing/2014/main" id="{BF4C2D7A-F88C-4955-B3C9-2768B437BD2A}"/>
                  </a:ext>
                </a:extLst>
              </p:cNvPr>
              <p:cNvSpPr/>
              <p:nvPr/>
            </p:nvSpPr>
            <p:spPr>
              <a:xfrm>
                <a:off x="8907241" y="4996152"/>
                <a:ext cx="160188" cy="143293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39" name="Text Box 6">
                <a:extLst>
                  <a:ext uri="{FF2B5EF4-FFF2-40B4-BE49-F238E27FC236}">
                    <a16:creationId xmlns:a16="http://schemas.microsoft.com/office/drawing/2014/main" id="{F8B7878D-1093-43DB-9874-36D73B96C7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3732" y="4194885"/>
                <a:ext cx="592982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kumimoji="1" lang="zh-CN" altLang="en-US" sz="2400" b="0" dirty="0">
                    <a:solidFill>
                      <a:srgbClr val="091D18"/>
                    </a:solidFill>
                    <a:latin typeface="+mj-ea"/>
                    <a:ea typeface="+mj-ea"/>
                    <a:cs typeface="+mn-ea"/>
                    <a:sym typeface="+mn-lt"/>
                  </a:rPr>
                  <a:t>三角形的三边关系：</a:t>
                </a:r>
                <a14:m>
                  <m:oMath xmlns:m="http://schemas.openxmlformats.org/officeDocument/2006/math"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𝐴𝐶</m:t>
                    </m:r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+</m:t>
                    </m:r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𝐵𝐶</m:t>
                    </m:r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&gt;</m:t>
                    </m:r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𝐴𝐵</m:t>
                    </m:r>
                  </m:oMath>
                </a14:m>
                <a:endParaRPr kumimoji="1" lang="zh-CN" altLang="en-US" sz="2400" b="0" dirty="0">
                  <a:solidFill>
                    <a:srgbClr val="091D18"/>
                  </a:solidFill>
                  <a:latin typeface="+mj-ea"/>
                  <a:ea typeface="+mj-ea"/>
                  <a:cs typeface="+mn-ea"/>
                  <a:sym typeface="+mn-lt"/>
                </a:endParaRPr>
              </a:p>
            </p:txBody>
          </p:sp>
        </mc:Choice>
        <mc:Fallback xmlns="">
          <p:sp>
            <p:nvSpPr>
              <p:cNvPr id="139" name="Text Box 6">
                <a:extLst>
                  <a:ext uri="{FF2B5EF4-FFF2-40B4-BE49-F238E27FC236}">
                    <a16:creationId xmlns:a16="http://schemas.microsoft.com/office/drawing/2014/main" id="{F8B7878D-1093-43DB-9874-36D73B96C7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473732" y="4194885"/>
                <a:ext cx="5929828" cy="461665"/>
              </a:xfrm>
              <a:prstGeom prst="rect">
                <a:avLst/>
              </a:prstGeom>
              <a:blipFill>
                <a:blip r:embed="rId3"/>
                <a:stretch>
                  <a:fillRect l="-1646" t="-10526" b="-2894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0" name="Text Box 6">
            <a:extLst>
              <a:ext uri="{FF2B5EF4-FFF2-40B4-BE49-F238E27FC236}">
                <a16:creationId xmlns:a16="http://schemas.microsoft.com/office/drawing/2014/main" id="{0C3FAD7D-4518-4B48-B26A-E0A4783F1E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2" y="4186580"/>
            <a:ext cx="348186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依据：两点间线段最短。</a:t>
            </a:r>
          </a:p>
        </p:txBody>
      </p:sp>
      <p:sp>
        <p:nvSpPr>
          <p:cNvPr id="141" name="箭头: 右 140">
            <a:extLst>
              <a:ext uri="{FF2B5EF4-FFF2-40B4-BE49-F238E27FC236}">
                <a16:creationId xmlns:a16="http://schemas.microsoft.com/office/drawing/2014/main" id="{010EF8F7-2902-4E91-A6DC-4138E4BD9FA2}"/>
              </a:ext>
            </a:extLst>
          </p:cNvPr>
          <p:cNvSpPr/>
          <p:nvPr/>
        </p:nvSpPr>
        <p:spPr>
          <a:xfrm>
            <a:off x="4473510" y="2508050"/>
            <a:ext cx="2471559" cy="318393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2" name="Text Box 36">
                <a:extLst>
                  <a:ext uri="{FF2B5EF4-FFF2-40B4-BE49-F238E27FC236}">
                    <a16:creationId xmlns:a16="http://schemas.microsoft.com/office/drawing/2014/main" id="{D4C8E041-053F-498C-BCE9-7AEA70511F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0386" y="2089056"/>
                <a:ext cx="1401522" cy="5232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ctr">
                  <a:spcBef>
                    <a:spcPct val="50000"/>
                  </a:spcBef>
                  <a:defRPr kumimoji="1" sz="2800" b="1">
                    <a:solidFill>
                      <a:srgbClr val="245E52"/>
                    </a:solidFill>
                    <a:cs typeface="+mn-ea"/>
                  </a:defRPr>
                </a:lvl1pPr>
                <a:lvl2pPr marL="742950" indent="-28575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14:m>
                  <m:oMath xmlns:m="http://schemas.openxmlformats.org/officeDocument/2006/math">
                    <m:r>
                      <a:rPr lang="en-US" altLang="zh-CN" b="0" i="1" smtClean="0">
                        <a:ln w="0"/>
                        <a:solidFill>
                          <a:schemeClr val="tx1"/>
                        </a:solidFill>
                        <a:effectLst>
                          <a:outerShdw blurRad="38100" dist="19050" dir="2700000" algn="tl" rotWithShape="0">
                            <a:schemeClr val="dk1">
                              <a:alpha val="40000"/>
                            </a:schemeClr>
                          </a:outerShdw>
                        </a:effectLst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  <a:sym typeface="+mn-lt"/>
                      </a:rPr>
                      <m:t>∠</m:t>
                    </m:r>
                  </m:oMath>
                </a14:m>
                <a:r>
                  <a:rPr lang="en-US" altLang="zh-CN" b="0" i="1" dirty="0">
                    <a:ln w="0"/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  <a:sym typeface="+mn-lt"/>
                  </a:rPr>
                  <a:t>C</a:t>
                </a:r>
                <a:r>
                  <a:rPr lang="en-US" altLang="zh-CN" b="0" dirty="0">
                    <a:ln w="0"/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  <a:sym typeface="+mn-lt"/>
                  </a:rPr>
                  <a:t>=90</a:t>
                </a:r>
                <a14:m>
                  <m:oMath xmlns:m="http://schemas.openxmlformats.org/officeDocument/2006/math">
                    <m:r>
                      <a:rPr lang="en-US" altLang="zh-CN" b="0" i="1" smtClean="0">
                        <a:ln w="0"/>
                        <a:solidFill>
                          <a:schemeClr val="tx1"/>
                        </a:solidFill>
                        <a:effectLst>
                          <a:outerShdw blurRad="38100" dist="19050" dir="2700000" algn="tl" rotWithShape="0">
                            <a:schemeClr val="dk1">
                              <a:alpha val="40000"/>
                            </a:schemeClr>
                          </a:outerShdw>
                        </a:effectLst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  <a:sym typeface="+mn-lt"/>
                      </a:rPr>
                      <m:t>°</m:t>
                    </m:r>
                  </m:oMath>
                </a14:m>
                <a:endParaRPr lang="en-US" altLang="zh-CN" b="0" i="1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endParaRPr>
              </a:p>
            </p:txBody>
          </p:sp>
        </mc:Choice>
        <mc:Fallback xmlns="">
          <p:sp>
            <p:nvSpPr>
              <p:cNvPr id="142" name="Text Box 36">
                <a:extLst>
                  <a:ext uri="{FF2B5EF4-FFF2-40B4-BE49-F238E27FC236}">
                    <a16:creationId xmlns:a16="http://schemas.microsoft.com/office/drawing/2014/main" id="{D4C8E041-053F-498C-BCE9-7AEA70511F5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030386" y="2089056"/>
                <a:ext cx="1401522" cy="523220"/>
              </a:xfrm>
              <a:prstGeom prst="rect">
                <a:avLst/>
              </a:prstGeom>
              <a:blipFill>
                <a:blip r:embed="rId4"/>
                <a:stretch>
                  <a:fillRect t="-15116" b="-3604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3" name="Text Box 6">
                <a:extLst>
                  <a:ext uri="{FF2B5EF4-FFF2-40B4-BE49-F238E27FC236}">
                    <a16:creationId xmlns:a16="http://schemas.microsoft.com/office/drawing/2014/main" id="{FA794EFC-CDEA-41A6-B688-B1B0B88F95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3732" y="4929892"/>
                <a:ext cx="592982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kumimoji="1" lang="zh-CN" altLang="en-US" sz="2400" b="0" dirty="0">
                    <a:solidFill>
                      <a:srgbClr val="091D18"/>
                    </a:solidFill>
                    <a:latin typeface="+mj-ea"/>
                    <a:ea typeface="+mj-ea"/>
                    <a:cs typeface="+mn-ea"/>
                    <a:sym typeface="+mn-lt"/>
                  </a:rPr>
                  <a:t>直角三角形的三边关系：</a:t>
                </a:r>
                <a14:m>
                  <m:oMath xmlns:m="http://schemas.openxmlformats.org/officeDocument/2006/math"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𝐴𝐶</m:t>
                    </m:r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+</m:t>
                    </m:r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𝐵𝐶</m:t>
                    </m:r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&gt;</m:t>
                    </m:r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𝐴𝐵</m:t>
                    </m:r>
                  </m:oMath>
                </a14:m>
                <a:endParaRPr kumimoji="1" lang="zh-CN" altLang="en-US" sz="2400" b="0" dirty="0">
                  <a:solidFill>
                    <a:srgbClr val="091D18"/>
                  </a:solidFill>
                  <a:latin typeface="+mj-ea"/>
                  <a:ea typeface="+mj-ea"/>
                  <a:cs typeface="+mn-ea"/>
                  <a:sym typeface="+mn-lt"/>
                </a:endParaRPr>
              </a:p>
            </p:txBody>
          </p:sp>
        </mc:Choice>
        <mc:Fallback xmlns="">
          <p:sp>
            <p:nvSpPr>
              <p:cNvPr id="143" name="Text Box 6">
                <a:extLst>
                  <a:ext uri="{FF2B5EF4-FFF2-40B4-BE49-F238E27FC236}">
                    <a16:creationId xmlns:a16="http://schemas.microsoft.com/office/drawing/2014/main" id="{FA794EFC-CDEA-41A6-B688-B1B0B88F95F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473732" y="4929892"/>
                <a:ext cx="5929828" cy="461665"/>
              </a:xfrm>
              <a:prstGeom prst="rect">
                <a:avLst/>
              </a:prstGeom>
              <a:blipFill>
                <a:blip r:embed="rId5"/>
                <a:stretch>
                  <a:fillRect l="-1646" t="-10667" b="-3066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4" name="文本框 143">
                <a:extLst>
                  <a:ext uri="{FF2B5EF4-FFF2-40B4-BE49-F238E27FC236}">
                    <a16:creationId xmlns:a16="http://schemas.microsoft.com/office/drawing/2014/main" id="{3D608F8D-2824-4E8F-B6B0-AFA00D5485A3}"/>
                  </a:ext>
                </a:extLst>
              </p:cNvPr>
              <p:cNvSpPr txBox="1"/>
              <p:nvPr/>
            </p:nvSpPr>
            <p:spPr>
              <a:xfrm>
                <a:off x="4832208" y="5409143"/>
                <a:ext cx="652549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𝐴𝐵</m:t>
                    </m:r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&gt;</m:t>
                    </m:r>
                    <m:r>
                      <a:rPr lang="en-US" altLang="zh-CN" sz="2400" i="1" smtClean="0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𝐴𝐶</m:t>
                    </m:r>
                  </m:oMath>
                </a14:m>
                <a:r>
                  <a:rPr lang="zh-CN" altLang="zh-CN" sz="2400" dirty="0">
                    <a:effectLst/>
                    <a:ea typeface="华文楷体" panose="02010600040101010101" pitchFamily="2" charset="-122"/>
                    <a:cs typeface="Times New Roman" panose="02020603050405020304" pitchFamily="18" charset="0"/>
                  </a:rPr>
                  <a:t>且</a:t>
                </a:r>
                <a14:m>
                  <m:oMath xmlns:m="http://schemas.openxmlformats.org/officeDocument/2006/math">
                    <m:r>
                      <a:rPr lang="en-US" altLang="zh-CN" sz="2400" i="1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𝐴𝐵</m:t>
                    </m:r>
                    <m:r>
                      <a:rPr lang="en-US" altLang="zh-CN" sz="2400" i="1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&gt;</m:t>
                    </m:r>
                    <m:r>
                      <a:rPr lang="en-US" altLang="zh-CN" sz="2400" i="1">
                        <a:effectLst/>
                        <a:latin typeface="Cambria Math" panose="02040503050406030204" pitchFamily="18" charset="0"/>
                        <a:ea typeface="华文楷体" panose="02010600040101010101" pitchFamily="2" charset="-122"/>
                        <a:cs typeface="Times New Roman" panose="02020603050405020304" pitchFamily="18" charset="0"/>
                      </a:rPr>
                      <m:t>𝐵𝐶</m:t>
                    </m:r>
                  </m:oMath>
                </a14:m>
                <a:endParaRPr lang="zh-CN" altLang="en-US" sz="2400" dirty="0"/>
              </a:p>
            </p:txBody>
          </p:sp>
        </mc:Choice>
        <mc:Fallback xmlns="">
          <p:sp>
            <p:nvSpPr>
              <p:cNvPr id="144" name="文本框 143">
                <a:extLst>
                  <a:ext uri="{FF2B5EF4-FFF2-40B4-BE49-F238E27FC236}">
                    <a16:creationId xmlns:a16="http://schemas.microsoft.com/office/drawing/2014/main" id="{3D608F8D-2824-4E8F-B6B0-AFA00D5485A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32208" y="5409143"/>
                <a:ext cx="6525490" cy="461665"/>
              </a:xfrm>
              <a:prstGeom prst="rect">
                <a:avLst/>
              </a:prstGeom>
              <a:blipFill>
                <a:blip r:embed="rId6"/>
                <a:stretch>
                  <a:fillRect l="-280" t="-9211" b="-3026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5" name="Text Box 6">
            <a:extLst>
              <a:ext uri="{FF2B5EF4-FFF2-40B4-BE49-F238E27FC236}">
                <a16:creationId xmlns:a16="http://schemas.microsoft.com/office/drawing/2014/main" id="{12AAD48C-6F01-4D5F-9198-4F8DD834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8538" y="5147551"/>
            <a:ext cx="304516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依据：垂线段最短</a:t>
            </a:r>
          </a:p>
        </p:txBody>
      </p:sp>
      <p:sp>
        <p:nvSpPr>
          <p:cNvPr id="146" name="Text Box 6">
            <a:extLst>
              <a:ext uri="{FF2B5EF4-FFF2-40B4-BE49-F238E27FC236}">
                <a16:creationId xmlns:a16="http://schemas.microsoft.com/office/drawing/2014/main" id="{1B299B1B-BDF7-4808-AF95-7CFB8666E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3732" y="5763883"/>
            <a:ext cx="304516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更特殊</a:t>
            </a:r>
            <a:r>
              <a:rPr kumimoji="1" lang="en-US" altLang="zh-CN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……</a:t>
            </a:r>
            <a:endParaRPr kumimoji="1" lang="zh-CN" altLang="en-US" sz="2400" b="0" dirty="0">
              <a:solidFill>
                <a:srgbClr val="FF0000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8960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139" grpId="0"/>
      <p:bldP spid="140" grpId="0"/>
      <p:bldP spid="141" grpId="0" animBg="1"/>
      <p:bldP spid="142" grpId="0"/>
      <p:bldP spid="143" grpId="0"/>
      <p:bldP spid="144" grpId="0"/>
      <p:bldP spid="145" grpId="0"/>
      <p:bldP spid="14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9ACC0832-963A-418D-BF0E-2253227C4CA9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9" name="Freeform 166">
              <a:extLst>
                <a:ext uri="{FF2B5EF4-FFF2-40B4-BE49-F238E27FC236}">
                  <a16:creationId xmlns:a16="http://schemas.microsoft.com/office/drawing/2014/main" id="{A2819A03-CF51-4020-9F95-7C9B61F45B37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67">
              <a:extLst>
                <a:ext uri="{FF2B5EF4-FFF2-40B4-BE49-F238E27FC236}">
                  <a16:creationId xmlns:a16="http://schemas.microsoft.com/office/drawing/2014/main" id="{A45020FD-3358-40A4-A57B-D32201E7A910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68">
              <a:extLst>
                <a:ext uri="{FF2B5EF4-FFF2-40B4-BE49-F238E27FC236}">
                  <a16:creationId xmlns:a16="http://schemas.microsoft.com/office/drawing/2014/main" id="{225E4B8D-E952-43EA-8799-597B7026FAD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69">
              <a:extLst>
                <a:ext uri="{FF2B5EF4-FFF2-40B4-BE49-F238E27FC236}">
                  <a16:creationId xmlns:a16="http://schemas.microsoft.com/office/drawing/2014/main" id="{2E1548A1-E600-4B49-8C4B-3C7EE687619D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0">
              <a:extLst>
                <a:ext uri="{FF2B5EF4-FFF2-40B4-BE49-F238E27FC236}">
                  <a16:creationId xmlns:a16="http://schemas.microsoft.com/office/drawing/2014/main" id="{C3F3F9E5-1186-42DF-953C-C7C05D376FD2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1">
              <a:extLst>
                <a:ext uri="{FF2B5EF4-FFF2-40B4-BE49-F238E27FC236}">
                  <a16:creationId xmlns:a16="http://schemas.microsoft.com/office/drawing/2014/main" id="{D93473FF-3FAE-4FE6-B5C0-EE0A8BF1AE9E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2">
              <a:extLst>
                <a:ext uri="{FF2B5EF4-FFF2-40B4-BE49-F238E27FC236}">
                  <a16:creationId xmlns:a16="http://schemas.microsoft.com/office/drawing/2014/main" id="{8207BE3A-EF59-4D09-8B85-75E13857937B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3">
              <a:extLst>
                <a:ext uri="{FF2B5EF4-FFF2-40B4-BE49-F238E27FC236}">
                  <a16:creationId xmlns:a16="http://schemas.microsoft.com/office/drawing/2014/main" id="{A6870ED1-701C-49F1-8839-C901702CCE98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C31986EC-55BC-43D6-A02D-BB6017D029EB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507BF019-214E-49E0-A445-8DB9AA883B1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76">
              <a:extLst>
                <a:ext uri="{FF2B5EF4-FFF2-40B4-BE49-F238E27FC236}">
                  <a16:creationId xmlns:a16="http://schemas.microsoft.com/office/drawing/2014/main" id="{47875F52-5373-4850-A74B-C00170209744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77">
              <a:extLst>
                <a:ext uri="{FF2B5EF4-FFF2-40B4-BE49-F238E27FC236}">
                  <a16:creationId xmlns:a16="http://schemas.microsoft.com/office/drawing/2014/main" id="{F833B03B-923E-450B-B329-DEFECF3EC2AE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78">
              <a:extLst>
                <a:ext uri="{FF2B5EF4-FFF2-40B4-BE49-F238E27FC236}">
                  <a16:creationId xmlns:a16="http://schemas.microsoft.com/office/drawing/2014/main" id="{642781F9-5F10-4C6C-AF8A-767E0A08372D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79">
              <a:extLst>
                <a:ext uri="{FF2B5EF4-FFF2-40B4-BE49-F238E27FC236}">
                  <a16:creationId xmlns:a16="http://schemas.microsoft.com/office/drawing/2014/main" id="{5A9A57E0-AC99-4C41-B2DF-5BC78BDE7720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0">
              <a:extLst>
                <a:ext uri="{FF2B5EF4-FFF2-40B4-BE49-F238E27FC236}">
                  <a16:creationId xmlns:a16="http://schemas.microsoft.com/office/drawing/2014/main" id="{0DE06D60-ABD7-4AB8-B426-C36DA88DBD92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1">
              <a:extLst>
                <a:ext uri="{FF2B5EF4-FFF2-40B4-BE49-F238E27FC236}">
                  <a16:creationId xmlns:a16="http://schemas.microsoft.com/office/drawing/2014/main" id="{FA3F3D6A-856C-477F-AD1E-333CB26BD5B6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2">
              <a:extLst>
                <a:ext uri="{FF2B5EF4-FFF2-40B4-BE49-F238E27FC236}">
                  <a16:creationId xmlns:a16="http://schemas.microsoft.com/office/drawing/2014/main" id="{FBFCA7AE-F774-4FE1-836C-56569E19FD67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8E10F662-73AB-4268-B1B9-455DD84F91E6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84">
              <a:extLst>
                <a:ext uri="{FF2B5EF4-FFF2-40B4-BE49-F238E27FC236}">
                  <a16:creationId xmlns:a16="http://schemas.microsoft.com/office/drawing/2014/main" id="{48D07859-3465-40C6-8A87-EC63EDF6E6C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85">
              <a:extLst>
                <a:ext uri="{FF2B5EF4-FFF2-40B4-BE49-F238E27FC236}">
                  <a16:creationId xmlns:a16="http://schemas.microsoft.com/office/drawing/2014/main" id="{D14C14A0-1EC2-49CD-B855-CFB9B93A8F94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86">
              <a:extLst>
                <a:ext uri="{FF2B5EF4-FFF2-40B4-BE49-F238E27FC236}">
                  <a16:creationId xmlns:a16="http://schemas.microsoft.com/office/drawing/2014/main" id="{8D516FC8-5907-45D2-B91A-26A87EE33513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87">
              <a:extLst>
                <a:ext uri="{FF2B5EF4-FFF2-40B4-BE49-F238E27FC236}">
                  <a16:creationId xmlns:a16="http://schemas.microsoft.com/office/drawing/2014/main" id="{BC71CAA6-1B1C-4677-A9DE-906A962CC7FF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88">
              <a:extLst>
                <a:ext uri="{FF2B5EF4-FFF2-40B4-BE49-F238E27FC236}">
                  <a16:creationId xmlns:a16="http://schemas.microsoft.com/office/drawing/2014/main" id="{D7A4C440-54E0-45E6-8642-818C0E90964C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89">
              <a:extLst>
                <a:ext uri="{FF2B5EF4-FFF2-40B4-BE49-F238E27FC236}">
                  <a16:creationId xmlns:a16="http://schemas.microsoft.com/office/drawing/2014/main" id="{2084EF44-BF71-46A0-93E9-6726EFED78D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0">
              <a:extLst>
                <a:ext uri="{FF2B5EF4-FFF2-40B4-BE49-F238E27FC236}">
                  <a16:creationId xmlns:a16="http://schemas.microsoft.com/office/drawing/2014/main" id="{D71B433F-AFBE-405B-89FF-045DCE35347C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1">
              <a:extLst>
                <a:ext uri="{FF2B5EF4-FFF2-40B4-BE49-F238E27FC236}">
                  <a16:creationId xmlns:a16="http://schemas.microsoft.com/office/drawing/2014/main" id="{3918F6A4-4F14-4B44-BB69-FE18BDBDDC40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2">
              <a:extLst>
                <a:ext uri="{FF2B5EF4-FFF2-40B4-BE49-F238E27FC236}">
                  <a16:creationId xmlns:a16="http://schemas.microsoft.com/office/drawing/2014/main" id="{51472714-4A6D-4255-B34F-857EE4D90CB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3">
              <a:extLst>
                <a:ext uri="{FF2B5EF4-FFF2-40B4-BE49-F238E27FC236}">
                  <a16:creationId xmlns:a16="http://schemas.microsoft.com/office/drawing/2014/main" id="{B69FC005-EB37-47F2-A5CC-96236E2BC0FD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194">
              <a:extLst>
                <a:ext uri="{FF2B5EF4-FFF2-40B4-BE49-F238E27FC236}">
                  <a16:creationId xmlns:a16="http://schemas.microsoft.com/office/drawing/2014/main" id="{4EBDE19F-C7CC-4E5B-B454-C5FB46C3FB31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195">
              <a:extLst>
                <a:ext uri="{FF2B5EF4-FFF2-40B4-BE49-F238E27FC236}">
                  <a16:creationId xmlns:a16="http://schemas.microsoft.com/office/drawing/2014/main" id="{2479BFCD-3054-47DD-A450-208759F773A5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196">
              <a:extLst>
                <a:ext uri="{FF2B5EF4-FFF2-40B4-BE49-F238E27FC236}">
                  <a16:creationId xmlns:a16="http://schemas.microsoft.com/office/drawing/2014/main" id="{13FB82FF-BD20-400A-B749-7EFE0AFF1A2C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85D9FBAD-B8DB-41FD-ACFE-B45804EB98D9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3C70B6E7-F06D-4B32-8B99-0C483E1BF5A9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199">
              <a:extLst>
                <a:ext uri="{FF2B5EF4-FFF2-40B4-BE49-F238E27FC236}">
                  <a16:creationId xmlns:a16="http://schemas.microsoft.com/office/drawing/2014/main" id="{748704AC-B7CE-4DE2-8481-799B573B4C74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0">
              <a:extLst>
                <a:ext uri="{FF2B5EF4-FFF2-40B4-BE49-F238E27FC236}">
                  <a16:creationId xmlns:a16="http://schemas.microsoft.com/office/drawing/2014/main" id="{20CC8DA8-798D-4EDB-9721-6FB2C6ACFC05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1">
              <a:extLst>
                <a:ext uri="{FF2B5EF4-FFF2-40B4-BE49-F238E27FC236}">
                  <a16:creationId xmlns:a16="http://schemas.microsoft.com/office/drawing/2014/main" id="{2EA0376D-1363-4E33-B4E5-00D481073617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2">
              <a:extLst>
                <a:ext uri="{FF2B5EF4-FFF2-40B4-BE49-F238E27FC236}">
                  <a16:creationId xmlns:a16="http://schemas.microsoft.com/office/drawing/2014/main" id="{2213FE53-E10D-4A4A-91C9-031D8BAAE340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03">
              <a:extLst>
                <a:ext uri="{FF2B5EF4-FFF2-40B4-BE49-F238E27FC236}">
                  <a16:creationId xmlns:a16="http://schemas.microsoft.com/office/drawing/2014/main" id="{94DD4C96-6FDF-411C-B1D2-2FBB125E4653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04">
              <a:extLst>
                <a:ext uri="{FF2B5EF4-FFF2-40B4-BE49-F238E27FC236}">
                  <a16:creationId xmlns:a16="http://schemas.microsoft.com/office/drawing/2014/main" id="{AAC0D1B3-B6D9-49CF-BCF4-3C0E492A3504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4EB96BE6-7F23-4C81-B43F-4876EF31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0E5713E6-1A3F-4BEE-9DEC-99E1AB53A8C5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ED57D5C4-F357-47F0-ACD6-A6AA2CF2ECF7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1" name="Freeform 209">
              <a:extLst>
                <a:ext uri="{FF2B5EF4-FFF2-40B4-BE49-F238E27FC236}">
                  <a16:creationId xmlns:a16="http://schemas.microsoft.com/office/drawing/2014/main" id="{E984AC7F-C82A-48AF-9AB6-2142353533D4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2" name="Freeform 210">
              <a:extLst>
                <a:ext uri="{FF2B5EF4-FFF2-40B4-BE49-F238E27FC236}">
                  <a16:creationId xmlns:a16="http://schemas.microsoft.com/office/drawing/2014/main" id="{5802E99D-6AF4-4B78-824A-F0AECD6F4047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3" name="Freeform 211">
              <a:extLst>
                <a:ext uri="{FF2B5EF4-FFF2-40B4-BE49-F238E27FC236}">
                  <a16:creationId xmlns:a16="http://schemas.microsoft.com/office/drawing/2014/main" id="{B6D4F8AD-3E6B-43F9-9D6B-D9549C0F115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4" name="Freeform 212">
              <a:extLst>
                <a:ext uri="{FF2B5EF4-FFF2-40B4-BE49-F238E27FC236}">
                  <a16:creationId xmlns:a16="http://schemas.microsoft.com/office/drawing/2014/main" id="{8303C133-41EC-469A-93A2-E8746D0E6B13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4A0CB9F-9F9C-45B4-A431-C2E380C2BDF7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6" name="Freeform 334">
              <a:extLst>
                <a:ext uri="{FF2B5EF4-FFF2-40B4-BE49-F238E27FC236}">
                  <a16:creationId xmlns:a16="http://schemas.microsoft.com/office/drawing/2014/main" id="{2610F726-01A4-4413-8A0E-A638FEBDEDA0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7" name="Freeform 334">
              <a:extLst>
                <a:ext uri="{FF2B5EF4-FFF2-40B4-BE49-F238E27FC236}">
                  <a16:creationId xmlns:a16="http://schemas.microsoft.com/office/drawing/2014/main" id="{D64282AD-E4DB-4660-8F4B-1237F889020D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8" name="Freeform 334">
              <a:extLst>
                <a:ext uri="{FF2B5EF4-FFF2-40B4-BE49-F238E27FC236}">
                  <a16:creationId xmlns:a16="http://schemas.microsoft.com/office/drawing/2014/main" id="{97E69827-9C03-4D35-B8BA-2F6201FE3DC5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pic>
        <p:nvPicPr>
          <p:cNvPr id="3" name="图片 2">
            <a:extLst>
              <a:ext uri="{FF2B5EF4-FFF2-40B4-BE49-F238E27FC236}">
                <a16:creationId xmlns:a16="http://schemas.microsoft.com/office/drawing/2014/main" id="{40FE775A-851A-4DD8-BBA4-0D6D5BB51E3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57" t="12202" r="19650" b="8149"/>
          <a:stretch/>
        </p:blipFill>
        <p:spPr>
          <a:xfrm>
            <a:off x="1463065" y="2184401"/>
            <a:ext cx="2092935" cy="3342639"/>
          </a:xfrm>
          <a:prstGeom prst="rect">
            <a:avLst/>
          </a:prstGeom>
        </p:spPr>
      </p:pic>
      <p:sp>
        <p:nvSpPr>
          <p:cNvPr id="80" name="Text Box 6">
            <a:extLst>
              <a:ext uri="{FF2B5EF4-FFF2-40B4-BE49-F238E27FC236}">
                <a16:creationId xmlns:a16="http://schemas.microsoft.com/office/drawing/2014/main" id="{8C84FD70-3C46-4F1B-AA98-C51F2DEDB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走进数学家的故事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995CA352-BE92-4633-8B93-F77601D58499}"/>
              </a:ext>
            </a:extLst>
          </p:cNvPr>
          <p:cNvGrpSpPr/>
          <p:nvPr/>
        </p:nvGrpSpPr>
        <p:grpSpPr>
          <a:xfrm>
            <a:off x="4760751" y="2070955"/>
            <a:ext cx="5709405" cy="3538233"/>
            <a:chOff x="5176810" y="2182998"/>
            <a:chExt cx="5709405" cy="3538233"/>
          </a:xfrm>
        </p:grpSpPr>
        <p:grpSp>
          <p:nvGrpSpPr>
            <p:cNvPr id="61" name="组合 60">
              <a:extLst>
                <a:ext uri="{FF2B5EF4-FFF2-40B4-BE49-F238E27FC236}">
                  <a16:creationId xmlns:a16="http://schemas.microsoft.com/office/drawing/2014/main" id="{044D8620-8E71-4F21-89D8-3183596A3ED3}"/>
                </a:ext>
              </a:extLst>
            </p:cNvPr>
            <p:cNvGrpSpPr/>
            <p:nvPr/>
          </p:nvGrpSpPr>
          <p:grpSpPr>
            <a:xfrm>
              <a:off x="5313911" y="2182998"/>
              <a:ext cx="5428450" cy="3538233"/>
              <a:chOff x="3107113" y="2122725"/>
              <a:chExt cx="5428450" cy="3538233"/>
            </a:xfrm>
          </p:grpSpPr>
          <p:grpSp>
            <p:nvGrpSpPr>
              <p:cNvPr id="60" name="组合 59">
                <a:extLst>
                  <a:ext uri="{FF2B5EF4-FFF2-40B4-BE49-F238E27FC236}">
                    <a16:creationId xmlns:a16="http://schemas.microsoft.com/office/drawing/2014/main" id="{72A47DDF-649E-452F-8762-ABE6743BD1F0}"/>
                  </a:ext>
                </a:extLst>
              </p:cNvPr>
              <p:cNvGrpSpPr/>
              <p:nvPr/>
            </p:nvGrpSpPr>
            <p:grpSpPr>
              <a:xfrm>
                <a:off x="3107113" y="2122725"/>
                <a:ext cx="5426882" cy="1636718"/>
                <a:chOff x="3026980" y="2311489"/>
                <a:chExt cx="5426882" cy="1636718"/>
              </a:xfrm>
            </p:grpSpPr>
            <p:grpSp>
              <p:nvGrpSpPr>
                <p:cNvPr id="7" name="组合 6">
                  <a:extLst>
                    <a:ext uri="{FF2B5EF4-FFF2-40B4-BE49-F238E27FC236}">
                      <a16:creationId xmlns:a16="http://schemas.microsoft.com/office/drawing/2014/main" id="{59322402-24E1-4908-9CEB-95AA011E3DF3}"/>
                    </a:ext>
                  </a:extLst>
                </p:cNvPr>
                <p:cNvGrpSpPr/>
                <p:nvPr/>
              </p:nvGrpSpPr>
              <p:grpSpPr>
                <a:xfrm>
                  <a:off x="3026980" y="2311489"/>
                  <a:ext cx="5423747" cy="685945"/>
                  <a:chOff x="3026980" y="2311489"/>
                  <a:chExt cx="5423747" cy="685945"/>
                </a:xfrm>
              </p:grpSpPr>
              <p:sp>
                <p:nvSpPr>
                  <p:cNvPr id="84" name="矩形 83">
                    <a:extLst>
                      <a:ext uri="{FF2B5EF4-FFF2-40B4-BE49-F238E27FC236}">
                        <a16:creationId xmlns:a16="http://schemas.microsoft.com/office/drawing/2014/main" id="{6E6FFF65-501C-42D9-96BD-218439E0C61F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3967990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5" name="矩形 84">
                    <a:extLst>
                      <a:ext uri="{FF2B5EF4-FFF2-40B4-BE49-F238E27FC236}">
                        <a16:creationId xmlns:a16="http://schemas.microsoft.com/office/drawing/2014/main" id="{590F3E14-18C8-4FAB-B873-E2D3C603EAD5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7772802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6" name="矩形 85">
                    <a:extLst>
                      <a:ext uri="{FF2B5EF4-FFF2-40B4-BE49-F238E27FC236}">
                        <a16:creationId xmlns:a16="http://schemas.microsoft.com/office/drawing/2014/main" id="{2A311B58-4490-4A87-AF34-3413EEFAD790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3026980" y="2312517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8" name="矩形 87">
                    <a:extLst>
                      <a:ext uri="{FF2B5EF4-FFF2-40B4-BE49-F238E27FC236}">
                        <a16:creationId xmlns:a16="http://schemas.microsoft.com/office/drawing/2014/main" id="{F2C6927C-9FAA-4801-A775-5A5E1BD003DD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4923661" y="231148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9" name="矩形 88">
                    <a:extLst>
                      <a:ext uri="{FF2B5EF4-FFF2-40B4-BE49-F238E27FC236}">
                        <a16:creationId xmlns:a16="http://schemas.microsoft.com/office/drawing/2014/main" id="{DA3D0448-0232-4CC5-A67B-428EF74B446F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5871082" y="2312517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0" name="矩形 89">
                    <a:extLst>
                      <a:ext uri="{FF2B5EF4-FFF2-40B4-BE49-F238E27FC236}">
                        <a16:creationId xmlns:a16="http://schemas.microsoft.com/office/drawing/2014/main" id="{8F5E85A6-CB85-439E-9630-E091F30E5B95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826754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91" name="组合 90">
                  <a:extLst>
                    <a:ext uri="{FF2B5EF4-FFF2-40B4-BE49-F238E27FC236}">
                      <a16:creationId xmlns:a16="http://schemas.microsoft.com/office/drawing/2014/main" id="{D5AA3266-57C3-40D5-928A-3B98FBA572CE}"/>
                    </a:ext>
                  </a:extLst>
                </p:cNvPr>
                <p:cNvGrpSpPr/>
                <p:nvPr/>
              </p:nvGrpSpPr>
              <p:grpSpPr>
                <a:xfrm>
                  <a:off x="3030115" y="3262262"/>
                  <a:ext cx="5423747" cy="685945"/>
                  <a:chOff x="3026980" y="2311489"/>
                  <a:chExt cx="5423747" cy="685945"/>
                </a:xfrm>
              </p:grpSpPr>
              <p:sp>
                <p:nvSpPr>
                  <p:cNvPr id="92" name="矩形 91">
                    <a:extLst>
                      <a:ext uri="{FF2B5EF4-FFF2-40B4-BE49-F238E27FC236}">
                        <a16:creationId xmlns:a16="http://schemas.microsoft.com/office/drawing/2014/main" id="{EB7CE49D-44F9-4398-B2BE-50A08516F16F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3967990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3" name="矩形 92">
                    <a:extLst>
                      <a:ext uri="{FF2B5EF4-FFF2-40B4-BE49-F238E27FC236}">
                        <a16:creationId xmlns:a16="http://schemas.microsoft.com/office/drawing/2014/main" id="{2FCE00E4-64BF-49DD-B233-2D9BC7259F12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7772802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4" name="矩形 93">
                    <a:extLst>
                      <a:ext uri="{FF2B5EF4-FFF2-40B4-BE49-F238E27FC236}">
                        <a16:creationId xmlns:a16="http://schemas.microsoft.com/office/drawing/2014/main" id="{E114B6F4-75B9-4902-A2FD-F8E4516BEC8A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3026980" y="2312517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5" name="矩形 94">
                    <a:extLst>
                      <a:ext uri="{FF2B5EF4-FFF2-40B4-BE49-F238E27FC236}">
                        <a16:creationId xmlns:a16="http://schemas.microsoft.com/office/drawing/2014/main" id="{34584E9D-F3D7-4411-9CB2-04B01F7C6820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4923661" y="231148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6" name="矩形 95">
                    <a:extLst>
                      <a:ext uri="{FF2B5EF4-FFF2-40B4-BE49-F238E27FC236}">
                        <a16:creationId xmlns:a16="http://schemas.microsoft.com/office/drawing/2014/main" id="{9F278B04-1B4C-4035-BB79-6D6AA7EB1A98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5871082" y="2312517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7" name="矩形 96">
                    <a:extLst>
                      <a:ext uri="{FF2B5EF4-FFF2-40B4-BE49-F238E27FC236}">
                        <a16:creationId xmlns:a16="http://schemas.microsoft.com/office/drawing/2014/main" id="{EA1D422E-1A4E-4D26-A50C-570EF6BF7262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826754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98" name="组合 97">
                <a:extLst>
                  <a:ext uri="{FF2B5EF4-FFF2-40B4-BE49-F238E27FC236}">
                    <a16:creationId xmlns:a16="http://schemas.microsoft.com/office/drawing/2014/main" id="{7392DD05-D561-415E-9776-4E82A72F55A1}"/>
                  </a:ext>
                </a:extLst>
              </p:cNvPr>
              <p:cNvGrpSpPr/>
              <p:nvPr/>
            </p:nvGrpSpPr>
            <p:grpSpPr>
              <a:xfrm>
                <a:off x="3108681" y="4024240"/>
                <a:ext cx="5426882" cy="1636718"/>
                <a:chOff x="3026980" y="2311489"/>
                <a:chExt cx="5426882" cy="1636718"/>
              </a:xfrm>
            </p:grpSpPr>
            <p:grpSp>
              <p:nvGrpSpPr>
                <p:cNvPr id="99" name="组合 98">
                  <a:extLst>
                    <a:ext uri="{FF2B5EF4-FFF2-40B4-BE49-F238E27FC236}">
                      <a16:creationId xmlns:a16="http://schemas.microsoft.com/office/drawing/2014/main" id="{6606C134-DE0C-4A26-800B-4F64BB6F1283}"/>
                    </a:ext>
                  </a:extLst>
                </p:cNvPr>
                <p:cNvGrpSpPr/>
                <p:nvPr/>
              </p:nvGrpSpPr>
              <p:grpSpPr>
                <a:xfrm>
                  <a:off x="3026980" y="2311489"/>
                  <a:ext cx="5423747" cy="685945"/>
                  <a:chOff x="3026980" y="2311489"/>
                  <a:chExt cx="5423747" cy="685945"/>
                </a:xfrm>
              </p:grpSpPr>
              <p:sp>
                <p:nvSpPr>
                  <p:cNvPr id="107" name="矩形 106">
                    <a:extLst>
                      <a:ext uri="{FF2B5EF4-FFF2-40B4-BE49-F238E27FC236}">
                        <a16:creationId xmlns:a16="http://schemas.microsoft.com/office/drawing/2014/main" id="{DFEDD5CE-E6F2-415E-8779-FCB8A4917073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3967990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8" name="矩形 107">
                    <a:extLst>
                      <a:ext uri="{FF2B5EF4-FFF2-40B4-BE49-F238E27FC236}">
                        <a16:creationId xmlns:a16="http://schemas.microsoft.com/office/drawing/2014/main" id="{B778ACBA-8551-4F25-A840-14946A413179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7772802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9" name="矩形 108">
                    <a:extLst>
                      <a:ext uri="{FF2B5EF4-FFF2-40B4-BE49-F238E27FC236}">
                        <a16:creationId xmlns:a16="http://schemas.microsoft.com/office/drawing/2014/main" id="{1CF38533-3CC4-4954-80BC-99EAF2EDBC75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3026980" y="2312517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0" name="矩形 109">
                    <a:extLst>
                      <a:ext uri="{FF2B5EF4-FFF2-40B4-BE49-F238E27FC236}">
                        <a16:creationId xmlns:a16="http://schemas.microsoft.com/office/drawing/2014/main" id="{93950974-0BFF-41EC-AB8A-AE50401F5573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4923661" y="231148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1" name="矩形 110">
                    <a:extLst>
                      <a:ext uri="{FF2B5EF4-FFF2-40B4-BE49-F238E27FC236}">
                        <a16:creationId xmlns:a16="http://schemas.microsoft.com/office/drawing/2014/main" id="{31E97CBB-196B-4DD3-94CD-52E5903CCAFB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5871082" y="2312517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2" name="矩形 111">
                    <a:extLst>
                      <a:ext uri="{FF2B5EF4-FFF2-40B4-BE49-F238E27FC236}">
                        <a16:creationId xmlns:a16="http://schemas.microsoft.com/office/drawing/2014/main" id="{CC2933FE-CA6E-49EF-A2CC-15E374BC363C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826754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00" name="组合 99">
                  <a:extLst>
                    <a:ext uri="{FF2B5EF4-FFF2-40B4-BE49-F238E27FC236}">
                      <a16:creationId xmlns:a16="http://schemas.microsoft.com/office/drawing/2014/main" id="{C59AABED-7431-43BD-86BE-E53BDB20ADF6}"/>
                    </a:ext>
                  </a:extLst>
                </p:cNvPr>
                <p:cNvGrpSpPr/>
                <p:nvPr/>
              </p:nvGrpSpPr>
              <p:grpSpPr>
                <a:xfrm>
                  <a:off x="3030115" y="3262262"/>
                  <a:ext cx="5423747" cy="685945"/>
                  <a:chOff x="3026980" y="2311489"/>
                  <a:chExt cx="5423747" cy="685945"/>
                </a:xfrm>
              </p:grpSpPr>
              <p:sp>
                <p:nvSpPr>
                  <p:cNvPr id="101" name="矩形 100">
                    <a:extLst>
                      <a:ext uri="{FF2B5EF4-FFF2-40B4-BE49-F238E27FC236}">
                        <a16:creationId xmlns:a16="http://schemas.microsoft.com/office/drawing/2014/main" id="{6EBF566D-85C6-4CE5-B6DF-DDC0665A27DF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3967990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" name="矩形 101">
                    <a:extLst>
                      <a:ext uri="{FF2B5EF4-FFF2-40B4-BE49-F238E27FC236}">
                        <a16:creationId xmlns:a16="http://schemas.microsoft.com/office/drawing/2014/main" id="{96E97235-873D-4FFE-90E6-A0B4851F7F02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7772802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" name="矩形 102">
                    <a:extLst>
                      <a:ext uri="{FF2B5EF4-FFF2-40B4-BE49-F238E27FC236}">
                        <a16:creationId xmlns:a16="http://schemas.microsoft.com/office/drawing/2014/main" id="{7F6EA6A0-7D81-4F4D-9628-03CC16A676F9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3026980" y="2312517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4" name="矩形 103">
                    <a:extLst>
                      <a:ext uri="{FF2B5EF4-FFF2-40B4-BE49-F238E27FC236}">
                        <a16:creationId xmlns:a16="http://schemas.microsoft.com/office/drawing/2014/main" id="{37647535-6C0D-46A8-90B6-DFCB52C644AC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4923661" y="231148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5" name="矩形 104">
                    <a:extLst>
                      <a:ext uri="{FF2B5EF4-FFF2-40B4-BE49-F238E27FC236}">
                        <a16:creationId xmlns:a16="http://schemas.microsoft.com/office/drawing/2014/main" id="{71030DB4-6508-423B-BDB6-76AF201D6038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5871082" y="2312517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6" name="矩形 105">
                    <a:extLst>
                      <a:ext uri="{FF2B5EF4-FFF2-40B4-BE49-F238E27FC236}">
                        <a16:creationId xmlns:a16="http://schemas.microsoft.com/office/drawing/2014/main" id="{EB58C2BA-1339-44F6-87CD-032A13749B2F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826754" y="2319509"/>
                    <a:ext cx="677925" cy="6779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6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sp>
          <p:nvSpPr>
            <p:cNvPr id="113" name="矩形 112">
              <a:extLst>
                <a:ext uri="{FF2B5EF4-FFF2-40B4-BE49-F238E27FC236}">
                  <a16:creationId xmlns:a16="http://schemas.microsoft.com/office/drawing/2014/main" id="{1C85756B-409B-4C44-9872-750B8AEEF119}"/>
                </a:ext>
              </a:extLst>
            </p:cNvPr>
            <p:cNvSpPr/>
            <p:nvPr/>
          </p:nvSpPr>
          <p:spPr>
            <a:xfrm>
              <a:off x="5177495" y="2531463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矩形 113">
              <a:extLst>
                <a:ext uri="{FF2B5EF4-FFF2-40B4-BE49-F238E27FC236}">
                  <a16:creationId xmlns:a16="http://schemas.microsoft.com/office/drawing/2014/main" id="{8F679632-EDEC-4D39-B81A-F4CC00087168}"/>
                </a:ext>
              </a:extLst>
            </p:cNvPr>
            <p:cNvSpPr/>
            <p:nvPr/>
          </p:nvSpPr>
          <p:spPr>
            <a:xfrm>
              <a:off x="6132162" y="2532603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矩形 114">
              <a:extLst>
                <a:ext uri="{FF2B5EF4-FFF2-40B4-BE49-F238E27FC236}">
                  <a16:creationId xmlns:a16="http://schemas.microsoft.com/office/drawing/2014/main" id="{CA50FF64-BFF8-4296-A247-F1354FB9AA1B}"/>
                </a:ext>
              </a:extLst>
            </p:cNvPr>
            <p:cNvSpPr/>
            <p:nvPr/>
          </p:nvSpPr>
          <p:spPr>
            <a:xfrm>
              <a:off x="7077338" y="2526068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矩形 115">
              <a:extLst>
                <a:ext uri="{FF2B5EF4-FFF2-40B4-BE49-F238E27FC236}">
                  <a16:creationId xmlns:a16="http://schemas.microsoft.com/office/drawing/2014/main" id="{0B3A79C9-D6CF-451B-8CB3-FC4290D121C6}"/>
                </a:ext>
              </a:extLst>
            </p:cNvPr>
            <p:cNvSpPr/>
            <p:nvPr/>
          </p:nvSpPr>
          <p:spPr>
            <a:xfrm>
              <a:off x="8032005" y="2527208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矩形 116">
              <a:extLst>
                <a:ext uri="{FF2B5EF4-FFF2-40B4-BE49-F238E27FC236}">
                  <a16:creationId xmlns:a16="http://schemas.microsoft.com/office/drawing/2014/main" id="{0EFD60D9-8381-469E-80EC-C425F86EF7C1}"/>
                </a:ext>
              </a:extLst>
            </p:cNvPr>
            <p:cNvSpPr/>
            <p:nvPr/>
          </p:nvSpPr>
          <p:spPr>
            <a:xfrm>
              <a:off x="8987110" y="2533976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矩形 117">
              <a:extLst>
                <a:ext uri="{FF2B5EF4-FFF2-40B4-BE49-F238E27FC236}">
                  <a16:creationId xmlns:a16="http://schemas.microsoft.com/office/drawing/2014/main" id="{ACC2E184-AD53-4EA8-813F-CBE9C86A286E}"/>
                </a:ext>
              </a:extLst>
            </p:cNvPr>
            <p:cNvSpPr/>
            <p:nvPr/>
          </p:nvSpPr>
          <p:spPr>
            <a:xfrm>
              <a:off x="9941777" y="2524956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矩形 118">
              <a:extLst>
                <a:ext uri="{FF2B5EF4-FFF2-40B4-BE49-F238E27FC236}">
                  <a16:creationId xmlns:a16="http://schemas.microsoft.com/office/drawing/2014/main" id="{3CCD21EE-6D31-443C-BBA0-C1C080F562BB}"/>
                </a:ext>
              </a:extLst>
            </p:cNvPr>
            <p:cNvSpPr/>
            <p:nvPr/>
          </p:nvSpPr>
          <p:spPr>
            <a:xfrm>
              <a:off x="5176810" y="3485734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" name="矩形 119">
              <a:extLst>
                <a:ext uri="{FF2B5EF4-FFF2-40B4-BE49-F238E27FC236}">
                  <a16:creationId xmlns:a16="http://schemas.microsoft.com/office/drawing/2014/main" id="{85876F54-A8CD-4DCD-8B21-83C529BB1BBE}"/>
                </a:ext>
              </a:extLst>
            </p:cNvPr>
            <p:cNvSpPr/>
            <p:nvPr/>
          </p:nvSpPr>
          <p:spPr>
            <a:xfrm>
              <a:off x="6131477" y="3486874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" name="矩形 120">
              <a:extLst>
                <a:ext uri="{FF2B5EF4-FFF2-40B4-BE49-F238E27FC236}">
                  <a16:creationId xmlns:a16="http://schemas.microsoft.com/office/drawing/2014/main" id="{B85D909A-5BAC-455A-849F-E460913A59C9}"/>
                </a:ext>
              </a:extLst>
            </p:cNvPr>
            <p:cNvSpPr/>
            <p:nvPr/>
          </p:nvSpPr>
          <p:spPr>
            <a:xfrm>
              <a:off x="7076653" y="3480339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矩形 121">
              <a:extLst>
                <a:ext uri="{FF2B5EF4-FFF2-40B4-BE49-F238E27FC236}">
                  <a16:creationId xmlns:a16="http://schemas.microsoft.com/office/drawing/2014/main" id="{39DA1507-B30D-4B12-A5DA-3865490FFD42}"/>
                </a:ext>
              </a:extLst>
            </p:cNvPr>
            <p:cNvSpPr/>
            <p:nvPr/>
          </p:nvSpPr>
          <p:spPr>
            <a:xfrm>
              <a:off x="8031320" y="3481479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矩形 122">
              <a:extLst>
                <a:ext uri="{FF2B5EF4-FFF2-40B4-BE49-F238E27FC236}">
                  <a16:creationId xmlns:a16="http://schemas.microsoft.com/office/drawing/2014/main" id="{308D524E-A620-4FFC-BF45-621A2248601B}"/>
                </a:ext>
              </a:extLst>
            </p:cNvPr>
            <p:cNvSpPr/>
            <p:nvPr/>
          </p:nvSpPr>
          <p:spPr>
            <a:xfrm>
              <a:off x="8986425" y="3488247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矩形 123">
              <a:extLst>
                <a:ext uri="{FF2B5EF4-FFF2-40B4-BE49-F238E27FC236}">
                  <a16:creationId xmlns:a16="http://schemas.microsoft.com/office/drawing/2014/main" id="{73601CCF-E3A7-4D89-9E84-04DCB05403D3}"/>
                </a:ext>
              </a:extLst>
            </p:cNvPr>
            <p:cNvSpPr/>
            <p:nvPr/>
          </p:nvSpPr>
          <p:spPr>
            <a:xfrm>
              <a:off x="9941092" y="3479227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矩形 124">
              <a:extLst>
                <a:ext uri="{FF2B5EF4-FFF2-40B4-BE49-F238E27FC236}">
                  <a16:creationId xmlns:a16="http://schemas.microsoft.com/office/drawing/2014/main" id="{AE229ED0-20A5-407D-A94E-256FA2A3E56E}"/>
                </a:ext>
              </a:extLst>
            </p:cNvPr>
            <p:cNvSpPr/>
            <p:nvPr/>
          </p:nvSpPr>
          <p:spPr>
            <a:xfrm>
              <a:off x="5176810" y="4441098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矩形 125">
              <a:extLst>
                <a:ext uri="{FF2B5EF4-FFF2-40B4-BE49-F238E27FC236}">
                  <a16:creationId xmlns:a16="http://schemas.microsoft.com/office/drawing/2014/main" id="{55781460-8677-4EF0-B782-95A461AC1244}"/>
                </a:ext>
              </a:extLst>
            </p:cNvPr>
            <p:cNvSpPr/>
            <p:nvPr/>
          </p:nvSpPr>
          <p:spPr>
            <a:xfrm>
              <a:off x="6131477" y="4442238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矩形 126">
              <a:extLst>
                <a:ext uri="{FF2B5EF4-FFF2-40B4-BE49-F238E27FC236}">
                  <a16:creationId xmlns:a16="http://schemas.microsoft.com/office/drawing/2014/main" id="{90CAE4B3-F5C8-4DB3-AAC1-1669942A689A}"/>
                </a:ext>
              </a:extLst>
            </p:cNvPr>
            <p:cNvSpPr/>
            <p:nvPr/>
          </p:nvSpPr>
          <p:spPr>
            <a:xfrm>
              <a:off x="7076653" y="4435703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矩形 127">
              <a:extLst>
                <a:ext uri="{FF2B5EF4-FFF2-40B4-BE49-F238E27FC236}">
                  <a16:creationId xmlns:a16="http://schemas.microsoft.com/office/drawing/2014/main" id="{479CD046-1D53-4FD1-A167-88047FC758B7}"/>
                </a:ext>
              </a:extLst>
            </p:cNvPr>
            <p:cNvSpPr/>
            <p:nvPr/>
          </p:nvSpPr>
          <p:spPr>
            <a:xfrm>
              <a:off x="8031320" y="4436843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矩形 128">
              <a:extLst>
                <a:ext uri="{FF2B5EF4-FFF2-40B4-BE49-F238E27FC236}">
                  <a16:creationId xmlns:a16="http://schemas.microsoft.com/office/drawing/2014/main" id="{80423295-6ECC-4C15-AEE7-3F33740F5182}"/>
                </a:ext>
              </a:extLst>
            </p:cNvPr>
            <p:cNvSpPr/>
            <p:nvPr/>
          </p:nvSpPr>
          <p:spPr>
            <a:xfrm>
              <a:off x="8986425" y="4443611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矩形 129">
              <a:extLst>
                <a:ext uri="{FF2B5EF4-FFF2-40B4-BE49-F238E27FC236}">
                  <a16:creationId xmlns:a16="http://schemas.microsoft.com/office/drawing/2014/main" id="{C87C3026-F4FB-4942-93D9-666AEC88915F}"/>
                </a:ext>
              </a:extLst>
            </p:cNvPr>
            <p:cNvSpPr/>
            <p:nvPr/>
          </p:nvSpPr>
          <p:spPr>
            <a:xfrm>
              <a:off x="9941092" y="4434591"/>
              <a:ext cx="944438" cy="944438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6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1" name="矩形 130">
            <a:extLst>
              <a:ext uri="{FF2B5EF4-FFF2-40B4-BE49-F238E27FC236}">
                <a16:creationId xmlns:a16="http://schemas.microsoft.com/office/drawing/2014/main" id="{3AB9EEFE-5F8A-4371-96DF-0A3AC1E14B5E}"/>
              </a:ext>
            </a:extLst>
          </p:cNvPr>
          <p:cNvSpPr/>
          <p:nvPr/>
        </p:nvSpPr>
        <p:spPr>
          <a:xfrm rot="2700000">
            <a:off x="7279016" y="3501850"/>
            <a:ext cx="677925" cy="677925"/>
          </a:xfrm>
          <a:prstGeom prst="rect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矩形 131">
            <a:extLst>
              <a:ext uri="{FF2B5EF4-FFF2-40B4-BE49-F238E27FC236}">
                <a16:creationId xmlns:a16="http://schemas.microsoft.com/office/drawing/2014/main" id="{CEA68C62-9551-4A81-BD7C-FF14E216C0F8}"/>
              </a:ext>
            </a:extLst>
          </p:cNvPr>
          <p:cNvSpPr/>
          <p:nvPr/>
        </p:nvSpPr>
        <p:spPr>
          <a:xfrm rot="2700000">
            <a:off x="6324413" y="3503990"/>
            <a:ext cx="677925" cy="677925"/>
          </a:xfrm>
          <a:prstGeom prst="rect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" name="矩形 151">
            <a:extLst>
              <a:ext uri="{FF2B5EF4-FFF2-40B4-BE49-F238E27FC236}">
                <a16:creationId xmlns:a16="http://schemas.microsoft.com/office/drawing/2014/main" id="{D304EEEA-B122-4532-A231-DE9BE08F6C29}"/>
              </a:ext>
            </a:extLst>
          </p:cNvPr>
          <p:cNvSpPr/>
          <p:nvPr/>
        </p:nvSpPr>
        <p:spPr>
          <a:xfrm>
            <a:off x="6679297" y="4318507"/>
            <a:ext cx="952901" cy="952901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Text Box 6">
            <a:hlinkClick r:id="rId3" action="ppaction://hlinkfile"/>
            <a:extLst>
              <a:ext uri="{FF2B5EF4-FFF2-40B4-BE49-F238E27FC236}">
                <a16:creationId xmlns:a16="http://schemas.microsoft.com/office/drawing/2014/main" id="{F2A957BE-CFA6-425A-8EFF-C2E1D76651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4627" y="5741571"/>
            <a:ext cx="18098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毕达哥拉斯</a:t>
            </a:r>
          </a:p>
        </p:txBody>
      </p:sp>
    </p:spTree>
    <p:extLst>
      <p:ext uri="{BB962C8B-B14F-4D97-AF65-F5344CB8AC3E}">
        <p14:creationId xmlns:p14="http://schemas.microsoft.com/office/powerpoint/2010/main" val="2459469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 animBg="1"/>
      <p:bldP spid="132" grpId="0" animBg="1"/>
      <p:bldP spid="152" grpId="0" animBg="1"/>
      <p:bldP spid="13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图片 112">
            <a:extLst>
              <a:ext uri="{FF2B5EF4-FFF2-40B4-BE49-F238E27FC236}">
                <a16:creationId xmlns:a16="http://schemas.microsoft.com/office/drawing/2014/main" id="{7428D19F-D034-417F-9421-4C9E7447BD0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814" y="1236252"/>
            <a:ext cx="10681118" cy="5206435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9ACC0832-963A-418D-BF0E-2253227C4CA9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9" name="Freeform 166">
              <a:extLst>
                <a:ext uri="{FF2B5EF4-FFF2-40B4-BE49-F238E27FC236}">
                  <a16:creationId xmlns:a16="http://schemas.microsoft.com/office/drawing/2014/main" id="{A2819A03-CF51-4020-9F95-7C9B61F45B37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67">
              <a:extLst>
                <a:ext uri="{FF2B5EF4-FFF2-40B4-BE49-F238E27FC236}">
                  <a16:creationId xmlns:a16="http://schemas.microsoft.com/office/drawing/2014/main" id="{A45020FD-3358-40A4-A57B-D32201E7A910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68">
              <a:extLst>
                <a:ext uri="{FF2B5EF4-FFF2-40B4-BE49-F238E27FC236}">
                  <a16:creationId xmlns:a16="http://schemas.microsoft.com/office/drawing/2014/main" id="{225E4B8D-E952-43EA-8799-597B7026FAD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69">
              <a:extLst>
                <a:ext uri="{FF2B5EF4-FFF2-40B4-BE49-F238E27FC236}">
                  <a16:creationId xmlns:a16="http://schemas.microsoft.com/office/drawing/2014/main" id="{2E1548A1-E600-4B49-8C4B-3C7EE687619D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0">
              <a:extLst>
                <a:ext uri="{FF2B5EF4-FFF2-40B4-BE49-F238E27FC236}">
                  <a16:creationId xmlns:a16="http://schemas.microsoft.com/office/drawing/2014/main" id="{C3F3F9E5-1186-42DF-953C-C7C05D376FD2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1">
              <a:extLst>
                <a:ext uri="{FF2B5EF4-FFF2-40B4-BE49-F238E27FC236}">
                  <a16:creationId xmlns:a16="http://schemas.microsoft.com/office/drawing/2014/main" id="{D93473FF-3FAE-4FE6-B5C0-EE0A8BF1AE9E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2">
              <a:extLst>
                <a:ext uri="{FF2B5EF4-FFF2-40B4-BE49-F238E27FC236}">
                  <a16:creationId xmlns:a16="http://schemas.microsoft.com/office/drawing/2014/main" id="{8207BE3A-EF59-4D09-8B85-75E13857937B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3">
              <a:extLst>
                <a:ext uri="{FF2B5EF4-FFF2-40B4-BE49-F238E27FC236}">
                  <a16:creationId xmlns:a16="http://schemas.microsoft.com/office/drawing/2014/main" id="{A6870ED1-701C-49F1-8839-C901702CCE98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C31986EC-55BC-43D6-A02D-BB6017D029EB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507BF019-214E-49E0-A445-8DB9AA883B1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76">
              <a:extLst>
                <a:ext uri="{FF2B5EF4-FFF2-40B4-BE49-F238E27FC236}">
                  <a16:creationId xmlns:a16="http://schemas.microsoft.com/office/drawing/2014/main" id="{47875F52-5373-4850-A74B-C00170209744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77">
              <a:extLst>
                <a:ext uri="{FF2B5EF4-FFF2-40B4-BE49-F238E27FC236}">
                  <a16:creationId xmlns:a16="http://schemas.microsoft.com/office/drawing/2014/main" id="{F833B03B-923E-450B-B329-DEFECF3EC2AE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78">
              <a:extLst>
                <a:ext uri="{FF2B5EF4-FFF2-40B4-BE49-F238E27FC236}">
                  <a16:creationId xmlns:a16="http://schemas.microsoft.com/office/drawing/2014/main" id="{642781F9-5F10-4C6C-AF8A-767E0A08372D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79">
              <a:extLst>
                <a:ext uri="{FF2B5EF4-FFF2-40B4-BE49-F238E27FC236}">
                  <a16:creationId xmlns:a16="http://schemas.microsoft.com/office/drawing/2014/main" id="{5A9A57E0-AC99-4C41-B2DF-5BC78BDE7720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0">
              <a:extLst>
                <a:ext uri="{FF2B5EF4-FFF2-40B4-BE49-F238E27FC236}">
                  <a16:creationId xmlns:a16="http://schemas.microsoft.com/office/drawing/2014/main" id="{0DE06D60-ABD7-4AB8-B426-C36DA88DBD92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1">
              <a:extLst>
                <a:ext uri="{FF2B5EF4-FFF2-40B4-BE49-F238E27FC236}">
                  <a16:creationId xmlns:a16="http://schemas.microsoft.com/office/drawing/2014/main" id="{FA3F3D6A-856C-477F-AD1E-333CB26BD5B6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2">
              <a:extLst>
                <a:ext uri="{FF2B5EF4-FFF2-40B4-BE49-F238E27FC236}">
                  <a16:creationId xmlns:a16="http://schemas.microsoft.com/office/drawing/2014/main" id="{FBFCA7AE-F774-4FE1-836C-56569E19FD67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8E10F662-73AB-4268-B1B9-455DD84F91E6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84">
              <a:extLst>
                <a:ext uri="{FF2B5EF4-FFF2-40B4-BE49-F238E27FC236}">
                  <a16:creationId xmlns:a16="http://schemas.microsoft.com/office/drawing/2014/main" id="{48D07859-3465-40C6-8A87-EC63EDF6E6C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85">
              <a:extLst>
                <a:ext uri="{FF2B5EF4-FFF2-40B4-BE49-F238E27FC236}">
                  <a16:creationId xmlns:a16="http://schemas.microsoft.com/office/drawing/2014/main" id="{D14C14A0-1EC2-49CD-B855-CFB9B93A8F94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86">
              <a:extLst>
                <a:ext uri="{FF2B5EF4-FFF2-40B4-BE49-F238E27FC236}">
                  <a16:creationId xmlns:a16="http://schemas.microsoft.com/office/drawing/2014/main" id="{8D516FC8-5907-45D2-B91A-26A87EE33513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87">
              <a:extLst>
                <a:ext uri="{FF2B5EF4-FFF2-40B4-BE49-F238E27FC236}">
                  <a16:creationId xmlns:a16="http://schemas.microsoft.com/office/drawing/2014/main" id="{BC71CAA6-1B1C-4677-A9DE-906A962CC7FF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88">
              <a:extLst>
                <a:ext uri="{FF2B5EF4-FFF2-40B4-BE49-F238E27FC236}">
                  <a16:creationId xmlns:a16="http://schemas.microsoft.com/office/drawing/2014/main" id="{D7A4C440-54E0-45E6-8642-818C0E90964C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89">
              <a:extLst>
                <a:ext uri="{FF2B5EF4-FFF2-40B4-BE49-F238E27FC236}">
                  <a16:creationId xmlns:a16="http://schemas.microsoft.com/office/drawing/2014/main" id="{2084EF44-BF71-46A0-93E9-6726EFED78D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0">
              <a:extLst>
                <a:ext uri="{FF2B5EF4-FFF2-40B4-BE49-F238E27FC236}">
                  <a16:creationId xmlns:a16="http://schemas.microsoft.com/office/drawing/2014/main" id="{D71B433F-AFBE-405B-89FF-045DCE35347C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1">
              <a:extLst>
                <a:ext uri="{FF2B5EF4-FFF2-40B4-BE49-F238E27FC236}">
                  <a16:creationId xmlns:a16="http://schemas.microsoft.com/office/drawing/2014/main" id="{3918F6A4-4F14-4B44-BB69-FE18BDBDDC40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2">
              <a:extLst>
                <a:ext uri="{FF2B5EF4-FFF2-40B4-BE49-F238E27FC236}">
                  <a16:creationId xmlns:a16="http://schemas.microsoft.com/office/drawing/2014/main" id="{51472714-4A6D-4255-B34F-857EE4D90CB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3">
              <a:extLst>
                <a:ext uri="{FF2B5EF4-FFF2-40B4-BE49-F238E27FC236}">
                  <a16:creationId xmlns:a16="http://schemas.microsoft.com/office/drawing/2014/main" id="{B69FC005-EB37-47F2-A5CC-96236E2BC0FD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194">
              <a:extLst>
                <a:ext uri="{FF2B5EF4-FFF2-40B4-BE49-F238E27FC236}">
                  <a16:creationId xmlns:a16="http://schemas.microsoft.com/office/drawing/2014/main" id="{4EBDE19F-C7CC-4E5B-B454-C5FB46C3FB31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195">
              <a:extLst>
                <a:ext uri="{FF2B5EF4-FFF2-40B4-BE49-F238E27FC236}">
                  <a16:creationId xmlns:a16="http://schemas.microsoft.com/office/drawing/2014/main" id="{2479BFCD-3054-47DD-A450-208759F773A5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196">
              <a:extLst>
                <a:ext uri="{FF2B5EF4-FFF2-40B4-BE49-F238E27FC236}">
                  <a16:creationId xmlns:a16="http://schemas.microsoft.com/office/drawing/2014/main" id="{13FB82FF-BD20-400A-B749-7EFE0AFF1A2C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85D9FBAD-B8DB-41FD-ACFE-B45804EB98D9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3C70B6E7-F06D-4B32-8B99-0C483E1BF5A9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199">
              <a:extLst>
                <a:ext uri="{FF2B5EF4-FFF2-40B4-BE49-F238E27FC236}">
                  <a16:creationId xmlns:a16="http://schemas.microsoft.com/office/drawing/2014/main" id="{748704AC-B7CE-4DE2-8481-799B573B4C74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0">
              <a:extLst>
                <a:ext uri="{FF2B5EF4-FFF2-40B4-BE49-F238E27FC236}">
                  <a16:creationId xmlns:a16="http://schemas.microsoft.com/office/drawing/2014/main" id="{20CC8DA8-798D-4EDB-9721-6FB2C6ACFC05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1">
              <a:extLst>
                <a:ext uri="{FF2B5EF4-FFF2-40B4-BE49-F238E27FC236}">
                  <a16:creationId xmlns:a16="http://schemas.microsoft.com/office/drawing/2014/main" id="{2EA0376D-1363-4E33-B4E5-00D481073617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2">
              <a:extLst>
                <a:ext uri="{FF2B5EF4-FFF2-40B4-BE49-F238E27FC236}">
                  <a16:creationId xmlns:a16="http://schemas.microsoft.com/office/drawing/2014/main" id="{2213FE53-E10D-4A4A-91C9-031D8BAAE340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03">
              <a:extLst>
                <a:ext uri="{FF2B5EF4-FFF2-40B4-BE49-F238E27FC236}">
                  <a16:creationId xmlns:a16="http://schemas.microsoft.com/office/drawing/2014/main" id="{94DD4C96-6FDF-411C-B1D2-2FBB125E4653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04">
              <a:extLst>
                <a:ext uri="{FF2B5EF4-FFF2-40B4-BE49-F238E27FC236}">
                  <a16:creationId xmlns:a16="http://schemas.microsoft.com/office/drawing/2014/main" id="{AAC0D1B3-B6D9-49CF-BCF4-3C0E492A3504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4EB96BE6-7F23-4C81-B43F-4876EF31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0E5713E6-1A3F-4BEE-9DEC-99E1AB53A8C5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ED57D5C4-F357-47F0-ACD6-A6AA2CF2ECF7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1" name="Freeform 209">
              <a:extLst>
                <a:ext uri="{FF2B5EF4-FFF2-40B4-BE49-F238E27FC236}">
                  <a16:creationId xmlns:a16="http://schemas.microsoft.com/office/drawing/2014/main" id="{E984AC7F-C82A-48AF-9AB6-2142353533D4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2" name="Freeform 210">
              <a:extLst>
                <a:ext uri="{FF2B5EF4-FFF2-40B4-BE49-F238E27FC236}">
                  <a16:creationId xmlns:a16="http://schemas.microsoft.com/office/drawing/2014/main" id="{5802E99D-6AF4-4B78-824A-F0AECD6F4047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3" name="Freeform 211">
              <a:extLst>
                <a:ext uri="{FF2B5EF4-FFF2-40B4-BE49-F238E27FC236}">
                  <a16:creationId xmlns:a16="http://schemas.microsoft.com/office/drawing/2014/main" id="{B6D4F8AD-3E6B-43F9-9D6B-D9549C0F115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4" name="Freeform 212">
              <a:extLst>
                <a:ext uri="{FF2B5EF4-FFF2-40B4-BE49-F238E27FC236}">
                  <a16:creationId xmlns:a16="http://schemas.microsoft.com/office/drawing/2014/main" id="{8303C133-41EC-469A-93A2-E8746D0E6B13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4A0CB9F-9F9C-45B4-A431-C2E380C2BDF7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6" name="Freeform 334">
              <a:extLst>
                <a:ext uri="{FF2B5EF4-FFF2-40B4-BE49-F238E27FC236}">
                  <a16:creationId xmlns:a16="http://schemas.microsoft.com/office/drawing/2014/main" id="{2610F726-01A4-4413-8A0E-A638FEBDEDA0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7" name="Freeform 334">
              <a:extLst>
                <a:ext uri="{FF2B5EF4-FFF2-40B4-BE49-F238E27FC236}">
                  <a16:creationId xmlns:a16="http://schemas.microsoft.com/office/drawing/2014/main" id="{D64282AD-E4DB-4660-8F4B-1237F889020D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8" name="Freeform 334">
              <a:extLst>
                <a:ext uri="{FF2B5EF4-FFF2-40B4-BE49-F238E27FC236}">
                  <a16:creationId xmlns:a16="http://schemas.microsoft.com/office/drawing/2014/main" id="{97E69827-9C03-4D35-B8BA-2F6201FE3DC5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sp>
        <p:nvSpPr>
          <p:cNvPr id="80" name="Text Box 6">
            <a:extLst>
              <a:ext uri="{FF2B5EF4-FFF2-40B4-BE49-F238E27FC236}">
                <a16:creationId xmlns:a16="http://schemas.microsoft.com/office/drawing/2014/main" id="{8C84FD70-3C46-4F1B-AA98-C51F2DEDB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追寻数学家的足迹</a:t>
            </a:r>
          </a:p>
        </p:txBody>
      </p:sp>
      <p:sp>
        <p:nvSpPr>
          <p:cNvPr id="114" name="流程图: 过程 113">
            <a:extLst>
              <a:ext uri="{FF2B5EF4-FFF2-40B4-BE49-F238E27FC236}">
                <a16:creationId xmlns:a16="http://schemas.microsoft.com/office/drawing/2014/main" id="{166759C0-CAF0-4946-B626-B9A5D8FEF74A}"/>
              </a:ext>
            </a:extLst>
          </p:cNvPr>
          <p:cNvSpPr/>
          <p:nvPr/>
        </p:nvSpPr>
        <p:spPr>
          <a:xfrm rot="2202048">
            <a:off x="3132224" y="2409738"/>
            <a:ext cx="1442566" cy="1444948"/>
          </a:xfrm>
          <a:prstGeom prst="flowChartProcess">
            <a:avLst/>
          </a:prstGeom>
          <a:noFill/>
          <a:ln w="28575" cap="flat" cmpd="sng" algn="ctr">
            <a:solidFill>
              <a:srgbClr val="091D1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流程图: 过程 114">
            <a:extLst>
              <a:ext uri="{FF2B5EF4-FFF2-40B4-BE49-F238E27FC236}">
                <a16:creationId xmlns:a16="http://schemas.microsoft.com/office/drawing/2014/main" id="{DB779D95-9D1D-4501-8D52-57566239406D}"/>
              </a:ext>
            </a:extLst>
          </p:cNvPr>
          <p:cNvSpPr/>
          <p:nvPr/>
        </p:nvSpPr>
        <p:spPr>
          <a:xfrm>
            <a:off x="2843429" y="4130546"/>
            <a:ext cx="1149458" cy="1146595"/>
          </a:xfrm>
          <a:prstGeom prst="flowChartProcess">
            <a:avLst/>
          </a:prstGeom>
          <a:noFill/>
          <a:ln w="28575" cap="flat" cmpd="sng" algn="ctr">
            <a:solidFill>
              <a:srgbClr val="091D1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" name="矩形 115">
            <a:extLst>
              <a:ext uri="{FF2B5EF4-FFF2-40B4-BE49-F238E27FC236}">
                <a16:creationId xmlns:a16="http://schemas.microsoft.com/office/drawing/2014/main" id="{7F4593C1-44B0-4D30-9AF5-9295B970E223}"/>
              </a:ext>
            </a:extLst>
          </p:cNvPr>
          <p:cNvSpPr/>
          <p:nvPr/>
        </p:nvSpPr>
        <p:spPr>
          <a:xfrm>
            <a:off x="1982565" y="3268429"/>
            <a:ext cx="857365" cy="855163"/>
          </a:xfrm>
          <a:prstGeom prst="rect">
            <a:avLst/>
          </a:prstGeom>
          <a:noFill/>
          <a:ln w="28575" cap="flat" cmpd="sng" algn="ctr">
            <a:solidFill>
              <a:srgbClr val="091D1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7" name="组合 116">
            <a:extLst>
              <a:ext uri="{FF2B5EF4-FFF2-40B4-BE49-F238E27FC236}">
                <a16:creationId xmlns:a16="http://schemas.microsoft.com/office/drawing/2014/main" id="{A00F73D3-9C58-4D3A-884A-5B716C7535B6}"/>
              </a:ext>
            </a:extLst>
          </p:cNvPr>
          <p:cNvGrpSpPr/>
          <p:nvPr/>
        </p:nvGrpSpPr>
        <p:grpSpPr>
          <a:xfrm>
            <a:off x="2337382" y="2823087"/>
            <a:ext cx="2196788" cy="1789873"/>
            <a:chOff x="6805719" y="215209"/>
            <a:chExt cx="2196788" cy="1789873"/>
          </a:xfrm>
        </p:grpSpPr>
        <p:grpSp>
          <p:nvGrpSpPr>
            <p:cNvPr id="124" name="组合 123">
              <a:extLst>
                <a:ext uri="{FF2B5EF4-FFF2-40B4-BE49-F238E27FC236}">
                  <a16:creationId xmlns:a16="http://schemas.microsoft.com/office/drawing/2014/main" id="{371EFC13-73B4-4784-9C17-DAAADA30EBC0}"/>
                </a:ext>
              </a:extLst>
            </p:cNvPr>
            <p:cNvGrpSpPr/>
            <p:nvPr/>
          </p:nvGrpSpPr>
          <p:grpSpPr>
            <a:xfrm>
              <a:off x="6805719" y="215209"/>
              <a:ext cx="2196788" cy="1742477"/>
              <a:chOff x="6235058" y="2769333"/>
              <a:chExt cx="2196788" cy="1742477"/>
            </a:xfrm>
          </p:grpSpPr>
          <p:grpSp>
            <p:nvGrpSpPr>
              <p:cNvPr id="127" name="组合 126">
                <a:extLst>
                  <a:ext uri="{FF2B5EF4-FFF2-40B4-BE49-F238E27FC236}">
                    <a16:creationId xmlns:a16="http://schemas.microsoft.com/office/drawing/2014/main" id="{F548A16A-39F7-4481-9AA0-C171B123C78E}"/>
                  </a:ext>
                </a:extLst>
              </p:cNvPr>
              <p:cNvGrpSpPr/>
              <p:nvPr/>
            </p:nvGrpSpPr>
            <p:grpSpPr>
              <a:xfrm>
                <a:off x="6235058" y="2769333"/>
                <a:ext cx="2196788" cy="1742477"/>
                <a:chOff x="15300" y="-3288"/>
                <a:chExt cx="2196788" cy="1742477"/>
              </a:xfrm>
            </p:grpSpPr>
            <p:sp>
              <p:nvSpPr>
                <p:cNvPr id="131" name="Text Box 36">
                  <a:extLst>
                    <a:ext uri="{FF2B5EF4-FFF2-40B4-BE49-F238E27FC236}">
                      <a16:creationId xmlns:a16="http://schemas.microsoft.com/office/drawing/2014/main" id="{40213246-F0AE-4629-AF77-3285FECABC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532" y="-3288"/>
                  <a:ext cx="549128" cy="461665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>
                  <a:spAutoFit/>
                </a:bodyPr>
                <a:lstStyle>
                  <a:defPPr>
                    <a:defRPr lang="zh-CN"/>
                  </a:defPPr>
                  <a:lvl1pPr algn="ctr">
                    <a:spcBef>
                      <a:spcPct val="50000"/>
                    </a:spcBef>
                    <a:defRPr kumimoji="1" sz="2800" b="1">
                      <a:solidFill>
                        <a:srgbClr val="245E52"/>
                      </a:solidFill>
                      <a:cs typeface="+mn-ea"/>
                    </a:defRPr>
                  </a:lvl1pPr>
                  <a:lvl2pPr marL="742950" indent="-28575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r>
                    <a:rPr lang="en-US" altLang="zh-CN" sz="2400" b="0" i="1" dirty="0">
                      <a:ln w="0"/>
                      <a:solidFill>
                        <a:schemeClr val="tx1"/>
                      </a:solidFill>
                      <a:effectLst>
                        <a:outerShdw blurRad="38100" dist="19050" dir="2700000" algn="tl" rotWithShape="0">
                          <a:schemeClr val="dk1">
                            <a:alpha val="40000"/>
                          </a:schemeClr>
                        </a:outerShdw>
                      </a:effectLst>
                      <a:latin typeface="Times New Roman" panose="02020603050405020304" pitchFamily="18" charset="0"/>
                      <a:cs typeface="Times New Roman" panose="02020603050405020304" pitchFamily="18" charset="0"/>
                      <a:sym typeface="+mn-lt"/>
                    </a:rPr>
                    <a:t>A</a:t>
                  </a:r>
                </a:p>
              </p:txBody>
            </p:sp>
            <p:sp>
              <p:nvSpPr>
                <p:cNvPr id="132" name="Text Box 36">
                  <a:extLst>
                    <a:ext uri="{FF2B5EF4-FFF2-40B4-BE49-F238E27FC236}">
                      <a16:creationId xmlns:a16="http://schemas.microsoft.com/office/drawing/2014/main" id="{58C235E6-1D9E-43D1-ACA8-467B7FC614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62960" y="1232414"/>
                  <a:ext cx="549128" cy="461665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>
                  <a:spAutoFit/>
                </a:bodyPr>
                <a:lstStyle>
                  <a:defPPr>
                    <a:defRPr lang="zh-CN"/>
                  </a:defPPr>
                  <a:lvl1pPr algn="ctr">
                    <a:spcBef>
                      <a:spcPct val="50000"/>
                    </a:spcBef>
                    <a:defRPr kumimoji="1" sz="2800" b="1">
                      <a:solidFill>
                        <a:srgbClr val="245E52"/>
                      </a:solidFill>
                      <a:cs typeface="+mn-ea"/>
                    </a:defRPr>
                  </a:lvl1pPr>
                  <a:lvl2pPr marL="742950" indent="-28575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r>
                    <a:rPr lang="en-US" altLang="zh-CN" sz="2400" b="0" i="1" dirty="0">
                      <a:ln w="0"/>
                      <a:solidFill>
                        <a:schemeClr val="tx1"/>
                      </a:solidFill>
                      <a:effectLst>
                        <a:outerShdw blurRad="38100" dist="19050" dir="2700000" algn="tl" rotWithShape="0">
                          <a:schemeClr val="dk1">
                            <a:alpha val="40000"/>
                          </a:schemeClr>
                        </a:outerShdw>
                      </a:effectLst>
                      <a:latin typeface="Times New Roman" panose="02020603050405020304" pitchFamily="18" charset="0"/>
                      <a:cs typeface="Times New Roman" panose="02020603050405020304" pitchFamily="18" charset="0"/>
                      <a:sym typeface="+mn-lt"/>
                    </a:rPr>
                    <a:t>B</a:t>
                  </a:r>
                </a:p>
              </p:txBody>
            </p:sp>
            <p:sp>
              <p:nvSpPr>
                <p:cNvPr id="133" name="Text Box 36">
                  <a:extLst>
                    <a:ext uri="{FF2B5EF4-FFF2-40B4-BE49-F238E27FC236}">
                      <a16:creationId xmlns:a16="http://schemas.microsoft.com/office/drawing/2014/main" id="{BE1FD149-A613-44C0-B6AF-489B7F6223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300" y="1277524"/>
                  <a:ext cx="544704" cy="461665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>
                  <a:spAutoFit/>
                </a:bodyPr>
                <a:lstStyle>
                  <a:defPPr>
                    <a:defRPr lang="zh-CN"/>
                  </a:defPPr>
                  <a:lvl1pPr algn="ctr">
                    <a:spcBef>
                      <a:spcPct val="50000"/>
                    </a:spcBef>
                    <a:defRPr kumimoji="1" sz="2800" b="1">
                      <a:solidFill>
                        <a:srgbClr val="245E52"/>
                      </a:solidFill>
                      <a:cs typeface="+mn-ea"/>
                    </a:defRPr>
                  </a:lvl1pPr>
                  <a:lvl2pPr marL="742950" indent="-28575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 b="1"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r>
                    <a:rPr lang="en-US" altLang="zh-CN" sz="2400" b="0" i="1" dirty="0">
                      <a:ln w="0"/>
                      <a:solidFill>
                        <a:schemeClr val="tx1"/>
                      </a:solidFill>
                      <a:effectLst>
                        <a:outerShdw blurRad="38100" dist="19050" dir="2700000" algn="tl" rotWithShape="0">
                          <a:schemeClr val="dk1">
                            <a:alpha val="40000"/>
                          </a:schemeClr>
                        </a:outerShdw>
                      </a:effectLst>
                      <a:latin typeface="Times New Roman" panose="02020603050405020304" pitchFamily="18" charset="0"/>
                      <a:cs typeface="Times New Roman" panose="02020603050405020304" pitchFamily="18" charset="0"/>
                      <a:sym typeface="+mn-lt"/>
                    </a:rPr>
                    <a:t>C</a:t>
                  </a:r>
                </a:p>
              </p:txBody>
            </p:sp>
          </p:grpSp>
          <p:grpSp>
            <p:nvGrpSpPr>
              <p:cNvPr id="128" name="组合 127">
                <a:extLst>
                  <a:ext uri="{FF2B5EF4-FFF2-40B4-BE49-F238E27FC236}">
                    <a16:creationId xmlns:a16="http://schemas.microsoft.com/office/drawing/2014/main" id="{1D2E32E3-C4BA-420C-B5CE-4F0879FA03F2}"/>
                  </a:ext>
                </a:extLst>
              </p:cNvPr>
              <p:cNvGrpSpPr/>
              <p:nvPr/>
            </p:nvGrpSpPr>
            <p:grpSpPr>
              <a:xfrm>
                <a:off x="6750604" y="3222805"/>
                <a:ext cx="1149458" cy="850674"/>
                <a:chOff x="6750604" y="3222805"/>
                <a:chExt cx="1149458" cy="850674"/>
              </a:xfrm>
            </p:grpSpPr>
            <p:sp>
              <p:nvSpPr>
                <p:cNvPr id="129" name="直角三角形 128">
                  <a:extLst>
                    <a:ext uri="{FF2B5EF4-FFF2-40B4-BE49-F238E27FC236}">
                      <a16:creationId xmlns:a16="http://schemas.microsoft.com/office/drawing/2014/main" id="{0000B316-FB99-4448-964B-2F5340A193DC}"/>
                    </a:ext>
                  </a:extLst>
                </p:cNvPr>
                <p:cNvSpPr/>
                <p:nvPr/>
              </p:nvSpPr>
              <p:spPr>
                <a:xfrm>
                  <a:off x="6750604" y="3222805"/>
                  <a:ext cx="1149458" cy="850674"/>
                </a:xfrm>
                <a:prstGeom prst="rtTriangl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" name="矩形 129">
                  <a:extLst>
                    <a:ext uri="{FF2B5EF4-FFF2-40B4-BE49-F238E27FC236}">
                      <a16:creationId xmlns:a16="http://schemas.microsoft.com/office/drawing/2014/main" id="{F614F443-9E24-4982-AD0D-843B5F9E4C69}"/>
                    </a:ext>
                  </a:extLst>
                </p:cNvPr>
                <p:cNvSpPr/>
                <p:nvPr/>
              </p:nvSpPr>
              <p:spPr>
                <a:xfrm>
                  <a:off x="6750604" y="3914581"/>
                  <a:ext cx="157665" cy="157665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25" name="Text Box 36">
              <a:extLst>
                <a:ext uri="{FF2B5EF4-FFF2-40B4-BE49-F238E27FC236}">
                  <a16:creationId xmlns:a16="http://schemas.microsoft.com/office/drawing/2014/main" id="{6C497B12-6B9B-455C-8FB5-2F28E54853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6009" y="1481862"/>
              <a:ext cx="544704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i="1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4</a:t>
              </a:r>
            </a:p>
          </p:txBody>
        </p:sp>
        <p:sp>
          <p:nvSpPr>
            <p:cNvPr id="126" name="Text Box 36">
              <a:extLst>
                <a:ext uri="{FF2B5EF4-FFF2-40B4-BE49-F238E27FC236}">
                  <a16:creationId xmlns:a16="http://schemas.microsoft.com/office/drawing/2014/main" id="{43F5985F-2BCA-465E-95E2-5FD60DA7E7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1255" y="860278"/>
              <a:ext cx="544704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i="1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3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34" name="Text Box 6">
                <a:extLst>
                  <a:ext uri="{FF2B5EF4-FFF2-40B4-BE49-F238E27FC236}">
                    <a16:creationId xmlns:a16="http://schemas.microsoft.com/office/drawing/2014/main" id="{32203F66-37C8-497D-B75F-2DCBDB559F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46211" y="3371160"/>
                <a:ext cx="1538474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zh-CN" sz="3600" b="1" i="1" smtClean="0">
                          <a:solidFill>
                            <a:srgbClr val="091D18"/>
                          </a:solidFill>
                          <a:latin typeface="Cambria Math" panose="02040503050406030204" pitchFamily="18" charset="0"/>
                          <a:ea typeface="+mj-ea"/>
                          <a:cs typeface="+mn-ea"/>
                          <a:sym typeface="+mn-lt"/>
                        </a:rPr>
                        <m:t>=</m:t>
                      </m:r>
                      <m:r>
                        <a:rPr kumimoji="1" lang="en-US" altLang="zh-CN" sz="3600" b="1" i="1" smtClean="0">
                          <a:solidFill>
                            <a:srgbClr val="091D18"/>
                          </a:solidFill>
                          <a:latin typeface="Cambria Math" panose="02040503050406030204" pitchFamily="18" charset="0"/>
                          <a:ea typeface="+mj-ea"/>
                          <a:cs typeface="+mn-ea"/>
                          <a:sym typeface="+mn-lt"/>
                        </a:rPr>
                        <m:t>𝟗</m:t>
                      </m:r>
                    </m:oMath>
                  </m:oMathPara>
                </a14:m>
                <a:endParaRPr kumimoji="1" lang="zh-CN" altLang="en-US" sz="3600" dirty="0">
                  <a:solidFill>
                    <a:srgbClr val="091D18"/>
                  </a:solidFill>
                  <a:latin typeface="+mj-ea"/>
                  <a:ea typeface="+mj-ea"/>
                  <a:cs typeface="+mn-ea"/>
                  <a:sym typeface="+mn-lt"/>
                </a:endParaRPr>
              </a:p>
            </p:txBody>
          </p:sp>
        </mc:Choice>
        <mc:Fallback xmlns="">
          <p:sp>
            <p:nvSpPr>
              <p:cNvPr id="134" name="Text Box 6">
                <a:extLst>
                  <a:ext uri="{FF2B5EF4-FFF2-40B4-BE49-F238E27FC236}">
                    <a16:creationId xmlns:a16="http://schemas.microsoft.com/office/drawing/2014/main" id="{32203F66-37C8-497D-B75F-2DCBDB559F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346211" y="3371160"/>
                <a:ext cx="1538474" cy="646331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5" name="Text Box 6">
                <a:extLst>
                  <a:ext uri="{FF2B5EF4-FFF2-40B4-BE49-F238E27FC236}">
                    <a16:creationId xmlns:a16="http://schemas.microsoft.com/office/drawing/2014/main" id="{3E411884-0F2C-45C7-B9E5-5938D87F6C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95568" y="4627186"/>
                <a:ext cx="1444581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zh-CN" sz="3600" b="1" i="1" smtClean="0">
                          <a:solidFill>
                            <a:srgbClr val="091D18"/>
                          </a:solidFill>
                          <a:latin typeface="Cambria Math" panose="02040503050406030204" pitchFamily="18" charset="0"/>
                          <a:ea typeface="+mj-ea"/>
                          <a:cs typeface="+mn-ea"/>
                          <a:sym typeface="+mn-lt"/>
                        </a:rPr>
                        <m:t>=</m:t>
                      </m:r>
                      <m:r>
                        <a:rPr kumimoji="1" lang="en-US" altLang="zh-CN" sz="3600" b="1" i="1" smtClean="0">
                          <a:solidFill>
                            <a:srgbClr val="091D18"/>
                          </a:solidFill>
                          <a:latin typeface="Cambria Math" panose="02040503050406030204" pitchFamily="18" charset="0"/>
                          <a:ea typeface="+mj-ea"/>
                          <a:cs typeface="+mn-ea"/>
                          <a:sym typeface="+mn-lt"/>
                        </a:rPr>
                        <m:t>𝟏𝟔</m:t>
                      </m:r>
                    </m:oMath>
                  </m:oMathPara>
                </a14:m>
                <a:endParaRPr kumimoji="1" lang="zh-CN" altLang="en-US" sz="3600" dirty="0">
                  <a:solidFill>
                    <a:srgbClr val="091D18"/>
                  </a:solidFill>
                  <a:latin typeface="+mj-ea"/>
                  <a:ea typeface="+mj-ea"/>
                  <a:cs typeface="+mn-ea"/>
                  <a:sym typeface="+mn-lt"/>
                </a:endParaRPr>
              </a:p>
            </p:txBody>
          </p:sp>
        </mc:Choice>
        <mc:Fallback xmlns="">
          <p:sp>
            <p:nvSpPr>
              <p:cNvPr id="135" name="Text Box 6">
                <a:extLst>
                  <a:ext uri="{FF2B5EF4-FFF2-40B4-BE49-F238E27FC236}">
                    <a16:creationId xmlns:a16="http://schemas.microsoft.com/office/drawing/2014/main" id="{3E411884-0F2C-45C7-B9E5-5938D87F6CA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395568" y="4627186"/>
                <a:ext cx="1444581" cy="64633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6" name="Text Box 6">
                <a:extLst>
                  <a:ext uri="{FF2B5EF4-FFF2-40B4-BE49-F238E27FC236}">
                    <a16:creationId xmlns:a16="http://schemas.microsoft.com/office/drawing/2014/main" id="{0450BB06-AA1F-4CD4-A86F-28C1062BA6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99979" y="2695829"/>
                <a:ext cx="1262211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zh-CN" sz="3600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</m:ctrlPr>
                        </m:sSubPr>
                        <m:e>
                          <m:r>
                            <a:rPr kumimoji="1" lang="en-US" altLang="zh-CN" sz="3600" b="1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  <m:t>𝑺</m:t>
                          </m:r>
                        </m:e>
                        <m:sub>
                          <m:r>
                            <a:rPr kumimoji="1" lang="en-US" altLang="zh-CN" sz="3600" b="1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  <m:t>𝟑</m:t>
                          </m:r>
                        </m:sub>
                      </m:sSub>
                    </m:oMath>
                  </m:oMathPara>
                </a14:m>
                <a:endParaRPr kumimoji="1" lang="zh-CN" altLang="en-US" sz="3600" dirty="0">
                  <a:solidFill>
                    <a:srgbClr val="091D18"/>
                  </a:solidFill>
                  <a:latin typeface="+mj-ea"/>
                  <a:ea typeface="+mj-ea"/>
                  <a:cs typeface="+mn-ea"/>
                  <a:sym typeface="+mn-lt"/>
                </a:endParaRPr>
              </a:p>
            </p:txBody>
          </p:sp>
        </mc:Choice>
        <mc:Fallback xmlns="">
          <p:sp>
            <p:nvSpPr>
              <p:cNvPr id="136" name="Text Box 6">
                <a:extLst>
                  <a:ext uri="{FF2B5EF4-FFF2-40B4-BE49-F238E27FC236}">
                    <a16:creationId xmlns:a16="http://schemas.microsoft.com/office/drawing/2014/main" id="{0450BB06-AA1F-4CD4-A86F-28C1062BA6C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799979" y="2695829"/>
                <a:ext cx="1262211" cy="646331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7" name="流程图: 过程 136">
            <a:extLst>
              <a:ext uri="{FF2B5EF4-FFF2-40B4-BE49-F238E27FC236}">
                <a16:creationId xmlns:a16="http://schemas.microsoft.com/office/drawing/2014/main" id="{6BB8573D-5C1A-4397-BE7D-24DCBCE4CFE7}"/>
              </a:ext>
            </a:extLst>
          </p:cNvPr>
          <p:cNvSpPr/>
          <p:nvPr/>
        </p:nvSpPr>
        <p:spPr>
          <a:xfrm rot="2202048">
            <a:off x="6592920" y="1827473"/>
            <a:ext cx="1442566" cy="1444948"/>
          </a:xfrm>
          <a:prstGeom prst="flowChartProcess">
            <a:avLst/>
          </a:prstGeom>
          <a:noFill/>
          <a:ln w="28575" cap="flat" cmpd="sng" algn="ctr">
            <a:solidFill>
              <a:srgbClr val="091D1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3" name="流程图: 过程 142">
            <a:extLst>
              <a:ext uri="{FF2B5EF4-FFF2-40B4-BE49-F238E27FC236}">
                <a16:creationId xmlns:a16="http://schemas.microsoft.com/office/drawing/2014/main" id="{BF191AAB-4D91-4E77-BBB2-8910CD90A6B6}"/>
              </a:ext>
            </a:extLst>
          </p:cNvPr>
          <p:cNvSpPr/>
          <p:nvPr/>
        </p:nvSpPr>
        <p:spPr>
          <a:xfrm rot="2202048">
            <a:off x="6593526" y="4422267"/>
            <a:ext cx="1433655" cy="1434162"/>
          </a:xfrm>
          <a:prstGeom prst="flowChartProcess">
            <a:avLst/>
          </a:prstGeom>
          <a:noFill/>
          <a:ln w="28575" cap="flat" cmpd="sng" algn="ctr">
            <a:solidFill>
              <a:srgbClr val="091D1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4" name="Text Box 6">
                <a:extLst>
                  <a:ext uri="{FF2B5EF4-FFF2-40B4-BE49-F238E27FC236}">
                    <a16:creationId xmlns:a16="http://schemas.microsoft.com/office/drawing/2014/main" id="{4E78B33E-5783-40FE-A66D-2D291295EF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575" y="2726358"/>
                <a:ext cx="1262211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zh-CN" sz="3600" b="1" i="1" smtClean="0">
                          <a:solidFill>
                            <a:srgbClr val="091D18"/>
                          </a:solidFill>
                          <a:latin typeface="Cambria Math" panose="02040503050406030204" pitchFamily="18" charset="0"/>
                          <a:ea typeface="+mj-ea"/>
                          <a:cs typeface="+mn-ea"/>
                          <a:sym typeface="+mn-lt"/>
                        </a:rPr>
                        <m:t>=</m:t>
                      </m:r>
                      <m:r>
                        <a:rPr kumimoji="1" lang="en-US" altLang="zh-CN" sz="3600" b="1" i="1" smtClean="0">
                          <a:solidFill>
                            <a:srgbClr val="091D18"/>
                          </a:solidFill>
                          <a:latin typeface="Cambria Math" panose="02040503050406030204" pitchFamily="18" charset="0"/>
                          <a:ea typeface="+mj-ea"/>
                          <a:cs typeface="+mn-ea"/>
                          <a:sym typeface="+mn-lt"/>
                        </a:rPr>
                        <m:t>𝟐𝟓</m:t>
                      </m:r>
                    </m:oMath>
                  </m:oMathPara>
                </a14:m>
                <a:endParaRPr kumimoji="1" lang="zh-CN" altLang="en-US" sz="3600" dirty="0">
                  <a:solidFill>
                    <a:srgbClr val="091D18"/>
                  </a:solidFill>
                  <a:latin typeface="+mj-ea"/>
                  <a:ea typeface="+mj-ea"/>
                  <a:cs typeface="+mn-ea"/>
                  <a:sym typeface="+mn-lt"/>
                </a:endParaRPr>
              </a:p>
            </p:txBody>
          </p:sp>
        </mc:Choice>
        <mc:Fallback xmlns="">
          <p:sp>
            <p:nvSpPr>
              <p:cNvPr id="154" name="Text Box 6">
                <a:extLst>
                  <a:ext uri="{FF2B5EF4-FFF2-40B4-BE49-F238E27FC236}">
                    <a16:creationId xmlns:a16="http://schemas.microsoft.com/office/drawing/2014/main" id="{4E78B33E-5783-40FE-A66D-2D291295EF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566575" y="2726358"/>
                <a:ext cx="1262211" cy="64633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6" name="Text Box 6">
                <a:extLst>
                  <a:ext uri="{FF2B5EF4-FFF2-40B4-BE49-F238E27FC236}">
                    <a16:creationId xmlns:a16="http://schemas.microsoft.com/office/drawing/2014/main" id="{9B6087EE-F7D6-47DB-AEEA-9BC6C9A05E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07831" y="2741399"/>
                <a:ext cx="1262211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zh-CN" altLang="en-US" sz="3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+mj-ea"/>
                          <a:cs typeface="+mn-ea"/>
                          <a:sym typeface="+mn-lt"/>
                        </a:rPr>
                        <m:t>？</m:t>
                      </m:r>
                    </m:oMath>
                  </m:oMathPara>
                </a14:m>
                <a:endParaRPr kumimoji="1" lang="zh-CN" altLang="en-US" sz="3600" dirty="0">
                  <a:solidFill>
                    <a:srgbClr val="FF0000"/>
                  </a:solidFill>
                  <a:latin typeface="+mj-ea"/>
                  <a:ea typeface="+mj-ea"/>
                  <a:cs typeface="+mn-ea"/>
                  <a:sym typeface="+mn-lt"/>
                </a:endParaRPr>
              </a:p>
            </p:txBody>
          </p:sp>
        </mc:Choice>
        <mc:Fallback xmlns="">
          <p:sp>
            <p:nvSpPr>
              <p:cNvPr id="156" name="Text Box 6">
                <a:extLst>
                  <a:ext uri="{FF2B5EF4-FFF2-40B4-BE49-F238E27FC236}">
                    <a16:creationId xmlns:a16="http://schemas.microsoft.com/office/drawing/2014/main" id="{9B6087EE-F7D6-47DB-AEEA-9BC6C9A05E2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607831" y="2741399"/>
                <a:ext cx="1262211" cy="646331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9" name="组合 58">
            <a:extLst>
              <a:ext uri="{FF2B5EF4-FFF2-40B4-BE49-F238E27FC236}">
                <a16:creationId xmlns:a16="http://schemas.microsoft.com/office/drawing/2014/main" id="{A3F03214-A58C-4431-8880-FB9CA182F872}"/>
              </a:ext>
            </a:extLst>
          </p:cNvPr>
          <p:cNvGrpSpPr/>
          <p:nvPr/>
        </p:nvGrpSpPr>
        <p:grpSpPr>
          <a:xfrm>
            <a:off x="6308482" y="1530477"/>
            <a:ext cx="2012759" cy="2019077"/>
            <a:chOff x="7458046" y="1520317"/>
            <a:chExt cx="2012759" cy="2019077"/>
          </a:xfrm>
        </p:grpSpPr>
        <p:grpSp>
          <p:nvGrpSpPr>
            <p:cNvPr id="138" name="组合 137">
              <a:extLst>
                <a:ext uri="{FF2B5EF4-FFF2-40B4-BE49-F238E27FC236}">
                  <a16:creationId xmlns:a16="http://schemas.microsoft.com/office/drawing/2014/main" id="{CC25B66A-40A0-4424-9DA4-8528E5B08A55}"/>
                </a:ext>
              </a:extLst>
            </p:cNvPr>
            <p:cNvGrpSpPr/>
            <p:nvPr/>
          </p:nvGrpSpPr>
          <p:grpSpPr>
            <a:xfrm>
              <a:off x="7458046" y="1520317"/>
              <a:ext cx="2012759" cy="2019077"/>
              <a:chOff x="6238927" y="1662693"/>
              <a:chExt cx="2012759" cy="2019077"/>
            </a:xfrm>
          </p:grpSpPr>
          <p:cxnSp>
            <p:nvCxnSpPr>
              <p:cNvPr id="139" name="直接连接符 138">
                <a:extLst>
                  <a:ext uri="{FF2B5EF4-FFF2-40B4-BE49-F238E27FC236}">
                    <a16:creationId xmlns:a16="http://schemas.microsoft.com/office/drawing/2014/main" id="{6D132606-5CA1-4E24-8CF6-BFE639629C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095067" y="1662693"/>
                <a:ext cx="0" cy="1152474"/>
              </a:xfrm>
              <a:prstGeom prst="line">
                <a:avLst/>
              </a:prstGeom>
              <a:ln w="28575"/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140" name="直接连接符 139">
                <a:extLst>
                  <a:ext uri="{FF2B5EF4-FFF2-40B4-BE49-F238E27FC236}">
                    <a16:creationId xmlns:a16="http://schemas.microsoft.com/office/drawing/2014/main" id="{175529D4-27A6-4557-967A-44D89E9216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387168" y="2529296"/>
                <a:ext cx="0" cy="1152474"/>
              </a:xfrm>
              <a:prstGeom prst="line">
                <a:avLst/>
              </a:prstGeom>
              <a:ln w="28575"/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141" name="直接连接符 140">
                <a:extLst>
                  <a:ext uri="{FF2B5EF4-FFF2-40B4-BE49-F238E27FC236}">
                    <a16:creationId xmlns:a16="http://schemas.microsoft.com/office/drawing/2014/main" id="{17E7C526-0F68-48AE-985C-ED54ED7167E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7675449" y="1953059"/>
                <a:ext cx="0" cy="1152474"/>
              </a:xfrm>
              <a:prstGeom prst="line">
                <a:avLst/>
              </a:prstGeom>
              <a:ln w="28575"/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142" name="直接连接符 141">
                <a:extLst>
                  <a:ext uri="{FF2B5EF4-FFF2-40B4-BE49-F238E27FC236}">
                    <a16:creationId xmlns:a16="http://schemas.microsoft.com/office/drawing/2014/main" id="{156E0664-0977-4B65-BF86-40B882FAA593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6815164" y="2238930"/>
                <a:ext cx="0" cy="1152474"/>
              </a:xfrm>
              <a:prstGeom prst="line">
                <a:avLst/>
              </a:prstGeom>
              <a:ln w="28575"/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</p:cxnSp>
        </p:grpSp>
        <p:sp>
          <p:nvSpPr>
            <p:cNvPr id="158" name="Text Box 36">
              <a:extLst>
                <a:ext uri="{FF2B5EF4-FFF2-40B4-BE49-F238E27FC236}">
                  <a16:creationId xmlns:a16="http://schemas.microsoft.com/office/drawing/2014/main" id="{A9040D8E-AD85-42E5-B8EE-1887C3CFA0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76775" y="1960353"/>
              <a:ext cx="5447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i="1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4</a:t>
              </a:r>
            </a:p>
          </p:txBody>
        </p:sp>
        <p:sp>
          <p:nvSpPr>
            <p:cNvPr id="157" name="Text Box 36">
              <a:extLst>
                <a:ext uri="{FF2B5EF4-FFF2-40B4-BE49-F238E27FC236}">
                  <a16:creationId xmlns:a16="http://schemas.microsoft.com/office/drawing/2014/main" id="{8A138D81-095D-4F5E-9C91-3482AB9CC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859" y="2615558"/>
              <a:ext cx="5447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i="1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3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6699227A-C924-40BE-987C-3106D57C117D}"/>
              </a:ext>
            </a:extLst>
          </p:cNvPr>
          <p:cNvGrpSpPr/>
          <p:nvPr/>
        </p:nvGrpSpPr>
        <p:grpSpPr>
          <a:xfrm>
            <a:off x="5758832" y="3665522"/>
            <a:ext cx="2571277" cy="2487878"/>
            <a:chOff x="6904650" y="3366893"/>
            <a:chExt cx="2571277" cy="2487878"/>
          </a:xfrm>
        </p:grpSpPr>
        <p:grpSp>
          <p:nvGrpSpPr>
            <p:cNvPr id="144" name="组合 143">
              <a:extLst>
                <a:ext uri="{FF2B5EF4-FFF2-40B4-BE49-F238E27FC236}">
                  <a16:creationId xmlns:a16="http://schemas.microsoft.com/office/drawing/2014/main" id="{19C2ABA5-4A74-4C66-B353-DE9EDF3CBC16}"/>
                </a:ext>
              </a:extLst>
            </p:cNvPr>
            <p:cNvGrpSpPr/>
            <p:nvPr/>
          </p:nvGrpSpPr>
          <p:grpSpPr>
            <a:xfrm>
              <a:off x="7446443" y="3828129"/>
              <a:ext cx="2029484" cy="2026642"/>
              <a:chOff x="7372526" y="3670430"/>
              <a:chExt cx="2029484" cy="2026642"/>
            </a:xfrm>
          </p:grpSpPr>
          <p:cxnSp>
            <p:nvCxnSpPr>
              <p:cNvPr id="145" name="直接连接符 144">
                <a:extLst>
                  <a:ext uri="{FF2B5EF4-FFF2-40B4-BE49-F238E27FC236}">
                    <a16:creationId xmlns:a16="http://schemas.microsoft.com/office/drawing/2014/main" id="{B6833CEB-D2BF-4FE6-9743-C5DB859B92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896" y="3672615"/>
                <a:ext cx="2016992" cy="0"/>
              </a:xfrm>
              <a:prstGeom prst="line">
                <a:avLst/>
              </a:prstGeom>
              <a:ln w="28575"/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146" name="直接连接符 145">
                <a:extLst>
                  <a:ext uri="{FF2B5EF4-FFF2-40B4-BE49-F238E27FC236}">
                    <a16:creationId xmlns:a16="http://schemas.microsoft.com/office/drawing/2014/main" id="{BE02BA75-CECE-4589-B513-C84154E6577A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8393514" y="4678926"/>
                <a:ext cx="2016992" cy="0"/>
              </a:xfrm>
              <a:prstGeom prst="line">
                <a:avLst/>
              </a:prstGeom>
              <a:ln w="28575"/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147" name="直接连接符 146">
                <a:extLst>
                  <a:ext uri="{FF2B5EF4-FFF2-40B4-BE49-F238E27FC236}">
                    <a16:creationId xmlns:a16="http://schemas.microsoft.com/office/drawing/2014/main" id="{FEE11E31-9FF2-4321-AAA7-972C804259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2526" y="5697072"/>
                <a:ext cx="2016992" cy="0"/>
              </a:xfrm>
              <a:prstGeom prst="line">
                <a:avLst/>
              </a:prstGeom>
              <a:ln w="28575"/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148" name="直接连接符 147">
                <a:extLst>
                  <a:ext uri="{FF2B5EF4-FFF2-40B4-BE49-F238E27FC236}">
                    <a16:creationId xmlns:a16="http://schemas.microsoft.com/office/drawing/2014/main" id="{0CC6B560-BCAF-4331-BB31-2FEC89C8EE8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 flipH="1">
                <a:off x="6371276" y="4681111"/>
                <a:ext cx="2016992" cy="0"/>
              </a:xfrm>
              <a:prstGeom prst="line">
                <a:avLst/>
              </a:prstGeom>
              <a:ln w="28575"/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</p:cxnSp>
        </p:grpSp>
        <p:sp>
          <p:nvSpPr>
            <p:cNvPr id="159" name="Text Box 36">
              <a:extLst>
                <a:ext uri="{FF2B5EF4-FFF2-40B4-BE49-F238E27FC236}">
                  <a16:creationId xmlns:a16="http://schemas.microsoft.com/office/drawing/2014/main" id="{E229DB01-A625-4FC1-B333-9E8C8127D0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43181" y="3366893"/>
              <a:ext cx="5447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i="1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3</a:t>
              </a:r>
            </a:p>
          </p:txBody>
        </p:sp>
        <p:sp>
          <p:nvSpPr>
            <p:cNvPr id="160" name="Text Box 36">
              <a:extLst>
                <a:ext uri="{FF2B5EF4-FFF2-40B4-BE49-F238E27FC236}">
                  <a16:creationId xmlns:a16="http://schemas.microsoft.com/office/drawing/2014/main" id="{D45152BF-CFC4-49CA-BE61-77DA12B4EE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04650" y="4062299"/>
              <a:ext cx="5447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ctr">
                <a:spcBef>
                  <a:spcPct val="50000"/>
                </a:spcBef>
                <a:defRPr kumimoji="1" sz="2800" b="1">
                  <a:solidFill>
                    <a:srgbClr val="245E52"/>
                  </a:solidFill>
                  <a:cs typeface="+mn-ea"/>
                </a:defRPr>
              </a:lvl1pPr>
              <a:lvl2pPr marL="742950" indent="-28575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 b="1"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i="1" dirty="0">
                  <a:ln w="0"/>
                  <a:solidFill>
                    <a:srgbClr val="091D1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+mn-lt"/>
                </a:rPr>
                <a:t>4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6" name="文本框 95">
                <a:extLst>
                  <a:ext uri="{FF2B5EF4-FFF2-40B4-BE49-F238E27FC236}">
                    <a16:creationId xmlns:a16="http://schemas.microsoft.com/office/drawing/2014/main" id="{300F9EBF-D63D-45C0-91E3-84801196E579}"/>
                  </a:ext>
                </a:extLst>
              </p:cNvPr>
              <p:cNvSpPr txBox="1"/>
              <p:nvPr/>
            </p:nvSpPr>
            <p:spPr>
              <a:xfrm>
                <a:off x="967517" y="3322004"/>
                <a:ext cx="104341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zh-CN" sz="3600" b="1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</m:ctrlPr>
                        </m:sSubPr>
                        <m:e>
                          <m:r>
                            <a:rPr kumimoji="1" lang="en-US" altLang="zh-CN" sz="3600" b="1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  <m:t>𝑺</m:t>
                          </m:r>
                        </m:e>
                        <m:sub>
                          <m:r>
                            <a:rPr kumimoji="1" lang="en-US" altLang="zh-CN" sz="3600" b="1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lang="zh-CN" altLang="en-US" sz="3600" b="1" dirty="0"/>
              </a:p>
            </p:txBody>
          </p:sp>
        </mc:Choice>
        <mc:Fallback xmlns="">
          <p:sp>
            <p:nvSpPr>
              <p:cNvPr id="96" name="文本框 95">
                <a:extLst>
                  <a:ext uri="{FF2B5EF4-FFF2-40B4-BE49-F238E27FC236}">
                    <a16:creationId xmlns:a16="http://schemas.microsoft.com/office/drawing/2014/main" id="{300F9EBF-D63D-45C0-91E3-84801196E57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7517" y="3322004"/>
                <a:ext cx="1043410" cy="646331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7" name="文本框 96">
                <a:extLst>
                  <a:ext uri="{FF2B5EF4-FFF2-40B4-BE49-F238E27FC236}">
                    <a16:creationId xmlns:a16="http://schemas.microsoft.com/office/drawing/2014/main" id="{C5F3F91B-C174-427C-8C8B-BC2739826C84}"/>
                  </a:ext>
                </a:extLst>
              </p:cNvPr>
              <p:cNvSpPr txBox="1"/>
              <p:nvPr/>
            </p:nvSpPr>
            <p:spPr>
              <a:xfrm>
                <a:off x="2810097" y="4623563"/>
                <a:ext cx="104341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zh-CN" sz="3600" b="1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</m:ctrlPr>
                        </m:sSubPr>
                        <m:e>
                          <m:r>
                            <a:rPr kumimoji="1" lang="en-US" altLang="zh-CN" sz="3600" b="1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  <m:t>𝑺</m:t>
                          </m:r>
                        </m:e>
                        <m:sub>
                          <m:r>
                            <a:rPr kumimoji="1" lang="en-US" altLang="zh-CN" sz="3600" b="1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ea typeface="+mj-ea"/>
                              <a:cs typeface="+mn-ea"/>
                              <a:sym typeface="+mn-lt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lang="zh-CN" altLang="en-US" sz="3600" b="1" dirty="0"/>
              </a:p>
            </p:txBody>
          </p:sp>
        </mc:Choice>
        <mc:Fallback xmlns="">
          <p:sp>
            <p:nvSpPr>
              <p:cNvPr id="97" name="文本框 96">
                <a:extLst>
                  <a:ext uri="{FF2B5EF4-FFF2-40B4-BE49-F238E27FC236}">
                    <a16:creationId xmlns:a16="http://schemas.microsoft.com/office/drawing/2014/main" id="{C5F3F91B-C174-427C-8C8B-BC2739826C8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10097" y="4623563"/>
                <a:ext cx="1043410" cy="646331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云形 2">
            <a:extLst>
              <a:ext uri="{FF2B5EF4-FFF2-40B4-BE49-F238E27FC236}">
                <a16:creationId xmlns:a16="http://schemas.microsoft.com/office/drawing/2014/main" id="{65FE76B1-1BB9-49B3-8D5F-70E677F8FA6F}"/>
              </a:ext>
            </a:extLst>
          </p:cNvPr>
          <p:cNvSpPr/>
          <p:nvPr/>
        </p:nvSpPr>
        <p:spPr>
          <a:xfrm>
            <a:off x="9076623" y="1867301"/>
            <a:ext cx="2020156" cy="1682253"/>
          </a:xfrm>
          <a:prstGeom prst="cloud">
            <a:avLst/>
          </a:prstGeom>
          <a:noFill/>
          <a:ln w="28575" cap="flat" cmpd="sng" algn="ctr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zh-CN" altLang="en-US" sz="4800" b="1" dirty="0">
                <a:solidFill>
                  <a:srgbClr val="FF0000"/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割</a:t>
            </a:r>
          </a:p>
        </p:txBody>
      </p:sp>
      <p:sp>
        <p:nvSpPr>
          <p:cNvPr id="100" name="云形 99">
            <a:extLst>
              <a:ext uri="{FF2B5EF4-FFF2-40B4-BE49-F238E27FC236}">
                <a16:creationId xmlns:a16="http://schemas.microsoft.com/office/drawing/2014/main" id="{7CB8E67C-13FD-4A2C-B778-6073366F9EEE}"/>
              </a:ext>
            </a:extLst>
          </p:cNvPr>
          <p:cNvSpPr/>
          <p:nvPr/>
        </p:nvSpPr>
        <p:spPr>
          <a:xfrm>
            <a:off x="9076459" y="4231194"/>
            <a:ext cx="2020156" cy="1682253"/>
          </a:xfrm>
          <a:prstGeom prst="cloud">
            <a:avLst/>
          </a:prstGeom>
          <a:noFill/>
          <a:ln w="28575" cap="flat" cmpd="sng" algn="ctr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zh-CN" altLang="en-US" sz="4800" b="1" dirty="0">
                <a:solidFill>
                  <a:srgbClr val="FF0000"/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补</a:t>
            </a:r>
          </a:p>
        </p:txBody>
      </p:sp>
      <p:sp>
        <p:nvSpPr>
          <p:cNvPr id="2" name="直角三角形 1">
            <a:extLst>
              <a:ext uri="{FF2B5EF4-FFF2-40B4-BE49-F238E27FC236}">
                <a16:creationId xmlns:a16="http://schemas.microsoft.com/office/drawing/2014/main" id="{6DDD8693-E0E4-4F12-B0D0-98676E1860F9}"/>
              </a:ext>
            </a:extLst>
          </p:cNvPr>
          <p:cNvSpPr/>
          <p:nvPr/>
        </p:nvSpPr>
        <p:spPr>
          <a:xfrm>
            <a:off x="7168767" y="1536374"/>
            <a:ext cx="1144870" cy="857290"/>
          </a:xfrm>
          <a:prstGeom prst="rtTriangle">
            <a:avLst/>
          </a:prstGeom>
          <a:solidFill>
            <a:srgbClr val="E51FD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直角三角形 97">
            <a:extLst>
              <a:ext uri="{FF2B5EF4-FFF2-40B4-BE49-F238E27FC236}">
                <a16:creationId xmlns:a16="http://schemas.microsoft.com/office/drawing/2014/main" id="{DC9BFEFD-3C16-4F2E-B852-A3774F5ED959}"/>
              </a:ext>
            </a:extLst>
          </p:cNvPr>
          <p:cNvSpPr/>
          <p:nvPr/>
        </p:nvSpPr>
        <p:spPr>
          <a:xfrm rot="16200000">
            <a:off x="6153275" y="1694934"/>
            <a:ext cx="1144870" cy="857290"/>
          </a:xfrm>
          <a:prstGeom prst="rtTriangle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" name="直角三角形 98">
            <a:extLst>
              <a:ext uri="{FF2B5EF4-FFF2-40B4-BE49-F238E27FC236}">
                <a16:creationId xmlns:a16="http://schemas.microsoft.com/office/drawing/2014/main" id="{3E1CFA7E-3833-4818-9217-7DAD238B4BAF}"/>
              </a:ext>
            </a:extLst>
          </p:cNvPr>
          <p:cNvSpPr/>
          <p:nvPr/>
        </p:nvSpPr>
        <p:spPr>
          <a:xfrm rot="10800000">
            <a:off x="6306855" y="2689403"/>
            <a:ext cx="1144870" cy="857290"/>
          </a:xfrm>
          <a:prstGeom prst="rtTriangl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1" name="直角三角形 100">
            <a:extLst>
              <a:ext uri="{FF2B5EF4-FFF2-40B4-BE49-F238E27FC236}">
                <a16:creationId xmlns:a16="http://schemas.microsoft.com/office/drawing/2014/main" id="{2ADAF98D-9010-4CAF-A6F2-20B1ABDE0182}"/>
              </a:ext>
            </a:extLst>
          </p:cNvPr>
          <p:cNvSpPr/>
          <p:nvPr/>
        </p:nvSpPr>
        <p:spPr>
          <a:xfrm rot="5400000">
            <a:off x="7312369" y="2545460"/>
            <a:ext cx="1144870" cy="857290"/>
          </a:xfrm>
          <a:prstGeom prst="rtTriangle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直角三角形 101">
            <a:extLst>
              <a:ext uri="{FF2B5EF4-FFF2-40B4-BE49-F238E27FC236}">
                <a16:creationId xmlns:a16="http://schemas.microsoft.com/office/drawing/2014/main" id="{1B8432E0-3D5E-40AA-B9C9-64D9A92BE6B3}"/>
              </a:ext>
            </a:extLst>
          </p:cNvPr>
          <p:cNvSpPr/>
          <p:nvPr/>
        </p:nvSpPr>
        <p:spPr>
          <a:xfrm rot="10800000">
            <a:off x="7179635" y="4141369"/>
            <a:ext cx="1144870" cy="857290"/>
          </a:xfrm>
          <a:prstGeom prst="rtTriangl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直角三角形 103">
            <a:extLst>
              <a:ext uri="{FF2B5EF4-FFF2-40B4-BE49-F238E27FC236}">
                <a16:creationId xmlns:a16="http://schemas.microsoft.com/office/drawing/2014/main" id="{499375E3-A94C-4504-BC12-FCFDF4613819}"/>
              </a:ext>
            </a:extLst>
          </p:cNvPr>
          <p:cNvSpPr/>
          <p:nvPr/>
        </p:nvSpPr>
        <p:spPr>
          <a:xfrm>
            <a:off x="6317190" y="5295767"/>
            <a:ext cx="1144870" cy="857290"/>
          </a:xfrm>
          <a:prstGeom prst="rtTriangle">
            <a:avLst/>
          </a:prstGeom>
          <a:solidFill>
            <a:srgbClr val="E51FD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直角三角形 104">
            <a:extLst>
              <a:ext uri="{FF2B5EF4-FFF2-40B4-BE49-F238E27FC236}">
                <a16:creationId xmlns:a16="http://schemas.microsoft.com/office/drawing/2014/main" id="{8AE07330-9CF9-4C8D-9452-8CACA7D60EA3}"/>
              </a:ext>
            </a:extLst>
          </p:cNvPr>
          <p:cNvSpPr/>
          <p:nvPr/>
        </p:nvSpPr>
        <p:spPr>
          <a:xfrm rot="16200000">
            <a:off x="7320161" y="5147172"/>
            <a:ext cx="1144870" cy="857290"/>
          </a:xfrm>
          <a:prstGeom prst="rtTriangle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直角三角形 105">
            <a:extLst>
              <a:ext uri="{FF2B5EF4-FFF2-40B4-BE49-F238E27FC236}">
                <a16:creationId xmlns:a16="http://schemas.microsoft.com/office/drawing/2014/main" id="{90424BE4-63D8-4516-90E0-63491259172B}"/>
              </a:ext>
            </a:extLst>
          </p:cNvPr>
          <p:cNvSpPr/>
          <p:nvPr/>
        </p:nvSpPr>
        <p:spPr>
          <a:xfrm rot="5400000">
            <a:off x="6166982" y="4280178"/>
            <a:ext cx="1144870" cy="857290"/>
          </a:xfrm>
          <a:prstGeom prst="rtTriangle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流程图: 过程 106">
            <a:extLst>
              <a:ext uri="{FF2B5EF4-FFF2-40B4-BE49-F238E27FC236}">
                <a16:creationId xmlns:a16="http://schemas.microsoft.com/office/drawing/2014/main" id="{E1114486-8BDC-4848-B9D2-ED994ADD85D5}"/>
              </a:ext>
            </a:extLst>
          </p:cNvPr>
          <p:cNvSpPr/>
          <p:nvPr/>
        </p:nvSpPr>
        <p:spPr>
          <a:xfrm rot="2202048">
            <a:off x="6615451" y="4437700"/>
            <a:ext cx="1412838" cy="1415171"/>
          </a:xfrm>
          <a:prstGeom prst="flowChartProcess">
            <a:avLst/>
          </a:prstGeom>
          <a:solidFill>
            <a:srgbClr val="FF0000"/>
          </a:solidFill>
          <a:ln w="28575" cap="flat" cmpd="sng" algn="ctr">
            <a:solidFill>
              <a:srgbClr val="091D1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319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5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000"/>
                            </p:stCondLst>
                            <p:childTnLst>
                              <p:par>
                                <p:cTn id="1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06" restart="whenNotActive" fill="hold" evtFilter="cancelBubble" nodeType="interactiveSeq">
                <p:stCondLst>
                  <p:cond evt="onClick" delay="0">
                    <p:tgtEl>
                      <p:spTgt spid="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" fill="hold">
                      <p:stCondLst>
                        <p:cond delay="0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3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000"/>
                            </p:stCondLst>
                            <p:childTnLst>
                              <p:par>
                                <p:cTn id="1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2500"/>
                            </p:stCondLst>
                            <p:childTnLst>
                              <p:par>
                                <p:cTn id="1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"/>
                  </p:tgtEl>
                </p:cond>
              </p:nextCondLst>
            </p:seq>
          </p:childTnLst>
        </p:cTn>
      </p:par>
    </p:tnLst>
    <p:bldLst>
      <p:bldP spid="114" grpId="0" animBg="1"/>
      <p:bldP spid="115" grpId="0" animBg="1"/>
      <p:bldP spid="116" grpId="0" animBg="1"/>
      <p:bldP spid="134" grpId="0"/>
      <p:bldP spid="135" grpId="0"/>
      <p:bldP spid="136" grpId="0"/>
      <p:bldP spid="137" grpId="0" animBg="1"/>
      <p:bldP spid="143" grpId="0" animBg="1"/>
      <p:bldP spid="154" grpId="0"/>
      <p:bldP spid="156" grpId="0"/>
      <p:bldP spid="156" grpId="1"/>
      <p:bldP spid="96" grpId="0"/>
      <p:bldP spid="97" grpId="0"/>
      <p:bldP spid="3" grpId="0" animBg="1"/>
      <p:bldP spid="100" grpId="0" animBg="1"/>
      <p:bldP spid="2" grpId="0" animBg="1"/>
      <p:bldP spid="98" grpId="0" animBg="1"/>
      <p:bldP spid="99" grpId="0" animBg="1"/>
      <p:bldP spid="101" grpId="0" animBg="1"/>
      <p:bldP spid="102" grpId="0" animBg="1"/>
      <p:bldP spid="102" grpId="1" animBg="1"/>
      <p:bldP spid="104" grpId="0" animBg="1"/>
      <p:bldP spid="104" grpId="1" animBg="1"/>
      <p:bldP spid="105" grpId="0" animBg="1"/>
      <p:bldP spid="105" grpId="1" animBg="1"/>
      <p:bldP spid="106" grpId="0" animBg="1"/>
      <p:bldP spid="106" grpId="1" animBg="1"/>
      <p:bldP spid="10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9ACC0832-963A-418D-BF0E-2253227C4CA9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9" name="Freeform 166">
              <a:extLst>
                <a:ext uri="{FF2B5EF4-FFF2-40B4-BE49-F238E27FC236}">
                  <a16:creationId xmlns:a16="http://schemas.microsoft.com/office/drawing/2014/main" id="{A2819A03-CF51-4020-9F95-7C9B61F45B37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67">
              <a:extLst>
                <a:ext uri="{FF2B5EF4-FFF2-40B4-BE49-F238E27FC236}">
                  <a16:creationId xmlns:a16="http://schemas.microsoft.com/office/drawing/2014/main" id="{A45020FD-3358-40A4-A57B-D32201E7A910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68">
              <a:extLst>
                <a:ext uri="{FF2B5EF4-FFF2-40B4-BE49-F238E27FC236}">
                  <a16:creationId xmlns:a16="http://schemas.microsoft.com/office/drawing/2014/main" id="{225E4B8D-E952-43EA-8799-597B7026FAD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69">
              <a:extLst>
                <a:ext uri="{FF2B5EF4-FFF2-40B4-BE49-F238E27FC236}">
                  <a16:creationId xmlns:a16="http://schemas.microsoft.com/office/drawing/2014/main" id="{2E1548A1-E600-4B49-8C4B-3C7EE687619D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0">
              <a:extLst>
                <a:ext uri="{FF2B5EF4-FFF2-40B4-BE49-F238E27FC236}">
                  <a16:creationId xmlns:a16="http://schemas.microsoft.com/office/drawing/2014/main" id="{C3F3F9E5-1186-42DF-953C-C7C05D376FD2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1">
              <a:extLst>
                <a:ext uri="{FF2B5EF4-FFF2-40B4-BE49-F238E27FC236}">
                  <a16:creationId xmlns:a16="http://schemas.microsoft.com/office/drawing/2014/main" id="{D93473FF-3FAE-4FE6-B5C0-EE0A8BF1AE9E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2">
              <a:extLst>
                <a:ext uri="{FF2B5EF4-FFF2-40B4-BE49-F238E27FC236}">
                  <a16:creationId xmlns:a16="http://schemas.microsoft.com/office/drawing/2014/main" id="{8207BE3A-EF59-4D09-8B85-75E13857937B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3">
              <a:extLst>
                <a:ext uri="{FF2B5EF4-FFF2-40B4-BE49-F238E27FC236}">
                  <a16:creationId xmlns:a16="http://schemas.microsoft.com/office/drawing/2014/main" id="{A6870ED1-701C-49F1-8839-C901702CCE98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C31986EC-55BC-43D6-A02D-BB6017D029EB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507BF019-214E-49E0-A445-8DB9AA883B1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76">
              <a:extLst>
                <a:ext uri="{FF2B5EF4-FFF2-40B4-BE49-F238E27FC236}">
                  <a16:creationId xmlns:a16="http://schemas.microsoft.com/office/drawing/2014/main" id="{47875F52-5373-4850-A74B-C00170209744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77">
              <a:extLst>
                <a:ext uri="{FF2B5EF4-FFF2-40B4-BE49-F238E27FC236}">
                  <a16:creationId xmlns:a16="http://schemas.microsoft.com/office/drawing/2014/main" id="{F833B03B-923E-450B-B329-DEFECF3EC2AE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78">
              <a:extLst>
                <a:ext uri="{FF2B5EF4-FFF2-40B4-BE49-F238E27FC236}">
                  <a16:creationId xmlns:a16="http://schemas.microsoft.com/office/drawing/2014/main" id="{642781F9-5F10-4C6C-AF8A-767E0A08372D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79">
              <a:extLst>
                <a:ext uri="{FF2B5EF4-FFF2-40B4-BE49-F238E27FC236}">
                  <a16:creationId xmlns:a16="http://schemas.microsoft.com/office/drawing/2014/main" id="{5A9A57E0-AC99-4C41-B2DF-5BC78BDE7720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0">
              <a:extLst>
                <a:ext uri="{FF2B5EF4-FFF2-40B4-BE49-F238E27FC236}">
                  <a16:creationId xmlns:a16="http://schemas.microsoft.com/office/drawing/2014/main" id="{0DE06D60-ABD7-4AB8-B426-C36DA88DBD92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1">
              <a:extLst>
                <a:ext uri="{FF2B5EF4-FFF2-40B4-BE49-F238E27FC236}">
                  <a16:creationId xmlns:a16="http://schemas.microsoft.com/office/drawing/2014/main" id="{FA3F3D6A-856C-477F-AD1E-333CB26BD5B6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2">
              <a:extLst>
                <a:ext uri="{FF2B5EF4-FFF2-40B4-BE49-F238E27FC236}">
                  <a16:creationId xmlns:a16="http://schemas.microsoft.com/office/drawing/2014/main" id="{FBFCA7AE-F774-4FE1-836C-56569E19FD67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8E10F662-73AB-4268-B1B9-455DD84F91E6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84">
              <a:extLst>
                <a:ext uri="{FF2B5EF4-FFF2-40B4-BE49-F238E27FC236}">
                  <a16:creationId xmlns:a16="http://schemas.microsoft.com/office/drawing/2014/main" id="{48D07859-3465-40C6-8A87-EC63EDF6E6C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85">
              <a:extLst>
                <a:ext uri="{FF2B5EF4-FFF2-40B4-BE49-F238E27FC236}">
                  <a16:creationId xmlns:a16="http://schemas.microsoft.com/office/drawing/2014/main" id="{D14C14A0-1EC2-49CD-B855-CFB9B93A8F94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86">
              <a:extLst>
                <a:ext uri="{FF2B5EF4-FFF2-40B4-BE49-F238E27FC236}">
                  <a16:creationId xmlns:a16="http://schemas.microsoft.com/office/drawing/2014/main" id="{8D516FC8-5907-45D2-B91A-26A87EE33513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87">
              <a:extLst>
                <a:ext uri="{FF2B5EF4-FFF2-40B4-BE49-F238E27FC236}">
                  <a16:creationId xmlns:a16="http://schemas.microsoft.com/office/drawing/2014/main" id="{BC71CAA6-1B1C-4677-A9DE-906A962CC7FF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88">
              <a:extLst>
                <a:ext uri="{FF2B5EF4-FFF2-40B4-BE49-F238E27FC236}">
                  <a16:creationId xmlns:a16="http://schemas.microsoft.com/office/drawing/2014/main" id="{D7A4C440-54E0-45E6-8642-818C0E90964C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89">
              <a:extLst>
                <a:ext uri="{FF2B5EF4-FFF2-40B4-BE49-F238E27FC236}">
                  <a16:creationId xmlns:a16="http://schemas.microsoft.com/office/drawing/2014/main" id="{2084EF44-BF71-46A0-93E9-6726EFED78D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0">
              <a:extLst>
                <a:ext uri="{FF2B5EF4-FFF2-40B4-BE49-F238E27FC236}">
                  <a16:creationId xmlns:a16="http://schemas.microsoft.com/office/drawing/2014/main" id="{D71B433F-AFBE-405B-89FF-045DCE35347C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1">
              <a:extLst>
                <a:ext uri="{FF2B5EF4-FFF2-40B4-BE49-F238E27FC236}">
                  <a16:creationId xmlns:a16="http://schemas.microsoft.com/office/drawing/2014/main" id="{3918F6A4-4F14-4B44-BB69-FE18BDBDDC40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2">
              <a:extLst>
                <a:ext uri="{FF2B5EF4-FFF2-40B4-BE49-F238E27FC236}">
                  <a16:creationId xmlns:a16="http://schemas.microsoft.com/office/drawing/2014/main" id="{51472714-4A6D-4255-B34F-857EE4D90CB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3">
              <a:extLst>
                <a:ext uri="{FF2B5EF4-FFF2-40B4-BE49-F238E27FC236}">
                  <a16:creationId xmlns:a16="http://schemas.microsoft.com/office/drawing/2014/main" id="{B69FC005-EB37-47F2-A5CC-96236E2BC0FD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194">
              <a:extLst>
                <a:ext uri="{FF2B5EF4-FFF2-40B4-BE49-F238E27FC236}">
                  <a16:creationId xmlns:a16="http://schemas.microsoft.com/office/drawing/2014/main" id="{4EBDE19F-C7CC-4E5B-B454-C5FB46C3FB31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195">
              <a:extLst>
                <a:ext uri="{FF2B5EF4-FFF2-40B4-BE49-F238E27FC236}">
                  <a16:creationId xmlns:a16="http://schemas.microsoft.com/office/drawing/2014/main" id="{2479BFCD-3054-47DD-A450-208759F773A5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196">
              <a:extLst>
                <a:ext uri="{FF2B5EF4-FFF2-40B4-BE49-F238E27FC236}">
                  <a16:creationId xmlns:a16="http://schemas.microsoft.com/office/drawing/2014/main" id="{13FB82FF-BD20-400A-B749-7EFE0AFF1A2C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85D9FBAD-B8DB-41FD-ACFE-B45804EB98D9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3C70B6E7-F06D-4B32-8B99-0C483E1BF5A9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199">
              <a:extLst>
                <a:ext uri="{FF2B5EF4-FFF2-40B4-BE49-F238E27FC236}">
                  <a16:creationId xmlns:a16="http://schemas.microsoft.com/office/drawing/2014/main" id="{748704AC-B7CE-4DE2-8481-799B573B4C74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0">
              <a:extLst>
                <a:ext uri="{FF2B5EF4-FFF2-40B4-BE49-F238E27FC236}">
                  <a16:creationId xmlns:a16="http://schemas.microsoft.com/office/drawing/2014/main" id="{20CC8DA8-798D-4EDB-9721-6FB2C6ACFC05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1">
              <a:extLst>
                <a:ext uri="{FF2B5EF4-FFF2-40B4-BE49-F238E27FC236}">
                  <a16:creationId xmlns:a16="http://schemas.microsoft.com/office/drawing/2014/main" id="{2EA0376D-1363-4E33-B4E5-00D481073617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2">
              <a:extLst>
                <a:ext uri="{FF2B5EF4-FFF2-40B4-BE49-F238E27FC236}">
                  <a16:creationId xmlns:a16="http://schemas.microsoft.com/office/drawing/2014/main" id="{2213FE53-E10D-4A4A-91C9-031D8BAAE340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03">
              <a:extLst>
                <a:ext uri="{FF2B5EF4-FFF2-40B4-BE49-F238E27FC236}">
                  <a16:creationId xmlns:a16="http://schemas.microsoft.com/office/drawing/2014/main" id="{94DD4C96-6FDF-411C-B1D2-2FBB125E4653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04">
              <a:extLst>
                <a:ext uri="{FF2B5EF4-FFF2-40B4-BE49-F238E27FC236}">
                  <a16:creationId xmlns:a16="http://schemas.microsoft.com/office/drawing/2014/main" id="{AAC0D1B3-B6D9-49CF-BCF4-3C0E492A3504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4EB96BE6-7F23-4C81-B43F-4876EF31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0E5713E6-1A3F-4BEE-9DEC-99E1AB53A8C5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ED57D5C4-F357-47F0-ACD6-A6AA2CF2ECF7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1" name="Freeform 209">
              <a:extLst>
                <a:ext uri="{FF2B5EF4-FFF2-40B4-BE49-F238E27FC236}">
                  <a16:creationId xmlns:a16="http://schemas.microsoft.com/office/drawing/2014/main" id="{E984AC7F-C82A-48AF-9AB6-2142353533D4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2" name="Freeform 210">
              <a:extLst>
                <a:ext uri="{FF2B5EF4-FFF2-40B4-BE49-F238E27FC236}">
                  <a16:creationId xmlns:a16="http://schemas.microsoft.com/office/drawing/2014/main" id="{5802E99D-6AF4-4B78-824A-F0AECD6F4047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3" name="Freeform 211">
              <a:extLst>
                <a:ext uri="{FF2B5EF4-FFF2-40B4-BE49-F238E27FC236}">
                  <a16:creationId xmlns:a16="http://schemas.microsoft.com/office/drawing/2014/main" id="{B6D4F8AD-3E6B-43F9-9D6B-D9549C0F115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4" name="Freeform 212">
              <a:extLst>
                <a:ext uri="{FF2B5EF4-FFF2-40B4-BE49-F238E27FC236}">
                  <a16:creationId xmlns:a16="http://schemas.microsoft.com/office/drawing/2014/main" id="{8303C133-41EC-469A-93A2-E8746D0E6B13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4A0CB9F-9F9C-45B4-A431-C2E380C2BDF7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6" name="Freeform 334">
              <a:extLst>
                <a:ext uri="{FF2B5EF4-FFF2-40B4-BE49-F238E27FC236}">
                  <a16:creationId xmlns:a16="http://schemas.microsoft.com/office/drawing/2014/main" id="{2610F726-01A4-4413-8A0E-A638FEBDEDA0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7" name="Freeform 334">
              <a:extLst>
                <a:ext uri="{FF2B5EF4-FFF2-40B4-BE49-F238E27FC236}">
                  <a16:creationId xmlns:a16="http://schemas.microsoft.com/office/drawing/2014/main" id="{D64282AD-E4DB-4660-8F4B-1237F889020D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8" name="Freeform 334">
              <a:extLst>
                <a:ext uri="{FF2B5EF4-FFF2-40B4-BE49-F238E27FC236}">
                  <a16:creationId xmlns:a16="http://schemas.microsoft.com/office/drawing/2014/main" id="{97E69827-9C03-4D35-B8BA-2F6201FE3DC5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sp>
        <p:nvSpPr>
          <p:cNvPr id="61" name="Text Box 6">
            <a:extLst>
              <a:ext uri="{FF2B5EF4-FFF2-40B4-BE49-F238E27FC236}">
                <a16:creationId xmlns:a16="http://schemas.microsoft.com/office/drawing/2014/main" id="{45A05E93-7F0C-415C-8D5F-FB746F40A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376" y="1263745"/>
            <a:ext cx="1086514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en-US" altLang="zh-CN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1</a:t>
            </a: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、在网格纸中画格点直角三角形，并以直角三角形的三边为边，向外作正方形。</a:t>
            </a:r>
            <a:endParaRPr kumimoji="1" lang="en-US" altLang="zh-CN" sz="2400" b="0" dirty="0">
              <a:solidFill>
                <a:srgbClr val="FF0000"/>
              </a:solidFill>
              <a:latin typeface="+mj-ea"/>
              <a:ea typeface="+mj-ea"/>
              <a:cs typeface="+mn-ea"/>
              <a:sym typeface="+mn-lt"/>
            </a:endParaRPr>
          </a:p>
          <a:p>
            <a:pPr eaLnBrk="1" hangingPunct="1">
              <a:spcBef>
                <a:spcPct val="50000"/>
              </a:spcBef>
            </a:pPr>
            <a:r>
              <a:rPr kumimoji="1" lang="en-US" altLang="zh-CN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2</a:t>
            </a: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、计算正方形的面积。</a:t>
            </a:r>
            <a:endParaRPr kumimoji="1" lang="en-US" altLang="zh-CN" sz="2400" b="0" dirty="0">
              <a:solidFill>
                <a:srgbClr val="FF0000"/>
              </a:solidFill>
              <a:latin typeface="+mj-ea"/>
              <a:ea typeface="+mj-ea"/>
              <a:cs typeface="+mn-ea"/>
              <a:sym typeface="+mn-lt"/>
            </a:endParaRPr>
          </a:p>
          <a:p>
            <a:pPr eaLnBrk="1" hangingPunct="1">
              <a:spcBef>
                <a:spcPct val="50000"/>
              </a:spcBef>
            </a:pPr>
            <a:r>
              <a:rPr kumimoji="1" lang="en-US" altLang="zh-CN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3</a:t>
            </a: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、刚刚的结论还成立吗？</a:t>
            </a:r>
          </a:p>
        </p:txBody>
      </p: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3FF2D0CB-DE76-4504-9D7A-63750BD2508F}"/>
              </a:ext>
            </a:extLst>
          </p:cNvPr>
          <p:cNvGrpSpPr/>
          <p:nvPr/>
        </p:nvGrpSpPr>
        <p:grpSpPr>
          <a:xfrm>
            <a:off x="1417855" y="3280939"/>
            <a:ext cx="3318073" cy="2831772"/>
            <a:chOff x="1827977" y="2072125"/>
            <a:chExt cx="2594608" cy="221433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3" name="矩形 62">
                  <a:extLst>
                    <a:ext uri="{FF2B5EF4-FFF2-40B4-BE49-F238E27FC236}">
                      <a16:creationId xmlns:a16="http://schemas.microsoft.com/office/drawing/2014/main" id="{60887D4C-0CDF-4F3B-AF7C-8DB6A7E1ED3A}"/>
                    </a:ext>
                  </a:extLst>
                </p:cNvPr>
                <p:cNvSpPr/>
                <p:nvPr/>
              </p:nvSpPr>
              <p:spPr>
                <a:xfrm>
                  <a:off x="3353513" y="2511031"/>
                  <a:ext cx="1069072" cy="1089379"/>
                </a:xfrm>
                <a:prstGeom prst="rect">
                  <a:avLst/>
                </a:prstGeom>
                <a:ln>
                  <a:headEnd type="none" w="med" len="med"/>
                  <a:tailEnd type="none" w="med" len="med"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3600" b="1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3600" b="1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𝑺</m:t>
                            </m:r>
                          </m:e>
                          <m:sub>
                            <m:r>
                              <a:rPr lang="en-US" altLang="zh-CN" sz="3600" b="1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b>
                        </m:sSub>
                      </m:oMath>
                    </m:oMathPara>
                  </a14:m>
                  <a:endParaRPr lang="zh-CN" altLang="en-US" dirty="0"/>
                </a:p>
              </p:txBody>
            </p:sp>
          </mc:Choice>
          <mc:Fallback xmlns="">
            <p:sp>
              <p:nvSpPr>
                <p:cNvPr id="63" name="矩形 62">
                  <a:extLst>
                    <a:ext uri="{FF2B5EF4-FFF2-40B4-BE49-F238E27FC236}">
                      <a16:creationId xmlns:a16="http://schemas.microsoft.com/office/drawing/2014/main" id="{60887D4C-0CDF-4F3B-AF7C-8DB6A7E1ED3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53513" y="2511031"/>
                  <a:ext cx="1069072" cy="1089379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  <a:ln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4" name="矩形 63">
                  <a:extLst>
                    <a:ext uri="{FF2B5EF4-FFF2-40B4-BE49-F238E27FC236}">
                      <a16:creationId xmlns:a16="http://schemas.microsoft.com/office/drawing/2014/main" id="{929AEF35-E90E-467B-8D02-0EF000E84195}"/>
                    </a:ext>
                  </a:extLst>
                </p:cNvPr>
                <p:cNvSpPr/>
                <p:nvPr/>
              </p:nvSpPr>
              <p:spPr>
                <a:xfrm>
                  <a:off x="2665207" y="3598158"/>
                  <a:ext cx="688306" cy="688306"/>
                </a:xfrm>
                <a:prstGeom prst="rect">
                  <a:avLst/>
                </a:prstGeom>
                <a:ln>
                  <a:headEnd type="none" w="med" len="med"/>
                  <a:tailEnd type="none" w="med" len="med"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3600" b="1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3600" b="1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𝑺</m:t>
                            </m:r>
                          </m:e>
                          <m:sub>
                            <m:r>
                              <a:rPr lang="en-US" altLang="zh-CN" sz="3600" b="1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𝟏</m:t>
                            </m:r>
                          </m:sub>
                        </m:sSub>
                      </m:oMath>
                    </m:oMathPara>
                  </a14:m>
                  <a:endParaRPr lang="zh-CN" altLang="en-US" dirty="0"/>
                </a:p>
              </p:txBody>
            </p:sp>
          </mc:Choice>
          <mc:Fallback xmlns="">
            <p:sp>
              <p:nvSpPr>
                <p:cNvPr id="64" name="矩形 63">
                  <a:extLst>
                    <a:ext uri="{FF2B5EF4-FFF2-40B4-BE49-F238E27FC236}">
                      <a16:creationId xmlns:a16="http://schemas.microsoft.com/office/drawing/2014/main" id="{929AEF35-E90E-467B-8D02-0EF000E8419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65207" y="3598158"/>
                  <a:ext cx="688306" cy="688306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  <a:ln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5" name="矩形 64">
                  <a:extLst>
                    <a:ext uri="{FF2B5EF4-FFF2-40B4-BE49-F238E27FC236}">
                      <a16:creationId xmlns:a16="http://schemas.microsoft.com/office/drawing/2014/main" id="{4B2E26BF-00EA-4B74-A6B7-950D421EADE9}"/>
                    </a:ext>
                  </a:extLst>
                </p:cNvPr>
                <p:cNvSpPr/>
                <p:nvPr/>
              </p:nvSpPr>
              <p:spPr>
                <a:xfrm rot="1942344">
                  <a:off x="1827977" y="2072125"/>
                  <a:ext cx="1276377" cy="1276377"/>
                </a:xfrm>
                <a:prstGeom prst="rect">
                  <a:avLst/>
                </a:prstGeom>
                <a:ln>
                  <a:headEnd type="none" w="med" len="med"/>
                  <a:tailEnd type="none" w="med" len="med"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3600" b="1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3600" b="1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𝑺</m:t>
                            </m:r>
                          </m:e>
                          <m:sub>
                            <m:r>
                              <a:rPr lang="en-US" altLang="zh-CN" sz="3600" b="1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𝟑</m:t>
                            </m:r>
                          </m:sub>
                        </m:sSub>
                      </m:oMath>
                    </m:oMathPara>
                  </a14:m>
                  <a:endParaRPr lang="zh-CN" altLang="en-US" dirty="0"/>
                </a:p>
              </p:txBody>
            </p:sp>
          </mc:Choice>
          <mc:Fallback xmlns="">
            <p:sp>
              <p:nvSpPr>
                <p:cNvPr id="65" name="矩形 64">
                  <a:extLst>
                    <a:ext uri="{FF2B5EF4-FFF2-40B4-BE49-F238E27FC236}">
                      <a16:creationId xmlns:a16="http://schemas.microsoft.com/office/drawing/2014/main" id="{4B2E26BF-00EA-4B74-A6B7-950D421EADE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42344">
                  <a:off x="1827977" y="2072125"/>
                  <a:ext cx="1276377" cy="1276377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  <a:ln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8CCF51E1-9978-4621-815B-8349805639F4}"/>
              </a:ext>
            </a:extLst>
          </p:cNvPr>
          <p:cNvGrpSpPr/>
          <p:nvPr/>
        </p:nvGrpSpPr>
        <p:grpSpPr>
          <a:xfrm>
            <a:off x="2124402" y="3403915"/>
            <a:ext cx="1490388" cy="2266941"/>
            <a:chOff x="7017255" y="671131"/>
            <a:chExt cx="986632" cy="1500708"/>
          </a:xfrm>
        </p:grpSpPr>
        <p:grpSp>
          <p:nvGrpSpPr>
            <p:cNvPr id="67" name="组合 66">
              <a:extLst>
                <a:ext uri="{FF2B5EF4-FFF2-40B4-BE49-F238E27FC236}">
                  <a16:creationId xmlns:a16="http://schemas.microsoft.com/office/drawing/2014/main" id="{BC680C1C-CB3C-48DE-BBE0-BF76C5DFB6AB}"/>
                </a:ext>
              </a:extLst>
            </p:cNvPr>
            <p:cNvGrpSpPr/>
            <p:nvPr/>
          </p:nvGrpSpPr>
          <p:grpSpPr>
            <a:xfrm>
              <a:off x="7265396" y="968668"/>
              <a:ext cx="738491" cy="1203171"/>
              <a:chOff x="7084782" y="-30526"/>
              <a:chExt cx="1458991" cy="2377031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0" name="文本框 69">
                    <a:extLst>
                      <a:ext uri="{FF2B5EF4-FFF2-40B4-BE49-F238E27FC236}">
                        <a16:creationId xmlns:a16="http://schemas.microsoft.com/office/drawing/2014/main" id="{C785F610-5FB9-48DB-894D-290A44B0CEC2}"/>
                      </a:ext>
                    </a:extLst>
                  </p:cNvPr>
                  <p:cNvSpPr txBox="1"/>
                  <p:nvPr/>
                </p:nvSpPr>
                <p:spPr>
                  <a:xfrm>
                    <a:off x="8229986" y="1863468"/>
                    <a:ext cx="313787" cy="48303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zh-CN" b="1" i="1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</a:rPr>
                            <m:t>𝑪</m:t>
                          </m:r>
                        </m:oMath>
                      </m:oMathPara>
                    </a14:m>
                    <a:endParaRPr lang="zh-CN" altLang="en-US" sz="2400" b="1" dirty="0">
                      <a:solidFill>
                        <a:srgbClr val="091D18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70" name="文本框 69">
                    <a:extLst>
                      <a:ext uri="{FF2B5EF4-FFF2-40B4-BE49-F238E27FC236}">
                        <a16:creationId xmlns:a16="http://schemas.microsoft.com/office/drawing/2014/main" id="{C785F610-5FB9-48DB-894D-290A44B0CEC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229986" y="1863468"/>
                    <a:ext cx="313787" cy="483037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r="-33333"/>
                    </a:stretch>
                  </a:blipFill>
                </p:spPr>
                <p:txBody>
                  <a:bodyPr/>
                  <a:lstStyle/>
                  <a:p>
                    <a:r>
                      <a:rPr lang="zh-CN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71" name="组合 70">
                <a:extLst>
                  <a:ext uri="{FF2B5EF4-FFF2-40B4-BE49-F238E27FC236}">
                    <a16:creationId xmlns:a16="http://schemas.microsoft.com/office/drawing/2014/main" id="{292B3854-9535-423A-8273-FC820DE46D28}"/>
                  </a:ext>
                </a:extLst>
              </p:cNvPr>
              <p:cNvGrpSpPr/>
              <p:nvPr/>
            </p:nvGrpSpPr>
            <p:grpSpPr>
              <a:xfrm>
                <a:off x="7084782" y="-30526"/>
                <a:ext cx="1126111" cy="1791753"/>
                <a:chOff x="7084782" y="-30526"/>
                <a:chExt cx="1126111" cy="1791753"/>
              </a:xfrm>
            </p:grpSpPr>
            <p:sp>
              <p:nvSpPr>
                <p:cNvPr id="72" name="直角三角形 71">
                  <a:extLst>
                    <a:ext uri="{FF2B5EF4-FFF2-40B4-BE49-F238E27FC236}">
                      <a16:creationId xmlns:a16="http://schemas.microsoft.com/office/drawing/2014/main" id="{91F615BE-C176-43CC-A074-892AFE481F9E}"/>
                    </a:ext>
                  </a:extLst>
                </p:cNvPr>
                <p:cNvSpPr/>
                <p:nvPr/>
              </p:nvSpPr>
              <p:spPr>
                <a:xfrm rot="16200000">
                  <a:off x="6751961" y="302295"/>
                  <a:ext cx="1791753" cy="1126111"/>
                </a:xfrm>
                <a:prstGeom prst="rtTriangle">
                  <a:avLst/>
                </a:prstGeom>
                <a:ln>
                  <a:headEnd type="none" w="med" len="med"/>
                  <a:tailEnd type="none" w="med" len="med"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矩形 72">
                  <a:extLst>
                    <a:ext uri="{FF2B5EF4-FFF2-40B4-BE49-F238E27FC236}">
                      <a16:creationId xmlns:a16="http://schemas.microsoft.com/office/drawing/2014/main" id="{3993B7D3-1744-475B-9D0E-684B0306B784}"/>
                    </a:ext>
                  </a:extLst>
                </p:cNvPr>
                <p:cNvSpPr/>
                <p:nvPr/>
              </p:nvSpPr>
              <p:spPr>
                <a:xfrm>
                  <a:off x="8054748" y="1605084"/>
                  <a:ext cx="156142" cy="156142"/>
                </a:xfrm>
                <a:prstGeom prst="rect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6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文本框 67">
                  <a:extLst>
                    <a:ext uri="{FF2B5EF4-FFF2-40B4-BE49-F238E27FC236}">
                      <a16:creationId xmlns:a16="http://schemas.microsoft.com/office/drawing/2014/main" id="{889E8837-5799-4B51-804C-57CFD1E0BEDA}"/>
                    </a:ext>
                  </a:extLst>
                </p:cNvPr>
                <p:cNvSpPr txBox="1"/>
                <p:nvPr/>
              </p:nvSpPr>
              <p:spPr>
                <a:xfrm>
                  <a:off x="7765646" y="671131"/>
                  <a:ext cx="158828" cy="26487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zh-CN" sz="2000" b="1" i="1" smtClean="0">
                            <a:solidFill>
                              <a:srgbClr val="091D18"/>
                            </a:solidFill>
                            <a:latin typeface="Cambria Math" panose="02040503050406030204" pitchFamily="18" charset="0"/>
                          </a:rPr>
                          <m:t>𝑨</m:t>
                        </m:r>
                      </m:oMath>
                    </m:oMathPara>
                  </a14:m>
                  <a:endParaRPr lang="zh-CN" altLang="en-US" sz="2800" b="1" dirty="0">
                    <a:solidFill>
                      <a:srgbClr val="091D18"/>
                    </a:solidFill>
                  </a:endParaRPr>
                </a:p>
              </p:txBody>
            </p:sp>
          </mc:Choice>
          <mc:Fallback xmlns="">
            <p:sp>
              <p:nvSpPr>
                <p:cNvPr id="68" name="文本框 67">
                  <a:extLst>
                    <a:ext uri="{FF2B5EF4-FFF2-40B4-BE49-F238E27FC236}">
                      <a16:creationId xmlns:a16="http://schemas.microsoft.com/office/drawing/2014/main" id="{889E8837-5799-4B51-804C-57CFD1E0BED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65646" y="671131"/>
                  <a:ext cx="158828" cy="264872"/>
                </a:xfrm>
                <a:prstGeom prst="rect">
                  <a:avLst/>
                </a:prstGeom>
                <a:blipFill>
                  <a:blip r:embed="rId7"/>
                  <a:stretch>
                    <a:fillRect r="-46154"/>
                  </a:stretch>
                </a:blipFill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文本框 68">
                  <a:extLst>
                    <a:ext uri="{FF2B5EF4-FFF2-40B4-BE49-F238E27FC236}">
                      <a16:creationId xmlns:a16="http://schemas.microsoft.com/office/drawing/2014/main" id="{89CFB093-2BCD-459E-96E5-4CE3DE97F4D5}"/>
                    </a:ext>
                  </a:extLst>
                </p:cNvPr>
                <p:cNvSpPr txBox="1"/>
                <p:nvPr/>
              </p:nvSpPr>
              <p:spPr>
                <a:xfrm>
                  <a:off x="7017255" y="1913695"/>
                  <a:ext cx="158828" cy="24449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zh-CN" b="1" i="1" smtClean="0">
                            <a:solidFill>
                              <a:srgbClr val="091D18"/>
                            </a:solidFill>
                            <a:latin typeface="Cambria Math" panose="02040503050406030204" pitchFamily="18" charset="0"/>
                          </a:rPr>
                          <m:t>𝑩</m:t>
                        </m:r>
                      </m:oMath>
                    </m:oMathPara>
                  </a14:m>
                  <a:endParaRPr lang="zh-CN" altLang="en-US" sz="2400" b="1" dirty="0">
                    <a:solidFill>
                      <a:srgbClr val="091D18"/>
                    </a:solidFill>
                  </a:endParaRPr>
                </a:p>
              </p:txBody>
            </p:sp>
          </mc:Choice>
          <mc:Fallback xmlns="">
            <p:sp>
              <p:nvSpPr>
                <p:cNvPr id="69" name="文本框 68">
                  <a:extLst>
                    <a:ext uri="{FF2B5EF4-FFF2-40B4-BE49-F238E27FC236}">
                      <a16:creationId xmlns:a16="http://schemas.microsoft.com/office/drawing/2014/main" id="{89CFB093-2BCD-459E-96E5-4CE3DE97F4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17255" y="1913695"/>
                  <a:ext cx="158828" cy="244497"/>
                </a:xfrm>
                <a:prstGeom prst="rect">
                  <a:avLst/>
                </a:prstGeom>
                <a:blipFill>
                  <a:blip r:embed="rId8"/>
                  <a:stretch>
                    <a:fillRect r="-40000"/>
                  </a:stretch>
                </a:blipFill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4" name="文本框 73">
                <a:extLst>
                  <a:ext uri="{FF2B5EF4-FFF2-40B4-BE49-F238E27FC236}">
                    <a16:creationId xmlns:a16="http://schemas.microsoft.com/office/drawing/2014/main" id="{FAE0CDB6-ECF3-4DAF-AB78-C230E468AC80}"/>
                  </a:ext>
                </a:extLst>
              </p:cNvPr>
              <p:cNvSpPr txBox="1"/>
              <p:nvPr/>
            </p:nvSpPr>
            <p:spPr>
              <a:xfrm>
                <a:off x="4403394" y="3555861"/>
                <a:ext cx="4078436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2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微软雅黑" panose="020B0503020204020204" pitchFamily="34" charset="-122"/>
                            </a:rPr>
                          </m:ctrlPr>
                        </m:sSubPr>
                        <m:e>
                          <m:r>
                            <a:rPr lang="en-US" altLang="zh-CN" sz="2800" b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微软雅黑" panose="020B0503020204020204" pitchFamily="34" charset="-122"/>
                            </a:rPr>
                            <m:t>𝑺</m:t>
                          </m:r>
                        </m:e>
                        <m:sub>
                          <m:r>
                            <a:rPr lang="en-US" altLang="zh-CN" sz="2800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微软雅黑" panose="020B0503020204020204" pitchFamily="34" charset="-122"/>
                            </a:rPr>
                            <m:t>𝟏</m:t>
                          </m:r>
                        </m:sub>
                      </m:sSub>
                      <m:r>
                        <a:rPr lang="en-US" altLang="zh-CN" sz="2800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微软雅黑" panose="020B0503020204020204" pitchFamily="34" charset="-122"/>
                        </a:rPr>
                        <m:t>+</m:t>
                      </m:r>
                      <m:sSub>
                        <m:sSubPr>
                          <m:ctrlPr>
                            <a:rPr lang="en-US" altLang="zh-CN" sz="28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微软雅黑" panose="020B0503020204020204" pitchFamily="34" charset="-122"/>
                            </a:rPr>
                          </m:ctrlPr>
                        </m:sSubPr>
                        <m:e>
                          <m:r>
                            <a:rPr lang="en-US" altLang="zh-CN" sz="2800" b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微软雅黑" panose="020B0503020204020204" pitchFamily="34" charset="-122"/>
                            </a:rPr>
                            <m:t>𝑺</m:t>
                          </m:r>
                        </m:e>
                        <m:sub>
                          <m:r>
                            <a:rPr lang="en-US" altLang="zh-CN" sz="2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微软雅黑" panose="020B0503020204020204" pitchFamily="34" charset="-122"/>
                            </a:rPr>
                            <m:t>𝟐</m:t>
                          </m:r>
                        </m:sub>
                      </m:sSub>
                      <m:r>
                        <a:rPr lang="en-US" altLang="zh-CN" sz="2800" b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微软雅黑" panose="020B0503020204020204" pitchFamily="34" charset="-122"/>
                        </a:rPr>
                        <m:t>=</m:t>
                      </m:r>
                      <m:sSub>
                        <m:sSubPr>
                          <m:ctrlPr>
                            <a:rPr lang="en-US" altLang="zh-CN" sz="2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微软雅黑" panose="020B0503020204020204" pitchFamily="34" charset="-122"/>
                            </a:rPr>
                          </m:ctrlPr>
                        </m:sSubPr>
                        <m:e>
                          <m:r>
                            <a:rPr lang="en-US" altLang="zh-CN" sz="2800" b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微软雅黑" panose="020B0503020204020204" pitchFamily="34" charset="-122"/>
                            </a:rPr>
                            <m:t>𝑺</m:t>
                          </m:r>
                        </m:e>
                        <m:sub>
                          <m:r>
                            <a:rPr lang="en-US" altLang="zh-CN" sz="2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微软雅黑" panose="020B0503020204020204" pitchFamily="34" charset="-122"/>
                            </a:rPr>
                            <m:t>𝟑</m:t>
                          </m:r>
                        </m:sub>
                      </m:sSub>
                    </m:oMath>
                  </m:oMathPara>
                </a14:m>
                <a:endParaRPr lang="zh-CN" altLang="en-US" sz="2800" b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mc:Choice>
        <mc:Fallback xmlns="">
          <p:sp>
            <p:nvSpPr>
              <p:cNvPr id="74" name="文本框 73">
                <a:extLst>
                  <a:ext uri="{FF2B5EF4-FFF2-40B4-BE49-F238E27FC236}">
                    <a16:creationId xmlns:a16="http://schemas.microsoft.com/office/drawing/2014/main" id="{FAE0CDB6-ECF3-4DAF-AB78-C230E468AC8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03394" y="3555861"/>
                <a:ext cx="4078436" cy="523220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5" name="文本框 74">
                <a:extLst>
                  <a:ext uri="{FF2B5EF4-FFF2-40B4-BE49-F238E27FC236}">
                    <a16:creationId xmlns:a16="http://schemas.microsoft.com/office/drawing/2014/main" id="{6981B1C3-1B7C-4A4E-B6CE-0FCE53CA26EA}"/>
                  </a:ext>
                </a:extLst>
              </p:cNvPr>
              <p:cNvSpPr txBox="1"/>
              <p:nvPr/>
            </p:nvSpPr>
            <p:spPr>
              <a:xfrm>
                <a:off x="5034481" y="4922986"/>
                <a:ext cx="3743324" cy="53296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sSup>
                      <m:sSupPr>
                        <m:ctrlPr>
                          <a:rPr lang="en-US" altLang="zh-CN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sSupPr>
                      <m:e>
                        <m:r>
                          <a:rPr lang="en-US" altLang="zh-CN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𝑩</m:t>
                        </m:r>
                        <m:r>
                          <a:rPr lang="en-US" altLang="zh-CN" sz="2800" b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𝑪</m:t>
                        </m:r>
                      </m:e>
                      <m:sup>
                        <m:r>
                          <a:rPr lang="en-US" altLang="zh-CN" sz="2800" b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𝟐</m:t>
                        </m:r>
                      </m:sup>
                    </m:sSup>
                    <m:r>
                      <a:rPr lang="en-US" altLang="zh-CN" sz="28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微软雅黑" panose="020B0503020204020204" pitchFamily="34" charset="-122"/>
                      </a:rPr>
                      <m:t>+</m:t>
                    </m:r>
                  </m:oMath>
                </a14:m>
                <a:r>
                  <a:rPr lang="en-US" altLang="zh-CN" sz="2800" b="1" dirty="0">
                    <a:solidFill>
                      <a:srgbClr val="FF0000"/>
                    </a:solidFill>
                    <a:ea typeface="微软雅黑" panose="020B0503020204020204" pitchFamily="34" charset="-122"/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CN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sSupPr>
                      <m:e>
                        <m:r>
                          <a:rPr lang="en-US" altLang="zh-CN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𝑨</m:t>
                        </m:r>
                        <m:r>
                          <a:rPr lang="en-US" altLang="zh-CN" sz="2800" b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𝑪</m:t>
                        </m:r>
                      </m:e>
                      <m:sup>
                        <m:r>
                          <a:rPr lang="en-US" altLang="zh-CN" sz="2800" b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𝟐</m:t>
                        </m:r>
                      </m:sup>
                    </m:sSup>
                    <m:r>
                      <a:rPr lang="en-US" altLang="zh-CN" sz="28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微软雅黑" panose="020B0503020204020204" pitchFamily="34" charset="-122"/>
                      </a:rPr>
                      <m:t>=</m:t>
                    </m:r>
                    <m:sSup>
                      <m:sSupPr>
                        <m:ctrlPr>
                          <a:rPr lang="en-US" altLang="zh-CN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</m:ctrlPr>
                      </m:sSupPr>
                      <m:e>
                        <m:r>
                          <a:rPr lang="en-US" altLang="zh-CN" sz="2800" b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𝑨𝑩</m:t>
                        </m:r>
                      </m:e>
                      <m:sup>
                        <m:r>
                          <a:rPr lang="en-US" altLang="zh-CN" sz="2800" b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微软雅黑" panose="020B0503020204020204" pitchFamily="34" charset="-122"/>
                          </a:rPr>
                          <m:t>𝟐</m:t>
                        </m:r>
                      </m:sup>
                    </m:sSup>
                  </m:oMath>
                </a14:m>
                <a:endParaRPr lang="zh-CN" altLang="en-US" sz="28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75" name="文本框 74">
                <a:extLst>
                  <a:ext uri="{FF2B5EF4-FFF2-40B4-BE49-F238E27FC236}">
                    <a16:creationId xmlns:a16="http://schemas.microsoft.com/office/drawing/2014/main" id="{6981B1C3-1B7C-4A4E-B6CE-0FCE53CA26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34481" y="4922986"/>
                <a:ext cx="3743324" cy="532966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箭头: 下 1">
            <a:extLst>
              <a:ext uri="{FF2B5EF4-FFF2-40B4-BE49-F238E27FC236}">
                <a16:creationId xmlns:a16="http://schemas.microsoft.com/office/drawing/2014/main" id="{473F9A20-2696-460C-AE14-6621F16A3C8D}"/>
              </a:ext>
            </a:extLst>
          </p:cNvPr>
          <p:cNvSpPr/>
          <p:nvPr/>
        </p:nvSpPr>
        <p:spPr>
          <a:xfrm>
            <a:off x="6454777" y="4145772"/>
            <a:ext cx="239923" cy="79508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Text Box 6">
            <a:extLst>
              <a:ext uri="{FF2B5EF4-FFF2-40B4-BE49-F238E27FC236}">
                <a16:creationId xmlns:a16="http://schemas.microsoft.com/office/drawing/2014/main" id="{34DBAF8D-588F-4D28-A354-F34ADE71A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5972" y="4312480"/>
            <a:ext cx="1135739" cy="461665"/>
          </a:xfrm>
          <a:prstGeom prst="rect">
            <a:avLst/>
          </a:prstGeom>
          <a:solidFill>
            <a:srgbClr val="41C2A0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kumimoji="1" lang="zh-CN" altLang="en-US" sz="2400" dirty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转换</a:t>
            </a:r>
          </a:p>
        </p:txBody>
      </p:sp>
      <p:sp>
        <p:nvSpPr>
          <p:cNvPr id="119" name="Text Box 18">
            <a:extLst>
              <a:ext uri="{FF2B5EF4-FFF2-40B4-BE49-F238E27FC236}">
                <a16:creationId xmlns:a16="http://schemas.microsoft.com/office/drawing/2014/main" id="{3CCB6628-C6BD-4CA1-989D-F58D4C063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7885" y="2865486"/>
            <a:ext cx="1420413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kumimoji="1"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勾股定理</a:t>
            </a:r>
          </a:p>
        </p:txBody>
      </p:sp>
      <p:sp>
        <p:nvSpPr>
          <p:cNvPr id="120" name="Freeform 5">
            <a:extLst>
              <a:ext uri="{FF2B5EF4-FFF2-40B4-BE49-F238E27FC236}">
                <a16:creationId xmlns:a16="http://schemas.microsoft.com/office/drawing/2014/main" id="{DBE53649-BDCB-45E2-B259-B83CFA7D8E0E}"/>
              </a:ext>
            </a:extLst>
          </p:cNvPr>
          <p:cNvSpPr>
            <a:spLocks noEditPoints="1"/>
          </p:cNvSpPr>
          <p:nvPr/>
        </p:nvSpPr>
        <p:spPr bwMode="auto">
          <a:xfrm>
            <a:off x="5435427" y="2921278"/>
            <a:ext cx="368770" cy="350080"/>
          </a:xfrm>
          <a:custGeom>
            <a:avLst/>
            <a:gdLst>
              <a:gd name="T0" fmla="*/ 168 w 214"/>
              <a:gd name="T1" fmla="*/ 88 h 203"/>
              <a:gd name="T2" fmla="*/ 185 w 214"/>
              <a:gd name="T3" fmla="*/ 29 h 203"/>
              <a:gd name="T4" fmla="*/ 122 w 214"/>
              <a:gd name="T5" fmla="*/ 52 h 203"/>
              <a:gd name="T6" fmla="*/ 65 w 214"/>
              <a:gd name="T7" fmla="*/ 6 h 203"/>
              <a:gd name="T8" fmla="*/ 7 w 214"/>
              <a:gd name="T9" fmla="*/ 67 h 203"/>
              <a:gd name="T10" fmla="*/ 28 w 214"/>
              <a:gd name="T11" fmla="*/ 100 h 203"/>
              <a:gd name="T12" fmla="*/ 29 w 214"/>
              <a:gd name="T13" fmla="*/ 183 h 203"/>
              <a:gd name="T14" fmla="*/ 95 w 214"/>
              <a:gd name="T15" fmla="*/ 154 h 203"/>
              <a:gd name="T16" fmla="*/ 121 w 214"/>
              <a:gd name="T17" fmla="*/ 197 h 203"/>
              <a:gd name="T18" fmla="*/ 208 w 214"/>
              <a:gd name="T19" fmla="*/ 149 h 203"/>
              <a:gd name="T20" fmla="*/ 171 w 214"/>
              <a:gd name="T21" fmla="*/ 59 h 203"/>
              <a:gd name="T22" fmla="*/ 179 w 214"/>
              <a:gd name="T23" fmla="*/ 41 h 203"/>
              <a:gd name="T24" fmla="*/ 144 w 214"/>
              <a:gd name="T25" fmla="*/ 54 h 203"/>
              <a:gd name="T26" fmla="*/ 169 w 214"/>
              <a:gd name="T27" fmla="*/ 64 h 203"/>
              <a:gd name="T28" fmla="*/ 143 w 214"/>
              <a:gd name="T29" fmla="*/ 54 h 203"/>
              <a:gd name="T30" fmla="*/ 138 w 214"/>
              <a:gd name="T31" fmla="*/ 56 h 203"/>
              <a:gd name="T32" fmla="*/ 158 w 214"/>
              <a:gd name="T33" fmla="*/ 86 h 203"/>
              <a:gd name="T34" fmla="*/ 125 w 214"/>
              <a:gd name="T35" fmla="*/ 61 h 203"/>
              <a:gd name="T36" fmla="*/ 45 w 214"/>
              <a:gd name="T37" fmla="*/ 173 h 203"/>
              <a:gd name="T38" fmla="*/ 59 w 214"/>
              <a:gd name="T39" fmla="*/ 164 h 203"/>
              <a:gd name="T40" fmla="*/ 45 w 214"/>
              <a:gd name="T41" fmla="*/ 173 h 203"/>
              <a:gd name="T42" fmla="*/ 61 w 214"/>
              <a:gd name="T43" fmla="*/ 162 h 203"/>
              <a:gd name="T44" fmla="*/ 59 w 214"/>
              <a:gd name="T45" fmla="*/ 148 h 203"/>
              <a:gd name="T46" fmla="*/ 70 w 214"/>
              <a:gd name="T47" fmla="*/ 158 h 203"/>
              <a:gd name="T48" fmla="*/ 74 w 214"/>
              <a:gd name="T49" fmla="*/ 156 h 203"/>
              <a:gd name="T50" fmla="*/ 60 w 214"/>
              <a:gd name="T51" fmla="*/ 145 h 203"/>
              <a:gd name="T52" fmla="*/ 84 w 214"/>
              <a:gd name="T53" fmla="*/ 149 h 203"/>
              <a:gd name="T54" fmla="*/ 95 w 214"/>
              <a:gd name="T55" fmla="*/ 142 h 203"/>
              <a:gd name="T56" fmla="*/ 67 w 214"/>
              <a:gd name="T57" fmla="*/ 133 h 203"/>
              <a:gd name="T58" fmla="*/ 69 w 214"/>
              <a:gd name="T59" fmla="*/ 121 h 203"/>
              <a:gd name="T60" fmla="*/ 21 w 214"/>
              <a:gd name="T61" fmla="*/ 76 h 203"/>
              <a:gd name="T62" fmla="*/ 95 w 214"/>
              <a:gd name="T63" fmla="*/ 142 h 203"/>
              <a:gd name="T64" fmla="*/ 103 w 214"/>
              <a:gd name="T65" fmla="*/ 146 h 203"/>
              <a:gd name="T66" fmla="*/ 116 w 214"/>
              <a:gd name="T67" fmla="*/ 182 h 203"/>
              <a:gd name="T68" fmla="*/ 27 w 214"/>
              <a:gd name="T69" fmla="*/ 77 h 203"/>
              <a:gd name="T70" fmla="*/ 39 w 214"/>
              <a:gd name="T71" fmla="*/ 79 h 203"/>
              <a:gd name="T72" fmla="*/ 124 w 214"/>
              <a:gd name="T73" fmla="*/ 157 h 203"/>
              <a:gd name="T74" fmla="*/ 48 w 214"/>
              <a:gd name="T75" fmla="*/ 81 h 203"/>
              <a:gd name="T76" fmla="*/ 71 w 214"/>
              <a:gd name="T77" fmla="*/ 84 h 203"/>
              <a:gd name="T78" fmla="*/ 127 w 214"/>
              <a:gd name="T79" fmla="*/ 144 h 203"/>
              <a:gd name="T80" fmla="*/ 133 w 214"/>
              <a:gd name="T81" fmla="*/ 129 h 203"/>
              <a:gd name="T82" fmla="*/ 72 w 214"/>
              <a:gd name="T83" fmla="*/ 77 h 203"/>
              <a:gd name="T84" fmla="*/ 117 w 214"/>
              <a:gd name="T85" fmla="*/ 103 h 203"/>
              <a:gd name="T86" fmla="*/ 138 w 214"/>
              <a:gd name="T87" fmla="*/ 128 h 203"/>
              <a:gd name="T88" fmla="*/ 167 w 214"/>
              <a:gd name="T89" fmla="*/ 133 h 203"/>
              <a:gd name="T90" fmla="*/ 72 w 214"/>
              <a:gd name="T91" fmla="*/ 60 h 203"/>
              <a:gd name="T92" fmla="*/ 178 w 214"/>
              <a:gd name="T93" fmla="*/ 137 h 203"/>
              <a:gd name="T94" fmla="*/ 188 w 214"/>
              <a:gd name="T95" fmla="*/ 138 h 203"/>
              <a:gd name="T96" fmla="*/ 73 w 214"/>
              <a:gd name="T97" fmla="*/ 16 h 203"/>
              <a:gd name="T98" fmla="*/ 116 w 214"/>
              <a:gd name="T99" fmla="*/ 62 h 203"/>
              <a:gd name="T100" fmla="*/ 141 w 214"/>
              <a:gd name="T101" fmla="*/ 81 h 203"/>
              <a:gd name="T102" fmla="*/ 154 w 214"/>
              <a:gd name="T103" fmla="*/ 94 h 203"/>
              <a:gd name="T104" fmla="*/ 194 w 214"/>
              <a:gd name="T105" fmla="*/ 13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203">
                <a:moveTo>
                  <a:pt x="210" y="140"/>
                </a:moveTo>
                <a:cubicBezTo>
                  <a:pt x="196" y="129"/>
                  <a:pt x="162" y="108"/>
                  <a:pt x="168" y="88"/>
                </a:cubicBezTo>
                <a:cubicBezTo>
                  <a:pt x="174" y="70"/>
                  <a:pt x="185" y="53"/>
                  <a:pt x="191" y="35"/>
                </a:cubicBezTo>
                <a:cubicBezTo>
                  <a:pt x="192" y="31"/>
                  <a:pt x="189" y="27"/>
                  <a:pt x="185" y="29"/>
                </a:cubicBezTo>
                <a:cubicBezTo>
                  <a:pt x="175" y="32"/>
                  <a:pt x="164" y="36"/>
                  <a:pt x="154" y="40"/>
                </a:cubicBezTo>
                <a:cubicBezTo>
                  <a:pt x="146" y="43"/>
                  <a:pt x="130" y="53"/>
                  <a:pt x="122" y="52"/>
                </a:cubicBezTo>
                <a:cubicBezTo>
                  <a:pt x="105" y="50"/>
                  <a:pt x="84" y="15"/>
                  <a:pt x="73" y="3"/>
                </a:cubicBezTo>
                <a:cubicBezTo>
                  <a:pt x="70" y="0"/>
                  <a:pt x="66" y="2"/>
                  <a:pt x="65" y="6"/>
                </a:cubicBezTo>
                <a:cubicBezTo>
                  <a:pt x="63" y="30"/>
                  <a:pt x="63" y="53"/>
                  <a:pt x="66" y="77"/>
                </a:cubicBezTo>
                <a:cubicBezTo>
                  <a:pt x="47" y="69"/>
                  <a:pt x="27" y="65"/>
                  <a:pt x="7" y="67"/>
                </a:cubicBezTo>
                <a:cubicBezTo>
                  <a:pt x="2" y="67"/>
                  <a:pt x="0" y="72"/>
                  <a:pt x="3" y="75"/>
                </a:cubicBezTo>
                <a:cubicBezTo>
                  <a:pt x="11" y="84"/>
                  <a:pt x="19" y="92"/>
                  <a:pt x="28" y="100"/>
                </a:cubicBezTo>
                <a:cubicBezTo>
                  <a:pt x="34" y="105"/>
                  <a:pt x="52" y="116"/>
                  <a:pt x="55" y="123"/>
                </a:cubicBezTo>
                <a:cubicBezTo>
                  <a:pt x="61" y="138"/>
                  <a:pt x="36" y="169"/>
                  <a:pt x="29" y="183"/>
                </a:cubicBezTo>
                <a:cubicBezTo>
                  <a:pt x="27" y="188"/>
                  <a:pt x="31" y="192"/>
                  <a:pt x="36" y="190"/>
                </a:cubicBezTo>
                <a:cubicBezTo>
                  <a:pt x="56" y="179"/>
                  <a:pt x="76" y="167"/>
                  <a:pt x="95" y="154"/>
                </a:cubicBezTo>
                <a:cubicBezTo>
                  <a:pt x="100" y="169"/>
                  <a:pt x="106" y="184"/>
                  <a:pt x="112" y="199"/>
                </a:cubicBezTo>
                <a:cubicBezTo>
                  <a:pt x="114" y="203"/>
                  <a:pt x="120" y="201"/>
                  <a:pt x="121" y="197"/>
                </a:cubicBezTo>
                <a:cubicBezTo>
                  <a:pt x="127" y="178"/>
                  <a:pt x="133" y="158"/>
                  <a:pt x="139" y="139"/>
                </a:cubicBezTo>
                <a:cubicBezTo>
                  <a:pt x="162" y="146"/>
                  <a:pt x="184" y="149"/>
                  <a:pt x="208" y="149"/>
                </a:cubicBezTo>
                <a:cubicBezTo>
                  <a:pt x="213" y="149"/>
                  <a:pt x="214" y="142"/>
                  <a:pt x="210" y="140"/>
                </a:cubicBezTo>
                <a:close/>
                <a:moveTo>
                  <a:pt x="171" y="59"/>
                </a:moveTo>
                <a:cubicBezTo>
                  <a:pt x="167" y="56"/>
                  <a:pt x="163" y="52"/>
                  <a:pt x="158" y="49"/>
                </a:cubicBezTo>
                <a:cubicBezTo>
                  <a:pt x="165" y="46"/>
                  <a:pt x="172" y="44"/>
                  <a:pt x="179" y="41"/>
                </a:cubicBezTo>
                <a:cubicBezTo>
                  <a:pt x="176" y="47"/>
                  <a:pt x="174" y="53"/>
                  <a:pt x="171" y="59"/>
                </a:cubicBezTo>
                <a:close/>
                <a:moveTo>
                  <a:pt x="144" y="54"/>
                </a:moveTo>
                <a:cubicBezTo>
                  <a:pt x="147" y="53"/>
                  <a:pt x="151" y="51"/>
                  <a:pt x="154" y="50"/>
                </a:cubicBezTo>
                <a:cubicBezTo>
                  <a:pt x="159" y="55"/>
                  <a:pt x="164" y="59"/>
                  <a:pt x="169" y="64"/>
                </a:cubicBezTo>
                <a:cubicBezTo>
                  <a:pt x="168" y="66"/>
                  <a:pt x="167" y="69"/>
                  <a:pt x="166" y="72"/>
                </a:cubicBezTo>
                <a:cubicBezTo>
                  <a:pt x="158" y="67"/>
                  <a:pt x="150" y="61"/>
                  <a:pt x="143" y="54"/>
                </a:cubicBezTo>
                <a:cubicBezTo>
                  <a:pt x="144" y="54"/>
                  <a:pt x="144" y="54"/>
                  <a:pt x="144" y="54"/>
                </a:cubicBezTo>
                <a:close/>
                <a:moveTo>
                  <a:pt x="138" y="56"/>
                </a:moveTo>
                <a:cubicBezTo>
                  <a:pt x="145" y="65"/>
                  <a:pt x="153" y="72"/>
                  <a:pt x="163" y="77"/>
                </a:cubicBezTo>
                <a:cubicBezTo>
                  <a:pt x="162" y="80"/>
                  <a:pt x="160" y="83"/>
                  <a:pt x="158" y="86"/>
                </a:cubicBezTo>
                <a:cubicBezTo>
                  <a:pt x="154" y="83"/>
                  <a:pt x="149" y="80"/>
                  <a:pt x="145" y="76"/>
                </a:cubicBezTo>
                <a:cubicBezTo>
                  <a:pt x="138" y="71"/>
                  <a:pt x="131" y="66"/>
                  <a:pt x="125" y="61"/>
                </a:cubicBezTo>
                <a:cubicBezTo>
                  <a:pt x="129" y="60"/>
                  <a:pt x="134" y="58"/>
                  <a:pt x="138" y="56"/>
                </a:cubicBezTo>
                <a:close/>
                <a:moveTo>
                  <a:pt x="45" y="173"/>
                </a:moveTo>
                <a:cubicBezTo>
                  <a:pt x="48" y="169"/>
                  <a:pt x="50" y="164"/>
                  <a:pt x="53" y="160"/>
                </a:cubicBezTo>
                <a:cubicBezTo>
                  <a:pt x="55" y="161"/>
                  <a:pt x="57" y="163"/>
                  <a:pt x="59" y="164"/>
                </a:cubicBezTo>
                <a:cubicBezTo>
                  <a:pt x="59" y="165"/>
                  <a:pt x="59" y="165"/>
                  <a:pt x="60" y="165"/>
                </a:cubicBezTo>
                <a:cubicBezTo>
                  <a:pt x="55" y="168"/>
                  <a:pt x="50" y="170"/>
                  <a:pt x="45" y="173"/>
                </a:cubicBezTo>
                <a:close/>
                <a:moveTo>
                  <a:pt x="61" y="164"/>
                </a:moveTo>
                <a:cubicBezTo>
                  <a:pt x="62" y="163"/>
                  <a:pt x="62" y="162"/>
                  <a:pt x="61" y="162"/>
                </a:cubicBezTo>
                <a:cubicBezTo>
                  <a:pt x="59" y="160"/>
                  <a:pt x="57" y="158"/>
                  <a:pt x="55" y="156"/>
                </a:cubicBezTo>
                <a:cubicBezTo>
                  <a:pt x="56" y="153"/>
                  <a:pt x="57" y="151"/>
                  <a:pt x="59" y="148"/>
                </a:cubicBezTo>
                <a:cubicBezTo>
                  <a:pt x="61" y="150"/>
                  <a:pt x="63" y="152"/>
                  <a:pt x="66" y="154"/>
                </a:cubicBezTo>
                <a:cubicBezTo>
                  <a:pt x="67" y="156"/>
                  <a:pt x="69" y="157"/>
                  <a:pt x="70" y="158"/>
                </a:cubicBezTo>
                <a:cubicBezTo>
                  <a:pt x="67" y="160"/>
                  <a:pt x="64" y="162"/>
                  <a:pt x="61" y="164"/>
                </a:cubicBezTo>
                <a:close/>
                <a:moveTo>
                  <a:pt x="74" y="156"/>
                </a:moveTo>
                <a:cubicBezTo>
                  <a:pt x="72" y="154"/>
                  <a:pt x="69" y="153"/>
                  <a:pt x="67" y="151"/>
                </a:cubicBezTo>
                <a:cubicBezTo>
                  <a:pt x="65" y="149"/>
                  <a:pt x="62" y="147"/>
                  <a:pt x="60" y="145"/>
                </a:cubicBezTo>
                <a:cubicBezTo>
                  <a:pt x="62" y="142"/>
                  <a:pt x="63" y="139"/>
                  <a:pt x="65" y="136"/>
                </a:cubicBezTo>
                <a:cubicBezTo>
                  <a:pt x="71" y="141"/>
                  <a:pt x="77" y="146"/>
                  <a:pt x="84" y="149"/>
                </a:cubicBezTo>
                <a:cubicBezTo>
                  <a:pt x="80" y="152"/>
                  <a:pt x="77" y="154"/>
                  <a:pt x="74" y="156"/>
                </a:cubicBezTo>
                <a:close/>
                <a:moveTo>
                  <a:pt x="95" y="142"/>
                </a:moveTo>
                <a:cubicBezTo>
                  <a:pt x="92" y="144"/>
                  <a:pt x="90" y="145"/>
                  <a:pt x="87" y="147"/>
                </a:cubicBezTo>
                <a:cubicBezTo>
                  <a:pt x="80" y="142"/>
                  <a:pt x="73" y="137"/>
                  <a:pt x="67" y="133"/>
                </a:cubicBezTo>
                <a:cubicBezTo>
                  <a:pt x="68" y="131"/>
                  <a:pt x="68" y="129"/>
                  <a:pt x="69" y="127"/>
                </a:cubicBezTo>
                <a:cubicBezTo>
                  <a:pt x="70" y="126"/>
                  <a:pt x="70" y="123"/>
                  <a:pt x="69" y="121"/>
                </a:cubicBezTo>
                <a:cubicBezTo>
                  <a:pt x="51" y="107"/>
                  <a:pt x="34" y="92"/>
                  <a:pt x="18" y="76"/>
                </a:cubicBezTo>
                <a:cubicBezTo>
                  <a:pt x="19" y="76"/>
                  <a:pt x="20" y="76"/>
                  <a:pt x="21" y="76"/>
                </a:cubicBezTo>
                <a:cubicBezTo>
                  <a:pt x="46" y="98"/>
                  <a:pt x="71" y="120"/>
                  <a:pt x="97" y="141"/>
                </a:cubicBezTo>
                <a:cubicBezTo>
                  <a:pt x="96" y="141"/>
                  <a:pt x="96" y="141"/>
                  <a:pt x="95" y="142"/>
                </a:cubicBezTo>
                <a:close/>
                <a:moveTo>
                  <a:pt x="116" y="182"/>
                </a:moveTo>
                <a:cubicBezTo>
                  <a:pt x="111" y="170"/>
                  <a:pt x="107" y="158"/>
                  <a:pt x="103" y="146"/>
                </a:cubicBezTo>
                <a:cubicBezTo>
                  <a:pt x="109" y="151"/>
                  <a:pt x="116" y="156"/>
                  <a:pt x="122" y="161"/>
                </a:cubicBezTo>
                <a:cubicBezTo>
                  <a:pt x="120" y="168"/>
                  <a:pt x="118" y="175"/>
                  <a:pt x="116" y="182"/>
                </a:cubicBezTo>
                <a:close/>
                <a:moveTo>
                  <a:pt x="124" y="157"/>
                </a:moveTo>
                <a:cubicBezTo>
                  <a:pt x="93" y="129"/>
                  <a:pt x="60" y="102"/>
                  <a:pt x="27" y="77"/>
                </a:cubicBezTo>
                <a:cubicBezTo>
                  <a:pt x="31" y="77"/>
                  <a:pt x="35" y="78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69" y="102"/>
                  <a:pt x="97" y="125"/>
                  <a:pt x="126" y="148"/>
                </a:cubicBezTo>
                <a:cubicBezTo>
                  <a:pt x="125" y="151"/>
                  <a:pt x="124" y="154"/>
                  <a:pt x="124" y="157"/>
                </a:cubicBezTo>
                <a:close/>
                <a:moveTo>
                  <a:pt x="127" y="144"/>
                </a:moveTo>
                <a:cubicBezTo>
                  <a:pt x="102" y="121"/>
                  <a:pt x="75" y="100"/>
                  <a:pt x="48" y="81"/>
                </a:cubicBezTo>
                <a:cubicBezTo>
                  <a:pt x="53" y="82"/>
                  <a:pt x="59" y="85"/>
                  <a:pt x="64" y="87"/>
                </a:cubicBezTo>
                <a:cubicBezTo>
                  <a:pt x="68" y="89"/>
                  <a:pt x="70" y="87"/>
                  <a:pt x="71" y="84"/>
                </a:cubicBezTo>
                <a:cubicBezTo>
                  <a:pt x="91" y="101"/>
                  <a:pt x="111" y="117"/>
                  <a:pt x="131" y="133"/>
                </a:cubicBezTo>
                <a:cubicBezTo>
                  <a:pt x="130" y="137"/>
                  <a:pt x="129" y="141"/>
                  <a:pt x="127" y="144"/>
                </a:cubicBezTo>
                <a:close/>
                <a:moveTo>
                  <a:pt x="138" y="128"/>
                </a:moveTo>
                <a:cubicBezTo>
                  <a:pt x="136" y="127"/>
                  <a:pt x="134" y="128"/>
                  <a:pt x="133" y="129"/>
                </a:cubicBezTo>
                <a:cubicBezTo>
                  <a:pt x="113" y="112"/>
                  <a:pt x="92" y="96"/>
                  <a:pt x="72" y="79"/>
                </a:cubicBezTo>
                <a:cubicBezTo>
                  <a:pt x="72" y="78"/>
                  <a:pt x="72" y="78"/>
                  <a:pt x="72" y="77"/>
                </a:cubicBezTo>
                <a:cubicBezTo>
                  <a:pt x="72" y="73"/>
                  <a:pt x="72" y="69"/>
                  <a:pt x="72" y="66"/>
                </a:cubicBezTo>
                <a:cubicBezTo>
                  <a:pt x="86" y="79"/>
                  <a:pt x="101" y="91"/>
                  <a:pt x="117" y="103"/>
                </a:cubicBezTo>
                <a:cubicBezTo>
                  <a:pt x="130" y="113"/>
                  <a:pt x="142" y="125"/>
                  <a:pt x="157" y="133"/>
                </a:cubicBezTo>
                <a:cubicBezTo>
                  <a:pt x="150" y="132"/>
                  <a:pt x="144" y="130"/>
                  <a:pt x="138" y="128"/>
                </a:cubicBezTo>
                <a:close/>
                <a:moveTo>
                  <a:pt x="167" y="136"/>
                </a:moveTo>
                <a:cubicBezTo>
                  <a:pt x="168" y="135"/>
                  <a:pt x="168" y="134"/>
                  <a:pt x="167" y="133"/>
                </a:cubicBezTo>
                <a:cubicBezTo>
                  <a:pt x="153" y="119"/>
                  <a:pt x="136" y="109"/>
                  <a:pt x="121" y="98"/>
                </a:cubicBezTo>
                <a:cubicBezTo>
                  <a:pt x="105" y="85"/>
                  <a:pt x="88" y="72"/>
                  <a:pt x="72" y="60"/>
                </a:cubicBezTo>
                <a:cubicBezTo>
                  <a:pt x="72" y="54"/>
                  <a:pt x="72" y="48"/>
                  <a:pt x="72" y="43"/>
                </a:cubicBezTo>
                <a:cubicBezTo>
                  <a:pt x="108" y="74"/>
                  <a:pt x="142" y="106"/>
                  <a:pt x="178" y="137"/>
                </a:cubicBezTo>
                <a:cubicBezTo>
                  <a:pt x="174" y="137"/>
                  <a:pt x="171" y="136"/>
                  <a:pt x="167" y="136"/>
                </a:cubicBezTo>
                <a:close/>
                <a:moveTo>
                  <a:pt x="188" y="138"/>
                </a:moveTo>
                <a:cubicBezTo>
                  <a:pt x="152" y="102"/>
                  <a:pt x="112" y="69"/>
                  <a:pt x="72" y="37"/>
                </a:cubicBezTo>
                <a:cubicBezTo>
                  <a:pt x="72" y="30"/>
                  <a:pt x="73" y="23"/>
                  <a:pt x="73" y="16"/>
                </a:cubicBezTo>
                <a:cubicBezTo>
                  <a:pt x="81" y="25"/>
                  <a:pt x="89" y="34"/>
                  <a:pt x="97" y="43"/>
                </a:cubicBezTo>
                <a:cubicBezTo>
                  <a:pt x="101" y="49"/>
                  <a:pt x="108" y="60"/>
                  <a:pt x="116" y="62"/>
                </a:cubicBezTo>
                <a:cubicBezTo>
                  <a:pt x="117" y="62"/>
                  <a:pt x="117" y="62"/>
                  <a:pt x="118" y="62"/>
                </a:cubicBezTo>
                <a:cubicBezTo>
                  <a:pt x="126" y="68"/>
                  <a:pt x="134" y="75"/>
                  <a:pt x="141" y="81"/>
                </a:cubicBezTo>
                <a:cubicBezTo>
                  <a:pt x="146" y="84"/>
                  <a:pt x="150" y="89"/>
                  <a:pt x="155" y="92"/>
                </a:cubicBezTo>
                <a:cubicBezTo>
                  <a:pt x="155" y="93"/>
                  <a:pt x="154" y="94"/>
                  <a:pt x="154" y="94"/>
                </a:cubicBezTo>
                <a:cubicBezTo>
                  <a:pt x="153" y="96"/>
                  <a:pt x="153" y="99"/>
                  <a:pt x="155" y="100"/>
                </a:cubicBezTo>
                <a:cubicBezTo>
                  <a:pt x="167" y="114"/>
                  <a:pt x="180" y="127"/>
                  <a:pt x="194" y="139"/>
                </a:cubicBezTo>
                <a:cubicBezTo>
                  <a:pt x="192" y="139"/>
                  <a:pt x="190" y="138"/>
                  <a:pt x="188" y="138"/>
                </a:cubicBezTo>
                <a:close/>
              </a:path>
            </a:pathLst>
          </a:custGeom>
          <a:solidFill>
            <a:srgbClr val="0E8E8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F59B3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21" name="Text Box 6">
            <a:extLst>
              <a:ext uri="{FF2B5EF4-FFF2-40B4-BE49-F238E27FC236}">
                <a16:creationId xmlns:a16="http://schemas.microsoft.com/office/drawing/2014/main" id="{12EF4C46-5021-4188-B263-84342AE6B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5427" y="3525323"/>
            <a:ext cx="5599442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600" b="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  <a:cs typeface="+mn-ea"/>
              </a:rPr>
              <a:t>直角三角形两条直角边</a:t>
            </a:r>
            <a:r>
              <a:rPr kumimoji="1" lang="en-US" altLang="zh-CN" sz="2600" b="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  <a:cs typeface="+mn-ea"/>
              </a:rPr>
              <a:t>a</a:t>
            </a:r>
            <a:r>
              <a:rPr kumimoji="1" lang="zh-CN" altLang="en-US" sz="2600" b="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  <a:cs typeface="+mn-ea"/>
              </a:rPr>
              <a:t>、</a:t>
            </a:r>
            <a:r>
              <a:rPr kumimoji="1" lang="en-US" altLang="zh-CN" sz="2600" b="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  <a:cs typeface="+mn-ea"/>
              </a:rPr>
              <a:t>b</a:t>
            </a:r>
            <a:r>
              <a:rPr kumimoji="1" lang="zh-CN" altLang="en-US" sz="2600" b="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  <a:cs typeface="+mn-ea"/>
              </a:rPr>
              <a:t>的平方和等于斜边</a:t>
            </a:r>
            <a:r>
              <a:rPr kumimoji="1" lang="en-US" altLang="zh-CN" sz="2600" b="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  <a:cs typeface="+mn-ea"/>
              </a:rPr>
              <a:t>c</a:t>
            </a:r>
            <a:r>
              <a:rPr kumimoji="1" lang="zh-CN" altLang="en-US" sz="2600" b="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  <a:cs typeface="+mn-ea"/>
              </a:rPr>
              <a:t>的平方。</a:t>
            </a:r>
            <a:endParaRPr kumimoji="1" lang="zh-CN" altLang="en-US" sz="2600" b="0" dirty="0">
              <a:solidFill>
                <a:schemeClr val="accent6">
                  <a:lumMod val="75000"/>
                </a:schemeClr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2" name="Text Box 6">
                <a:extLst>
                  <a:ext uri="{FF2B5EF4-FFF2-40B4-BE49-F238E27FC236}">
                    <a16:creationId xmlns:a16="http://schemas.microsoft.com/office/drawing/2014/main" id="{31F6E014-E622-4D11-86F1-2DD58C6C5A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45290" y="4621792"/>
                <a:ext cx="4618097" cy="136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 b="1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kumimoji="1" lang="zh-CN" altLang="en-US" sz="2400" b="0" dirty="0">
                    <a:solidFill>
                      <a:schemeClr val="accent6">
                        <a:lumMod val="75000"/>
                      </a:schemeClr>
                    </a:solidFill>
                    <a:latin typeface="+mj-ea"/>
                    <a:ea typeface="+mj-ea"/>
                    <a:cs typeface="+mn-ea"/>
                  </a:rPr>
                  <a:t>符号语言：</a:t>
                </a:r>
                <a:endParaRPr kumimoji="1" lang="en-US" altLang="zh-CN" sz="2400" b="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  <a:cs typeface="+mn-ea"/>
                </a:endParaRPr>
              </a:p>
              <a:p>
                <a:pPr indent="457200">
                  <a:spcBef>
                    <a:spcPts val="1200"/>
                  </a:spcBef>
                </a:pPr>
                <a:r>
                  <a:rPr kumimoji="1" lang="zh-CN" altLang="en-US" sz="2400" b="0" dirty="0">
                    <a:solidFill>
                      <a:schemeClr val="accent6">
                        <a:lumMod val="75000"/>
                      </a:schemeClr>
                    </a:solidFill>
                    <a:latin typeface="+mj-ea"/>
                    <a:ea typeface="+mj-ea"/>
                    <a:cs typeface="+mn-ea"/>
                  </a:rPr>
                  <a:t>∵ 在</a:t>
                </a:r>
                <a:r>
                  <a:rPr kumimoji="1" lang="en-US" altLang="zh-CN" sz="2400" b="0" dirty="0">
                    <a:solidFill>
                      <a:schemeClr val="accent6">
                        <a:lumMod val="75000"/>
                      </a:schemeClr>
                    </a:solidFill>
                    <a:latin typeface="+mj-ea"/>
                    <a:ea typeface="+mj-ea"/>
                    <a:cs typeface="+mn-ea"/>
                  </a:rPr>
                  <a:t>Rt</a:t>
                </a:r>
                <a14:m>
                  <m:oMath xmlns:m="http://schemas.openxmlformats.org/officeDocument/2006/math">
                    <m:r>
                      <a:rPr kumimoji="1" lang="en-US" altLang="zh-CN" sz="2400" b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+mj-ea"/>
                        <a:cs typeface="+mn-ea"/>
                      </a:rPr>
                      <m:t>∆</m:t>
                    </m:r>
                    <m:r>
                      <a:rPr kumimoji="1" lang="en-US" altLang="zh-CN" sz="2400" b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+mj-ea"/>
                        <a:cs typeface="+mn-ea"/>
                      </a:rPr>
                      <m:t>𝑨𝑩𝑪</m:t>
                    </m:r>
                  </m:oMath>
                </a14:m>
                <a:r>
                  <a:rPr kumimoji="1" lang="zh-CN" altLang="en-US" sz="2400" b="0" dirty="0">
                    <a:solidFill>
                      <a:schemeClr val="accent6">
                        <a:lumMod val="75000"/>
                      </a:schemeClr>
                    </a:solidFill>
                    <a:latin typeface="+mj-ea"/>
                    <a:ea typeface="+mj-ea"/>
                    <a:cs typeface="+mn-ea"/>
                  </a:rPr>
                  <a:t>中，</a:t>
                </a:r>
                <a14:m>
                  <m:oMath xmlns:m="http://schemas.openxmlformats.org/officeDocument/2006/math">
                    <m:r>
                      <a:rPr kumimoji="1" lang="zh-CN" altLang="en-US" sz="2400" b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+mj-ea"/>
                        <a:cs typeface="+mn-ea"/>
                      </a:rPr>
                      <m:t>∠</m:t>
                    </m:r>
                    <m:r>
                      <a:rPr kumimoji="1" lang="en-US" altLang="zh-CN" sz="2400" b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+mj-ea"/>
                        <a:cs typeface="+mn-ea"/>
                      </a:rPr>
                      <m:t>𝑪</m:t>
                    </m:r>
                  </m:oMath>
                </a14:m>
                <a:r>
                  <a:rPr kumimoji="1" lang="en-US" altLang="zh-CN" sz="2400" b="0" dirty="0">
                    <a:solidFill>
                      <a:schemeClr val="accent6">
                        <a:lumMod val="75000"/>
                      </a:schemeClr>
                    </a:solidFill>
                    <a:latin typeface="+mj-ea"/>
                    <a:ea typeface="+mj-ea"/>
                    <a:cs typeface="+mn-ea"/>
                  </a:rPr>
                  <a:t>=90°</a:t>
                </a:r>
              </a:p>
              <a:p>
                <a:pPr indent="457200"/>
                <a:r>
                  <a:rPr kumimoji="1" lang="zh-CN" altLang="en-US" sz="2400" b="0" dirty="0">
                    <a:solidFill>
                      <a:schemeClr val="accent6">
                        <a:lumMod val="75000"/>
                      </a:schemeClr>
                    </a:solidFill>
                    <a:latin typeface="+mj-ea"/>
                    <a:ea typeface="+mj-ea"/>
                    <a:cs typeface="+mn-ea"/>
                  </a:rPr>
                  <a:t>∴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zh-CN" sz="2400" b="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+mj-ea"/>
                            <a:cs typeface="+mn-ea"/>
                          </a:rPr>
                        </m:ctrlPr>
                      </m:sSupPr>
                      <m:e>
                        <m:r>
                          <a:rPr kumimoji="1" lang="en-US" altLang="zh-CN" sz="2400" b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+mj-ea"/>
                            <a:cs typeface="+mn-ea"/>
                          </a:rPr>
                          <m:t>𝑨𝑪</m:t>
                        </m:r>
                      </m:e>
                      <m:sup>
                        <m:r>
                          <a:rPr kumimoji="1" lang="en-US" altLang="zh-CN" sz="2400" b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+mj-ea"/>
                            <a:cs typeface="+mn-ea"/>
                          </a:rPr>
                          <m:t>𝟐</m:t>
                        </m:r>
                      </m:sup>
                    </m:sSup>
                    <m:r>
                      <a:rPr kumimoji="1" lang="en-US" altLang="zh-CN" sz="2400" b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+mj-ea"/>
                        <a:cs typeface="+mn-ea"/>
                      </a:rPr>
                      <m:t>+</m:t>
                    </m:r>
                  </m:oMath>
                </a14:m>
                <a:r>
                  <a:rPr kumimoji="1" lang="en-US" altLang="zh-CN" sz="2400" b="0" dirty="0">
                    <a:solidFill>
                      <a:schemeClr val="accent6">
                        <a:lumMod val="75000"/>
                      </a:schemeClr>
                    </a:solidFill>
                    <a:latin typeface="+mj-ea"/>
                    <a:ea typeface="+mj-ea"/>
                    <a:cs typeface="+mn-ea"/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zh-CN" sz="2400" b="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+mj-ea"/>
                            <a:cs typeface="+mn-ea"/>
                          </a:rPr>
                        </m:ctrlPr>
                      </m:sSupPr>
                      <m:e>
                        <m:r>
                          <a:rPr kumimoji="1" lang="en-US" altLang="zh-CN" sz="2400" b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+mj-ea"/>
                            <a:cs typeface="+mn-ea"/>
                          </a:rPr>
                          <m:t>𝑩𝑪</m:t>
                        </m:r>
                      </m:e>
                      <m:sup>
                        <m:r>
                          <a:rPr kumimoji="1" lang="en-US" altLang="zh-CN" sz="2400" b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+mj-ea"/>
                            <a:cs typeface="+mn-ea"/>
                          </a:rPr>
                          <m:t>𝟐</m:t>
                        </m:r>
                      </m:sup>
                    </m:sSup>
                    <m:r>
                      <a:rPr kumimoji="1" lang="en-US" altLang="zh-CN" sz="2400" b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+mj-ea"/>
                        <a:cs typeface="+mn-ea"/>
                      </a:rPr>
                      <m:t>=</m:t>
                    </m:r>
                    <m:sSup>
                      <m:sSupPr>
                        <m:ctrlPr>
                          <a:rPr kumimoji="1" lang="en-US" altLang="zh-CN" sz="2400" b="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+mj-ea"/>
                            <a:cs typeface="+mn-ea"/>
                          </a:rPr>
                        </m:ctrlPr>
                      </m:sSupPr>
                      <m:e>
                        <m:r>
                          <a:rPr kumimoji="1" lang="en-US" altLang="zh-CN" sz="2400" b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+mj-ea"/>
                            <a:cs typeface="+mn-ea"/>
                          </a:rPr>
                          <m:t>𝑨𝑩</m:t>
                        </m:r>
                      </m:e>
                      <m:sup>
                        <m:r>
                          <a:rPr kumimoji="1" lang="en-US" altLang="zh-CN" sz="2400" b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+mj-ea"/>
                            <a:cs typeface="+mn-ea"/>
                          </a:rPr>
                          <m:t>𝟐</m:t>
                        </m:r>
                      </m:sup>
                    </m:sSup>
                  </m:oMath>
                </a14:m>
                <a:endParaRPr kumimoji="1" lang="zh-CN" altLang="en-US" sz="2400" b="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  <a:cs typeface="+mn-ea"/>
                  <a:sym typeface="+mn-lt"/>
                </a:endParaRPr>
              </a:p>
            </p:txBody>
          </p:sp>
        </mc:Choice>
        <mc:Fallback xmlns="">
          <p:sp>
            <p:nvSpPr>
              <p:cNvPr id="122" name="Text Box 6">
                <a:extLst>
                  <a:ext uri="{FF2B5EF4-FFF2-40B4-BE49-F238E27FC236}">
                    <a16:creationId xmlns:a16="http://schemas.microsoft.com/office/drawing/2014/main" id="{31F6E014-E622-4D11-86F1-2DD58C6C5A1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445290" y="4621792"/>
                <a:ext cx="4618097" cy="1362552"/>
              </a:xfrm>
              <a:prstGeom prst="rect">
                <a:avLst/>
              </a:prstGeom>
              <a:blipFill>
                <a:blip r:embed="rId11"/>
                <a:stretch>
                  <a:fillRect l="-1979" t="-3571" b="-937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7" name="Text Box 6">
            <a:extLst>
              <a:ext uri="{FF2B5EF4-FFF2-40B4-BE49-F238E27FC236}">
                <a16:creationId xmlns:a16="http://schemas.microsoft.com/office/drawing/2014/main" id="{72008100-47C5-49A2-89E8-93DAD317C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追寻数学家的足迹</a:t>
            </a:r>
          </a:p>
        </p:txBody>
      </p:sp>
    </p:spTree>
    <p:extLst>
      <p:ext uri="{BB962C8B-B14F-4D97-AF65-F5344CB8AC3E}">
        <p14:creationId xmlns:p14="http://schemas.microsoft.com/office/powerpoint/2010/main" val="3128291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74" grpId="0"/>
      <p:bldP spid="74" grpId="1"/>
      <p:bldP spid="75" grpId="0"/>
      <p:bldP spid="75" grpId="1"/>
      <p:bldP spid="2" grpId="0" animBg="1"/>
      <p:bldP spid="2" grpId="1" animBg="1"/>
      <p:bldP spid="76" grpId="0" animBg="1"/>
      <p:bldP spid="76" grpId="1" animBg="1"/>
      <p:bldP spid="119" grpId="0" animBg="1"/>
      <p:bldP spid="120" grpId="0" animBg="1"/>
      <p:bldP spid="121" grpId="0"/>
      <p:bldP spid="12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9ACC0832-963A-418D-BF0E-2253227C4CA9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9" name="Freeform 166">
              <a:extLst>
                <a:ext uri="{FF2B5EF4-FFF2-40B4-BE49-F238E27FC236}">
                  <a16:creationId xmlns:a16="http://schemas.microsoft.com/office/drawing/2014/main" id="{A2819A03-CF51-4020-9F95-7C9B61F45B37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67">
              <a:extLst>
                <a:ext uri="{FF2B5EF4-FFF2-40B4-BE49-F238E27FC236}">
                  <a16:creationId xmlns:a16="http://schemas.microsoft.com/office/drawing/2014/main" id="{A45020FD-3358-40A4-A57B-D32201E7A910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68">
              <a:extLst>
                <a:ext uri="{FF2B5EF4-FFF2-40B4-BE49-F238E27FC236}">
                  <a16:creationId xmlns:a16="http://schemas.microsoft.com/office/drawing/2014/main" id="{225E4B8D-E952-43EA-8799-597B7026FAD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69">
              <a:extLst>
                <a:ext uri="{FF2B5EF4-FFF2-40B4-BE49-F238E27FC236}">
                  <a16:creationId xmlns:a16="http://schemas.microsoft.com/office/drawing/2014/main" id="{2E1548A1-E600-4B49-8C4B-3C7EE687619D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0">
              <a:extLst>
                <a:ext uri="{FF2B5EF4-FFF2-40B4-BE49-F238E27FC236}">
                  <a16:creationId xmlns:a16="http://schemas.microsoft.com/office/drawing/2014/main" id="{C3F3F9E5-1186-42DF-953C-C7C05D376FD2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1">
              <a:extLst>
                <a:ext uri="{FF2B5EF4-FFF2-40B4-BE49-F238E27FC236}">
                  <a16:creationId xmlns:a16="http://schemas.microsoft.com/office/drawing/2014/main" id="{D93473FF-3FAE-4FE6-B5C0-EE0A8BF1AE9E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2">
              <a:extLst>
                <a:ext uri="{FF2B5EF4-FFF2-40B4-BE49-F238E27FC236}">
                  <a16:creationId xmlns:a16="http://schemas.microsoft.com/office/drawing/2014/main" id="{8207BE3A-EF59-4D09-8B85-75E13857937B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3">
              <a:extLst>
                <a:ext uri="{FF2B5EF4-FFF2-40B4-BE49-F238E27FC236}">
                  <a16:creationId xmlns:a16="http://schemas.microsoft.com/office/drawing/2014/main" id="{A6870ED1-701C-49F1-8839-C901702CCE98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C31986EC-55BC-43D6-A02D-BB6017D029EB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507BF019-214E-49E0-A445-8DB9AA883B1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76">
              <a:extLst>
                <a:ext uri="{FF2B5EF4-FFF2-40B4-BE49-F238E27FC236}">
                  <a16:creationId xmlns:a16="http://schemas.microsoft.com/office/drawing/2014/main" id="{47875F52-5373-4850-A74B-C00170209744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77">
              <a:extLst>
                <a:ext uri="{FF2B5EF4-FFF2-40B4-BE49-F238E27FC236}">
                  <a16:creationId xmlns:a16="http://schemas.microsoft.com/office/drawing/2014/main" id="{F833B03B-923E-450B-B329-DEFECF3EC2AE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78">
              <a:extLst>
                <a:ext uri="{FF2B5EF4-FFF2-40B4-BE49-F238E27FC236}">
                  <a16:creationId xmlns:a16="http://schemas.microsoft.com/office/drawing/2014/main" id="{642781F9-5F10-4C6C-AF8A-767E0A08372D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79">
              <a:extLst>
                <a:ext uri="{FF2B5EF4-FFF2-40B4-BE49-F238E27FC236}">
                  <a16:creationId xmlns:a16="http://schemas.microsoft.com/office/drawing/2014/main" id="{5A9A57E0-AC99-4C41-B2DF-5BC78BDE7720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0">
              <a:extLst>
                <a:ext uri="{FF2B5EF4-FFF2-40B4-BE49-F238E27FC236}">
                  <a16:creationId xmlns:a16="http://schemas.microsoft.com/office/drawing/2014/main" id="{0DE06D60-ABD7-4AB8-B426-C36DA88DBD92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1">
              <a:extLst>
                <a:ext uri="{FF2B5EF4-FFF2-40B4-BE49-F238E27FC236}">
                  <a16:creationId xmlns:a16="http://schemas.microsoft.com/office/drawing/2014/main" id="{FA3F3D6A-856C-477F-AD1E-333CB26BD5B6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2">
              <a:extLst>
                <a:ext uri="{FF2B5EF4-FFF2-40B4-BE49-F238E27FC236}">
                  <a16:creationId xmlns:a16="http://schemas.microsoft.com/office/drawing/2014/main" id="{FBFCA7AE-F774-4FE1-836C-56569E19FD67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8E10F662-73AB-4268-B1B9-455DD84F91E6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84">
              <a:extLst>
                <a:ext uri="{FF2B5EF4-FFF2-40B4-BE49-F238E27FC236}">
                  <a16:creationId xmlns:a16="http://schemas.microsoft.com/office/drawing/2014/main" id="{48D07859-3465-40C6-8A87-EC63EDF6E6C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85">
              <a:extLst>
                <a:ext uri="{FF2B5EF4-FFF2-40B4-BE49-F238E27FC236}">
                  <a16:creationId xmlns:a16="http://schemas.microsoft.com/office/drawing/2014/main" id="{D14C14A0-1EC2-49CD-B855-CFB9B93A8F94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86">
              <a:extLst>
                <a:ext uri="{FF2B5EF4-FFF2-40B4-BE49-F238E27FC236}">
                  <a16:creationId xmlns:a16="http://schemas.microsoft.com/office/drawing/2014/main" id="{8D516FC8-5907-45D2-B91A-26A87EE33513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87">
              <a:extLst>
                <a:ext uri="{FF2B5EF4-FFF2-40B4-BE49-F238E27FC236}">
                  <a16:creationId xmlns:a16="http://schemas.microsoft.com/office/drawing/2014/main" id="{BC71CAA6-1B1C-4677-A9DE-906A962CC7FF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88">
              <a:extLst>
                <a:ext uri="{FF2B5EF4-FFF2-40B4-BE49-F238E27FC236}">
                  <a16:creationId xmlns:a16="http://schemas.microsoft.com/office/drawing/2014/main" id="{D7A4C440-54E0-45E6-8642-818C0E90964C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89">
              <a:extLst>
                <a:ext uri="{FF2B5EF4-FFF2-40B4-BE49-F238E27FC236}">
                  <a16:creationId xmlns:a16="http://schemas.microsoft.com/office/drawing/2014/main" id="{2084EF44-BF71-46A0-93E9-6726EFED78D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0">
              <a:extLst>
                <a:ext uri="{FF2B5EF4-FFF2-40B4-BE49-F238E27FC236}">
                  <a16:creationId xmlns:a16="http://schemas.microsoft.com/office/drawing/2014/main" id="{D71B433F-AFBE-405B-89FF-045DCE35347C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1">
              <a:extLst>
                <a:ext uri="{FF2B5EF4-FFF2-40B4-BE49-F238E27FC236}">
                  <a16:creationId xmlns:a16="http://schemas.microsoft.com/office/drawing/2014/main" id="{3918F6A4-4F14-4B44-BB69-FE18BDBDDC40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2">
              <a:extLst>
                <a:ext uri="{FF2B5EF4-FFF2-40B4-BE49-F238E27FC236}">
                  <a16:creationId xmlns:a16="http://schemas.microsoft.com/office/drawing/2014/main" id="{51472714-4A6D-4255-B34F-857EE4D90CB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3">
              <a:extLst>
                <a:ext uri="{FF2B5EF4-FFF2-40B4-BE49-F238E27FC236}">
                  <a16:creationId xmlns:a16="http://schemas.microsoft.com/office/drawing/2014/main" id="{B69FC005-EB37-47F2-A5CC-96236E2BC0FD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194">
              <a:extLst>
                <a:ext uri="{FF2B5EF4-FFF2-40B4-BE49-F238E27FC236}">
                  <a16:creationId xmlns:a16="http://schemas.microsoft.com/office/drawing/2014/main" id="{4EBDE19F-C7CC-4E5B-B454-C5FB46C3FB31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195">
              <a:extLst>
                <a:ext uri="{FF2B5EF4-FFF2-40B4-BE49-F238E27FC236}">
                  <a16:creationId xmlns:a16="http://schemas.microsoft.com/office/drawing/2014/main" id="{2479BFCD-3054-47DD-A450-208759F773A5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196">
              <a:extLst>
                <a:ext uri="{FF2B5EF4-FFF2-40B4-BE49-F238E27FC236}">
                  <a16:creationId xmlns:a16="http://schemas.microsoft.com/office/drawing/2014/main" id="{13FB82FF-BD20-400A-B749-7EFE0AFF1A2C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85D9FBAD-B8DB-41FD-ACFE-B45804EB98D9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3C70B6E7-F06D-4B32-8B99-0C483E1BF5A9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199">
              <a:extLst>
                <a:ext uri="{FF2B5EF4-FFF2-40B4-BE49-F238E27FC236}">
                  <a16:creationId xmlns:a16="http://schemas.microsoft.com/office/drawing/2014/main" id="{748704AC-B7CE-4DE2-8481-799B573B4C74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0">
              <a:extLst>
                <a:ext uri="{FF2B5EF4-FFF2-40B4-BE49-F238E27FC236}">
                  <a16:creationId xmlns:a16="http://schemas.microsoft.com/office/drawing/2014/main" id="{20CC8DA8-798D-4EDB-9721-6FB2C6ACFC05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1">
              <a:extLst>
                <a:ext uri="{FF2B5EF4-FFF2-40B4-BE49-F238E27FC236}">
                  <a16:creationId xmlns:a16="http://schemas.microsoft.com/office/drawing/2014/main" id="{2EA0376D-1363-4E33-B4E5-00D481073617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2">
              <a:extLst>
                <a:ext uri="{FF2B5EF4-FFF2-40B4-BE49-F238E27FC236}">
                  <a16:creationId xmlns:a16="http://schemas.microsoft.com/office/drawing/2014/main" id="{2213FE53-E10D-4A4A-91C9-031D8BAAE340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03">
              <a:extLst>
                <a:ext uri="{FF2B5EF4-FFF2-40B4-BE49-F238E27FC236}">
                  <a16:creationId xmlns:a16="http://schemas.microsoft.com/office/drawing/2014/main" id="{94DD4C96-6FDF-411C-B1D2-2FBB125E4653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04">
              <a:extLst>
                <a:ext uri="{FF2B5EF4-FFF2-40B4-BE49-F238E27FC236}">
                  <a16:creationId xmlns:a16="http://schemas.microsoft.com/office/drawing/2014/main" id="{AAC0D1B3-B6D9-49CF-BCF4-3C0E492A3504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4EB96BE6-7F23-4C81-B43F-4876EF31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0E5713E6-1A3F-4BEE-9DEC-99E1AB53A8C5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ED57D5C4-F357-47F0-ACD6-A6AA2CF2ECF7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1" name="Freeform 209">
              <a:extLst>
                <a:ext uri="{FF2B5EF4-FFF2-40B4-BE49-F238E27FC236}">
                  <a16:creationId xmlns:a16="http://schemas.microsoft.com/office/drawing/2014/main" id="{E984AC7F-C82A-48AF-9AB6-2142353533D4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2" name="Freeform 210">
              <a:extLst>
                <a:ext uri="{FF2B5EF4-FFF2-40B4-BE49-F238E27FC236}">
                  <a16:creationId xmlns:a16="http://schemas.microsoft.com/office/drawing/2014/main" id="{5802E99D-6AF4-4B78-824A-F0AECD6F4047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3" name="Freeform 211">
              <a:extLst>
                <a:ext uri="{FF2B5EF4-FFF2-40B4-BE49-F238E27FC236}">
                  <a16:creationId xmlns:a16="http://schemas.microsoft.com/office/drawing/2014/main" id="{B6D4F8AD-3E6B-43F9-9D6B-D9549C0F115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4" name="Freeform 212">
              <a:extLst>
                <a:ext uri="{FF2B5EF4-FFF2-40B4-BE49-F238E27FC236}">
                  <a16:creationId xmlns:a16="http://schemas.microsoft.com/office/drawing/2014/main" id="{8303C133-41EC-469A-93A2-E8746D0E6B13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4A0CB9F-9F9C-45B4-A431-C2E380C2BDF7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6" name="Freeform 334">
              <a:extLst>
                <a:ext uri="{FF2B5EF4-FFF2-40B4-BE49-F238E27FC236}">
                  <a16:creationId xmlns:a16="http://schemas.microsoft.com/office/drawing/2014/main" id="{2610F726-01A4-4413-8A0E-A638FEBDEDA0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7" name="Freeform 334">
              <a:extLst>
                <a:ext uri="{FF2B5EF4-FFF2-40B4-BE49-F238E27FC236}">
                  <a16:creationId xmlns:a16="http://schemas.microsoft.com/office/drawing/2014/main" id="{D64282AD-E4DB-4660-8F4B-1237F889020D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8" name="Freeform 334">
              <a:extLst>
                <a:ext uri="{FF2B5EF4-FFF2-40B4-BE49-F238E27FC236}">
                  <a16:creationId xmlns:a16="http://schemas.microsoft.com/office/drawing/2014/main" id="{97E69827-9C03-4D35-B8BA-2F6201FE3DC5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sp>
        <p:nvSpPr>
          <p:cNvPr id="60" name="Text Box 6">
            <a:extLst>
              <a:ext uri="{FF2B5EF4-FFF2-40B4-BE49-F238E27FC236}">
                <a16:creationId xmlns:a16="http://schemas.microsoft.com/office/drawing/2014/main" id="{4964438D-8E47-4305-ADE6-BFEC7A3EF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再走进数学家的故事</a:t>
            </a: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F69D6AB3-9267-4E98-9A6F-5C04FBA551E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933" t="4992" r="9680" b="2151"/>
          <a:stretch/>
        </p:blipFill>
        <p:spPr>
          <a:xfrm>
            <a:off x="570488" y="2208063"/>
            <a:ext cx="3987800" cy="3773914"/>
          </a:xfrm>
          <a:prstGeom prst="rect">
            <a:avLst/>
          </a:prstGeom>
        </p:spPr>
      </p:pic>
      <p:pic>
        <p:nvPicPr>
          <p:cNvPr id="5" name="商高视频">
            <a:hlinkClick r:id="" action="ppaction://media"/>
            <a:extLst>
              <a:ext uri="{FF2B5EF4-FFF2-40B4-BE49-F238E27FC236}">
                <a16:creationId xmlns:a16="http://schemas.microsoft.com/office/drawing/2014/main" id="{81828659-7367-4DAE-92DA-8916B059CFE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558288" y="2123780"/>
            <a:ext cx="7087604" cy="3942480"/>
          </a:xfrm>
          <a:prstGeom prst="rect">
            <a:avLst/>
          </a:prstGeom>
        </p:spPr>
      </p:pic>
      <p:sp>
        <p:nvSpPr>
          <p:cNvPr id="119" name="Text Box 6">
            <a:extLst>
              <a:ext uri="{FF2B5EF4-FFF2-40B4-BE49-F238E27FC236}">
                <a16:creationId xmlns:a16="http://schemas.microsoft.com/office/drawing/2014/main" id="{1406073E-14DD-40CF-88FC-90545D1E2E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9850" y="1313984"/>
            <a:ext cx="59298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欣赏勾股历史，激发学习兴趣</a:t>
            </a:r>
          </a:p>
        </p:txBody>
      </p:sp>
      <p:sp>
        <p:nvSpPr>
          <p:cNvPr id="121" name="Freeform 5">
            <a:extLst>
              <a:ext uri="{FF2B5EF4-FFF2-40B4-BE49-F238E27FC236}">
                <a16:creationId xmlns:a16="http://schemas.microsoft.com/office/drawing/2014/main" id="{519A7F15-B25A-4B9A-A6B6-16219667C9CE}"/>
              </a:ext>
            </a:extLst>
          </p:cNvPr>
          <p:cNvSpPr>
            <a:spLocks noEditPoints="1"/>
          </p:cNvSpPr>
          <p:nvPr/>
        </p:nvSpPr>
        <p:spPr bwMode="auto">
          <a:xfrm>
            <a:off x="629845" y="1369777"/>
            <a:ext cx="368770" cy="350080"/>
          </a:xfrm>
          <a:custGeom>
            <a:avLst/>
            <a:gdLst>
              <a:gd name="T0" fmla="*/ 168 w 214"/>
              <a:gd name="T1" fmla="*/ 88 h 203"/>
              <a:gd name="T2" fmla="*/ 185 w 214"/>
              <a:gd name="T3" fmla="*/ 29 h 203"/>
              <a:gd name="T4" fmla="*/ 122 w 214"/>
              <a:gd name="T5" fmla="*/ 52 h 203"/>
              <a:gd name="T6" fmla="*/ 65 w 214"/>
              <a:gd name="T7" fmla="*/ 6 h 203"/>
              <a:gd name="T8" fmla="*/ 7 w 214"/>
              <a:gd name="T9" fmla="*/ 67 h 203"/>
              <a:gd name="T10" fmla="*/ 28 w 214"/>
              <a:gd name="T11" fmla="*/ 100 h 203"/>
              <a:gd name="T12" fmla="*/ 29 w 214"/>
              <a:gd name="T13" fmla="*/ 183 h 203"/>
              <a:gd name="T14" fmla="*/ 95 w 214"/>
              <a:gd name="T15" fmla="*/ 154 h 203"/>
              <a:gd name="T16" fmla="*/ 121 w 214"/>
              <a:gd name="T17" fmla="*/ 197 h 203"/>
              <a:gd name="T18" fmla="*/ 208 w 214"/>
              <a:gd name="T19" fmla="*/ 149 h 203"/>
              <a:gd name="T20" fmla="*/ 171 w 214"/>
              <a:gd name="T21" fmla="*/ 59 h 203"/>
              <a:gd name="T22" fmla="*/ 179 w 214"/>
              <a:gd name="T23" fmla="*/ 41 h 203"/>
              <a:gd name="T24" fmla="*/ 144 w 214"/>
              <a:gd name="T25" fmla="*/ 54 h 203"/>
              <a:gd name="T26" fmla="*/ 169 w 214"/>
              <a:gd name="T27" fmla="*/ 64 h 203"/>
              <a:gd name="T28" fmla="*/ 143 w 214"/>
              <a:gd name="T29" fmla="*/ 54 h 203"/>
              <a:gd name="T30" fmla="*/ 138 w 214"/>
              <a:gd name="T31" fmla="*/ 56 h 203"/>
              <a:gd name="T32" fmla="*/ 158 w 214"/>
              <a:gd name="T33" fmla="*/ 86 h 203"/>
              <a:gd name="T34" fmla="*/ 125 w 214"/>
              <a:gd name="T35" fmla="*/ 61 h 203"/>
              <a:gd name="T36" fmla="*/ 45 w 214"/>
              <a:gd name="T37" fmla="*/ 173 h 203"/>
              <a:gd name="T38" fmla="*/ 59 w 214"/>
              <a:gd name="T39" fmla="*/ 164 h 203"/>
              <a:gd name="T40" fmla="*/ 45 w 214"/>
              <a:gd name="T41" fmla="*/ 173 h 203"/>
              <a:gd name="T42" fmla="*/ 61 w 214"/>
              <a:gd name="T43" fmla="*/ 162 h 203"/>
              <a:gd name="T44" fmla="*/ 59 w 214"/>
              <a:gd name="T45" fmla="*/ 148 h 203"/>
              <a:gd name="T46" fmla="*/ 70 w 214"/>
              <a:gd name="T47" fmla="*/ 158 h 203"/>
              <a:gd name="T48" fmla="*/ 74 w 214"/>
              <a:gd name="T49" fmla="*/ 156 h 203"/>
              <a:gd name="T50" fmla="*/ 60 w 214"/>
              <a:gd name="T51" fmla="*/ 145 h 203"/>
              <a:gd name="T52" fmla="*/ 84 w 214"/>
              <a:gd name="T53" fmla="*/ 149 h 203"/>
              <a:gd name="T54" fmla="*/ 95 w 214"/>
              <a:gd name="T55" fmla="*/ 142 h 203"/>
              <a:gd name="T56" fmla="*/ 67 w 214"/>
              <a:gd name="T57" fmla="*/ 133 h 203"/>
              <a:gd name="T58" fmla="*/ 69 w 214"/>
              <a:gd name="T59" fmla="*/ 121 h 203"/>
              <a:gd name="T60" fmla="*/ 21 w 214"/>
              <a:gd name="T61" fmla="*/ 76 h 203"/>
              <a:gd name="T62" fmla="*/ 95 w 214"/>
              <a:gd name="T63" fmla="*/ 142 h 203"/>
              <a:gd name="T64" fmla="*/ 103 w 214"/>
              <a:gd name="T65" fmla="*/ 146 h 203"/>
              <a:gd name="T66" fmla="*/ 116 w 214"/>
              <a:gd name="T67" fmla="*/ 182 h 203"/>
              <a:gd name="T68" fmla="*/ 27 w 214"/>
              <a:gd name="T69" fmla="*/ 77 h 203"/>
              <a:gd name="T70" fmla="*/ 39 w 214"/>
              <a:gd name="T71" fmla="*/ 79 h 203"/>
              <a:gd name="T72" fmla="*/ 124 w 214"/>
              <a:gd name="T73" fmla="*/ 157 h 203"/>
              <a:gd name="T74" fmla="*/ 48 w 214"/>
              <a:gd name="T75" fmla="*/ 81 h 203"/>
              <a:gd name="T76" fmla="*/ 71 w 214"/>
              <a:gd name="T77" fmla="*/ 84 h 203"/>
              <a:gd name="T78" fmla="*/ 127 w 214"/>
              <a:gd name="T79" fmla="*/ 144 h 203"/>
              <a:gd name="T80" fmla="*/ 133 w 214"/>
              <a:gd name="T81" fmla="*/ 129 h 203"/>
              <a:gd name="T82" fmla="*/ 72 w 214"/>
              <a:gd name="T83" fmla="*/ 77 h 203"/>
              <a:gd name="T84" fmla="*/ 117 w 214"/>
              <a:gd name="T85" fmla="*/ 103 h 203"/>
              <a:gd name="T86" fmla="*/ 138 w 214"/>
              <a:gd name="T87" fmla="*/ 128 h 203"/>
              <a:gd name="T88" fmla="*/ 167 w 214"/>
              <a:gd name="T89" fmla="*/ 133 h 203"/>
              <a:gd name="T90" fmla="*/ 72 w 214"/>
              <a:gd name="T91" fmla="*/ 60 h 203"/>
              <a:gd name="T92" fmla="*/ 178 w 214"/>
              <a:gd name="T93" fmla="*/ 137 h 203"/>
              <a:gd name="T94" fmla="*/ 188 w 214"/>
              <a:gd name="T95" fmla="*/ 138 h 203"/>
              <a:gd name="T96" fmla="*/ 73 w 214"/>
              <a:gd name="T97" fmla="*/ 16 h 203"/>
              <a:gd name="T98" fmla="*/ 116 w 214"/>
              <a:gd name="T99" fmla="*/ 62 h 203"/>
              <a:gd name="T100" fmla="*/ 141 w 214"/>
              <a:gd name="T101" fmla="*/ 81 h 203"/>
              <a:gd name="T102" fmla="*/ 154 w 214"/>
              <a:gd name="T103" fmla="*/ 94 h 203"/>
              <a:gd name="T104" fmla="*/ 194 w 214"/>
              <a:gd name="T105" fmla="*/ 13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203">
                <a:moveTo>
                  <a:pt x="210" y="140"/>
                </a:moveTo>
                <a:cubicBezTo>
                  <a:pt x="196" y="129"/>
                  <a:pt x="162" y="108"/>
                  <a:pt x="168" y="88"/>
                </a:cubicBezTo>
                <a:cubicBezTo>
                  <a:pt x="174" y="70"/>
                  <a:pt x="185" y="53"/>
                  <a:pt x="191" y="35"/>
                </a:cubicBezTo>
                <a:cubicBezTo>
                  <a:pt x="192" y="31"/>
                  <a:pt x="189" y="27"/>
                  <a:pt x="185" y="29"/>
                </a:cubicBezTo>
                <a:cubicBezTo>
                  <a:pt x="175" y="32"/>
                  <a:pt x="164" y="36"/>
                  <a:pt x="154" y="40"/>
                </a:cubicBezTo>
                <a:cubicBezTo>
                  <a:pt x="146" y="43"/>
                  <a:pt x="130" y="53"/>
                  <a:pt x="122" y="52"/>
                </a:cubicBezTo>
                <a:cubicBezTo>
                  <a:pt x="105" y="50"/>
                  <a:pt x="84" y="15"/>
                  <a:pt x="73" y="3"/>
                </a:cubicBezTo>
                <a:cubicBezTo>
                  <a:pt x="70" y="0"/>
                  <a:pt x="66" y="2"/>
                  <a:pt x="65" y="6"/>
                </a:cubicBezTo>
                <a:cubicBezTo>
                  <a:pt x="63" y="30"/>
                  <a:pt x="63" y="53"/>
                  <a:pt x="66" y="77"/>
                </a:cubicBezTo>
                <a:cubicBezTo>
                  <a:pt x="47" y="69"/>
                  <a:pt x="27" y="65"/>
                  <a:pt x="7" y="67"/>
                </a:cubicBezTo>
                <a:cubicBezTo>
                  <a:pt x="2" y="67"/>
                  <a:pt x="0" y="72"/>
                  <a:pt x="3" y="75"/>
                </a:cubicBezTo>
                <a:cubicBezTo>
                  <a:pt x="11" y="84"/>
                  <a:pt x="19" y="92"/>
                  <a:pt x="28" y="100"/>
                </a:cubicBezTo>
                <a:cubicBezTo>
                  <a:pt x="34" y="105"/>
                  <a:pt x="52" y="116"/>
                  <a:pt x="55" y="123"/>
                </a:cubicBezTo>
                <a:cubicBezTo>
                  <a:pt x="61" y="138"/>
                  <a:pt x="36" y="169"/>
                  <a:pt x="29" y="183"/>
                </a:cubicBezTo>
                <a:cubicBezTo>
                  <a:pt x="27" y="188"/>
                  <a:pt x="31" y="192"/>
                  <a:pt x="36" y="190"/>
                </a:cubicBezTo>
                <a:cubicBezTo>
                  <a:pt x="56" y="179"/>
                  <a:pt x="76" y="167"/>
                  <a:pt x="95" y="154"/>
                </a:cubicBezTo>
                <a:cubicBezTo>
                  <a:pt x="100" y="169"/>
                  <a:pt x="106" y="184"/>
                  <a:pt x="112" y="199"/>
                </a:cubicBezTo>
                <a:cubicBezTo>
                  <a:pt x="114" y="203"/>
                  <a:pt x="120" y="201"/>
                  <a:pt x="121" y="197"/>
                </a:cubicBezTo>
                <a:cubicBezTo>
                  <a:pt x="127" y="178"/>
                  <a:pt x="133" y="158"/>
                  <a:pt x="139" y="139"/>
                </a:cubicBezTo>
                <a:cubicBezTo>
                  <a:pt x="162" y="146"/>
                  <a:pt x="184" y="149"/>
                  <a:pt x="208" y="149"/>
                </a:cubicBezTo>
                <a:cubicBezTo>
                  <a:pt x="213" y="149"/>
                  <a:pt x="214" y="142"/>
                  <a:pt x="210" y="140"/>
                </a:cubicBezTo>
                <a:close/>
                <a:moveTo>
                  <a:pt x="171" y="59"/>
                </a:moveTo>
                <a:cubicBezTo>
                  <a:pt x="167" y="56"/>
                  <a:pt x="163" y="52"/>
                  <a:pt x="158" y="49"/>
                </a:cubicBezTo>
                <a:cubicBezTo>
                  <a:pt x="165" y="46"/>
                  <a:pt x="172" y="44"/>
                  <a:pt x="179" y="41"/>
                </a:cubicBezTo>
                <a:cubicBezTo>
                  <a:pt x="176" y="47"/>
                  <a:pt x="174" y="53"/>
                  <a:pt x="171" y="59"/>
                </a:cubicBezTo>
                <a:close/>
                <a:moveTo>
                  <a:pt x="144" y="54"/>
                </a:moveTo>
                <a:cubicBezTo>
                  <a:pt x="147" y="53"/>
                  <a:pt x="151" y="51"/>
                  <a:pt x="154" y="50"/>
                </a:cubicBezTo>
                <a:cubicBezTo>
                  <a:pt x="159" y="55"/>
                  <a:pt x="164" y="59"/>
                  <a:pt x="169" y="64"/>
                </a:cubicBezTo>
                <a:cubicBezTo>
                  <a:pt x="168" y="66"/>
                  <a:pt x="167" y="69"/>
                  <a:pt x="166" y="72"/>
                </a:cubicBezTo>
                <a:cubicBezTo>
                  <a:pt x="158" y="67"/>
                  <a:pt x="150" y="61"/>
                  <a:pt x="143" y="54"/>
                </a:cubicBezTo>
                <a:cubicBezTo>
                  <a:pt x="144" y="54"/>
                  <a:pt x="144" y="54"/>
                  <a:pt x="144" y="54"/>
                </a:cubicBezTo>
                <a:close/>
                <a:moveTo>
                  <a:pt x="138" y="56"/>
                </a:moveTo>
                <a:cubicBezTo>
                  <a:pt x="145" y="65"/>
                  <a:pt x="153" y="72"/>
                  <a:pt x="163" y="77"/>
                </a:cubicBezTo>
                <a:cubicBezTo>
                  <a:pt x="162" y="80"/>
                  <a:pt x="160" y="83"/>
                  <a:pt x="158" y="86"/>
                </a:cubicBezTo>
                <a:cubicBezTo>
                  <a:pt x="154" y="83"/>
                  <a:pt x="149" y="80"/>
                  <a:pt x="145" y="76"/>
                </a:cubicBezTo>
                <a:cubicBezTo>
                  <a:pt x="138" y="71"/>
                  <a:pt x="131" y="66"/>
                  <a:pt x="125" y="61"/>
                </a:cubicBezTo>
                <a:cubicBezTo>
                  <a:pt x="129" y="60"/>
                  <a:pt x="134" y="58"/>
                  <a:pt x="138" y="56"/>
                </a:cubicBezTo>
                <a:close/>
                <a:moveTo>
                  <a:pt x="45" y="173"/>
                </a:moveTo>
                <a:cubicBezTo>
                  <a:pt x="48" y="169"/>
                  <a:pt x="50" y="164"/>
                  <a:pt x="53" y="160"/>
                </a:cubicBezTo>
                <a:cubicBezTo>
                  <a:pt x="55" y="161"/>
                  <a:pt x="57" y="163"/>
                  <a:pt x="59" y="164"/>
                </a:cubicBezTo>
                <a:cubicBezTo>
                  <a:pt x="59" y="165"/>
                  <a:pt x="59" y="165"/>
                  <a:pt x="60" y="165"/>
                </a:cubicBezTo>
                <a:cubicBezTo>
                  <a:pt x="55" y="168"/>
                  <a:pt x="50" y="170"/>
                  <a:pt x="45" y="173"/>
                </a:cubicBezTo>
                <a:close/>
                <a:moveTo>
                  <a:pt x="61" y="164"/>
                </a:moveTo>
                <a:cubicBezTo>
                  <a:pt x="62" y="163"/>
                  <a:pt x="62" y="162"/>
                  <a:pt x="61" y="162"/>
                </a:cubicBezTo>
                <a:cubicBezTo>
                  <a:pt x="59" y="160"/>
                  <a:pt x="57" y="158"/>
                  <a:pt x="55" y="156"/>
                </a:cubicBezTo>
                <a:cubicBezTo>
                  <a:pt x="56" y="153"/>
                  <a:pt x="57" y="151"/>
                  <a:pt x="59" y="148"/>
                </a:cubicBezTo>
                <a:cubicBezTo>
                  <a:pt x="61" y="150"/>
                  <a:pt x="63" y="152"/>
                  <a:pt x="66" y="154"/>
                </a:cubicBezTo>
                <a:cubicBezTo>
                  <a:pt x="67" y="156"/>
                  <a:pt x="69" y="157"/>
                  <a:pt x="70" y="158"/>
                </a:cubicBezTo>
                <a:cubicBezTo>
                  <a:pt x="67" y="160"/>
                  <a:pt x="64" y="162"/>
                  <a:pt x="61" y="164"/>
                </a:cubicBezTo>
                <a:close/>
                <a:moveTo>
                  <a:pt x="74" y="156"/>
                </a:moveTo>
                <a:cubicBezTo>
                  <a:pt x="72" y="154"/>
                  <a:pt x="69" y="153"/>
                  <a:pt x="67" y="151"/>
                </a:cubicBezTo>
                <a:cubicBezTo>
                  <a:pt x="65" y="149"/>
                  <a:pt x="62" y="147"/>
                  <a:pt x="60" y="145"/>
                </a:cubicBezTo>
                <a:cubicBezTo>
                  <a:pt x="62" y="142"/>
                  <a:pt x="63" y="139"/>
                  <a:pt x="65" y="136"/>
                </a:cubicBezTo>
                <a:cubicBezTo>
                  <a:pt x="71" y="141"/>
                  <a:pt x="77" y="146"/>
                  <a:pt x="84" y="149"/>
                </a:cubicBezTo>
                <a:cubicBezTo>
                  <a:pt x="80" y="152"/>
                  <a:pt x="77" y="154"/>
                  <a:pt x="74" y="156"/>
                </a:cubicBezTo>
                <a:close/>
                <a:moveTo>
                  <a:pt x="95" y="142"/>
                </a:moveTo>
                <a:cubicBezTo>
                  <a:pt x="92" y="144"/>
                  <a:pt x="90" y="145"/>
                  <a:pt x="87" y="147"/>
                </a:cubicBezTo>
                <a:cubicBezTo>
                  <a:pt x="80" y="142"/>
                  <a:pt x="73" y="137"/>
                  <a:pt x="67" y="133"/>
                </a:cubicBezTo>
                <a:cubicBezTo>
                  <a:pt x="68" y="131"/>
                  <a:pt x="68" y="129"/>
                  <a:pt x="69" y="127"/>
                </a:cubicBezTo>
                <a:cubicBezTo>
                  <a:pt x="70" y="126"/>
                  <a:pt x="70" y="123"/>
                  <a:pt x="69" y="121"/>
                </a:cubicBezTo>
                <a:cubicBezTo>
                  <a:pt x="51" y="107"/>
                  <a:pt x="34" y="92"/>
                  <a:pt x="18" y="76"/>
                </a:cubicBezTo>
                <a:cubicBezTo>
                  <a:pt x="19" y="76"/>
                  <a:pt x="20" y="76"/>
                  <a:pt x="21" y="76"/>
                </a:cubicBezTo>
                <a:cubicBezTo>
                  <a:pt x="46" y="98"/>
                  <a:pt x="71" y="120"/>
                  <a:pt x="97" y="141"/>
                </a:cubicBezTo>
                <a:cubicBezTo>
                  <a:pt x="96" y="141"/>
                  <a:pt x="96" y="141"/>
                  <a:pt x="95" y="142"/>
                </a:cubicBezTo>
                <a:close/>
                <a:moveTo>
                  <a:pt x="116" y="182"/>
                </a:moveTo>
                <a:cubicBezTo>
                  <a:pt x="111" y="170"/>
                  <a:pt x="107" y="158"/>
                  <a:pt x="103" y="146"/>
                </a:cubicBezTo>
                <a:cubicBezTo>
                  <a:pt x="109" y="151"/>
                  <a:pt x="116" y="156"/>
                  <a:pt x="122" y="161"/>
                </a:cubicBezTo>
                <a:cubicBezTo>
                  <a:pt x="120" y="168"/>
                  <a:pt x="118" y="175"/>
                  <a:pt x="116" y="182"/>
                </a:cubicBezTo>
                <a:close/>
                <a:moveTo>
                  <a:pt x="124" y="157"/>
                </a:moveTo>
                <a:cubicBezTo>
                  <a:pt x="93" y="129"/>
                  <a:pt x="60" y="102"/>
                  <a:pt x="27" y="77"/>
                </a:cubicBezTo>
                <a:cubicBezTo>
                  <a:pt x="31" y="77"/>
                  <a:pt x="35" y="78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69" y="102"/>
                  <a:pt x="97" y="125"/>
                  <a:pt x="126" y="148"/>
                </a:cubicBezTo>
                <a:cubicBezTo>
                  <a:pt x="125" y="151"/>
                  <a:pt x="124" y="154"/>
                  <a:pt x="124" y="157"/>
                </a:cubicBezTo>
                <a:close/>
                <a:moveTo>
                  <a:pt x="127" y="144"/>
                </a:moveTo>
                <a:cubicBezTo>
                  <a:pt x="102" y="121"/>
                  <a:pt x="75" y="100"/>
                  <a:pt x="48" y="81"/>
                </a:cubicBezTo>
                <a:cubicBezTo>
                  <a:pt x="53" y="82"/>
                  <a:pt x="59" y="85"/>
                  <a:pt x="64" y="87"/>
                </a:cubicBezTo>
                <a:cubicBezTo>
                  <a:pt x="68" y="89"/>
                  <a:pt x="70" y="87"/>
                  <a:pt x="71" y="84"/>
                </a:cubicBezTo>
                <a:cubicBezTo>
                  <a:pt x="91" y="101"/>
                  <a:pt x="111" y="117"/>
                  <a:pt x="131" y="133"/>
                </a:cubicBezTo>
                <a:cubicBezTo>
                  <a:pt x="130" y="137"/>
                  <a:pt x="129" y="141"/>
                  <a:pt x="127" y="144"/>
                </a:cubicBezTo>
                <a:close/>
                <a:moveTo>
                  <a:pt x="138" y="128"/>
                </a:moveTo>
                <a:cubicBezTo>
                  <a:pt x="136" y="127"/>
                  <a:pt x="134" y="128"/>
                  <a:pt x="133" y="129"/>
                </a:cubicBezTo>
                <a:cubicBezTo>
                  <a:pt x="113" y="112"/>
                  <a:pt x="92" y="96"/>
                  <a:pt x="72" y="79"/>
                </a:cubicBezTo>
                <a:cubicBezTo>
                  <a:pt x="72" y="78"/>
                  <a:pt x="72" y="78"/>
                  <a:pt x="72" y="77"/>
                </a:cubicBezTo>
                <a:cubicBezTo>
                  <a:pt x="72" y="73"/>
                  <a:pt x="72" y="69"/>
                  <a:pt x="72" y="66"/>
                </a:cubicBezTo>
                <a:cubicBezTo>
                  <a:pt x="86" y="79"/>
                  <a:pt x="101" y="91"/>
                  <a:pt x="117" y="103"/>
                </a:cubicBezTo>
                <a:cubicBezTo>
                  <a:pt x="130" y="113"/>
                  <a:pt x="142" y="125"/>
                  <a:pt x="157" y="133"/>
                </a:cubicBezTo>
                <a:cubicBezTo>
                  <a:pt x="150" y="132"/>
                  <a:pt x="144" y="130"/>
                  <a:pt x="138" y="128"/>
                </a:cubicBezTo>
                <a:close/>
                <a:moveTo>
                  <a:pt x="167" y="136"/>
                </a:moveTo>
                <a:cubicBezTo>
                  <a:pt x="168" y="135"/>
                  <a:pt x="168" y="134"/>
                  <a:pt x="167" y="133"/>
                </a:cubicBezTo>
                <a:cubicBezTo>
                  <a:pt x="153" y="119"/>
                  <a:pt x="136" y="109"/>
                  <a:pt x="121" y="98"/>
                </a:cubicBezTo>
                <a:cubicBezTo>
                  <a:pt x="105" y="85"/>
                  <a:pt x="88" y="72"/>
                  <a:pt x="72" y="60"/>
                </a:cubicBezTo>
                <a:cubicBezTo>
                  <a:pt x="72" y="54"/>
                  <a:pt x="72" y="48"/>
                  <a:pt x="72" y="43"/>
                </a:cubicBezTo>
                <a:cubicBezTo>
                  <a:pt x="108" y="74"/>
                  <a:pt x="142" y="106"/>
                  <a:pt x="178" y="137"/>
                </a:cubicBezTo>
                <a:cubicBezTo>
                  <a:pt x="174" y="137"/>
                  <a:pt x="171" y="136"/>
                  <a:pt x="167" y="136"/>
                </a:cubicBezTo>
                <a:close/>
                <a:moveTo>
                  <a:pt x="188" y="138"/>
                </a:moveTo>
                <a:cubicBezTo>
                  <a:pt x="152" y="102"/>
                  <a:pt x="112" y="69"/>
                  <a:pt x="72" y="37"/>
                </a:cubicBezTo>
                <a:cubicBezTo>
                  <a:pt x="72" y="30"/>
                  <a:pt x="73" y="23"/>
                  <a:pt x="73" y="16"/>
                </a:cubicBezTo>
                <a:cubicBezTo>
                  <a:pt x="81" y="25"/>
                  <a:pt x="89" y="34"/>
                  <a:pt x="97" y="43"/>
                </a:cubicBezTo>
                <a:cubicBezTo>
                  <a:pt x="101" y="49"/>
                  <a:pt x="108" y="60"/>
                  <a:pt x="116" y="62"/>
                </a:cubicBezTo>
                <a:cubicBezTo>
                  <a:pt x="117" y="62"/>
                  <a:pt x="117" y="62"/>
                  <a:pt x="118" y="62"/>
                </a:cubicBezTo>
                <a:cubicBezTo>
                  <a:pt x="126" y="68"/>
                  <a:pt x="134" y="75"/>
                  <a:pt x="141" y="81"/>
                </a:cubicBezTo>
                <a:cubicBezTo>
                  <a:pt x="146" y="84"/>
                  <a:pt x="150" y="89"/>
                  <a:pt x="155" y="92"/>
                </a:cubicBezTo>
                <a:cubicBezTo>
                  <a:pt x="155" y="93"/>
                  <a:pt x="154" y="94"/>
                  <a:pt x="154" y="94"/>
                </a:cubicBezTo>
                <a:cubicBezTo>
                  <a:pt x="153" y="96"/>
                  <a:pt x="153" y="99"/>
                  <a:pt x="155" y="100"/>
                </a:cubicBezTo>
                <a:cubicBezTo>
                  <a:pt x="167" y="114"/>
                  <a:pt x="180" y="127"/>
                  <a:pt x="194" y="139"/>
                </a:cubicBezTo>
                <a:cubicBezTo>
                  <a:pt x="192" y="139"/>
                  <a:pt x="190" y="138"/>
                  <a:pt x="188" y="138"/>
                </a:cubicBezTo>
                <a:close/>
              </a:path>
            </a:pathLst>
          </a:custGeom>
          <a:solidFill>
            <a:srgbClr val="0E8E8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F59B3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0947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6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5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  <p:bldLst>
      <p:bldP spid="119" grpId="0"/>
      <p:bldP spid="12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A7EBA6D-322F-473F-B997-7A88647755CA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3" name="Freeform 166">
              <a:extLst>
                <a:ext uri="{FF2B5EF4-FFF2-40B4-BE49-F238E27FC236}">
                  <a16:creationId xmlns:a16="http://schemas.microsoft.com/office/drawing/2014/main" id="{0933C55C-547C-4088-A98A-A714467BB470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" name="Freeform 167">
              <a:extLst>
                <a:ext uri="{FF2B5EF4-FFF2-40B4-BE49-F238E27FC236}">
                  <a16:creationId xmlns:a16="http://schemas.microsoft.com/office/drawing/2014/main" id="{407200FE-4C20-4DFC-AFC5-1EE9AA680655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" name="Freeform 168">
              <a:extLst>
                <a:ext uri="{FF2B5EF4-FFF2-40B4-BE49-F238E27FC236}">
                  <a16:creationId xmlns:a16="http://schemas.microsoft.com/office/drawing/2014/main" id="{4E100114-DD16-468D-9582-0890520758AA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6" name="Freeform 169">
              <a:extLst>
                <a:ext uri="{FF2B5EF4-FFF2-40B4-BE49-F238E27FC236}">
                  <a16:creationId xmlns:a16="http://schemas.microsoft.com/office/drawing/2014/main" id="{2ACBA946-1CFA-4987-BA9F-ACDBC7D325E2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7" name="Freeform 170">
              <a:extLst>
                <a:ext uri="{FF2B5EF4-FFF2-40B4-BE49-F238E27FC236}">
                  <a16:creationId xmlns:a16="http://schemas.microsoft.com/office/drawing/2014/main" id="{FD84C9AC-298F-415B-B3B6-B0A01EB602D0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8" name="Freeform 171">
              <a:extLst>
                <a:ext uri="{FF2B5EF4-FFF2-40B4-BE49-F238E27FC236}">
                  <a16:creationId xmlns:a16="http://schemas.microsoft.com/office/drawing/2014/main" id="{35E6D88C-A05A-4F9A-9700-6218DF08E245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9" name="Freeform 172">
              <a:extLst>
                <a:ext uri="{FF2B5EF4-FFF2-40B4-BE49-F238E27FC236}">
                  <a16:creationId xmlns:a16="http://schemas.microsoft.com/office/drawing/2014/main" id="{53B2E7B8-BB42-451D-85E4-AFC5171BA00C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73">
              <a:extLst>
                <a:ext uri="{FF2B5EF4-FFF2-40B4-BE49-F238E27FC236}">
                  <a16:creationId xmlns:a16="http://schemas.microsoft.com/office/drawing/2014/main" id="{22C37F2B-3D7C-4B0B-A4B8-D43E0F23223F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74">
              <a:extLst>
                <a:ext uri="{FF2B5EF4-FFF2-40B4-BE49-F238E27FC236}">
                  <a16:creationId xmlns:a16="http://schemas.microsoft.com/office/drawing/2014/main" id="{3FA34816-5221-4923-B2C6-6D845580A784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75">
              <a:extLst>
                <a:ext uri="{FF2B5EF4-FFF2-40B4-BE49-F238E27FC236}">
                  <a16:creationId xmlns:a16="http://schemas.microsoft.com/office/drawing/2014/main" id="{D3F81350-8959-4DA1-A4DF-01E2ABDEA625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6">
              <a:extLst>
                <a:ext uri="{FF2B5EF4-FFF2-40B4-BE49-F238E27FC236}">
                  <a16:creationId xmlns:a16="http://schemas.microsoft.com/office/drawing/2014/main" id="{3F352937-5040-4E65-8611-6D90AC96CE89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7">
              <a:extLst>
                <a:ext uri="{FF2B5EF4-FFF2-40B4-BE49-F238E27FC236}">
                  <a16:creationId xmlns:a16="http://schemas.microsoft.com/office/drawing/2014/main" id="{300B8939-7281-40DB-B305-CBD6233045F3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8">
              <a:extLst>
                <a:ext uri="{FF2B5EF4-FFF2-40B4-BE49-F238E27FC236}">
                  <a16:creationId xmlns:a16="http://schemas.microsoft.com/office/drawing/2014/main" id="{1F7DDF6D-0869-4A94-B674-FB73E6950799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9">
              <a:extLst>
                <a:ext uri="{FF2B5EF4-FFF2-40B4-BE49-F238E27FC236}">
                  <a16:creationId xmlns:a16="http://schemas.microsoft.com/office/drawing/2014/main" id="{7DC020C9-970A-42F2-8920-85D67F24B6A8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80">
              <a:extLst>
                <a:ext uri="{FF2B5EF4-FFF2-40B4-BE49-F238E27FC236}">
                  <a16:creationId xmlns:a16="http://schemas.microsoft.com/office/drawing/2014/main" id="{82038994-1030-46CE-AFDE-0C2E34B5D1E8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81">
              <a:extLst>
                <a:ext uri="{FF2B5EF4-FFF2-40B4-BE49-F238E27FC236}">
                  <a16:creationId xmlns:a16="http://schemas.microsoft.com/office/drawing/2014/main" id="{5B3CCCE0-9A05-4FBA-A0E1-97634A4CE494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82">
              <a:extLst>
                <a:ext uri="{FF2B5EF4-FFF2-40B4-BE49-F238E27FC236}">
                  <a16:creationId xmlns:a16="http://schemas.microsoft.com/office/drawing/2014/main" id="{196BA3C4-2422-4317-8D6C-06DD53EA88BB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83">
              <a:extLst>
                <a:ext uri="{FF2B5EF4-FFF2-40B4-BE49-F238E27FC236}">
                  <a16:creationId xmlns:a16="http://schemas.microsoft.com/office/drawing/2014/main" id="{677ECB65-985A-453C-89CF-6DBA61E8E051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84">
              <a:extLst>
                <a:ext uri="{FF2B5EF4-FFF2-40B4-BE49-F238E27FC236}">
                  <a16:creationId xmlns:a16="http://schemas.microsoft.com/office/drawing/2014/main" id="{E6D03EA9-07D1-4C00-A0EF-6BF87C22D13E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85">
              <a:extLst>
                <a:ext uri="{FF2B5EF4-FFF2-40B4-BE49-F238E27FC236}">
                  <a16:creationId xmlns:a16="http://schemas.microsoft.com/office/drawing/2014/main" id="{693FD5DF-2C41-46D0-AB63-677A490B61BA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6">
              <a:extLst>
                <a:ext uri="{FF2B5EF4-FFF2-40B4-BE49-F238E27FC236}">
                  <a16:creationId xmlns:a16="http://schemas.microsoft.com/office/drawing/2014/main" id="{CD7A4E51-EA4D-48ED-9761-8EFC90EEE2E6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7">
              <a:extLst>
                <a:ext uri="{FF2B5EF4-FFF2-40B4-BE49-F238E27FC236}">
                  <a16:creationId xmlns:a16="http://schemas.microsoft.com/office/drawing/2014/main" id="{2851B580-CBD3-41FE-ABEB-A493A56488AB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8">
              <a:extLst>
                <a:ext uri="{FF2B5EF4-FFF2-40B4-BE49-F238E27FC236}">
                  <a16:creationId xmlns:a16="http://schemas.microsoft.com/office/drawing/2014/main" id="{7BFFED17-587B-4117-A35F-F777903EF7D3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9">
              <a:extLst>
                <a:ext uri="{FF2B5EF4-FFF2-40B4-BE49-F238E27FC236}">
                  <a16:creationId xmlns:a16="http://schemas.microsoft.com/office/drawing/2014/main" id="{F5CFDE57-8F77-4524-B8D4-12DDEEA3DA5B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90">
              <a:extLst>
                <a:ext uri="{FF2B5EF4-FFF2-40B4-BE49-F238E27FC236}">
                  <a16:creationId xmlns:a16="http://schemas.microsoft.com/office/drawing/2014/main" id="{726E2359-2B70-406C-838A-85D8F3479C23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91">
              <a:extLst>
                <a:ext uri="{FF2B5EF4-FFF2-40B4-BE49-F238E27FC236}">
                  <a16:creationId xmlns:a16="http://schemas.microsoft.com/office/drawing/2014/main" id="{1EABB854-85BB-4F8D-8F45-E2DFB973E80C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92">
              <a:extLst>
                <a:ext uri="{FF2B5EF4-FFF2-40B4-BE49-F238E27FC236}">
                  <a16:creationId xmlns:a16="http://schemas.microsoft.com/office/drawing/2014/main" id="{C744615C-43C3-4693-9EEB-43575BFEC625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93">
              <a:extLst>
                <a:ext uri="{FF2B5EF4-FFF2-40B4-BE49-F238E27FC236}">
                  <a16:creationId xmlns:a16="http://schemas.microsoft.com/office/drawing/2014/main" id="{D98B912F-3BB7-4338-B13F-C1EDACA10F23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94">
              <a:extLst>
                <a:ext uri="{FF2B5EF4-FFF2-40B4-BE49-F238E27FC236}">
                  <a16:creationId xmlns:a16="http://schemas.microsoft.com/office/drawing/2014/main" id="{128B30BE-D986-453C-8BF5-001AA5B96502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95">
              <a:extLst>
                <a:ext uri="{FF2B5EF4-FFF2-40B4-BE49-F238E27FC236}">
                  <a16:creationId xmlns:a16="http://schemas.microsoft.com/office/drawing/2014/main" id="{FFE79476-713F-41D8-87CE-D6810EFFB7B3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6">
              <a:extLst>
                <a:ext uri="{FF2B5EF4-FFF2-40B4-BE49-F238E27FC236}">
                  <a16:creationId xmlns:a16="http://schemas.microsoft.com/office/drawing/2014/main" id="{582C6BD0-1D9A-4C5E-AB93-E66AC6AD67AA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7">
              <a:extLst>
                <a:ext uri="{FF2B5EF4-FFF2-40B4-BE49-F238E27FC236}">
                  <a16:creationId xmlns:a16="http://schemas.microsoft.com/office/drawing/2014/main" id="{8358F7A0-6708-4000-B7F1-D41399AA5A96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8">
              <a:extLst>
                <a:ext uri="{FF2B5EF4-FFF2-40B4-BE49-F238E27FC236}">
                  <a16:creationId xmlns:a16="http://schemas.microsoft.com/office/drawing/2014/main" id="{78DBA694-E6C0-41A4-961E-DCD2DBD03B13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9">
              <a:extLst>
                <a:ext uri="{FF2B5EF4-FFF2-40B4-BE49-F238E27FC236}">
                  <a16:creationId xmlns:a16="http://schemas.microsoft.com/office/drawing/2014/main" id="{80E409D4-C265-4E30-B573-C814112BE9AD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200">
              <a:extLst>
                <a:ext uri="{FF2B5EF4-FFF2-40B4-BE49-F238E27FC236}">
                  <a16:creationId xmlns:a16="http://schemas.microsoft.com/office/drawing/2014/main" id="{B65EFDC8-8C84-40E5-B5EE-EE62271FEEC7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201">
              <a:extLst>
                <a:ext uri="{FF2B5EF4-FFF2-40B4-BE49-F238E27FC236}">
                  <a16:creationId xmlns:a16="http://schemas.microsoft.com/office/drawing/2014/main" id="{77B4E33B-CA03-4CA4-BAAE-A5F99490327A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202">
              <a:extLst>
                <a:ext uri="{FF2B5EF4-FFF2-40B4-BE49-F238E27FC236}">
                  <a16:creationId xmlns:a16="http://schemas.microsoft.com/office/drawing/2014/main" id="{656AFB4B-2128-46A6-A681-E72172651933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203">
              <a:extLst>
                <a:ext uri="{FF2B5EF4-FFF2-40B4-BE49-F238E27FC236}">
                  <a16:creationId xmlns:a16="http://schemas.microsoft.com/office/drawing/2014/main" id="{08997C19-4180-4EC4-BEF3-2BB8B35C6EAD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204">
              <a:extLst>
                <a:ext uri="{FF2B5EF4-FFF2-40B4-BE49-F238E27FC236}">
                  <a16:creationId xmlns:a16="http://schemas.microsoft.com/office/drawing/2014/main" id="{C4B11118-757B-4ACF-BBFD-499DA7EC1861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206">
              <a:extLst>
                <a:ext uri="{FF2B5EF4-FFF2-40B4-BE49-F238E27FC236}">
                  <a16:creationId xmlns:a16="http://schemas.microsoft.com/office/drawing/2014/main" id="{3485C234-80D5-4F83-8B34-4FB6AB8678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7">
              <a:extLst>
                <a:ext uri="{FF2B5EF4-FFF2-40B4-BE49-F238E27FC236}">
                  <a16:creationId xmlns:a16="http://schemas.microsoft.com/office/drawing/2014/main" id="{CEBDEE11-F8B0-4588-9B56-0050C15D6D5C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8">
              <a:extLst>
                <a:ext uri="{FF2B5EF4-FFF2-40B4-BE49-F238E27FC236}">
                  <a16:creationId xmlns:a16="http://schemas.microsoft.com/office/drawing/2014/main" id="{1D702123-5F10-44BE-BE3F-76C8AAFD0BE8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9">
              <a:extLst>
                <a:ext uri="{FF2B5EF4-FFF2-40B4-BE49-F238E27FC236}">
                  <a16:creationId xmlns:a16="http://schemas.microsoft.com/office/drawing/2014/main" id="{EF1D473A-EC95-46C7-8C03-1E135B067B0A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10">
              <a:extLst>
                <a:ext uri="{FF2B5EF4-FFF2-40B4-BE49-F238E27FC236}">
                  <a16:creationId xmlns:a16="http://schemas.microsoft.com/office/drawing/2014/main" id="{B227F30F-6F83-4416-8183-8EDB90A2A581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11">
              <a:extLst>
                <a:ext uri="{FF2B5EF4-FFF2-40B4-BE49-F238E27FC236}">
                  <a16:creationId xmlns:a16="http://schemas.microsoft.com/office/drawing/2014/main" id="{07969488-E7BA-4D29-B714-5C9A2A177D4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12">
              <a:extLst>
                <a:ext uri="{FF2B5EF4-FFF2-40B4-BE49-F238E27FC236}">
                  <a16:creationId xmlns:a16="http://schemas.microsoft.com/office/drawing/2014/main" id="{CE6D4397-8B72-455A-8C29-D20FF3704936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EF68A167-041B-4E70-94F2-DC2F0197B083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0" name="Freeform 334">
              <a:extLst>
                <a:ext uri="{FF2B5EF4-FFF2-40B4-BE49-F238E27FC236}">
                  <a16:creationId xmlns:a16="http://schemas.microsoft.com/office/drawing/2014/main" id="{3C148BA4-B9A9-4441-B66D-75553DB35196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1" name="Freeform 334">
              <a:extLst>
                <a:ext uri="{FF2B5EF4-FFF2-40B4-BE49-F238E27FC236}">
                  <a16:creationId xmlns:a16="http://schemas.microsoft.com/office/drawing/2014/main" id="{39D2CF08-AFB5-48EF-B6FD-955C405BFAE8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2" name="Freeform 334">
              <a:extLst>
                <a:ext uri="{FF2B5EF4-FFF2-40B4-BE49-F238E27FC236}">
                  <a16:creationId xmlns:a16="http://schemas.microsoft.com/office/drawing/2014/main" id="{1CB31ADB-B63A-406B-9834-D3822DF29AFA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sp>
        <p:nvSpPr>
          <p:cNvPr id="53" name="文本框 52">
            <a:extLst>
              <a:ext uri="{FF2B5EF4-FFF2-40B4-BE49-F238E27FC236}">
                <a16:creationId xmlns:a16="http://schemas.microsoft.com/office/drawing/2014/main" id="{DF93ADCF-708D-44E1-9297-00601E8435DD}"/>
              </a:ext>
            </a:extLst>
          </p:cNvPr>
          <p:cNvSpPr txBox="1"/>
          <p:nvPr/>
        </p:nvSpPr>
        <p:spPr>
          <a:xfrm>
            <a:off x="1254930" y="1601415"/>
            <a:ext cx="392654" cy="33855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1600" dirty="0">
                <a:solidFill>
                  <a:schemeClr val="bg1"/>
                </a:solidFill>
              </a:rPr>
              <a:t>1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9B392497-38B7-439D-90E4-3D50689C9600}"/>
              </a:ext>
            </a:extLst>
          </p:cNvPr>
          <p:cNvSpPr txBox="1"/>
          <p:nvPr/>
        </p:nvSpPr>
        <p:spPr>
          <a:xfrm>
            <a:off x="1254930" y="2871010"/>
            <a:ext cx="392654" cy="33855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1600" dirty="0">
                <a:solidFill>
                  <a:schemeClr val="bg1"/>
                </a:solidFill>
              </a:rPr>
              <a:t>2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B2158DD8-5049-4CFB-B89B-B46DD59B13E6}"/>
              </a:ext>
            </a:extLst>
          </p:cNvPr>
          <p:cNvSpPr txBox="1"/>
          <p:nvPr/>
        </p:nvSpPr>
        <p:spPr>
          <a:xfrm>
            <a:off x="1254930" y="4140605"/>
            <a:ext cx="392654" cy="33855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1600" dirty="0">
                <a:solidFill>
                  <a:schemeClr val="bg1"/>
                </a:solidFill>
              </a:rPr>
              <a:t>3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E17B6AB7-582A-4BE9-8FDD-57C05A5EF90E}"/>
              </a:ext>
            </a:extLst>
          </p:cNvPr>
          <p:cNvSpPr txBox="1"/>
          <p:nvPr/>
        </p:nvSpPr>
        <p:spPr>
          <a:xfrm>
            <a:off x="1254930" y="5410200"/>
            <a:ext cx="1804593" cy="33855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1600" dirty="0">
                <a:solidFill>
                  <a:schemeClr val="bg1"/>
                </a:solidFill>
              </a:rPr>
              <a:t>……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57" name="Freeform 5">
            <a:extLst>
              <a:ext uri="{FF2B5EF4-FFF2-40B4-BE49-F238E27FC236}">
                <a16:creationId xmlns:a16="http://schemas.microsoft.com/office/drawing/2014/main" id="{3FAD0B93-BD44-4533-BA03-0DE76BA0DD0E}"/>
              </a:ext>
            </a:extLst>
          </p:cNvPr>
          <p:cNvSpPr>
            <a:spLocks noEditPoints="1"/>
          </p:cNvSpPr>
          <p:nvPr/>
        </p:nvSpPr>
        <p:spPr bwMode="auto">
          <a:xfrm>
            <a:off x="9046724" y="421358"/>
            <a:ext cx="406122" cy="385539"/>
          </a:xfrm>
          <a:custGeom>
            <a:avLst/>
            <a:gdLst>
              <a:gd name="T0" fmla="*/ 168 w 214"/>
              <a:gd name="T1" fmla="*/ 88 h 203"/>
              <a:gd name="T2" fmla="*/ 185 w 214"/>
              <a:gd name="T3" fmla="*/ 29 h 203"/>
              <a:gd name="T4" fmla="*/ 122 w 214"/>
              <a:gd name="T5" fmla="*/ 52 h 203"/>
              <a:gd name="T6" fmla="*/ 65 w 214"/>
              <a:gd name="T7" fmla="*/ 6 h 203"/>
              <a:gd name="T8" fmla="*/ 7 w 214"/>
              <a:gd name="T9" fmla="*/ 67 h 203"/>
              <a:gd name="T10" fmla="*/ 28 w 214"/>
              <a:gd name="T11" fmla="*/ 100 h 203"/>
              <a:gd name="T12" fmla="*/ 29 w 214"/>
              <a:gd name="T13" fmla="*/ 183 h 203"/>
              <a:gd name="T14" fmla="*/ 95 w 214"/>
              <a:gd name="T15" fmla="*/ 154 h 203"/>
              <a:gd name="T16" fmla="*/ 121 w 214"/>
              <a:gd name="T17" fmla="*/ 197 h 203"/>
              <a:gd name="T18" fmla="*/ 208 w 214"/>
              <a:gd name="T19" fmla="*/ 149 h 203"/>
              <a:gd name="T20" fmla="*/ 171 w 214"/>
              <a:gd name="T21" fmla="*/ 59 h 203"/>
              <a:gd name="T22" fmla="*/ 179 w 214"/>
              <a:gd name="T23" fmla="*/ 41 h 203"/>
              <a:gd name="T24" fmla="*/ 144 w 214"/>
              <a:gd name="T25" fmla="*/ 54 h 203"/>
              <a:gd name="T26" fmla="*/ 169 w 214"/>
              <a:gd name="T27" fmla="*/ 64 h 203"/>
              <a:gd name="T28" fmla="*/ 143 w 214"/>
              <a:gd name="T29" fmla="*/ 54 h 203"/>
              <a:gd name="T30" fmla="*/ 138 w 214"/>
              <a:gd name="T31" fmla="*/ 56 h 203"/>
              <a:gd name="T32" fmla="*/ 158 w 214"/>
              <a:gd name="T33" fmla="*/ 86 h 203"/>
              <a:gd name="T34" fmla="*/ 125 w 214"/>
              <a:gd name="T35" fmla="*/ 61 h 203"/>
              <a:gd name="T36" fmla="*/ 45 w 214"/>
              <a:gd name="T37" fmla="*/ 173 h 203"/>
              <a:gd name="T38" fmla="*/ 59 w 214"/>
              <a:gd name="T39" fmla="*/ 164 h 203"/>
              <a:gd name="T40" fmla="*/ 45 w 214"/>
              <a:gd name="T41" fmla="*/ 173 h 203"/>
              <a:gd name="T42" fmla="*/ 61 w 214"/>
              <a:gd name="T43" fmla="*/ 162 h 203"/>
              <a:gd name="T44" fmla="*/ 59 w 214"/>
              <a:gd name="T45" fmla="*/ 148 h 203"/>
              <a:gd name="T46" fmla="*/ 70 w 214"/>
              <a:gd name="T47" fmla="*/ 158 h 203"/>
              <a:gd name="T48" fmla="*/ 74 w 214"/>
              <a:gd name="T49" fmla="*/ 156 h 203"/>
              <a:gd name="T50" fmla="*/ 60 w 214"/>
              <a:gd name="T51" fmla="*/ 145 h 203"/>
              <a:gd name="T52" fmla="*/ 84 w 214"/>
              <a:gd name="T53" fmla="*/ 149 h 203"/>
              <a:gd name="T54" fmla="*/ 95 w 214"/>
              <a:gd name="T55" fmla="*/ 142 h 203"/>
              <a:gd name="T56" fmla="*/ 67 w 214"/>
              <a:gd name="T57" fmla="*/ 133 h 203"/>
              <a:gd name="T58" fmla="*/ 69 w 214"/>
              <a:gd name="T59" fmla="*/ 121 h 203"/>
              <a:gd name="T60" fmla="*/ 21 w 214"/>
              <a:gd name="T61" fmla="*/ 76 h 203"/>
              <a:gd name="T62" fmla="*/ 95 w 214"/>
              <a:gd name="T63" fmla="*/ 142 h 203"/>
              <a:gd name="T64" fmla="*/ 103 w 214"/>
              <a:gd name="T65" fmla="*/ 146 h 203"/>
              <a:gd name="T66" fmla="*/ 116 w 214"/>
              <a:gd name="T67" fmla="*/ 182 h 203"/>
              <a:gd name="T68" fmla="*/ 27 w 214"/>
              <a:gd name="T69" fmla="*/ 77 h 203"/>
              <a:gd name="T70" fmla="*/ 39 w 214"/>
              <a:gd name="T71" fmla="*/ 79 h 203"/>
              <a:gd name="T72" fmla="*/ 124 w 214"/>
              <a:gd name="T73" fmla="*/ 157 h 203"/>
              <a:gd name="T74" fmla="*/ 48 w 214"/>
              <a:gd name="T75" fmla="*/ 81 h 203"/>
              <a:gd name="T76" fmla="*/ 71 w 214"/>
              <a:gd name="T77" fmla="*/ 84 h 203"/>
              <a:gd name="T78" fmla="*/ 127 w 214"/>
              <a:gd name="T79" fmla="*/ 144 h 203"/>
              <a:gd name="T80" fmla="*/ 133 w 214"/>
              <a:gd name="T81" fmla="*/ 129 h 203"/>
              <a:gd name="T82" fmla="*/ 72 w 214"/>
              <a:gd name="T83" fmla="*/ 77 h 203"/>
              <a:gd name="T84" fmla="*/ 117 w 214"/>
              <a:gd name="T85" fmla="*/ 103 h 203"/>
              <a:gd name="T86" fmla="*/ 138 w 214"/>
              <a:gd name="T87" fmla="*/ 128 h 203"/>
              <a:gd name="T88" fmla="*/ 167 w 214"/>
              <a:gd name="T89" fmla="*/ 133 h 203"/>
              <a:gd name="T90" fmla="*/ 72 w 214"/>
              <a:gd name="T91" fmla="*/ 60 h 203"/>
              <a:gd name="T92" fmla="*/ 178 w 214"/>
              <a:gd name="T93" fmla="*/ 137 h 203"/>
              <a:gd name="T94" fmla="*/ 188 w 214"/>
              <a:gd name="T95" fmla="*/ 138 h 203"/>
              <a:gd name="T96" fmla="*/ 73 w 214"/>
              <a:gd name="T97" fmla="*/ 16 h 203"/>
              <a:gd name="T98" fmla="*/ 116 w 214"/>
              <a:gd name="T99" fmla="*/ 62 h 203"/>
              <a:gd name="T100" fmla="*/ 141 w 214"/>
              <a:gd name="T101" fmla="*/ 81 h 203"/>
              <a:gd name="T102" fmla="*/ 154 w 214"/>
              <a:gd name="T103" fmla="*/ 94 h 203"/>
              <a:gd name="T104" fmla="*/ 194 w 214"/>
              <a:gd name="T105" fmla="*/ 13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203">
                <a:moveTo>
                  <a:pt x="210" y="140"/>
                </a:moveTo>
                <a:cubicBezTo>
                  <a:pt x="196" y="129"/>
                  <a:pt x="162" y="108"/>
                  <a:pt x="168" y="88"/>
                </a:cubicBezTo>
                <a:cubicBezTo>
                  <a:pt x="174" y="70"/>
                  <a:pt x="185" y="53"/>
                  <a:pt x="191" y="35"/>
                </a:cubicBezTo>
                <a:cubicBezTo>
                  <a:pt x="192" y="31"/>
                  <a:pt x="189" y="27"/>
                  <a:pt x="185" y="29"/>
                </a:cubicBezTo>
                <a:cubicBezTo>
                  <a:pt x="175" y="32"/>
                  <a:pt x="164" y="36"/>
                  <a:pt x="154" y="40"/>
                </a:cubicBezTo>
                <a:cubicBezTo>
                  <a:pt x="146" y="43"/>
                  <a:pt x="130" y="53"/>
                  <a:pt x="122" y="52"/>
                </a:cubicBezTo>
                <a:cubicBezTo>
                  <a:pt x="105" y="50"/>
                  <a:pt x="84" y="15"/>
                  <a:pt x="73" y="3"/>
                </a:cubicBezTo>
                <a:cubicBezTo>
                  <a:pt x="70" y="0"/>
                  <a:pt x="66" y="2"/>
                  <a:pt x="65" y="6"/>
                </a:cubicBezTo>
                <a:cubicBezTo>
                  <a:pt x="63" y="30"/>
                  <a:pt x="63" y="53"/>
                  <a:pt x="66" y="77"/>
                </a:cubicBezTo>
                <a:cubicBezTo>
                  <a:pt x="47" y="69"/>
                  <a:pt x="27" y="65"/>
                  <a:pt x="7" y="67"/>
                </a:cubicBezTo>
                <a:cubicBezTo>
                  <a:pt x="2" y="67"/>
                  <a:pt x="0" y="72"/>
                  <a:pt x="3" y="75"/>
                </a:cubicBezTo>
                <a:cubicBezTo>
                  <a:pt x="11" y="84"/>
                  <a:pt x="19" y="92"/>
                  <a:pt x="28" y="100"/>
                </a:cubicBezTo>
                <a:cubicBezTo>
                  <a:pt x="34" y="105"/>
                  <a:pt x="52" y="116"/>
                  <a:pt x="55" y="123"/>
                </a:cubicBezTo>
                <a:cubicBezTo>
                  <a:pt x="61" y="138"/>
                  <a:pt x="36" y="169"/>
                  <a:pt x="29" y="183"/>
                </a:cubicBezTo>
                <a:cubicBezTo>
                  <a:pt x="27" y="188"/>
                  <a:pt x="31" y="192"/>
                  <a:pt x="36" y="190"/>
                </a:cubicBezTo>
                <a:cubicBezTo>
                  <a:pt x="56" y="179"/>
                  <a:pt x="76" y="167"/>
                  <a:pt x="95" y="154"/>
                </a:cubicBezTo>
                <a:cubicBezTo>
                  <a:pt x="100" y="169"/>
                  <a:pt x="106" y="184"/>
                  <a:pt x="112" y="199"/>
                </a:cubicBezTo>
                <a:cubicBezTo>
                  <a:pt x="114" y="203"/>
                  <a:pt x="120" y="201"/>
                  <a:pt x="121" y="197"/>
                </a:cubicBezTo>
                <a:cubicBezTo>
                  <a:pt x="127" y="178"/>
                  <a:pt x="133" y="158"/>
                  <a:pt x="139" y="139"/>
                </a:cubicBezTo>
                <a:cubicBezTo>
                  <a:pt x="162" y="146"/>
                  <a:pt x="184" y="149"/>
                  <a:pt x="208" y="149"/>
                </a:cubicBezTo>
                <a:cubicBezTo>
                  <a:pt x="213" y="149"/>
                  <a:pt x="214" y="142"/>
                  <a:pt x="210" y="140"/>
                </a:cubicBezTo>
                <a:close/>
                <a:moveTo>
                  <a:pt x="171" y="59"/>
                </a:moveTo>
                <a:cubicBezTo>
                  <a:pt x="167" y="56"/>
                  <a:pt x="163" y="52"/>
                  <a:pt x="158" y="49"/>
                </a:cubicBezTo>
                <a:cubicBezTo>
                  <a:pt x="165" y="46"/>
                  <a:pt x="172" y="44"/>
                  <a:pt x="179" y="41"/>
                </a:cubicBezTo>
                <a:cubicBezTo>
                  <a:pt x="176" y="47"/>
                  <a:pt x="174" y="53"/>
                  <a:pt x="171" y="59"/>
                </a:cubicBezTo>
                <a:close/>
                <a:moveTo>
                  <a:pt x="144" y="54"/>
                </a:moveTo>
                <a:cubicBezTo>
                  <a:pt x="147" y="53"/>
                  <a:pt x="151" y="51"/>
                  <a:pt x="154" y="50"/>
                </a:cubicBezTo>
                <a:cubicBezTo>
                  <a:pt x="159" y="55"/>
                  <a:pt x="164" y="59"/>
                  <a:pt x="169" y="64"/>
                </a:cubicBezTo>
                <a:cubicBezTo>
                  <a:pt x="168" y="66"/>
                  <a:pt x="167" y="69"/>
                  <a:pt x="166" y="72"/>
                </a:cubicBezTo>
                <a:cubicBezTo>
                  <a:pt x="158" y="67"/>
                  <a:pt x="150" y="61"/>
                  <a:pt x="143" y="54"/>
                </a:cubicBezTo>
                <a:cubicBezTo>
                  <a:pt x="144" y="54"/>
                  <a:pt x="144" y="54"/>
                  <a:pt x="144" y="54"/>
                </a:cubicBezTo>
                <a:close/>
                <a:moveTo>
                  <a:pt x="138" y="56"/>
                </a:moveTo>
                <a:cubicBezTo>
                  <a:pt x="145" y="65"/>
                  <a:pt x="153" y="72"/>
                  <a:pt x="163" y="77"/>
                </a:cubicBezTo>
                <a:cubicBezTo>
                  <a:pt x="162" y="80"/>
                  <a:pt x="160" y="83"/>
                  <a:pt x="158" y="86"/>
                </a:cubicBezTo>
                <a:cubicBezTo>
                  <a:pt x="154" y="83"/>
                  <a:pt x="149" y="80"/>
                  <a:pt x="145" y="76"/>
                </a:cubicBezTo>
                <a:cubicBezTo>
                  <a:pt x="138" y="71"/>
                  <a:pt x="131" y="66"/>
                  <a:pt x="125" y="61"/>
                </a:cubicBezTo>
                <a:cubicBezTo>
                  <a:pt x="129" y="60"/>
                  <a:pt x="134" y="58"/>
                  <a:pt x="138" y="56"/>
                </a:cubicBezTo>
                <a:close/>
                <a:moveTo>
                  <a:pt x="45" y="173"/>
                </a:moveTo>
                <a:cubicBezTo>
                  <a:pt x="48" y="169"/>
                  <a:pt x="50" y="164"/>
                  <a:pt x="53" y="160"/>
                </a:cubicBezTo>
                <a:cubicBezTo>
                  <a:pt x="55" y="161"/>
                  <a:pt x="57" y="163"/>
                  <a:pt x="59" y="164"/>
                </a:cubicBezTo>
                <a:cubicBezTo>
                  <a:pt x="59" y="165"/>
                  <a:pt x="59" y="165"/>
                  <a:pt x="60" y="165"/>
                </a:cubicBezTo>
                <a:cubicBezTo>
                  <a:pt x="55" y="168"/>
                  <a:pt x="50" y="170"/>
                  <a:pt x="45" y="173"/>
                </a:cubicBezTo>
                <a:close/>
                <a:moveTo>
                  <a:pt x="61" y="164"/>
                </a:moveTo>
                <a:cubicBezTo>
                  <a:pt x="62" y="163"/>
                  <a:pt x="62" y="162"/>
                  <a:pt x="61" y="162"/>
                </a:cubicBezTo>
                <a:cubicBezTo>
                  <a:pt x="59" y="160"/>
                  <a:pt x="57" y="158"/>
                  <a:pt x="55" y="156"/>
                </a:cubicBezTo>
                <a:cubicBezTo>
                  <a:pt x="56" y="153"/>
                  <a:pt x="57" y="151"/>
                  <a:pt x="59" y="148"/>
                </a:cubicBezTo>
                <a:cubicBezTo>
                  <a:pt x="61" y="150"/>
                  <a:pt x="63" y="152"/>
                  <a:pt x="66" y="154"/>
                </a:cubicBezTo>
                <a:cubicBezTo>
                  <a:pt x="67" y="156"/>
                  <a:pt x="69" y="157"/>
                  <a:pt x="70" y="158"/>
                </a:cubicBezTo>
                <a:cubicBezTo>
                  <a:pt x="67" y="160"/>
                  <a:pt x="64" y="162"/>
                  <a:pt x="61" y="164"/>
                </a:cubicBezTo>
                <a:close/>
                <a:moveTo>
                  <a:pt x="74" y="156"/>
                </a:moveTo>
                <a:cubicBezTo>
                  <a:pt x="72" y="154"/>
                  <a:pt x="69" y="153"/>
                  <a:pt x="67" y="151"/>
                </a:cubicBezTo>
                <a:cubicBezTo>
                  <a:pt x="65" y="149"/>
                  <a:pt x="62" y="147"/>
                  <a:pt x="60" y="145"/>
                </a:cubicBezTo>
                <a:cubicBezTo>
                  <a:pt x="62" y="142"/>
                  <a:pt x="63" y="139"/>
                  <a:pt x="65" y="136"/>
                </a:cubicBezTo>
                <a:cubicBezTo>
                  <a:pt x="71" y="141"/>
                  <a:pt x="77" y="146"/>
                  <a:pt x="84" y="149"/>
                </a:cubicBezTo>
                <a:cubicBezTo>
                  <a:pt x="80" y="152"/>
                  <a:pt x="77" y="154"/>
                  <a:pt x="74" y="156"/>
                </a:cubicBezTo>
                <a:close/>
                <a:moveTo>
                  <a:pt x="95" y="142"/>
                </a:moveTo>
                <a:cubicBezTo>
                  <a:pt x="92" y="144"/>
                  <a:pt x="90" y="145"/>
                  <a:pt x="87" y="147"/>
                </a:cubicBezTo>
                <a:cubicBezTo>
                  <a:pt x="80" y="142"/>
                  <a:pt x="73" y="137"/>
                  <a:pt x="67" y="133"/>
                </a:cubicBezTo>
                <a:cubicBezTo>
                  <a:pt x="68" y="131"/>
                  <a:pt x="68" y="129"/>
                  <a:pt x="69" y="127"/>
                </a:cubicBezTo>
                <a:cubicBezTo>
                  <a:pt x="70" y="126"/>
                  <a:pt x="70" y="123"/>
                  <a:pt x="69" y="121"/>
                </a:cubicBezTo>
                <a:cubicBezTo>
                  <a:pt x="51" y="107"/>
                  <a:pt x="34" y="92"/>
                  <a:pt x="18" y="76"/>
                </a:cubicBezTo>
                <a:cubicBezTo>
                  <a:pt x="19" y="76"/>
                  <a:pt x="20" y="76"/>
                  <a:pt x="21" y="76"/>
                </a:cubicBezTo>
                <a:cubicBezTo>
                  <a:pt x="46" y="98"/>
                  <a:pt x="71" y="120"/>
                  <a:pt x="97" y="141"/>
                </a:cubicBezTo>
                <a:cubicBezTo>
                  <a:pt x="96" y="141"/>
                  <a:pt x="96" y="141"/>
                  <a:pt x="95" y="142"/>
                </a:cubicBezTo>
                <a:close/>
                <a:moveTo>
                  <a:pt x="116" y="182"/>
                </a:moveTo>
                <a:cubicBezTo>
                  <a:pt x="111" y="170"/>
                  <a:pt x="107" y="158"/>
                  <a:pt x="103" y="146"/>
                </a:cubicBezTo>
                <a:cubicBezTo>
                  <a:pt x="109" y="151"/>
                  <a:pt x="116" y="156"/>
                  <a:pt x="122" y="161"/>
                </a:cubicBezTo>
                <a:cubicBezTo>
                  <a:pt x="120" y="168"/>
                  <a:pt x="118" y="175"/>
                  <a:pt x="116" y="182"/>
                </a:cubicBezTo>
                <a:close/>
                <a:moveTo>
                  <a:pt x="124" y="157"/>
                </a:moveTo>
                <a:cubicBezTo>
                  <a:pt x="93" y="129"/>
                  <a:pt x="60" y="102"/>
                  <a:pt x="27" y="77"/>
                </a:cubicBezTo>
                <a:cubicBezTo>
                  <a:pt x="31" y="77"/>
                  <a:pt x="35" y="78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69" y="102"/>
                  <a:pt x="97" y="125"/>
                  <a:pt x="126" y="148"/>
                </a:cubicBezTo>
                <a:cubicBezTo>
                  <a:pt x="125" y="151"/>
                  <a:pt x="124" y="154"/>
                  <a:pt x="124" y="157"/>
                </a:cubicBezTo>
                <a:close/>
                <a:moveTo>
                  <a:pt x="127" y="144"/>
                </a:moveTo>
                <a:cubicBezTo>
                  <a:pt x="102" y="121"/>
                  <a:pt x="75" y="100"/>
                  <a:pt x="48" y="81"/>
                </a:cubicBezTo>
                <a:cubicBezTo>
                  <a:pt x="53" y="82"/>
                  <a:pt x="59" y="85"/>
                  <a:pt x="64" y="87"/>
                </a:cubicBezTo>
                <a:cubicBezTo>
                  <a:pt x="68" y="89"/>
                  <a:pt x="70" y="87"/>
                  <a:pt x="71" y="84"/>
                </a:cubicBezTo>
                <a:cubicBezTo>
                  <a:pt x="91" y="101"/>
                  <a:pt x="111" y="117"/>
                  <a:pt x="131" y="133"/>
                </a:cubicBezTo>
                <a:cubicBezTo>
                  <a:pt x="130" y="137"/>
                  <a:pt x="129" y="141"/>
                  <a:pt x="127" y="144"/>
                </a:cubicBezTo>
                <a:close/>
                <a:moveTo>
                  <a:pt x="138" y="128"/>
                </a:moveTo>
                <a:cubicBezTo>
                  <a:pt x="136" y="127"/>
                  <a:pt x="134" y="128"/>
                  <a:pt x="133" y="129"/>
                </a:cubicBezTo>
                <a:cubicBezTo>
                  <a:pt x="113" y="112"/>
                  <a:pt x="92" y="96"/>
                  <a:pt x="72" y="79"/>
                </a:cubicBezTo>
                <a:cubicBezTo>
                  <a:pt x="72" y="78"/>
                  <a:pt x="72" y="78"/>
                  <a:pt x="72" y="77"/>
                </a:cubicBezTo>
                <a:cubicBezTo>
                  <a:pt x="72" y="73"/>
                  <a:pt x="72" y="69"/>
                  <a:pt x="72" y="66"/>
                </a:cubicBezTo>
                <a:cubicBezTo>
                  <a:pt x="86" y="79"/>
                  <a:pt x="101" y="91"/>
                  <a:pt x="117" y="103"/>
                </a:cubicBezTo>
                <a:cubicBezTo>
                  <a:pt x="130" y="113"/>
                  <a:pt x="142" y="125"/>
                  <a:pt x="157" y="133"/>
                </a:cubicBezTo>
                <a:cubicBezTo>
                  <a:pt x="150" y="132"/>
                  <a:pt x="144" y="130"/>
                  <a:pt x="138" y="128"/>
                </a:cubicBezTo>
                <a:close/>
                <a:moveTo>
                  <a:pt x="167" y="136"/>
                </a:moveTo>
                <a:cubicBezTo>
                  <a:pt x="168" y="135"/>
                  <a:pt x="168" y="134"/>
                  <a:pt x="167" y="133"/>
                </a:cubicBezTo>
                <a:cubicBezTo>
                  <a:pt x="153" y="119"/>
                  <a:pt x="136" y="109"/>
                  <a:pt x="121" y="98"/>
                </a:cubicBezTo>
                <a:cubicBezTo>
                  <a:pt x="105" y="85"/>
                  <a:pt x="88" y="72"/>
                  <a:pt x="72" y="60"/>
                </a:cubicBezTo>
                <a:cubicBezTo>
                  <a:pt x="72" y="54"/>
                  <a:pt x="72" y="48"/>
                  <a:pt x="72" y="43"/>
                </a:cubicBezTo>
                <a:cubicBezTo>
                  <a:pt x="108" y="74"/>
                  <a:pt x="142" y="106"/>
                  <a:pt x="178" y="137"/>
                </a:cubicBezTo>
                <a:cubicBezTo>
                  <a:pt x="174" y="137"/>
                  <a:pt x="171" y="136"/>
                  <a:pt x="167" y="136"/>
                </a:cubicBezTo>
                <a:close/>
                <a:moveTo>
                  <a:pt x="188" y="138"/>
                </a:moveTo>
                <a:cubicBezTo>
                  <a:pt x="152" y="102"/>
                  <a:pt x="112" y="69"/>
                  <a:pt x="72" y="37"/>
                </a:cubicBezTo>
                <a:cubicBezTo>
                  <a:pt x="72" y="30"/>
                  <a:pt x="73" y="23"/>
                  <a:pt x="73" y="16"/>
                </a:cubicBezTo>
                <a:cubicBezTo>
                  <a:pt x="81" y="25"/>
                  <a:pt x="89" y="34"/>
                  <a:pt x="97" y="43"/>
                </a:cubicBezTo>
                <a:cubicBezTo>
                  <a:pt x="101" y="49"/>
                  <a:pt x="108" y="60"/>
                  <a:pt x="116" y="62"/>
                </a:cubicBezTo>
                <a:cubicBezTo>
                  <a:pt x="117" y="62"/>
                  <a:pt x="117" y="62"/>
                  <a:pt x="118" y="62"/>
                </a:cubicBezTo>
                <a:cubicBezTo>
                  <a:pt x="126" y="68"/>
                  <a:pt x="134" y="75"/>
                  <a:pt x="141" y="81"/>
                </a:cubicBezTo>
                <a:cubicBezTo>
                  <a:pt x="146" y="84"/>
                  <a:pt x="150" y="89"/>
                  <a:pt x="155" y="92"/>
                </a:cubicBezTo>
                <a:cubicBezTo>
                  <a:pt x="155" y="93"/>
                  <a:pt x="154" y="94"/>
                  <a:pt x="154" y="94"/>
                </a:cubicBezTo>
                <a:cubicBezTo>
                  <a:pt x="153" y="96"/>
                  <a:pt x="153" y="99"/>
                  <a:pt x="155" y="100"/>
                </a:cubicBezTo>
                <a:cubicBezTo>
                  <a:pt x="167" y="114"/>
                  <a:pt x="180" y="127"/>
                  <a:pt x="194" y="139"/>
                </a:cubicBezTo>
                <a:cubicBezTo>
                  <a:pt x="192" y="139"/>
                  <a:pt x="190" y="138"/>
                  <a:pt x="188" y="1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F59B3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58" name="Freeform 5">
            <a:extLst>
              <a:ext uri="{FF2B5EF4-FFF2-40B4-BE49-F238E27FC236}">
                <a16:creationId xmlns:a16="http://schemas.microsoft.com/office/drawing/2014/main" id="{DE3CC4B7-8D1D-4968-8C59-85636E0A86AB}"/>
              </a:ext>
            </a:extLst>
          </p:cNvPr>
          <p:cNvSpPr>
            <a:spLocks noEditPoints="1"/>
          </p:cNvSpPr>
          <p:nvPr/>
        </p:nvSpPr>
        <p:spPr bwMode="auto">
          <a:xfrm>
            <a:off x="9725524" y="727898"/>
            <a:ext cx="406122" cy="385539"/>
          </a:xfrm>
          <a:custGeom>
            <a:avLst/>
            <a:gdLst>
              <a:gd name="T0" fmla="*/ 168 w 214"/>
              <a:gd name="T1" fmla="*/ 88 h 203"/>
              <a:gd name="T2" fmla="*/ 185 w 214"/>
              <a:gd name="T3" fmla="*/ 29 h 203"/>
              <a:gd name="T4" fmla="*/ 122 w 214"/>
              <a:gd name="T5" fmla="*/ 52 h 203"/>
              <a:gd name="T6" fmla="*/ 65 w 214"/>
              <a:gd name="T7" fmla="*/ 6 h 203"/>
              <a:gd name="T8" fmla="*/ 7 w 214"/>
              <a:gd name="T9" fmla="*/ 67 h 203"/>
              <a:gd name="T10" fmla="*/ 28 w 214"/>
              <a:gd name="T11" fmla="*/ 100 h 203"/>
              <a:gd name="T12" fmla="*/ 29 w 214"/>
              <a:gd name="T13" fmla="*/ 183 h 203"/>
              <a:gd name="T14" fmla="*/ 95 w 214"/>
              <a:gd name="T15" fmla="*/ 154 h 203"/>
              <a:gd name="T16" fmla="*/ 121 w 214"/>
              <a:gd name="T17" fmla="*/ 197 h 203"/>
              <a:gd name="T18" fmla="*/ 208 w 214"/>
              <a:gd name="T19" fmla="*/ 149 h 203"/>
              <a:gd name="T20" fmla="*/ 171 w 214"/>
              <a:gd name="T21" fmla="*/ 59 h 203"/>
              <a:gd name="T22" fmla="*/ 179 w 214"/>
              <a:gd name="T23" fmla="*/ 41 h 203"/>
              <a:gd name="T24" fmla="*/ 144 w 214"/>
              <a:gd name="T25" fmla="*/ 54 h 203"/>
              <a:gd name="T26" fmla="*/ 169 w 214"/>
              <a:gd name="T27" fmla="*/ 64 h 203"/>
              <a:gd name="T28" fmla="*/ 143 w 214"/>
              <a:gd name="T29" fmla="*/ 54 h 203"/>
              <a:gd name="T30" fmla="*/ 138 w 214"/>
              <a:gd name="T31" fmla="*/ 56 h 203"/>
              <a:gd name="T32" fmla="*/ 158 w 214"/>
              <a:gd name="T33" fmla="*/ 86 h 203"/>
              <a:gd name="T34" fmla="*/ 125 w 214"/>
              <a:gd name="T35" fmla="*/ 61 h 203"/>
              <a:gd name="T36" fmla="*/ 45 w 214"/>
              <a:gd name="T37" fmla="*/ 173 h 203"/>
              <a:gd name="T38" fmla="*/ 59 w 214"/>
              <a:gd name="T39" fmla="*/ 164 h 203"/>
              <a:gd name="T40" fmla="*/ 45 w 214"/>
              <a:gd name="T41" fmla="*/ 173 h 203"/>
              <a:gd name="T42" fmla="*/ 61 w 214"/>
              <a:gd name="T43" fmla="*/ 162 h 203"/>
              <a:gd name="T44" fmla="*/ 59 w 214"/>
              <a:gd name="T45" fmla="*/ 148 h 203"/>
              <a:gd name="T46" fmla="*/ 70 w 214"/>
              <a:gd name="T47" fmla="*/ 158 h 203"/>
              <a:gd name="T48" fmla="*/ 74 w 214"/>
              <a:gd name="T49" fmla="*/ 156 h 203"/>
              <a:gd name="T50" fmla="*/ 60 w 214"/>
              <a:gd name="T51" fmla="*/ 145 h 203"/>
              <a:gd name="T52" fmla="*/ 84 w 214"/>
              <a:gd name="T53" fmla="*/ 149 h 203"/>
              <a:gd name="T54" fmla="*/ 95 w 214"/>
              <a:gd name="T55" fmla="*/ 142 h 203"/>
              <a:gd name="T56" fmla="*/ 67 w 214"/>
              <a:gd name="T57" fmla="*/ 133 h 203"/>
              <a:gd name="T58" fmla="*/ 69 w 214"/>
              <a:gd name="T59" fmla="*/ 121 h 203"/>
              <a:gd name="T60" fmla="*/ 21 w 214"/>
              <a:gd name="T61" fmla="*/ 76 h 203"/>
              <a:gd name="T62" fmla="*/ 95 w 214"/>
              <a:gd name="T63" fmla="*/ 142 h 203"/>
              <a:gd name="T64" fmla="*/ 103 w 214"/>
              <a:gd name="T65" fmla="*/ 146 h 203"/>
              <a:gd name="T66" fmla="*/ 116 w 214"/>
              <a:gd name="T67" fmla="*/ 182 h 203"/>
              <a:gd name="T68" fmla="*/ 27 w 214"/>
              <a:gd name="T69" fmla="*/ 77 h 203"/>
              <a:gd name="T70" fmla="*/ 39 w 214"/>
              <a:gd name="T71" fmla="*/ 79 h 203"/>
              <a:gd name="T72" fmla="*/ 124 w 214"/>
              <a:gd name="T73" fmla="*/ 157 h 203"/>
              <a:gd name="T74" fmla="*/ 48 w 214"/>
              <a:gd name="T75" fmla="*/ 81 h 203"/>
              <a:gd name="T76" fmla="*/ 71 w 214"/>
              <a:gd name="T77" fmla="*/ 84 h 203"/>
              <a:gd name="T78" fmla="*/ 127 w 214"/>
              <a:gd name="T79" fmla="*/ 144 h 203"/>
              <a:gd name="T80" fmla="*/ 133 w 214"/>
              <a:gd name="T81" fmla="*/ 129 h 203"/>
              <a:gd name="T82" fmla="*/ 72 w 214"/>
              <a:gd name="T83" fmla="*/ 77 h 203"/>
              <a:gd name="T84" fmla="*/ 117 w 214"/>
              <a:gd name="T85" fmla="*/ 103 h 203"/>
              <a:gd name="T86" fmla="*/ 138 w 214"/>
              <a:gd name="T87" fmla="*/ 128 h 203"/>
              <a:gd name="T88" fmla="*/ 167 w 214"/>
              <a:gd name="T89" fmla="*/ 133 h 203"/>
              <a:gd name="T90" fmla="*/ 72 w 214"/>
              <a:gd name="T91" fmla="*/ 60 h 203"/>
              <a:gd name="T92" fmla="*/ 178 w 214"/>
              <a:gd name="T93" fmla="*/ 137 h 203"/>
              <a:gd name="T94" fmla="*/ 188 w 214"/>
              <a:gd name="T95" fmla="*/ 138 h 203"/>
              <a:gd name="T96" fmla="*/ 73 w 214"/>
              <a:gd name="T97" fmla="*/ 16 h 203"/>
              <a:gd name="T98" fmla="*/ 116 w 214"/>
              <a:gd name="T99" fmla="*/ 62 h 203"/>
              <a:gd name="T100" fmla="*/ 141 w 214"/>
              <a:gd name="T101" fmla="*/ 81 h 203"/>
              <a:gd name="T102" fmla="*/ 154 w 214"/>
              <a:gd name="T103" fmla="*/ 94 h 203"/>
              <a:gd name="T104" fmla="*/ 194 w 214"/>
              <a:gd name="T105" fmla="*/ 13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203">
                <a:moveTo>
                  <a:pt x="210" y="140"/>
                </a:moveTo>
                <a:cubicBezTo>
                  <a:pt x="196" y="129"/>
                  <a:pt x="162" y="108"/>
                  <a:pt x="168" y="88"/>
                </a:cubicBezTo>
                <a:cubicBezTo>
                  <a:pt x="174" y="70"/>
                  <a:pt x="185" y="53"/>
                  <a:pt x="191" y="35"/>
                </a:cubicBezTo>
                <a:cubicBezTo>
                  <a:pt x="192" y="31"/>
                  <a:pt x="189" y="27"/>
                  <a:pt x="185" y="29"/>
                </a:cubicBezTo>
                <a:cubicBezTo>
                  <a:pt x="175" y="32"/>
                  <a:pt x="164" y="36"/>
                  <a:pt x="154" y="40"/>
                </a:cubicBezTo>
                <a:cubicBezTo>
                  <a:pt x="146" y="43"/>
                  <a:pt x="130" y="53"/>
                  <a:pt x="122" y="52"/>
                </a:cubicBezTo>
                <a:cubicBezTo>
                  <a:pt x="105" y="50"/>
                  <a:pt x="84" y="15"/>
                  <a:pt x="73" y="3"/>
                </a:cubicBezTo>
                <a:cubicBezTo>
                  <a:pt x="70" y="0"/>
                  <a:pt x="66" y="2"/>
                  <a:pt x="65" y="6"/>
                </a:cubicBezTo>
                <a:cubicBezTo>
                  <a:pt x="63" y="30"/>
                  <a:pt x="63" y="53"/>
                  <a:pt x="66" y="77"/>
                </a:cubicBezTo>
                <a:cubicBezTo>
                  <a:pt x="47" y="69"/>
                  <a:pt x="27" y="65"/>
                  <a:pt x="7" y="67"/>
                </a:cubicBezTo>
                <a:cubicBezTo>
                  <a:pt x="2" y="67"/>
                  <a:pt x="0" y="72"/>
                  <a:pt x="3" y="75"/>
                </a:cubicBezTo>
                <a:cubicBezTo>
                  <a:pt x="11" y="84"/>
                  <a:pt x="19" y="92"/>
                  <a:pt x="28" y="100"/>
                </a:cubicBezTo>
                <a:cubicBezTo>
                  <a:pt x="34" y="105"/>
                  <a:pt x="52" y="116"/>
                  <a:pt x="55" y="123"/>
                </a:cubicBezTo>
                <a:cubicBezTo>
                  <a:pt x="61" y="138"/>
                  <a:pt x="36" y="169"/>
                  <a:pt x="29" y="183"/>
                </a:cubicBezTo>
                <a:cubicBezTo>
                  <a:pt x="27" y="188"/>
                  <a:pt x="31" y="192"/>
                  <a:pt x="36" y="190"/>
                </a:cubicBezTo>
                <a:cubicBezTo>
                  <a:pt x="56" y="179"/>
                  <a:pt x="76" y="167"/>
                  <a:pt x="95" y="154"/>
                </a:cubicBezTo>
                <a:cubicBezTo>
                  <a:pt x="100" y="169"/>
                  <a:pt x="106" y="184"/>
                  <a:pt x="112" y="199"/>
                </a:cubicBezTo>
                <a:cubicBezTo>
                  <a:pt x="114" y="203"/>
                  <a:pt x="120" y="201"/>
                  <a:pt x="121" y="197"/>
                </a:cubicBezTo>
                <a:cubicBezTo>
                  <a:pt x="127" y="178"/>
                  <a:pt x="133" y="158"/>
                  <a:pt x="139" y="139"/>
                </a:cubicBezTo>
                <a:cubicBezTo>
                  <a:pt x="162" y="146"/>
                  <a:pt x="184" y="149"/>
                  <a:pt x="208" y="149"/>
                </a:cubicBezTo>
                <a:cubicBezTo>
                  <a:pt x="213" y="149"/>
                  <a:pt x="214" y="142"/>
                  <a:pt x="210" y="140"/>
                </a:cubicBezTo>
                <a:close/>
                <a:moveTo>
                  <a:pt x="171" y="59"/>
                </a:moveTo>
                <a:cubicBezTo>
                  <a:pt x="167" y="56"/>
                  <a:pt x="163" y="52"/>
                  <a:pt x="158" y="49"/>
                </a:cubicBezTo>
                <a:cubicBezTo>
                  <a:pt x="165" y="46"/>
                  <a:pt x="172" y="44"/>
                  <a:pt x="179" y="41"/>
                </a:cubicBezTo>
                <a:cubicBezTo>
                  <a:pt x="176" y="47"/>
                  <a:pt x="174" y="53"/>
                  <a:pt x="171" y="59"/>
                </a:cubicBezTo>
                <a:close/>
                <a:moveTo>
                  <a:pt x="144" y="54"/>
                </a:moveTo>
                <a:cubicBezTo>
                  <a:pt x="147" y="53"/>
                  <a:pt x="151" y="51"/>
                  <a:pt x="154" y="50"/>
                </a:cubicBezTo>
                <a:cubicBezTo>
                  <a:pt x="159" y="55"/>
                  <a:pt x="164" y="59"/>
                  <a:pt x="169" y="64"/>
                </a:cubicBezTo>
                <a:cubicBezTo>
                  <a:pt x="168" y="66"/>
                  <a:pt x="167" y="69"/>
                  <a:pt x="166" y="72"/>
                </a:cubicBezTo>
                <a:cubicBezTo>
                  <a:pt x="158" y="67"/>
                  <a:pt x="150" y="61"/>
                  <a:pt x="143" y="54"/>
                </a:cubicBezTo>
                <a:cubicBezTo>
                  <a:pt x="144" y="54"/>
                  <a:pt x="144" y="54"/>
                  <a:pt x="144" y="54"/>
                </a:cubicBezTo>
                <a:close/>
                <a:moveTo>
                  <a:pt x="138" y="56"/>
                </a:moveTo>
                <a:cubicBezTo>
                  <a:pt x="145" y="65"/>
                  <a:pt x="153" y="72"/>
                  <a:pt x="163" y="77"/>
                </a:cubicBezTo>
                <a:cubicBezTo>
                  <a:pt x="162" y="80"/>
                  <a:pt x="160" y="83"/>
                  <a:pt x="158" y="86"/>
                </a:cubicBezTo>
                <a:cubicBezTo>
                  <a:pt x="154" y="83"/>
                  <a:pt x="149" y="80"/>
                  <a:pt x="145" y="76"/>
                </a:cubicBezTo>
                <a:cubicBezTo>
                  <a:pt x="138" y="71"/>
                  <a:pt x="131" y="66"/>
                  <a:pt x="125" y="61"/>
                </a:cubicBezTo>
                <a:cubicBezTo>
                  <a:pt x="129" y="60"/>
                  <a:pt x="134" y="58"/>
                  <a:pt x="138" y="56"/>
                </a:cubicBezTo>
                <a:close/>
                <a:moveTo>
                  <a:pt x="45" y="173"/>
                </a:moveTo>
                <a:cubicBezTo>
                  <a:pt x="48" y="169"/>
                  <a:pt x="50" y="164"/>
                  <a:pt x="53" y="160"/>
                </a:cubicBezTo>
                <a:cubicBezTo>
                  <a:pt x="55" y="161"/>
                  <a:pt x="57" y="163"/>
                  <a:pt x="59" y="164"/>
                </a:cubicBezTo>
                <a:cubicBezTo>
                  <a:pt x="59" y="165"/>
                  <a:pt x="59" y="165"/>
                  <a:pt x="60" y="165"/>
                </a:cubicBezTo>
                <a:cubicBezTo>
                  <a:pt x="55" y="168"/>
                  <a:pt x="50" y="170"/>
                  <a:pt x="45" y="173"/>
                </a:cubicBezTo>
                <a:close/>
                <a:moveTo>
                  <a:pt x="61" y="164"/>
                </a:moveTo>
                <a:cubicBezTo>
                  <a:pt x="62" y="163"/>
                  <a:pt x="62" y="162"/>
                  <a:pt x="61" y="162"/>
                </a:cubicBezTo>
                <a:cubicBezTo>
                  <a:pt x="59" y="160"/>
                  <a:pt x="57" y="158"/>
                  <a:pt x="55" y="156"/>
                </a:cubicBezTo>
                <a:cubicBezTo>
                  <a:pt x="56" y="153"/>
                  <a:pt x="57" y="151"/>
                  <a:pt x="59" y="148"/>
                </a:cubicBezTo>
                <a:cubicBezTo>
                  <a:pt x="61" y="150"/>
                  <a:pt x="63" y="152"/>
                  <a:pt x="66" y="154"/>
                </a:cubicBezTo>
                <a:cubicBezTo>
                  <a:pt x="67" y="156"/>
                  <a:pt x="69" y="157"/>
                  <a:pt x="70" y="158"/>
                </a:cubicBezTo>
                <a:cubicBezTo>
                  <a:pt x="67" y="160"/>
                  <a:pt x="64" y="162"/>
                  <a:pt x="61" y="164"/>
                </a:cubicBezTo>
                <a:close/>
                <a:moveTo>
                  <a:pt x="74" y="156"/>
                </a:moveTo>
                <a:cubicBezTo>
                  <a:pt x="72" y="154"/>
                  <a:pt x="69" y="153"/>
                  <a:pt x="67" y="151"/>
                </a:cubicBezTo>
                <a:cubicBezTo>
                  <a:pt x="65" y="149"/>
                  <a:pt x="62" y="147"/>
                  <a:pt x="60" y="145"/>
                </a:cubicBezTo>
                <a:cubicBezTo>
                  <a:pt x="62" y="142"/>
                  <a:pt x="63" y="139"/>
                  <a:pt x="65" y="136"/>
                </a:cubicBezTo>
                <a:cubicBezTo>
                  <a:pt x="71" y="141"/>
                  <a:pt x="77" y="146"/>
                  <a:pt x="84" y="149"/>
                </a:cubicBezTo>
                <a:cubicBezTo>
                  <a:pt x="80" y="152"/>
                  <a:pt x="77" y="154"/>
                  <a:pt x="74" y="156"/>
                </a:cubicBezTo>
                <a:close/>
                <a:moveTo>
                  <a:pt x="95" y="142"/>
                </a:moveTo>
                <a:cubicBezTo>
                  <a:pt x="92" y="144"/>
                  <a:pt x="90" y="145"/>
                  <a:pt x="87" y="147"/>
                </a:cubicBezTo>
                <a:cubicBezTo>
                  <a:pt x="80" y="142"/>
                  <a:pt x="73" y="137"/>
                  <a:pt x="67" y="133"/>
                </a:cubicBezTo>
                <a:cubicBezTo>
                  <a:pt x="68" y="131"/>
                  <a:pt x="68" y="129"/>
                  <a:pt x="69" y="127"/>
                </a:cubicBezTo>
                <a:cubicBezTo>
                  <a:pt x="70" y="126"/>
                  <a:pt x="70" y="123"/>
                  <a:pt x="69" y="121"/>
                </a:cubicBezTo>
                <a:cubicBezTo>
                  <a:pt x="51" y="107"/>
                  <a:pt x="34" y="92"/>
                  <a:pt x="18" y="76"/>
                </a:cubicBezTo>
                <a:cubicBezTo>
                  <a:pt x="19" y="76"/>
                  <a:pt x="20" y="76"/>
                  <a:pt x="21" y="76"/>
                </a:cubicBezTo>
                <a:cubicBezTo>
                  <a:pt x="46" y="98"/>
                  <a:pt x="71" y="120"/>
                  <a:pt x="97" y="141"/>
                </a:cubicBezTo>
                <a:cubicBezTo>
                  <a:pt x="96" y="141"/>
                  <a:pt x="96" y="141"/>
                  <a:pt x="95" y="142"/>
                </a:cubicBezTo>
                <a:close/>
                <a:moveTo>
                  <a:pt x="116" y="182"/>
                </a:moveTo>
                <a:cubicBezTo>
                  <a:pt x="111" y="170"/>
                  <a:pt x="107" y="158"/>
                  <a:pt x="103" y="146"/>
                </a:cubicBezTo>
                <a:cubicBezTo>
                  <a:pt x="109" y="151"/>
                  <a:pt x="116" y="156"/>
                  <a:pt x="122" y="161"/>
                </a:cubicBezTo>
                <a:cubicBezTo>
                  <a:pt x="120" y="168"/>
                  <a:pt x="118" y="175"/>
                  <a:pt x="116" y="182"/>
                </a:cubicBezTo>
                <a:close/>
                <a:moveTo>
                  <a:pt x="124" y="157"/>
                </a:moveTo>
                <a:cubicBezTo>
                  <a:pt x="93" y="129"/>
                  <a:pt x="60" y="102"/>
                  <a:pt x="27" y="77"/>
                </a:cubicBezTo>
                <a:cubicBezTo>
                  <a:pt x="31" y="77"/>
                  <a:pt x="35" y="78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69" y="102"/>
                  <a:pt x="97" y="125"/>
                  <a:pt x="126" y="148"/>
                </a:cubicBezTo>
                <a:cubicBezTo>
                  <a:pt x="125" y="151"/>
                  <a:pt x="124" y="154"/>
                  <a:pt x="124" y="157"/>
                </a:cubicBezTo>
                <a:close/>
                <a:moveTo>
                  <a:pt x="127" y="144"/>
                </a:moveTo>
                <a:cubicBezTo>
                  <a:pt x="102" y="121"/>
                  <a:pt x="75" y="100"/>
                  <a:pt x="48" y="81"/>
                </a:cubicBezTo>
                <a:cubicBezTo>
                  <a:pt x="53" y="82"/>
                  <a:pt x="59" y="85"/>
                  <a:pt x="64" y="87"/>
                </a:cubicBezTo>
                <a:cubicBezTo>
                  <a:pt x="68" y="89"/>
                  <a:pt x="70" y="87"/>
                  <a:pt x="71" y="84"/>
                </a:cubicBezTo>
                <a:cubicBezTo>
                  <a:pt x="91" y="101"/>
                  <a:pt x="111" y="117"/>
                  <a:pt x="131" y="133"/>
                </a:cubicBezTo>
                <a:cubicBezTo>
                  <a:pt x="130" y="137"/>
                  <a:pt x="129" y="141"/>
                  <a:pt x="127" y="144"/>
                </a:cubicBezTo>
                <a:close/>
                <a:moveTo>
                  <a:pt x="138" y="128"/>
                </a:moveTo>
                <a:cubicBezTo>
                  <a:pt x="136" y="127"/>
                  <a:pt x="134" y="128"/>
                  <a:pt x="133" y="129"/>
                </a:cubicBezTo>
                <a:cubicBezTo>
                  <a:pt x="113" y="112"/>
                  <a:pt x="92" y="96"/>
                  <a:pt x="72" y="79"/>
                </a:cubicBezTo>
                <a:cubicBezTo>
                  <a:pt x="72" y="78"/>
                  <a:pt x="72" y="78"/>
                  <a:pt x="72" y="77"/>
                </a:cubicBezTo>
                <a:cubicBezTo>
                  <a:pt x="72" y="73"/>
                  <a:pt x="72" y="69"/>
                  <a:pt x="72" y="66"/>
                </a:cubicBezTo>
                <a:cubicBezTo>
                  <a:pt x="86" y="79"/>
                  <a:pt x="101" y="91"/>
                  <a:pt x="117" y="103"/>
                </a:cubicBezTo>
                <a:cubicBezTo>
                  <a:pt x="130" y="113"/>
                  <a:pt x="142" y="125"/>
                  <a:pt x="157" y="133"/>
                </a:cubicBezTo>
                <a:cubicBezTo>
                  <a:pt x="150" y="132"/>
                  <a:pt x="144" y="130"/>
                  <a:pt x="138" y="128"/>
                </a:cubicBezTo>
                <a:close/>
                <a:moveTo>
                  <a:pt x="167" y="136"/>
                </a:moveTo>
                <a:cubicBezTo>
                  <a:pt x="168" y="135"/>
                  <a:pt x="168" y="134"/>
                  <a:pt x="167" y="133"/>
                </a:cubicBezTo>
                <a:cubicBezTo>
                  <a:pt x="153" y="119"/>
                  <a:pt x="136" y="109"/>
                  <a:pt x="121" y="98"/>
                </a:cubicBezTo>
                <a:cubicBezTo>
                  <a:pt x="105" y="85"/>
                  <a:pt x="88" y="72"/>
                  <a:pt x="72" y="60"/>
                </a:cubicBezTo>
                <a:cubicBezTo>
                  <a:pt x="72" y="54"/>
                  <a:pt x="72" y="48"/>
                  <a:pt x="72" y="43"/>
                </a:cubicBezTo>
                <a:cubicBezTo>
                  <a:pt x="108" y="74"/>
                  <a:pt x="142" y="106"/>
                  <a:pt x="178" y="137"/>
                </a:cubicBezTo>
                <a:cubicBezTo>
                  <a:pt x="174" y="137"/>
                  <a:pt x="171" y="136"/>
                  <a:pt x="167" y="136"/>
                </a:cubicBezTo>
                <a:close/>
                <a:moveTo>
                  <a:pt x="188" y="138"/>
                </a:moveTo>
                <a:cubicBezTo>
                  <a:pt x="152" y="102"/>
                  <a:pt x="112" y="69"/>
                  <a:pt x="72" y="37"/>
                </a:cubicBezTo>
                <a:cubicBezTo>
                  <a:pt x="72" y="30"/>
                  <a:pt x="73" y="23"/>
                  <a:pt x="73" y="16"/>
                </a:cubicBezTo>
                <a:cubicBezTo>
                  <a:pt x="81" y="25"/>
                  <a:pt x="89" y="34"/>
                  <a:pt x="97" y="43"/>
                </a:cubicBezTo>
                <a:cubicBezTo>
                  <a:pt x="101" y="49"/>
                  <a:pt x="108" y="60"/>
                  <a:pt x="116" y="62"/>
                </a:cubicBezTo>
                <a:cubicBezTo>
                  <a:pt x="117" y="62"/>
                  <a:pt x="117" y="62"/>
                  <a:pt x="118" y="62"/>
                </a:cubicBezTo>
                <a:cubicBezTo>
                  <a:pt x="126" y="68"/>
                  <a:pt x="134" y="75"/>
                  <a:pt x="141" y="81"/>
                </a:cubicBezTo>
                <a:cubicBezTo>
                  <a:pt x="146" y="84"/>
                  <a:pt x="150" y="89"/>
                  <a:pt x="155" y="92"/>
                </a:cubicBezTo>
                <a:cubicBezTo>
                  <a:pt x="155" y="93"/>
                  <a:pt x="154" y="94"/>
                  <a:pt x="154" y="94"/>
                </a:cubicBezTo>
                <a:cubicBezTo>
                  <a:pt x="153" y="96"/>
                  <a:pt x="153" y="99"/>
                  <a:pt x="155" y="100"/>
                </a:cubicBezTo>
                <a:cubicBezTo>
                  <a:pt x="167" y="114"/>
                  <a:pt x="180" y="127"/>
                  <a:pt x="194" y="139"/>
                </a:cubicBezTo>
                <a:cubicBezTo>
                  <a:pt x="192" y="139"/>
                  <a:pt x="190" y="138"/>
                  <a:pt x="188" y="1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F59B3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59" name="Freeform 5">
            <a:extLst>
              <a:ext uri="{FF2B5EF4-FFF2-40B4-BE49-F238E27FC236}">
                <a16:creationId xmlns:a16="http://schemas.microsoft.com/office/drawing/2014/main" id="{83920650-4651-481A-9D37-31516F35CF6E}"/>
              </a:ext>
            </a:extLst>
          </p:cNvPr>
          <p:cNvSpPr>
            <a:spLocks noEditPoints="1"/>
          </p:cNvSpPr>
          <p:nvPr/>
        </p:nvSpPr>
        <p:spPr bwMode="auto">
          <a:xfrm>
            <a:off x="10404324" y="381140"/>
            <a:ext cx="406122" cy="385539"/>
          </a:xfrm>
          <a:custGeom>
            <a:avLst/>
            <a:gdLst>
              <a:gd name="T0" fmla="*/ 168 w 214"/>
              <a:gd name="T1" fmla="*/ 88 h 203"/>
              <a:gd name="T2" fmla="*/ 185 w 214"/>
              <a:gd name="T3" fmla="*/ 29 h 203"/>
              <a:gd name="T4" fmla="*/ 122 w 214"/>
              <a:gd name="T5" fmla="*/ 52 h 203"/>
              <a:gd name="T6" fmla="*/ 65 w 214"/>
              <a:gd name="T7" fmla="*/ 6 h 203"/>
              <a:gd name="T8" fmla="*/ 7 w 214"/>
              <a:gd name="T9" fmla="*/ 67 h 203"/>
              <a:gd name="T10" fmla="*/ 28 w 214"/>
              <a:gd name="T11" fmla="*/ 100 h 203"/>
              <a:gd name="T12" fmla="*/ 29 w 214"/>
              <a:gd name="T13" fmla="*/ 183 h 203"/>
              <a:gd name="T14" fmla="*/ 95 w 214"/>
              <a:gd name="T15" fmla="*/ 154 h 203"/>
              <a:gd name="T16" fmla="*/ 121 w 214"/>
              <a:gd name="T17" fmla="*/ 197 h 203"/>
              <a:gd name="T18" fmla="*/ 208 w 214"/>
              <a:gd name="T19" fmla="*/ 149 h 203"/>
              <a:gd name="T20" fmla="*/ 171 w 214"/>
              <a:gd name="T21" fmla="*/ 59 h 203"/>
              <a:gd name="T22" fmla="*/ 179 w 214"/>
              <a:gd name="T23" fmla="*/ 41 h 203"/>
              <a:gd name="T24" fmla="*/ 144 w 214"/>
              <a:gd name="T25" fmla="*/ 54 h 203"/>
              <a:gd name="T26" fmla="*/ 169 w 214"/>
              <a:gd name="T27" fmla="*/ 64 h 203"/>
              <a:gd name="T28" fmla="*/ 143 w 214"/>
              <a:gd name="T29" fmla="*/ 54 h 203"/>
              <a:gd name="T30" fmla="*/ 138 w 214"/>
              <a:gd name="T31" fmla="*/ 56 h 203"/>
              <a:gd name="T32" fmla="*/ 158 w 214"/>
              <a:gd name="T33" fmla="*/ 86 h 203"/>
              <a:gd name="T34" fmla="*/ 125 w 214"/>
              <a:gd name="T35" fmla="*/ 61 h 203"/>
              <a:gd name="T36" fmla="*/ 45 w 214"/>
              <a:gd name="T37" fmla="*/ 173 h 203"/>
              <a:gd name="T38" fmla="*/ 59 w 214"/>
              <a:gd name="T39" fmla="*/ 164 h 203"/>
              <a:gd name="T40" fmla="*/ 45 w 214"/>
              <a:gd name="T41" fmla="*/ 173 h 203"/>
              <a:gd name="T42" fmla="*/ 61 w 214"/>
              <a:gd name="T43" fmla="*/ 162 h 203"/>
              <a:gd name="T44" fmla="*/ 59 w 214"/>
              <a:gd name="T45" fmla="*/ 148 h 203"/>
              <a:gd name="T46" fmla="*/ 70 w 214"/>
              <a:gd name="T47" fmla="*/ 158 h 203"/>
              <a:gd name="T48" fmla="*/ 74 w 214"/>
              <a:gd name="T49" fmla="*/ 156 h 203"/>
              <a:gd name="T50" fmla="*/ 60 w 214"/>
              <a:gd name="T51" fmla="*/ 145 h 203"/>
              <a:gd name="T52" fmla="*/ 84 w 214"/>
              <a:gd name="T53" fmla="*/ 149 h 203"/>
              <a:gd name="T54" fmla="*/ 95 w 214"/>
              <a:gd name="T55" fmla="*/ 142 h 203"/>
              <a:gd name="T56" fmla="*/ 67 w 214"/>
              <a:gd name="T57" fmla="*/ 133 h 203"/>
              <a:gd name="T58" fmla="*/ 69 w 214"/>
              <a:gd name="T59" fmla="*/ 121 h 203"/>
              <a:gd name="T60" fmla="*/ 21 w 214"/>
              <a:gd name="T61" fmla="*/ 76 h 203"/>
              <a:gd name="T62" fmla="*/ 95 w 214"/>
              <a:gd name="T63" fmla="*/ 142 h 203"/>
              <a:gd name="T64" fmla="*/ 103 w 214"/>
              <a:gd name="T65" fmla="*/ 146 h 203"/>
              <a:gd name="T66" fmla="*/ 116 w 214"/>
              <a:gd name="T67" fmla="*/ 182 h 203"/>
              <a:gd name="T68" fmla="*/ 27 w 214"/>
              <a:gd name="T69" fmla="*/ 77 h 203"/>
              <a:gd name="T70" fmla="*/ 39 w 214"/>
              <a:gd name="T71" fmla="*/ 79 h 203"/>
              <a:gd name="T72" fmla="*/ 124 w 214"/>
              <a:gd name="T73" fmla="*/ 157 h 203"/>
              <a:gd name="T74" fmla="*/ 48 w 214"/>
              <a:gd name="T75" fmla="*/ 81 h 203"/>
              <a:gd name="T76" fmla="*/ 71 w 214"/>
              <a:gd name="T77" fmla="*/ 84 h 203"/>
              <a:gd name="T78" fmla="*/ 127 w 214"/>
              <a:gd name="T79" fmla="*/ 144 h 203"/>
              <a:gd name="T80" fmla="*/ 133 w 214"/>
              <a:gd name="T81" fmla="*/ 129 h 203"/>
              <a:gd name="T82" fmla="*/ 72 w 214"/>
              <a:gd name="T83" fmla="*/ 77 h 203"/>
              <a:gd name="T84" fmla="*/ 117 w 214"/>
              <a:gd name="T85" fmla="*/ 103 h 203"/>
              <a:gd name="T86" fmla="*/ 138 w 214"/>
              <a:gd name="T87" fmla="*/ 128 h 203"/>
              <a:gd name="T88" fmla="*/ 167 w 214"/>
              <a:gd name="T89" fmla="*/ 133 h 203"/>
              <a:gd name="T90" fmla="*/ 72 w 214"/>
              <a:gd name="T91" fmla="*/ 60 h 203"/>
              <a:gd name="T92" fmla="*/ 178 w 214"/>
              <a:gd name="T93" fmla="*/ 137 h 203"/>
              <a:gd name="T94" fmla="*/ 188 w 214"/>
              <a:gd name="T95" fmla="*/ 138 h 203"/>
              <a:gd name="T96" fmla="*/ 73 w 214"/>
              <a:gd name="T97" fmla="*/ 16 h 203"/>
              <a:gd name="T98" fmla="*/ 116 w 214"/>
              <a:gd name="T99" fmla="*/ 62 h 203"/>
              <a:gd name="T100" fmla="*/ 141 w 214"/>
              <a:gd name="T101" fmla="*/ 81 h 203"/>
              <a:gd name="T102" fmla="*/ 154 w 214"/>
              <a:gd name="T103" fmla="*/ 94 h 203"/>
              <a:gd name="T104" fmla="*/ 194 w 214"/>
              <a:gd name="T105" fmla="*/ 13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203">
                <a:moveTo>
                  <a:pt x="210" y="140"/>
                </a:moveTo>
                <a:cubicBezTo>
                  <a:pt x="196" y="129"/>
                  <a:pt x="162" y="108"/>
                  <a:pt x="168" y="88"/>
                </a:cubicBezTo>
                <a:cubicBezTo>
                  <a:pt x="174" y="70"/>
                  <a:pt x="185" y="53"/>
                  <a:pt x="191" y="35"/>
                </a:cubicBezTo>
                <a:cubicBezTo>
                  <a:pt x="192" y="31"/>
                  <a:pt x="189" y="27"/>
                  <a:pt x="185" y="29"/>
                </a:cubicBezTo>
                <a:cubicBezTo>
                  <a:pt x="175" y="32"/>
                  <a:pt x="164" y="36"/>
                  <a:pt x="154" y="40"/>
                </a:cubicBezTo>
                <a:cubicBezTo>
                  <a:pt x="146" y="43"/>
                  <a:pt x="130" y="53"/>
                  <a:pt x="122" y="52"/>
                </a:cubicBezTo>
                <a:cubicBezTo>
                  <a:pt x="105" y="50"/>
                  <a:pt x="84" y="15"/>
                  <a:pt x="73" y="3"/>
                </a:cubicBezTo>
                <a:cubicBezTo>
                  <a:pt x="70" y="0"/>
                  <a:pt x="66" y="2"/>
                  <a:pt x="65" y="6"/>
                </a:cubicBezTo>
                <a:cubicBezTo>
                  <a:pt x="63" y="30"/>
                  <a:pt x="63" y="53"/>
                  <a:pt x="66" y="77"/>
                </a:cubicBezTo>
                <a:cubicBezTo>
                  <a:pt x="47" y="69"/>
                  <a:pt x="27" y="65"/>
                  <a:pt x="7" y="67"/>
                </a:cubicBezTo>
                <a:cubicBezTo>
                  <a:pt x="2" y="67"/>
                  <a:pt x="0" y="72"/>
                  <a:pt x="3" y="75"/>
                </a:cubicBezTo>
                <a:cubicBezTo>
                  <a:pt x="11" y="84"/>
                  <a:pt x="19" y="92"/>
                  <a:pt x="28" y="100"/>
                </a:cubicBezTo>
                <a:cubicBezTo>
                  <a:pt x="34" y="105"/>
                  <a:pt x="52" y="116"/>
                  <a:pt x="55" y="123"/>
                </a:cubicBezTo>
                <a:cubicBezTo>
                  <a:pt x="61" y="138"/>
                  <a:pt x="36" y="169"/>
                  <a:pt x="29" y="183"/>
                </a:cubicBezTo>
                <a:cubicBezTo>
                  <a:pt x="27" y="188"/>
                  <a:pt x="31" y="192"/>
                  <a:pt x="36" y="190"/>
                </a:cubicBezTo>
                <a:cubicBezTo>
                  <a:pt x="56" y="179"/>
                  <a:pt x="76" y="167"/>
                  <a:pt x="95" y="154"/>
                </a:cubicBezTo>
                <a:cubicBezTo>
                  <a:pt x="100" y="169"/>
                  <a:pt x="106" y="184"/>
                  <a:pt x="112" y="199"/>
                </a:cubicBezTo>
                <a:cubicBezTo>
                  <a:pt x="114" y="203"/>
                  <a:pt x="120" y="201"/>
                  <a:pt x="121" y="197"/>
                </a:cubicBezTo>
                <a:cubicBezTo>
                  <a:pt x="127" y="178"/>
                  <a:pt x="133" y="158"/>
                  <a:pt x="139" y="139"/>
                </a:cubicBezTo>
                <a:cubicBezTo>
                  <a:pt x="162" y="146"/>
                  <a:pt x="184" y="149"/>
                  <a:pt x="208" y="149"/>
                </a:cubicBezTo>
                <a:cubicBezTo>
                  <a:pt x="213" y="149"/>
                  <a:pt x="214" y="142"/>
                  <a:pt x="210" y="140"/>
                </a:cubicBezTo>
                <a:close/>
                <a:moveTo>
                  <a:pt x="171" y="59"/>
                </a:moveTo>
                <a:cubicBezTo>
                  <a:pt x="167" y="56"/>
                  <a:pt x="163" y="52"/>
                  <a:pt x="158" y="49"/>
                </a:cubicBezTo>
                <a:cubicBezTo>
                  <a:pt x="165" y="46"/>
                  <a:pt x="172" y="44"/>
                  <a:pt x="179" y="41"/>
                </a:cubicBezTo>
                <a:cubicBezTo>
                  <a:pt x="176" y="47"/>
                  <a:pt x="174" y="53"/>
                  <a:pt x="171" y="59"/>
                </a:cubicBezTo>
                <a:close/>
                <a:moveTo>
                  <a:pt x="144" y="54"/>
                </a:moveTo>
                <a:cubicBezTo>
                  <a:pt x="147" y="53"/>
                  <a:pt x="151" y="51"/>
                  <a:pt x="154" y="50"/>
                </a:cubicBezTo>
                <a:cubicBezTo>
                  <a:pt x="159" y="55"/>
                  <a:pt x="164" y="59"/>
                  <a:pt x="169" y="64"/>
                </a:cubicBezTo>
                <a:cubicBezTo>
                  <a:pt x="168" y="66"/>
                  <a:pt x="167" y="69"/>
                  <a:pt x="166" y="72"/>
                </a:cubicBezTo>
                <a:cubicBezTo>
                  <a:pt x="158" y="67"/>
                  <a:pt x="150" y="61"/>
                  <a:pt x="143" y="54"/>
                </a:cubicBezTo>
                <a:cubicBezTo>
                  <a:pt x="144" y="54"/>
                  <a:pt x="144" y="54"/>
                  <a:pt x="144" y="54"/>
                </a:cubicBezTo>
                <a:close/>
                <a:moveTo>
                  <a:pt x="138" y="56"/>
                </a:moveTo>
                <a:cubicBezTo>
                  <a:pt x="145" y="65"/>
                  <a:pt x="153" y="72"/>
                  <a:pt x="163" y="77"/>
                </a:cubicBezTo>
                <a:cubicBezTo>
                  <a:pt x="162" y="80"/>
                  <a:pt x="160" y="83"/>
                  <a:pt x="158" y="86"/>
                </a:cubicBezTo>
                <a:cubicBezTo>
                  <a:pt x="154" y="83"/>
                  <a:pt x="149" y="80"/>
                  <a:pt x="145" y="76"/>
                </a:cubicBezTo>
                <a:cubicBezTo>
                  <a:pt x="138" y="71"/>
                  <a:pt x="131" y="66"/>
                  <a:pt x="125" y="61"/>
                </a:cubicBezTo>
                <a:cubicBezTo>
                  <a:pt x="129" y="60"/>
                  <a:pt x="134" y="58"/>
                  <a:pt x="138" y="56"/>
                </a:cubicBezTo>
                <a:close/>
                <a:moveTo>
                  <a:pt x="45" y="173"/>
                </a:moveTo>
                <a:cubicBezTo>
                  <a:pt x="48" y="169"/>
                  <a:pt x="50" y="164"/>
                  <a:pt x="53" y="160"/>
                </a:cubicBezTo>
                <a:cubicBezTo>
                  <a:pt x="55" y="161"/>
                  <a:pt x="57" y="163"/>
                  <a:pt x="59" y="164"/>
                </a:cubicBezTo>
                <a:cubicBezTo>
                  <a:pt x="59" y="165"/>
                  <a:pt x="59" y="165"/>
                  <a:pt x="60" y="165"/>
                </a:cubicBezTo>
                <a:cubicBezTo>
                  <a:pt x="55" y="168"/>
                  <a:pt x="50" y="170"/>
                  <a:pt x="45" y="173"/>
                </a:cubicBezTo>
                <a:close/>
                <a:moveTo>
                  <a:pt x="61" y="164"/>
                </a:moveTo>
                <a:cubicBezTo>
                  <a:pt x="62" y="163"/>
                  <a:pt x="62" y="162"/>
                  <a:pt x="61" y="162"/>
                </a:cubicBezTo>
                <a:cubicBezTo>
                  <a:pt x="59" y="160"/>
                  <a:pt x="57" y="158"/>
                  <a:pt x="55" y="156"/>
                </a:cubicBezTo>
                <a:cubicBezTo>
                  <a:pt x="56" y="153"/>
                  <a:pt x="57" y="151"/>
                  <a:pt x="59" y="148"/>
                </a:cubicBezTo>
                <a:cubicBezTo>
                  <a:pt x="61" y="150"/>
                  <a:pt x="63" y="152"/>
                  <a:pt x="66" y="154"/>
                </a:cubicBezTo>
                <a:cubicBezTo>
                  <a:pt x="67" y="156"/>
                  <a:pt x="69" y="157"/>
                  <a:pt x="70" y="158"/>
                </a:cubicBezTo>
                <a:cubicBezTo>
                  <a:pt x="67" y="160"/>
                  <a:pt x="64" y="162"/>
                  <a:pt x="61" y="164"/>
                </a:cubicBezTo>
                <a:close/>
                <a:moveTo>
                  <a:pt x="74" y="156"/>
                </a:moveTo>
                <a:cubicBezTo>
                  <a:pt x="72" y="154"/>
                  <a:pt x="69" y="153"/>
                  <a:pt x="67" y="151"/>
                </a:cubicBezTo>
                <a:cubicBezTo>
                  <a:pt x="65" y="149"/>
                  <a:pt x="62" y="147"/>
                  <a:pt x="60" y="145"/>
                </a:cubicBezTo>
                <a:cubicBezTo>
                  <a:pt x="62" y="142"/>
                  <a:pt x="63" y="139"/>
                  <a:pt x="65" y="136"/>
                </a:cubicBezTo>
                <a:cubicBezTo>
                  <a:pt x="71" y="141"/>
                  <a:pt x="77" y="146"/>
                  <a:pt x="84" y="149"/>
                </a:cubicBezTo>
                <a:cubicBezTo>
                  <a:pt x="80" y="152"/>
                  <a:pt x="77" y="154"/>
                  <a:pt x="74" y="156"/>
                </a:cubicBezTo>
                <a:close/>
                <a:moveTo>
                  <a:pt x="95" y="142"/>
                </a:moveTo>
                <a:cubicBezTo>
                  <a:pt x="92" y="144"/>
                  <a:pt x="90" y="145"/>
                  <a:pt x="87" y="147"/>
                </a:cubicBezTo>
                <a:cubicBezTo>
                  <a:pt x="80" y="142"/>
                  <a:pt x="73" y="137"/>
                  <a:pt x="67" y="133"/>
                </a:cubicBezTo>
                <a:cubicBezTo>
                  <a:pt x="68" y="131"/>
                  <a:pt x="68" y="129"/>
                  <a:pt x="69" y="127"/>
                </a:cubicBezTo>
                <a:cubicBezTo>
                  <a:pt x="70" y="126"/>
                  <a:pt x="70" y="123"/>
                  <a:pt x="69" y="121"/>
                </a:cubicBezTo>
                <a:cubicBezTo>
                  <a:pt x="51" y="107"/>
                  <a:pt x="34" y="92"/>
                  <a:pt x="18" y="76"/>
                </a:cubicBezTo>
                <a:cubicBezTo>
                  <a:pt x="19" y="76"/>
                  <a:pt x="20" y="76"/>
                  <a:pt x="21" y="76"/>
                </a:cubicBezTo>
                <a:cubicBezTo>
                  <a:pt x="46" y="98"/>
                  <a:pt x="71" y="120"/>
                  <a:pt x="97" y="141"/>
                </a:cubicBezTo>
                <a:cubicBezTo>
                  <a:pt x="96" y="141"/>
                  <a:pt x="96" y="141"/>
                  <a:pt x="95" y="142"/>
                </a:cubicBezTo>
                <a:close/>
                <a:moveTo>
                  <a:pt x="116" y="182"/>
                </a:moveTo>
                <a:cubicBezTo>
                  <a:pt x="111" y="170"/>
                  <a:pt x="107" y="158"/>
                  <a:pt x="103" y="146"/>
                </a:cubicBezTo>
                <a:cubicBezTo>
                  <a:pt x="109" y="151"/>
                  <a:pt x="116" y="156"/>
                  <a:pt x="122" y="161"/>
                </a:cubicBezTo>
                <a:cubicBezTo>
                  <a:pt x="120" y="168"/>
                  <a:pt x="118" y="175"/>
                  <a:pt x="116" y="182"/>
                </a:cubicBezTo>
                <a:close/>
                <a:moveTo>
                  <a:pt x="124" y="157"/>
                </a:moveTo>
                <a:cubicBezTo>
                  <a:pt x="93" y="129"/>
                  <a:pt x="60" y="102"/>
                  <a:pt x="27" y="77"/>
                </a:cubicBezTo>
                <a:cubicBezTo>
                  <a:pt x="31" y="77"/>
                  <a:pt x="35" y="78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69" y="102"/>
                  <a:pt x="97" y="125"/>
                  <a:pt x="126" y="148"/>
                </a:cubicBezTo>
                <a:cubicBezTo>
                  <a:pt x="125" y="151"/>
                  <a:pt x="124" y="154"/>
                  <a:pt x="124" y="157"/>
                </a:cubicBezTo>
                <a:close/>
                <a:moveTo>
                  <a:pt x="127" y="144"/>
                </a:moveTo>
                <a:cubicBezTo>
                  <a:pt x="102" y="121"/>
                  <a:pt x="75" y="100"/>
                  <a:pt x="48" y="81"/>
                </a:cubicBezTo>
                <a:cubicBezTo>
                  <a:pt x="53" y="82"/>
                  <a:pt x="59" y="85"/>
                  <a:pt x="64" y="87"/>
                </a:cubicBezTo>
                <a:cubicBezTo>
                  <a:pt x="68" y="89"/>
                  <a:pt x="70" y="87"/>
                  <a:pt x="71" y="84"/>
                </a:cubicBezTo>
                <a:cubicBezTo>
                  <a:pt x="91" y="101"/>
                  <a:pt x="111" y="117"/>
                  <a:pt x="131" y="133"/>
                </a:cubicBezTo>
                <a:cubicBezTo>
                  <a:pt x="130" y="137"/>
                  <a:pt x="129" y="141"/>
                  <a:pt x="127" y="144"/>
                </a:cubicBezTo>
                <a:close/>
                <a:moveTo>
                  <a:pt x="138" y="128"/>
                </a:moveTo>
                <a:cubicBezTo>
                  <a:pt x="136" y="127"/>
                  <a:pt x="134" y="128"/>
                  <a:pt x="133" y="129"/>
                </a:cubicBezTo>
                <a:cubicBezTo>
                  <a:pt x="113" y="112"/>
                  <a:pt x="92" y="96"/>
                  <a:pt x="72" y="79"/>
                </a:cubicBezTo>
                <a:cubicBezTo>
                  <a:pt x="72" y="78"/>
                  <a:pt x="72" y="78"/>
                  <a:pt x="72" y="77"/>
                </a:cubicBezTo>
                <a:cubicBezTo>
                  <a:pt x="72" y="73"/>
                  <a:pt x="72" y="69"/>
                  <a:pt x="72" y="66"/>
                </a:cubicBezTo>
                <a:cubicBezTo>
                  <a:pt x="86" y="79"/>
                  <a:pt x="101" y="91"/>
                  <a:pt x="117" y="103"/>
                </a:cubicBezTo>
                <a:cubicBezTo>
                  <a:pt x="130" y="113"/>
                  <a:pt x="142" y="125"/>
                  <a:pt x="157" y="133"/>
                </a:cubicBezTo>
                <a:cubicBezTo>
                  <a:pt x="150" y="132"/>
                  <a:pt x="144" y="130"/>
                  <a:pt x="138" y="128"/>
                </a:cubicBezTo>
                <a:close/>
                <a:moveTo>
                  <a:pt x="167" y="136"/>
                </a:moveTo>
                <a:cubicBezTo>
                  <a:pt x="168" y="135"/>
                  <a:pt x="168" y="134"/>
                  <a:pt x="167" y="133"/>
                </a:cubicBezTo>
                <a:cubicBezTo>
                  <a:pt x="153" y="119"/>
                  <a:pt x="136" y="109"/>
                  <a:pt x="121" y="98"/>
                </a:cubicBezTo>
                <a:cubicBezTo>
                  <a:pt x="105" y="85"/>
                  <a:pt x="88" y="72"/>
                  <a:pt x="72" y="60"/>
                </a:cubicBezTo>
                <a:cubicBezTo>
                  <a:pt x="72" y="54"/>
                  <a:pt x="72" y="48"/>
                  <a:pt x="72" y="43"/>
                </a:cubicBezTo>
                <a:cubicBezTo>
                  <a:pt x="108" y="74"/>
                  <a:pt x="142" y="106"/>
                  <a:pt x="178" y="137"/>
                </a:cubicBezTo>
                <a:cubicBezTo>
                  <a:pt x="174" y="137"/>
                  <a:pt x="171" y="136"/>
                  <a:pt x="167" y="136"/>
                </a:cubicBezTo>
                <a:close/>
                <a:moveTo>
                  <a:pt x="188" y="138"/>
                </a:moveTo>
                <a:cubicBezTo>
                  <a:pt x="152" y="102"/>
                  <a:pt x="112" y="69"/>
                  <a:pt x="72" y="37"/>
                </a:cubicBezTo>
                <a:cubicBezTo>
                  <a:pt x="72" y="30"/>
                  <a:pt x="73" y="23"/>
                  <a:pt x="73" y="16"/>
                </a:cubicBezTo>
                <a:cubicBezTo>
                  <a:pt x="81" y="25"/>
                  <a:pt x="89" y="34"/>
                  <a:pt x="97" y="43"/>
                </a:cubicBezTo>
                <a:cubicBezTo>
                  <a:pt x="101" y="49"/>
                  <a:pt x="108" y="60"/>
                  <a:pt x="116" y="62"/>
                </a:cubicBezTo>
                <a:cubicBezTo>
                  <a:pt x="117" y="62"/>
                  <a:pt x="117" y="62"/>
                  <a:pt x="118" y="62"/>
                </a:cubicBezTo>
                <a:cubicBezTo>
                  <a:pt x="126" y="68"/>
                  <a:pt x="134" y="75"/>
                  <a:pt x="141" y="81"/>
                </a:cubicBezTo>
                <a:cubicBezTo>
                  <a:pt x="146" y="84"/>
                  <a:pt x="150" y="89"/>
                  <a:pt x="155" y="92"/>
                </a:cubicBezTo>
                <a:cubicBezTo>
                  <a:pt x="155" y="93"/>
                  <a:pt x="154" y="94"/>
                  <a:pt x="154" y="94"/>
                </a:cubicBezTo>
                <a:cubicBezTo>
                  <a:pt x="153" y="96"/>
                  <a:pt x="153" y="99"/>
                  <a:pt x="155" y="100"/>
                </a:cubicBezTo>
                <a:cubicBezTo>
                  <a:pt x="167" y="114"/>
                  <a:pt x="180" y="127"/>
                  <a:pt x="194" y="139"/>
                </a:cubicBezTo>
                <a:cubicBezTo>
                  <a:pt x="192" y="139"/>
                  <a:pt x="190" y="138"/>
                  <a:pt x="188" y="1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F59B3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0" name="Text Box 6">
            <a:extLst>
              <a:ext uri="{FF2B5EF4-FFF2-40B4-BE49-F238E27FC236}">
                <a16:creationId xmlns:a16="http://schemas.microsoft.com/office/drawing/2014/main" id="{A00379E4-D54A-4E9C-8FA2-510DFA71F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7392" y="1530741"/>
            <a:ext cx="59298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探究学习如何验证勾股定理？</a:t>
            </a:r>
          </a:p>
        </p:txBody>
      </p:sp>
      <p:sp>
        <p:nvSpPr>
          <p:cNvPr id="61" name="Text Box 6">
            <a:extLst>
              <a:ext uri="{FF2B5EF4-FFF2-40B4-BE49-F238E27FC236}">
                <a16:creationId xmlns:a16="http://schemas.microsoft.com/office/drawing/2014/main" id="{BAC2C5B8-B669-4A91-BFFA-1BFA3B319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7392" y="2809454"/>
            <a:ext cx="81853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探究学习这个定理的逆命题是什么？逆命题是否正确呢？</a:t>
            </a:r>
          </a:p>
        </p:txBody>
      </p:sp>
      <p:sp>
        <p:nvSpPr>
          <p:cNvPr id="62" name="Text Box 6">
            <a:extLst>
              <a:ext uri="{FF2B5EF4-FFF2-40B4-BE49-F238E27FC236}">
                <a16:creationId xmlns:a16="http://schemas.microsoft.com/office/drawing/2014/main" id="{EBDB3DF3-D3C3-4BD5-A970-C352DC69CD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7392" y="4079049"/>
            <a:ext cx="75723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探究学习勾股定理在数学和生活中如何应用？</a:t>
            </a:r>
          </a:p>
        </p:txBody>
      </p:sp>
      <p:sp>
        <p:nvSpPr>
          <p:cNvPr id="63" name="Text Box 6">
            <a:extLst>
              <a:ext uri="{FF2B5EF4-FFF2-40B4-BE49-F238E27FC236}">
                <a16:creationId xmlns:a16="http://schemas.microsoft.com/office/drawing/2014/main" id="{14B3BB42-C841-4704-8D2A-6FBD08EA45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明晰学习方向</a:t>
            </a:r>
          </a:p>
        </p:txBody>
      </p:sp>
      <p:sp>
        <p:nvSpPr>
          <p:cNvPr id="64" name="Text Box 6">
            <a:extLst>
              <a:ext uri="{FF2B5EF4-FFF2-40B4-BE49-F238E27FC236}">
                <a16:creationId xmlns:a16="http://schemas.microsoft.com/office/drawing/2014/main" id="{8143722E-CCD5-45F6-83CD-E7E62A030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9966" y="3233757"/>
            <a:ext cx="674675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到线段两端距离相等的点在线段的垂直平分线上。</a:t>
            </a:r>
          </a:p>
        </p:txBody>
      </p:sp>
      <p:sp>
        <p:nvSpPr>
          <p:cNvPr id="65" name="Text Box 6">
            <a:extLst>
              <a:ext uri="{FF2B5EF4-FFF2-40B4-BE49-F238E27FC236}">
                <a16:creationId xmlns:a16="http://schemas.microsoft.com/office/drawing/2014/main" id="{2087D6A4-76C9-48C6-9AB0-7AD26BA10F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4949" y="2463966"/>
            <a:ext cx="65651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线段垂直平分线上的点到线段两端的距离相等。</a:t>
            </a:r>
          </a:p>
        </p:txBody>
      </p:sp>
      <p:sp>
        <p:nvSpPr>
          <p:cNvPr id="66" name="Text Box 6">
            <a:extLst>
              <a:ext uri="{FF2B5EF4-FFF2-40B4-BE49-F238E27FC236}">
                <a16:creationId xmlns:a16="http://schemas.microsoft.com/office/drawing/2014/main" id="{21C6AE2D-8341-4E6D-9702-A4D2E2837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4551" y="2879165"/>
            <a:ext cx="104589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zh-CN" altLang="en-US" b="0" dirty="0">
                <a:solidFill>
                  <a:srgbClr val="FF0000"/>
                </a:solidFill>
                <a:latin typeface="+mj-ea"/>
                <a:ea typeface="+mj-ea"/>
                <a:cs typeface="+mn-ea"/>
                <a:sym typeface="+mn-lt"/>
              </a:rPr>
              <a:t>互逆</a:t>
            </a:r>
          </a:p>
        </p:txBody>
      </p:sp>
      <p:sp>
        <p:nvSpPr>
          <p:cNvPr id="68" name="Freeform 5">
            <a:extLst>
              <a:ext uri="{FF2B5EF4-FFF2-40B4-BE49-F238E27FC236}">
                <a16:creationId xmlns:a16="http://schemas.microsoft.com/office/drawing/2014/main" id="{AEDF89DB-E4FE-4737-BF7C-7111506979EB}"/>
              </a:ext>
            </a:extLst>
          </p:cNvPr>
          <p:cNvSpPr>
            <a:spLocks noEditPoints="1"/>
          </p:cNvSpPr>
          <p:nvPr/>
        </p:nvSpPr>
        <p:spPr bwMode="auto">
          <a:xfrm>
            <a:off x="11096677" y="675067"/>
            <a:ext cx="406122" cy="385539"/>
          </a:xfrm>
          <a:custGeom>
            <a:avLst/>
            <a:gdLst>
              <a:gd name="T0" fmla="*/ 168 w 214"/>
              <a:gd name="T1" fmla="*/ 88 h 203"/>
              <a:gd name="T2" fmla="*/ 185 w 214"/>
              <a:gd name="T3" fmla="*/ 29 h 203"/>
              <a:gd name="T4" fmla="*/ 122 w 214"/>
              <a:gd name="T5" fmla="*/ 52 h 203"/>
              <a:gd name="T6" fmla="*/ 65 w 214"/>
              <a:gd name="T7" fmla="*/ 6 h 203"/>
              <a:gd name="T8" fmla="*/ 7 w 214"/>
              <a:gd name="T9" fmla="*/ 67 h 203"/>
              <a:gd name="T10" fmla="*/ 28 w 214"/>
              <a:gd name="T11" fmla="*/ 100 h 203"/>
              <a:gd name="T12" fmla="*/ 29 w 214"/>
              <a:gd name="T13" fmla="*/ 183 h 203"/>
              <a:gd name="T14" fmla="*/ 95 w 214"/>
              <a:gd name="T15" fmla="*/ 154 h 203"/>
              <a:gd name="T16" fmla="*/ 121 w 214"/>
              <a:gd name="T17" fmla="*/ 197 h 203"/>
              <a:gd name="T18" fmla="*/ 208 w 214"/>
              <a:gd name="T19" fmla="*/ 149 h 203"/>
              <a:gd name="T20" fmla="*/ 171 w 214"/>
              <a:gd name="T21" fmla="*/ 59 h 203"/>
              <a:gd name="T22" fmla="*/ 179 w 214"/>
              <a:gd name="T23" fmla="*/ 41 h 203"/>
              <a:gd name="T24" fmla="*/ 144 w 214"/>
              <a:gd name="T25" fmla="*/ 54 h 203"/>
              <a:gd name="T26" fmla="*/ 169 w 214"/>
              <a:gd name="T27" fmla="*/ 64 h 203"/>
              <a:gd name="T28" fmla="*/ 143 w 214"/>
              <a:gd name="T29" fmla="*/ 54 h 203"/>
              <a:gd name="T30" fmla="*/ 138 w 214"/>
              <a:gd name="T31" fmla="*/ 56 h 203"/>
              <a:gd name="T32" fmla="*/ 158 w 214"/>
              <a:gd name="T33" fmla="*/ 86 h 203"/>
              <a:gd name="T34" fmla="*/ 125 w 214"/>
              <a:gd name="T35" fmla="*/ 61 h 203"/>
              <a:gd name="T36" fmla="*/ 45 w 214"/>
              <a:gd name="T37" fmla="*/ 173 h 203"/>
              <a:gd name="T38" fmla="*/ 59 w 214"/>
              <a:gd name="T39" fmla="*/ 164 h 203"/>
              <a:gd name="T40" fmla="*/ 45 w 214"/>
              <a:gd name="T41" fmla="*/ 173 h 203"/>
              <a:gd name="T42" fmla="*/ 61 w 214"/>
              <a:gd name="T43" fmla="*/ 162 h 203"/>
              <a:gd name="T44" fmla="*/ 59 w 214"/>
              <a:gd name="T45" fmla="*/ 148 h 203"/>
              <a:gd name="T46" fmla="*/ 70 w 214"/>
              <a:gd name="T47" fmla="*/ 158 h 203"/>
              <a:gd name="T48" fmla="*/ 74 w 214"/>
              <a:gd name="T49" fmla="*/ 156 h 203"/>
              <a:gd name="T50" fmla="*/ 60 w 214"/>
              <a:gd name="T51" fmla="*/ 145 h 203"/>
              <a:gd name="T52" fmla="*/ 84 w 214"/>
              <a:gd name="T53" fmla="*/ 149 h 203"/>
              <a:gd name="T54" fmla="*/ 95 w 214"/>
              <a:gd name="T55" fmla="*/ 142 h 203"/>
              <a:gd name="T56" fmla="*/ 67 w 214"/>
              <a:gd name="T57" fmla="*/ 133 h 203"/>
              <a:gd name="T58" fmla="*/ 69 w 214"/>
              <a:gd name="T59" fmla="*/ 121 h 203"/>
              <a:gd name="T60" fmla="*/ 21 w 214"/>
              <a:gd name="T61" fmla="*/ 76 h 203"/>
              <a:gd name="T62" fmla="*/ 95 w 214"/>
              <a:gd name="T63" fmla="*/ 142 h 203"/>
              <a:gd name="T64" fmla="*/ 103 w 214"/>
              <a:gd name="T65" fmla="*/ 146 h 203"/>
              <a:gd name="T66" fmla="*/ 116 w 214"/>
              <a:gd name="T67" fmla="*/ 182 h 203"/>
              <a:gd name="T68" fmla="*/ 27 w 214"/>
              <a:gd name="T69" fmla="*/ 77 h 203"/>
              <a:gd name="T70" fmla="*/ 39 w 214"/>
              <a:gd name="T71" fmla="*/ 79 h 203"/>
              <a:gd name="T72" fmla="*/ 124 w 214"/>
              <a:gd name="T73" fmla="*/ 157 h 203"/>
              <a:gd name="T74" fmla="*/ 48 w 214"/>
              <a:gd name="T75" fmla="*/ 81 h 203"/>
              <a:gd name="T76" fmla="*/ 71 w 214"/>
              <a:gd name="T77" fmla="*/ 84 h 203"/>
              <a:gd name="T78" fmla="*/ 127 w 214"/>
              <a:gd name="T79" fmla="*/ 144 h 203"/>
              <a:gd name="T80" fmla="*/ 133 w 214"/>
              <a:gd name="T81" fmla="*/ 129 h 203"/>
              <a:gd name="T82" fmla="*/ 72 w 214"/>
              <a:gd name="T83" fmla="*/ 77 h 203"/>
              <a:gd name="T84" fmla="*/ 117 w 214"/>
              <a:gd name="T85" fmla="*/ 103 h 203"/>
              <a:gd name="T86" fmla="*/ 138 w 214"/>
              <a:gd name="T87" fmla="*/ 128 h 203"/>
              <a:gd name="T88" fmla="*/ 167 w 214"/>
              <a:gd name="T89" fmla="*/ 133 h 203"/>
              <a:gd name="T90" fmla="*/ 72 w 214"/>
              <a:gd name="T91" fmla="*/ 60 h 203"/>
              <a:gd name="T92" fmla="*/ 178 w 214"/>
              <a:gd name="T93" fmla="*/ 137 h 203"/>
              <a:gd name="T94" fmla="*/ 188 w 214"/>
              <a:gd name="T95" fmla="*/ 138 h 203"/>
              <a:gd name="T96" fmla="*/ 73 w 214"/>
              <a:gd name="T97" fmla="*/ 16 h 203"/>
              <a:gd name="T98" fmla="*/ 116 w 214"/>
              <a:gd name="T99" fmla="*/ 62 h 203"/>
              <a:gd name="T100" fmla="*/ 141 w 214"/>
              <a:gd name="T101" fmla="*/ 81 h 203"/>
              <a:gd name="T102" fmla="*/ 154 w 214"/>
              <a:gd name="T103" fmla="*/ 94 h 203"/>
              <a:gd name="T104" fmla="*/ 194 w 214"/>
              <a:gd name="T105" fmla="*/ 13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203">
                <a:moveTo>
                  <a:pt x="210" y="140"/>
                </a:moveTo>
                <a:cubicBezTo>
                  <a:pt x="196" y="129"/>
                  <a:pt x="162" y="108"/>
                  <a:pt x="168" y="88"/>
                </a:cubicBezTo>
                <a:cubicBezTo>
                  <a:pt x="174" y="70"/>
                  <a:pt x="185" y="53"/>
                  <a:pt x="191" y="35"/>
                </a:cubicBezTo>
                <a:cubicBezTo>
                  <a:pt x="192" y="31"/>
                  <a:pt x="189" y="27"/>
                  <a:pt x="185" y="29"/>
                </a:cubicBezTo>
                <a:cubicBezTo>
                  <a:pt x="175" y="32"/>
                  <a:pt x="164" y="36"/>
                  <a:pt x="154" y="40"/>
                </a:cubicBezTo>
                <a:cubicBezTo>
                  <a:pt x="146" y="43"/>
                  <a:pt x="130" y="53"/>
                  <a:pt x="122" y="52"/>
                </a:cubicBezTo>
                <a:cubicBezTo>
                  <a:pt x="105" y="50"/>
                  <a:pt x="84" y="15"/>
                  <a:pt x="73" y="3"/>
                </a:cubicBezTo>
                <a:cubicBezTo>
                  <a:pt x="70" y="0"/>
                  <a:pt x="66" y="2"/>
                  <a:pt x="65" y="6"/>
                </a:cubicBezTo>
                <a:cubicBezTo>
                  <a:pt x="63" y="30"/>
                  <a:pt x="63" y="53"/>
                  <a:pt x="66" y="77"/>
                </a:cubicBezTo>
                <a:cubicBezTo>
                  <a:pt x="47" y="69"/>
                  <a:pt x="27" y="65"/>
                  <a:pt x="7" y="67"/>
                </a:cubicBezTo>
                <a:cubicBezTo>
                  <a:pt x="2" y="67"/>
                  <a:pt x="0" y="72"/>
                  <a:pt x="3" y="75"/>
                </a:cubicBezTo>
                <a:cubicBezTo>
                  <a:pt x="11" y="84"/>
                  <a:pt x="19" y="92"/>
                  <a:pt x="28" y="100"/>
                </a:cubicBezTo>
                <a:cubicBezTo>
                  <a:pt x="34" y="105"/>
                  <a:pt x="52" y="116"/>
                  <a:pt x="55" y="123"/>
                </a:cubicBezTo>
                <a:cubicBezTo>
                  <a:pt x="61" y="138"/>
                  <a:pt x="36" y="169"/>
                  <a:pt x="29" y="183"/>
                </a:cubicBezTo>
                <a:cubicBezTo>
                  <a:pt x="27" y="188"/>
                  <a:pt x="31" y="192"/>
                  <a:pt x="36" y="190"/>
                </a:cubicBezTo>
                <a:cubicBezTo>
                  <a:pt x="56" y="179"/>
                  <a:pt x="76" y="167"/>
                  <a:pt x="95" y="154"/>
                </a:cubicBezTo>
                <a:cubicBezTo>
                  <a:pt x="100" y="169"/>
                  <a:pt x="106" y="184"/>
                  <a:pt x="112" y="199"/>
                </a:cubicBezTo>
                <a:cubicBezTo>
                  <a:pt x="114" y="203"/>
                  <a:pt x="120" y="201"/>
                  <a:pt x="121" y="197"/>
                </a:cubicBezTo>
                <a:cubicBezTo>
                  <a:pt x="127" y="178"/>
                  <a:pt x="133" y="158"/>
                  <a:pt x="139" y="139"/>
                </a:cubicBezTo>
                <a:cubicBezTo>
                  <a:pt x="162" y="146"/>
                  <a:pt x="184" y="149"/>
                  <a:pt x="208" y="149"/>
                </a:cubicBezTo>
                <a:cubicBezTo>
                  <a:pt x="213" y="149"/>
                  <a:pt x="214" y="142"/>
                  <a:pt x="210" y="140"/>
                </a:cubicBezTo>
                <a:close/>
                <a:moveTo>
                  <a:pt x="171" y="59"/>
                </a:moveTo>
                <a:cubicBezTo>
                  <a:pt x="167" y="56"/>
                  <a:pt x="163" y="52"/>
                  <a:pt x="158" y="49"/>
                </a:cubicBezTo>
                <a:cubicBezTo>
                  <a:pt x="165" y="46"/>
                  <a:pt x="172" y="44"/>
                  <a:pt x="179" y="41"/>
                </a:cubicBezTo>
                <a:cubicBezTo>
                  <a:pt x="176" y="47"/>
                  <a:pt x="174" y="53"/>
                  <a:pt x="171" y="59"/>
                </a:cubicBezTo>
                <a:close/>
                <a:moveTo>
                  <a:pt x="144" y="54"/>
                </a:moveTo>
                <a:cubicBezTo>
                  <a:pt x="147" y="53"/>
                  <a:pt x="151" y="51"/>
                  <a:pt x="154" y="50"/>
                </a:cubicBezTo>
                <a:cubicBezTo>
                  <a:pt x="159" y="55"/>
                  <a:pt x="164" y="59"/>
                  <a:pt x="169" y="64"/>
                </a:cubicBezTo>
                <a:cubicBezTo>
                  <a:pt x="168" y="66"/>
                  <a:pt x="167" y="69"/>
                  <a:pt x="166" y="72"/>
                </a:cubicBezTo>
                <a:cubicBezTo>
                  <a:pt x="158" y="67"/>
                  <a:pt x="150" y="61"/>
                  <a:pt x="143" y="54"/>
                </a:cubicBezTo>
                <a:cubicBezTo>
                  <a:pt x="144" y="54"/>
                  <a:pt x="144" y="54"/>
                  <a:pt x="144" y="54"/>
                </a:cubicBezTo>
                <a:close/>
                <a:moveTo>
                  <a:pt x="138" y="56"/>
                </a:moveTo>
                <a:cubicBezTo>
                  <a:pt x="145" y="65"/>
                  <a:pt x="153" y="72"/>
                  <a:pt x="163" y="77"/>
                </a:cubicBezTo>
                <a:cubicBezTo>
                  <a:pt x="162" y="80"/>
                  <a:pt x="160" y="83"/>
                  <a:pt x="158" y="86"/>
                </a:cubicBezTo>
                <a:cubicBezTo>
                  <a:pt x="154" y="83"/>
                  <a:pt x="149" y="80"/>
                  <a:pt x="145" y="76"/>
                </a:cubicBezTo>
                <a:cubicBezTo>
                  <a:pt x="138" y="71"/>
                  <a:pt x="131" y="66"/>
                  <a:pt x="125" y="61"/>
                </a:cubicBezTo>
                <a:cubicBezTo>
                  <a:pt x="129" y="60"/>
                  <a:pt x="134" y="58"/>
                  <a:pt x="138" y="56"/>
                </a:cubicBezTo>
                <a:close/>
                <a:moveTo>
                  <a:pt x="45" y="173"/>
                </a:moveTo>
                <a:cubicBezTo>
                  <a:pt x="48" y="169"/>
                  <a:pt x="50" y="164"/>
                  <a:pt x="53" y="160"/>
                </a:cubicBezTo>
                <a:cubicBezTo>
                  <a:pt x="55" y="161"/>
                  <a:pt x="57" y="163"/>
                  <a:pt x="59" y="164"/>
                </a:cubicBezTo>
                <a:cubicBezTo>
                  <a:pt x="59" y="165"/>
                  <a:pt x="59" y="165"/>
                  <a:pt x="60" y="165"/>
                </a:cubicBezTo>
                <a:cubicBezTo>
                  <a:pt x="55" y="168"/>
                  <a:pt x="50" y="170"/>
                  <a:pt x="45" y="173"/>
                </a:cubicBezTo>
                <a:close/>
                <a:moveTo>
                  <a:pt x="61" y="164"/>
                </a:moveTo>
                <a:cubicBezTo>
                  <a:pt x="62" y="163"/>
                  <a:pt x="62" y="162"/>
                  <a:pt x="61" y="162"/>
                </a:cubicBezTo>
                <a:cubicBezTo>
                  <a:pt x="59" y="160"/>
                  <a:pt x="57" y="158"/>
                  <a:pt x="55" y="156"/>
                </a:cubicBezTo>
                <a:cubicBezTo>
                  <a:pt x="56" y="153"/>
                  <a:pt x="57" y="151"/>
                  <a:pt x="59" y="148"/>
                </a:cubicBezTo>
                <a:cubicBezTo>
                  <a:pt x="61" y="150"/>
                  <a:pt x="63" y="152"/>
                  <a:pt x="66" y="154"/>
                </a:cubicBezTo>
                <a:cubicBezTo>
                  <a:pt x="67" y="156"/>
                  <a:pt x="69" y="157"/>
                  <a:pt x="70" y="158"/>
                </a:cubicBezTo>
                <a:cubicBezTo>
                  <a:pt x="67" y="160"/>
                  <a:pt x="64" y="162"/>
                  <a:pt x="61" y="164"/>
                </a:cubicBezTo>
                <a:close/>
                <a:moveTo>
                  <a:pt x="74" y="156"/>
                </a:moveTo>
                <a:cubicBezTo>
                  <a:pt x="72" y="154"/>
                  <a:pt x="69" y="153"/>
                  <a:pt x="67" y="151"/>
                </a:cubicBezTo>
                <a:cubicBezTo>
                  <a:pt x="65" y="149"/>
                  <a:pt x="62" y="147"/>
                  <a:pt x="60" y="145"/>
                </a:cubicBezTo>
                <a:cubicBezTo>
                  <a:pt x="62" y="142"/>
                  <a:pt x="63" y="139"/>
                  <a:pt x="65" y="136"/>
                </a:cubicBezTo>
                <a:cubicBezTo>
                  <a:pt x="71" y="141"/>
                  <a:pt x="77" y="146"/>
                  <a:pt x="84" y="149"/>
                </a:cubicBezTo>
                <a:cubicBezTo>
                  <a:pt x="80" y="152"/>
                  <a:pt x="77" y="154"/>
                  <a:pt x="74" y="156"/>
                </a:cubicBezTo>
                <a:close/>
                <a:moveTo>
                  <a:pt x="95" y="142"/>
                </a:moveTo>
                <a:cubicBezTo>
                  <a:pt x="92" y="144"/>
                  <a:pt x="90" y="145"/>
                  <a:pt x="87" y="147"/>
                </a:cubicBezTo>
                <a:cubicBezTo>
                  <a:pt x="80" y="142"/>
                  <a:pt x="73" y="137"/>
                  <a:pt x="67" y="133"/>
                </a:cubicBezTo>
                <a:cubicBezTo>
                  <a:pt x="68" y="131"/>
                  <a:pt x="68" y="129"/>
                  <a:pt x="69" y="127"/>
                </a:cubicBezTo>
                <a:cubicBezTo>
                  <a:pt x="70" y="126"/>
                  <a:pt x="70" y="123"/>
                  <a:pt x="69" y="121"/>
                </a:cubicBezTo>
                <a:cubicBezTo>
                  <a:pt x="51" y="107"/>
                  <a:pt x="34" y="92"/>
                  <a:pt x="18" y="76"/>
                </a:cubicBezTo>
                <a:cubicBezTo>
                  <a:pt x="19" y="76"/>
                  <a:pt x="20" y="76"/>
                  <a:pt x="21" y="76"/>
                </a:cubicBezTo>
                <a:cubicBezTo>
                  <a:pt x="46" y="98"/>
                  <a:pt x="71" y="120"/>
                  <a:pt x="97" y="141"/>
                </a:cubicBezTo>
                <a:cubicBezTo>
                  <a:pt x="96" y="141"/>
                  <a:pt x="96" y="141"/>
                  <a:pt x="95" y="142"/>
                </a:cubicBezTo>
                <a:close/>
                <a:moveTo>
                  <a:pt x="116" y="182"/>
                </a:moveTo>
                <a:cubicBezTo>
                  <a:pt x="111" y="170"/>
                  <a:pt x="107" y="158"/>
                  <a:pt x="103" y="146"/>
                </a:cubicBezTo>
                <a:cubicBezTo>
                  <a:pt x="109" y="151"/>
                  <a:pt x="116" y="156"/>
                  <a:pt x="122" y="161"/>
                </a:cubicBezTo>
                <a:cubicBezTo>
                  <a:pt x="120" y="168"/>
                  <a:pt x="118" y="175"/>
                  <a:pt x="116" y="182"/>
                </a:cubicBezTo>
                <a:close/>
                <a:moveTo>
                  <a:pt x="124" y="157"/>
                </a:moveTo>
                <a:cubicBezTo>
                  <a:pt x="93" y="129"/>
                  <a:pt x="60" y="102"/>
                  <a:pt x="27" y="77"/>
                </a:cubicBezTo>
                <a:cubicBezTo>
                  <a:pt x="31" y="77"/>
                  <a:pt x="35" y="78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69" y="102"/>
                  <a:pt x="97" y="125"/>
                  <a:pt x="126" y="148"/>
                </a:cubicBezTo>
                <a:cubicBezTo>
                  <a:pt x="125" y="151"/>
                  <a:pt x="124" y="154"/>
                  <a:pt x="124" y="157"/>
                </a:cubicBezTo>
                <a:close/>
                <a:moveTo>
                  <a:pt x="127" y="144"/>
                </a:moveTo>
                <a:cubicBezTo>
                  <a:pt x="102" y="121"/>
                  <a:pt x="75" y="100"/>
                  <a:pt x="48" y="81"/>
                </a:cubicBezTo>
                <a:cubicBezTo>
                  <a:pt x="53" y="82"/>
                  <a:pt x="59" y="85"/>
                  <a:pt x="64" y="87"/>
                </a:cubicBezTo>
                <a:cubicBezTo>
                  <a:pt x="68" y="89"/>
                  <a:pt x="70" y="87"/>
                  <a:pt x="71" y="84"/>
                </a:cubicBezTo>
                <a:cubicBezTo>
                  <a:pt x="91" y="101"/>
                  <a:pt x="111" y="117"/>
                  <a:pt x="131" y="133"/>
                </a:cubicBezTo>
                <a:cubicBezTo>
                  <a:pt x="130" y="137"/>
                  <a:pt x="129" y="141"/>
                  <a:pt x="127" y="144"/>
                </a:cubicBezTo>
                <a:close/>
                <a:moveTo>
                  <a:pt x="138" y="128"/>
                </a:moveTo>
                <a:cubicBezTo>
                  <a:pt x="136" y="127"/>
                  <a:pt x="134" y="128"/>
                  <a:pt x="133" y="129"/>
                </a:cubicBezTo>
                <a:cubicBezTo>
                  <a:pt x="113" y="112"/>
                  <a:pt x="92" y="96"/>
                  <a:pt x="72" y="79"/>
                </a:cubicBezTo>
                <a:cubicBezTo>
                  <a:pt x="72" y="78"/>
                  <a:pt x="72" y="78"/>
                  <a:pt x="72" y="77"/>
                </a:cubicBezTo>
                <a:cubicBezTo>
                  <a:pt x="72" y="73"/>
                  <a:pt x="72" y="69"/>
                  <a:pt x="72" y="66"/>
                </a:cubicBezTo>
                <a:cubicBezTo>
                  <a:pt x="86" y="79"/>
                  <a:pt x="101" y="91"/>
                  <a:pt x="117" y="103"/>
                </a:cubicBezTo>
                <a:cubicBezTo>
                  <a:pt x="130" y="113"/>
                  <a:pt x="142" y="125"/>
                  <a:pt x="157" y="133"/>
                </a:cubicBezTo>
                <a:cubicBezTo>
                  <a:pt x="150" y="132"/>
                  <a:pt x="144" y="130"/>
                  <a:pt x="138" y="128"/>
                </a:cubicBezTo>
                <a:close/>
                <a:moveTo>
                  <a:pt x="167" y="136"/>
                </a:moveTo>
                <a:cubicBezTo>
                  <a:pt x="168" y="135"/>
                  <a:pt x="168" y="134"/>
                  <a:pt x="167" y="133"/>
                </a:cubicBezTo>
                <a:cubicBezTo>
                  <a:pt x="153" y="119"/>
                  <a:pt x="136" y="109"/>
                  <a:pt x="121" y="98"/>
                </a:cubicBezTo>
                <a:cubicBezTo>
                  <a:pt x="105" y="85"/>
                  <a:pt x="88" y="72"/>
                  <a:pt x="72" y="60"/>
                </a:cubicBezTo>
                <a:cubicBezTo>
                  <a:pt x="72" y="54"/>
                  <a:pt x="72" y="48"/>
                  <a:pt x="72" y="43"/>
                </a:cubicBezTo>
                <a:cubicBezTo>
                  <a:pt x="108" y="74"/>
                  <a:pt x="142" y="106"/>
                  <a:pt x="178" y="137"/>
                </a:cubicBezTo>
                <a:cubicBezTo>
                  <a:pt x="174" y="137"/>
                  <a:pt x="171" y="136"/>
                  <a:pt x="167" y="136"/>
                </a:cubicBezTo>
                <a:close/>
                <a:moveTo>
                  <a:pt x="188" y="138"/>
                </a:moveTo>
                <a:cubicBezTo>
                  <a:pt x="152" y="102"/>
                  <a:pt x="112" y="69"/>
                  <a:pt x="72" y="37"/>
                </a:cubicBezTo>
                <a:cubicBezTo>
                  <a:pt x="72" y="30"/>
                  <a:pt x="73" y="23"/>
                  <a:pt x="73" y="16"/>
                </a:cubicBezTo>
                <a:cubicBezTo>
                  <a:pt x="81" y="25"/>
                  <a:pt x="89" y="34"/>
                  <a:pt x="97" y="43"/>
                </a:cubicBezTo>
                <a:cubicBezTo>
                  <a:pt x="101" y="49"/>
                  <a:pt x="108" y="60"/>
                  <a:pt x="116" y="62"/>
                </a:cubicBezTo>
                <a:cubicBezTo>
                  <a:pt x="117" y="62"/>
                  <a:pt x="117" y="62"/>
                  <a:pt x="118" y="62"/>
                </a:cubicBezTo>
                <a:cubicBezTo>
                  <a:pt x="126" y="68"/>
                  <a:pt x="134" y="75"/>
                  <a:pt x="141" y="81"/>
                </a:cubicBezTo>
                <a:cubicBezTo>
                  <a:pt x="146" y="84"/>
                  <a:pt x="150" y="89"/>
                  <a:pt x="155" y="92"/>
                </a:cubicBezTo>
                <a:cubicBezTo>
                  <a:pt x="155" y="93"/>
                  <a:pt x="154" y="94"/>
                  <a:pt x="154" y="94"/>
                </a:cubicBezTo>
                <a:cubicBezTo>
                  <a:pt x="153" y="96"/>
                  <a:pt x="153" y="99"/>
                  <a:pt x="155" y="100"/>
                </a:cubicBezTo>
                <a:cubicBezTo>
                  <a:pt x="167" y="114"/>
                  <a:pt x="180" y="127"/>
                  <a:pt x="194" y="139"/>
                </a:cubicBezTo>
                <a:cubicBezTo>
                  <a:pt x="192" y="139"/>
                  <a:pt x="190" y="138"/>
                  <a:pt x="188" y="1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F59B3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70" name="箭头: 左右 69">
            <a:extLst>
              <a:ext uri="{FF2B5EF4-FFF2-40B4-BE49-F238E27FC236}">
                <a16:creationId xmlns:a16="http://schemas.microsoft.com/office/drawing/2014/main" id="{FD7EF076-4946-44CF-AE76-7953D0F52706}"/>
              </a:ext>
            </a:extLst>
          </p:cNvPr>
          <p:cNvSpPr/>
          <p:nvPr/>
        </p:nvSpPr>
        <p:spPr>
          <a:xfrm rot="16200000">
            <a:off x="8854610" y="2815579"/>
            <a:ext cx="1157649" cy="561360"/>
          </a:xfrm>
          <a:prstGeom prst="left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0935788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55" grpId="0" animBg="1"/>
      <p:bldP spid="56" grpId="0" animBg="1"/>
      <p:bldP spid="60" grpId="0"/>
      <p:bldP spid="61" grpId="0"/>
      <p:bldP spid="62" grpId="0"/>
      <p:bldP spid="64" grpId="0"/>
      <p:bldP spid="64" grpId="1"/>
      <p:bldP spid="65" grpId="0"/>
      <p:bldP spid="65" grpId="1"/>
      <p:bldP spid="66" grpId="0"/>
      <p:bldP spid="66" grpId="1"/>
      <p:bldP spid="70" grpId="0" animBg="1"/>
      <p:bldP spid="70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A55364E3-9270-4E0B-9A5D-5B5B623660DE}"/>
              </a:ext>
            </a:extLst>
          </p:cNvPr>
          <p:cNvGrpSpPr/>
          <p:nvPr/>
        </p:nvGrpSpPr>
        <p:grpSpPr>
          <a:xfrm>
            <a:off x="970557" y="1852632"/>
            <a:ext cx="2109306" cy="869558"/>
            <a:chOff x="970557" y="2096472"/>
            <a:chExt cx="2109306" cy="869558"/>
          </a:xfrm>
        </p:grpSpPr>
        <p:sp>
          <p:nvSpPr>
            <p:cNvPr id="101" name="直角三角形 100">
              <a:extLst>
                <a:ext uri="{FF2B5EF4-FFF2-40B4-BE49-F238E27FC236}">
                  <a16:creationId xmlns:a16="http://schemas.microsoft.com/office/drawing/2014/main" id="{027C926A-7983-4ED7-B7E1-23EE5E6671F2}"/>
                </a:ext>
              </a:extLst>
            </p:cNvPr>
            <p:cNvSpPr/>
            <p:nvPr/>
          </p:nvSpPr>
          <p:spPr>
            <a:xfrm>
              <a:off x="971957" y="2096472"/>
              <a:ext cx="2107906" cy="865703"/>
            </a:xfrm>
            <a:prstGeom prst="rtTriangl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F224C99E-B158-41E0-9BE9-F8083497C762}"/>
                </a:ext>
              </a:extLst>
            </p:cNvPr>
            <p:cNvSpPr/>
            <p:nvPr/>
          </p:nvSpPr>
          <p:spPr>
            <a:xfrm>
              <a:off x="970557" y="2748214"/>
              <a:ext cx="217816" cy="21781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02" name="直角三角形 101">
            <a:extLst>
              <a:ext uri="{FF2B5EF4-FFF2-40B4-BE49-F238E27FC236}">
                <a16:creationId xmlns:a16="http://schemas.microsoft.com/office/drawing/2014/main" id="{EE5B75B1-B4A1-4162-B755-D44D6DC87DF6}"/>
              </a:ext>
            </a:extLst>
          </p:cNvPr>
          <p:cNvSpPr/>
          <p:nvPr/>
        </p:nvSpPr>
        <p:spPr>
          <a:xfrm>
            <a:off x="975432" y="1852632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直角三角形 102">
            <a:extLst>
              <a:ext uri="{FF2B5EF4-FFF2-40B4-BE49-F238E27FC236}">
                <a16:creationId xmlns:a16="http://schemas.microsoft.com/office/drawing/2014/main" id="{9CE40F62-0BEF-4EC0-AFCA-90186DC7F1C5}"/>
              </a:ext>
            </a:extLst>
          </p:cNvPr>
          <p:cNvSpPr/>
          <p:nvPr/>
        </p:nvSpPr>
        <p:spPr>
          <a:xfrm>
            <a:off x="971957" y="1852772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直角三角形 103">
            <a:extLst>
              <a:ext uri="{FF2B5EF4-FFF2-40B4-BE49-F238E27FC236}">
                <a16:creationId xmlns:a16="http://schemas.microsoft.com/office/drawing/2014/main" id="{7151EA56-8CF9-42F6-9088-41205CA33200}"/>
              </a:ext>
            </a:extLst>
          </p:cNvPr>
          <p:cNvSpPr/>
          <p:nvPr/>
        </p:nvSpPr>
        <p:spPr>
          <a:xfrm>
            <a:off x="971957" y="1852631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直角三角形 104">
            <a:extLst>
              <a:ext uri="{FF2B5EF4-FFF2-40B4-BE49-F238E27FC236}">
                <a16:creationId xmlns:a16="http://schemas.microsoft.com/office/drawing/2014/main" id="{805F1C02-E329-4C0B-BDD2-F058EF943595}"/>
              </a:ext>
            </a:extLst>
          </p:cNvPr>
          <p:cNvSpPr/>
          <p:nvPr/>
        </p:nvSpPr>
        <p:spPr>
          <a:xfrm>
            <a:off x="971957" y="1852491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直角三角形 105">
            <a:extLst>
              <a:ext uri="{FF2B5EF4-FFF2-40B4-BE49-F238E27FC236}">
                <a16:creationId xmlns:a16="http://schemas.microsoft.com/office/drawing/2014/main" id="{859A6E0D-1913-46D8-84BC-C72F3D114E91}"/>
              </a:ext>
            </a:extLst>
          </p:cNvPr>
          <p:cNvSpPr/>
          <p:nvPr/>
        </p:nvSpPr>
        <p:spPr>
          <a:xfrm>
            <a:off x="976506" y="1850821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直角三角形 106">
            <a:extLst>
              <a:ext uri="{FF2B5EF4-FFF2-40B4-BE49-F238E27FC236}">
                <a16:creationId xmlns:a16="http://schemas.microsoft.com/office/drawing/2014/main" id="{B921F225-9E57-4BB8-B137-18E90F6FD28D}"/>
              </a:ext>
            </a:extLst>
          </p:cNvPr>
          <p:cNvSpPr/>
          <p:nvPr/>
        </p:nvSpPr>
        <p:spPr>
          <a:xfrm>
            <a:off x="984665" y="1857595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8" name="直角三角形 107">
            <a:extLst>
              <a:ext uri="{FF2B5EF4-FFF2-40B4-BE49-F238E27FC236}">
                <a16:creationId xmlns:a16="http://schemas.microsoft.com/office/drawing/2014/main" id="{16DA6C52-83FF-449B-A424-62E905C36D1E}"/>
              </a:ext>
            </a:extLst>
          </p:cNvPr>
          <p:cNvSpPr/>
          <p:nvPr/>
        </p:nvSpPr>
        <p:spPr>
          <a:xfrm>
            <a:off x="973693" y="1852457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直角三角形 108">
            <a:extLst>
              <a:ext uri="{FF2B5EF4-FFF2-40B4-BE49-F238E27FC236}">
                <a16:creationId xmlns:a16="http://schemas.microsoft.com/office/drawing/2014/main" id="{28069798-B83F-49BB-9455-C0B73BB28460}"/>
              </a:ext>
            </a:extLst>
          </p:cNvPr>
          <p:cNvSpPr/>
          <p:nvPr/>
        </p:nvSpPr>
        <p:spPr>
          <a:xfrm>
            <a:off x="978602" y="1855644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9ACC0832-963A-418D-BF0E-2253227C4CA9}"/>
              </a:ext>
            </a:extLst>
          </p:cNvPr>
          <p:cNvGrpSpPr/>
          <p:nvPr/>
        </p:nvGrpSpPr>
        <p:grpSpPr>
          <a:xfrm>
            <a:off x="570488" y="502873"/>
            <a:ext cx="505190" cy="532888"/>
            <a:chOff x="4197350" y="2182813"/>
            <a:chExt cx="608013" cy="641350"/>
          </a:xfrm>
          <a:solidFill>
            <a:schemeClr val="accent1"/>
          </a:solidFill>
        </p:grpSpPr>
        <p:sp>
          <p:nvSpPr>
            <p:cNvPr id="9" name="Freeform 166">
              <a:extLst>
                <a:ext uri="{FF2B5EF4-FFF2-40B4-BE49-F238E27FC236}">
                  <a16:creationId xmlns:a16="http://schemas.microsoft.com/office/drawing/2014/main" id="{A2819A03-CF51-4020-9F95-7C9B61F45B37}"/>
                </a:ext>
              </a:extLst>
            </p:cNvPr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0" name="Freeform 167">
              <a:extLst>
                <a:ext uri="{FF2B5EF4-FFF2-40B4-BE49-F238E27FC236}">
                  <a16:creationId xmlns:a16="http://schemas.microsoft.com/office/drawing/2014/main" id="{A45020FD-3358-40A4-A57B-D32201E7A910}"/>
                </a:ext>
              </a:extLst>
            </p:cNvPr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1" name="Freeform 168">
              <a:extLst>
                <a:ext uri="{FF2B5EF4-FFF2-40B4-BE49-F238E27FC236}">
                  <a16:creationId xmlns:a16="http://schemas.microsoft.com/office/drawing/2014/main" id="{225E4B8D-E952-43EA-8799-597B7026FADD}"/>
                </a:ext>
              </a:extLst>
            </p:cNvPr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2" name="Freeform 169">
              <a:extLst>
                <a:ext uri="{FF2B5EF4-FFF2-40B4-BE49-F238E27FC236}">
                  <a16:creationId xmlns:a16="http://schemas.microsoft.com/office/drawing/2014/main" id="{2E1548A1-E600-4B49-8C4B-3C7EE687619D}"/>
                </a:ext>
              </a:extLst>
            </p:cNvPr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3" name="Freeform 170">
              <a:extLst>
                <a:ext uri="{FF2B5EF4-FFF2-40B4-BE49-F238E27FC236}">
                  <a16:creationId xmlns:a16="http://schemas.microsoft.com/office/drawing/2014/main" id="{C3F3F9E5-1186-42DF-953C-C7C05D376FD2}"/>
                </a:ext>
              </a:extLst>
            </p:cNvPr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4" name="Freeform 171">
              <a:extLst>
                <a:ext uri="{FF2B5EF4-FFF2-40B4-BE49-F238E27FC236}">
                  <a16:creationId xmlns:a16="http://schemas.microsoft.com/office/drawing/2014/main" id="{D93473FF-3FAE-4FE6-B5C0-EE0A8BF1AE9E}"/>
                </a:ext>
              </a:extLst>
            </p:cNvPr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5" name="Freeform 172">
              <a:extLst>
                <a:ext uri="{FF2B5EF4-FFF2-40B4-BE49-F238E27FC236}">
                  <a16:creationId xmlns:a16="http://schemas.microsoft.com/office/drawing/2014/main" id="{8207BE3A-EF59-4D09-8B85-75E13857937B}"/>
                </a:ext>
              </a:extLst>
            </p:cNvPr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6" name="Freeform 173">
              <a:extLst>
                <a:ext uri="{FF2B5EF4-FFF2-40B4-BE49-F238E27FC236}">
                  <a16:creationId xmlns:a16="http://schemas.microsoft.com/office/drawing/2014/main" id="{A6870ED1-701C-49F1-8839-C901702CCE98}"/>
                </a:ext>
              </a:extLst>
            </p:cNvPr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C31986EC-55BC-43D6-A02D-BB6017D029EB}"/>
                </a:ext>
              </a:extLst>
            </p:cNvPr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507BF019-214E-49E0-A445-8DB9AA883B1B}"/>
                </a:ext>
              </a:extLst>
            </p:cNvPr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19" name="Freeform 176">
              <a:extLst>
                <a:ext uri="{FF2B5EF4-FFF2-40B4-BE49-F238E27FC236}">
                  <a16:creationId xmlns:a16="http://schemas.microsoft.com/office/drawing/2014/main" id="{47875F52-5373-4850-A74B-C00170209744}"/>
                </a:ext>
              </a:extLst>
            </p:cNvPr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0" name="Freeform 177">
              <a:extLst>
                <a:ext uri="{FF2B5EF4-FFF2-40B4-BE49-F238E27FC236}">
                  <a16:creationId xmlns:a16="http://schemas.microsoft.com/office/drawing/2014/main" id="{F833B03B-923E-450B-B329-DEFECF3EC2AE}"/>
                </a:ext>
              </a:extLst>
            </p:cNvPr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1" name="Freeform 178">
              <a:extLst>
                <a:ext uri="{FF2B5EF4-FFF2-40B4-BE49-F238E27FC236}">
                  <a16:creationId xmlns:a16="http://schemas.microsoft.com/office/drawing/2014/main" id="{642781F9-5F10-4C6C-AF8A-767E0A08372D}"/>
                </a:ext>
              </a:extLst>
            </p:cNvPr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2" name="Freeform 179">
              <a:extLst>
                <a:ext uri="{FF2B5EF4-FFF2-40B4-BE49-F238E27FC236}">
                  <a16:creationId xmlns:a16="http://schemas.microsoft.com/office/drawing/2014/main" id="{5A9A57E0-AC99-4C41-B2DF-5BC78BDE7720}"/>
                </a:ext>
              </a:extLst>
            </p:cNvPr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3" name="Freeform 180">
              <a:extLst>
                <a:ext uri="{FF2B5EF4-FFF2-40B4-BE49-F238E27FC236}">
                  <a16:creationId xmlns:a16="http://schemas.microsoft.com/office/drawing/2014/main" id="{0DE06D60-ABD7-4AB8-B426-C36DA88DBD92}"/>
                </a:ext>
              </a:extLst>
            </p:cNvPr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4" name="Freeform 181">
              <a:extLst>
                <a:ext uri="{FF2B5EF4-FFF2-40B4-BE49-F238E27FC236}">
                  <a16:creationId xmlns:a16="http://schemas.microsoft.com/office/drawing/2014/main" id="{FA3F3D6A-856C-477F-AD1E-333CB26BD5B6}"/>
                </a:ext>
              </a:extLst>
            </p:cNvPr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5" name="Freeform 182">
              <a:extLst>
                <a:ext uri="{FF2B5EF4-FFF2-40B4-BE49-F238E27FC236}">
                  <a16:creationId xmlns:a16="http://schemas.microsoft.com/office/drawing/2014/main" id="{FBFCA7AE-F774-4FE1-836C-56569E19FD67}"/>
                </a:ext>
              </a:extLst>
            </p:cNvPr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8E10F662-73AB-4268-B1B9-455DD84F91E6}"/>
                </a:ext>
              </a:extLst>
            </p:cNvPr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7" name="Freeform 184">
              <a:extLst>
                <a:ext uri="{FF2B5EF4-FFF2-40B4-BE49-F238E27FC236}">
                  <a16:creationId xmlns:a16="http://schemas.microsoft.com/office/drawing/2014/main" id="{48D07859-3465-40C6-8A87-EC63EDF6E6C1}"/>
                </a:ext>
              </a:extLst>
            </p:cNvPr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8" name="Freeform 185">
              <a:extLst>
                <a:ext uri="{FF2B5EF4-FFF2-40B4-BE49-F238E27FC236}">
                  <a16:creationId xmlns:a16="http://schemas.microsoft.com/office/drawing/2014/main" id="{D14C14A0-1EC2-49CD-B855-CFB9B93A8F94}"/>
                </a:ext>
              </a:extLst>
            </p:cNvPr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29" name="Freeform 186">
              <a:extLst>
                <a:ext uri="{FF2B5EF4-FFF2-40B4-BE49-F238E27FC236}">
                  <a16:creationId xmlns:a16="http://schemas.microsoft.com/office/drawing/2014/main" id="{8D516FC8-5907-45D2-B91A-26A87EE33513}"/>
                </a:ext>
              </a:extLst>
            </p:cNvPr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0" name="Freeform 187">
              <a:extLst>
                <a:ext uri="{FF2B5EF4-FFF2-40B4-BE49-F238E27FC236}">
                  <a16:creationId xmlns:a16="http://schemas.microsoft.com/office/drawing/2014/main" id="{BC71CAA6-1B1C-4677-A9DE-906A962CC7FF}"/>
                </a:ext>
              </a:extLst>
            </p:cNvPr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1" name="Freeform 188">
              <a:extLst>
                <a:ext uri="{FF2B5EF4-FFF2-40B4-BE49-F238E27FC236}">
                  <a16:creationId xmlns:a16="http://schemas.microsoft.com/office/drawing/2014/main" id="{D7A4C440-54E0-45E6-8642-818C0E90964C}"/>
                </a:ext>
              </a:extLst>
            </p:cNvPr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2" name="Freeform 189">
              <a:extLst>
                <a:ext uri="{FF2B5EF4-FFF2-40B4-BE49-F238E27FC236}">
                  <a16:creationId xmlns:a16="http://schemas.microsoft.com/office/drawing/2014/main" id="{2084EF44-BF71-46A0-93E9-6726EFED78D2}"/>
                </a:ext>
              </a:extLst>
            </p:cNvPr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3" name="Freeform 190">
              <a:extLst>
                <a:ext uri="{FF2B5EF4-FFF2-40B4-BE49-F238E27FC236}">
                  <a16:creationId xmlns:a16="http://schemas.microsoft.com/office/drawing/2014/main" id="{D71B433F-AFBE-405B-89FF-045DCE35347C}"/>
                </a:ext>
              </a:extLst>
            </p:cNvPr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4" name="Freeform 191">
              <a:extLst>
                <a:ext uri="{FF2B5EF4-FFF2-40B4-BE49-F238E27FC236}">
                  <a16:creationId xmlns:a16="http://schemas.microsoft.com/office/drawing/2014/main" id="{3918F6A4-4F14-4B44-BB69-FE18BDBDDC40}"/>
                </a:ext>
              </a:extLst>
            </p:cNvPr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5" name="Freeform 192">
              <a:extLst>
                <a:ext uri="{FF2B5EF4-FFF2-40B4-BE49-F238E27FC236}">
                  <a16:creationId xmlns:a16="http://schemas.microsoft.com/office/drawing/2014/main" id="{51472714-4A6D-4255-B34F-857EE4D90CB2}"/>
                </a:ext>
              </a:extLst>
            </p:cNvPr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6" name="Freeform 193">
              <a:extLst>
                <a:ext uri="{FF2B5EF4-FFF2-40B4-BE49-F238E27FC236}">
                  <a16:creationId xmlns:a16="http://schemas.microsoft.com/office/drawing/2014/main" id="{B69FC005-EB37-47F2-A5CC-96236E2BC0FD}"/>
                </a:ext>
              </a:extLst>
            </p:cNvPr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7" name="Freeform 194">
              <a:extLst>
                <a:ext uri="{FF2B5EF4-FFF2-40B4-BE49-F238E27FC236}">
                  <a16:creationId xmlns:a16="http://schemas.microsoft.com/office/drawing/2014/main" id="{4EBDE19F-C7CC-4E5B-B454-C5FB46C3FB31}"/>
                </a:ext>
              </a:extLst>
            </p:cNvPr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8" name="Freeform 195">
              <a:extLst>
                <a:ext uri="{FF2B5EF4-FFF2-40B4-BE49-F238E27FC236}">
                  <a16:creationId xmlns:a16="http://schemas.microsoft.com/office/drawing/2014/main" id="{2479BFCD-3054-47DD-A450-208759F773A5}"/>
                </a:ext>
              </a:extLst>
            </p:cNvPr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39" name="Freeform 196">
              <a:extLst>
                <a:ext uri="{FF2B5EF4-FFF2-40B4-BE49-F238E27FC236}">
                  <a16:creationId xmlns:a16="http://schemas.microsoft.com/office/drawing/2014/main" id="{13FB82FF-BD20-400A-B749-7EFE0AFF1A2C}"/>
                </a:ext>
              </a:extLst>
            </p:cNvPr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85D9FBAD-B8DB-41FD-ACFE-B45804EB98D9}"/>
                </a:ext>
              </a:extLst>
            </p:cNvPr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3C70B6E7-F06D-4B32-8B99-0C483E1BF5A9}"/>
                </a:ext>
              </a:extLst>
            </p:cNvPr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2" name="Freeform 199">
              <a:extLst>
                <a:ext uri="{FF2B5EF4-FFF2-40B4-BE49-F238E27FC236}">
                  <a16:creationId xmlns:a16="http://schemas.microsoft.com/office/drawing/2014/main" id="{748704AC-B7CE-4DE2-8481-799B573B4C74}"/>
                </a:ext>
              </a:extLst>
            </p:cNvPr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3" name="Freeform 200">
              <a:extLst>
                <a:ext uri="{FF2B5EF4-FFF2-40B4-BE49-F238E27FC236}">
                  <a16:creationId xmlns:a16="http://schemas.microsoft.com/office/drawing/2014/main" id="{20CC8DA8-798D-4EDB-9721-6FB2C6ACFC05}"/>
                </a:ext>
              </a:extLst>
            </p:cNvPr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4" name="Freeform 201">
              <a:extLst>
                <a:ext uri="{FF2B5EF4-FFF2-40B4-BE49-F238E27FC236}">
                  <a16:creationId xmlns:a16="http://schemas.microsoft.com/office/drawing/2014/main" id="{2EA0376D-1363-4E33-B4E5-00D481073617}"/>
                </a:ext>
              </a:extLst>
            </p:cNvPr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5" name="Freeform 202">
              <a:extLst>
                <a:ext uri="{FF2B5EF4-FFF2-40B4-BE49-F238E27FC236}">
                  <a16:creationId xmlns:a16="http://schemas.microsoft.com/office/drawing/2014/main" id="{2213FE53-E10D-4A4A-91C9-031D8BAAE340}"/>
                </a:ext>
              </a:extLst>
            </p:cNvPr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6" name="Freeform 203">
              <a:extLst>
                <a:ext uri="{FF2B5EF4-FFF2-40B4-BE49-F238E27FC236}">
                  <a16:creationId xmlns:a16="http://schemas.microsoft.com/office/drawing/2014/main" id="{94DD4C96-6FDF-411C-B1D2-2FBB125E4653}"/>
                </a:ext>
              </a:extLst>
            </p:cNvPr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7" name="Freeform 204">
              <a:extLst>
                <a:ext uri="{FF2B5EF4-FFF2-40B4-BE49-F238E27FC236}">
                  <a16:creationId xmlns:a16="http://schemas.microsoft.com/office/drawing/2014/main" id="{AAC0D1B3-B6D9-49CF-BCF4-3C0E492A3504}"/>
                </a:ext>
              </a:extLst>
            </p:cNvPr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4EB96BE6-7F23-4C81-B43F-4876EF31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0E5713E6-1A3F-4BEE-9DEC-99E1AB53A8C5}"/>
                </a:ext>
              </a:extLst>
            </p:cNvPr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ED57D5C4-F357-47F0-ACD6-A6AA2CF2ECF7}"/>
                </a:ext>
              </a:extLst>
            </p:cNvPr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1" name="Freeform 209">
              <a:extLst>
                <a:ext uri="{FF2B5EF4-FFF2-40B4-BE49-F238E27FC236}">
                  <a16:creationId xmlns:a16="http://schemas.microsoft.com/office/drawing/2014/main" id="{E984AC7F-C82A-48AF-9AB6-2142353533D4}"/>
                </a:ext>
              </a:extLst>
            </p:cNvPr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2" name="Freeform 210">
              <a:extLst>
                <a:ext uri="{FF2B5EF4-FFF2-40B4-BE49-F238E27FC236}">
                  <a16:creationId xmlns:a16="http://schemas.microsoft.com/office/drawing/2014/main" id="{5802E99D-6AF4-4B78-824A-F0AECD6F4047}"/>
                </a:ext>
              </a:extLst>
            </p:cNvPr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3" name="Freeform 211">
              <a:extLst>
                <a:ext uri="{FF2B5EF4-FFF2-40B4-BE49-F238E27FC236}">
                  <a16:creationId xmlns:a16="http://schemas.microsoft.com/office/drawing/2014/main" id="{B6D4F8AD-3E6B-43F9-9D6B-D9549C0F1152}"/>
                </a:ext>
              </a:extLst>
            </p:cNvPr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  <p:sp>
          <p:nvSpPr>
            <p:cNvPr id="54" name="Freeform 212">
              <a:extLst>
                <a:ext uri="{FF2B5EF4-FFF2-40B4-BE49-F238E27FC236}">
                  <a16:creationId xmlns:a16="http://schemas.microsoft.com/office/drawing/2014/main" id="{8303C133-41EC-469A-93A2-E8746D0E6B13}"/>
                </a:ext>
              </a:extLst>
            </p:cNvPr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82880" tIns="91440" rIns="182880" bIns="91440" numCol="1" anchor="t" anchorCtr="0" compatLnSpc="1"/>
            <a:lstStyle/>
            <a:p>
              <a:endParaRPr lang="zh-CN" altLang="en-US" sz="3600">
                <a:solidFill>
                  <a:srgbClr val="2F59B3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4A0CB9F-9F9C-45B4-A431-C2E380C2BDF7}"/>
              </a:ext>
            </a:extLst>
          </p:cNvPr>
          <p:cNvGrpSpPr/>
          <p:nvPr/>
        </p:nvGrpSpPr>
        <p:grpSpPr>
          <a:xfrm>
            <a:off x="1038040" y="998908"/>
            <a:ext cx="7832057" cy="60272"/>
            <a:chOff x="1038040" y="998908"/>
            <a:chExt cx="7832057" cy="60272"/>
          </a:xfrm>
          <a:solidFill>
            <a:schemeClr val="accent1"/>
          </a:solidFill>
        </p:grpSpPr>
        <p:sp>
          <p:nvSpPr>
            <p:cNvPr id="56" name="Freeform 334">
              <a:extLst>
                <a:ext uri="{FF2B5EF4-FFF2-40B4-BE49-F238E27FC236}">
                  <a16:creationId xmlns:a16="http://schemas.microsoft.com/office/drawing/2014/main" id="{2610F726-01A4-4413-8A0E-A638FEBDEDA0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 flipH="1">
              <a:off x="1038040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solidFill>
                  <a:srgbClr val="2F59B3"/>
                </a:solidFill>
              </a:endParaRPr>
            </a:p>
          </p:txBody>
        </p:sp>
        <p:sp>
          <p:nvSpPr>
            <p:cNvPr id="57" name="Freeform 334">
              <a:extLst>
                <a:ext uri="{FF2B5EF4-FFF2-40B4-BE49-F238E27FC236}">
                  <a16:creationId xmlns:a16="http://schemas.microsoft.com/office/drawing/2014/main" id="{D64282AD-E4DB-4660-8F4B-1237F889020D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3752898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  <p:sp>
          <p:nvSpPr>
            <p:cNvPr id="58" name="Freeform 334">
              <a:extLst>
                <a:ext uri="{FF2B5EF4-FFF2-40B4-BE49-F238E27FC236}">
                  <a16:creationId xmlns:a16="http://schemas.microsoft.com/office/drawing/2014/main" id="{97E69827-9C03-4D35-B8BA-2F6201FE3DC5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021536" y="998908"/>
              <a:ext cx="2848561" cy="60272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 dirty="0">
                <a:solidFill>
                  <a:srgbClr val="2F59B3"/>
                </a:solidFill>
              </a:endParaRPr>
            </a:p>
          </p:txBody>
        </p:sp>
      </p:grpSp>
      <p:sp>
        <p:nvSpPr>
          <p:cNvPr id="91" name="Text Box 6">
            <a:extLst>
              <a:ext uri="{FF2B5EF4-FFF2-40B4-BE49-F238E27FC236}">
                <a16:creationId xmlns:a16="http://schemas.microsoft.com/office/drawing/2014/main" id="{A307F501-76DB-485A-A756-415B54270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305" y="442960"/>
            <a:ext cx="7617792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50000"/>
              </a:spcBef>
              <a:defRPr kumimoji="1" sz="2800" b="1">
                <a:solidFill>
                  <a:srgbClr val="245E52"/>
                </a:solidFill>
                <a:cs typeface="+mn-ea"/>
              </a:defRPr>
            </a:lvl1pPr>
            <a:lvl2pPr marL="742950" indent="-28575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bg1"/>
                </a:solidFill>
                <a:sym typeface="+mn-lt"/>
              </a:rPr>
              <a:t>感悟数学家的创造</a:t>
            </a:r>
          </a:p>
        </p:txBody>
      </p:sp>
      <p:sp>
        <p:nvSpPr>
          <p:cNvPr id="2" name="直角三角形 1">
            <a:extLst>
              <a:ext uri="{FF2B5EF4-FFF2-40B4-BE49-F238E27FC236}">
                <a16:creationId xmlns:a16="http://schemas.microsoft.com/office/drawing/2014/main" id="{BC5D85C6-B22C-45C4-BD34-70F7ED384BA0}"/>
              </a:ext>
            </a:extLst>
          </p:cNvPr>
          <p:cNvSpPr/>
          <p:nvPr/>
        </p:nvSpPr>
        <p:spPr>
          <a:xfrm>
            <a:off x="3371935" y="3945818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直角三角形 111">
            <a:extLst>
              <a:ext uri="{FF2B5EF4-FFF2-40B4-BE49-F238E27FC236}">
                <a16:creationId xmlns:a16="http://schemas.microsoft.com/office/drawing/2014/main" id="{0152B9F2-BB7B-4146-9805-CB7FB9B36E7C}"/>
              </a:ext>
            </a:extLst>
          </p:cNvPr>
          <p:cNvSpPr/>
          <p:nvPr/>
        </p:nvSpPr>
        <p:spPr>
          <a:xfrm rot="16200000">
            <a:off x="4871439" y="3324716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直角三角形 114">
            <a:extLst>
              <a:ext uri="{FF2B5EF4-FFF2-40B4-BE49-F238E27FC236}">
                <a16:creationId xmlns:a16="http://schemas.microsoft.com/office/drawing/2014/main" id="{6219C49D-C75E-4F40-BDDB-8833B995618C}"/>
              </a:ext>
            </a:extLst>
          </p:cNvPr>
          <p:cNvSpPr/>
          <p:nvPr/>
        </p:nvSpPr>
        <p:spPr>
          <a:xfrm rot="5400000">
            <a:off x="2750834" y="2444040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" name="直角三角形 115">
            <a:extLst>
              <a:ext uri="{FF2B5EF4-FFF2-40B4-BE49-F238E27FC236}">
                <a16:creationId xmlns:a16="http://schemas.microsoft.com/office/drawing/2014/main" id="{AB55DC5C-0E05-4077-BCF2-FA49DE69BF40}"/>
              </a:ext>
            </a:extLst>
          </p:cNvPr>
          <p:cNvSpPr/>
          <p:nvPr/>
        </p:nvSpPr>
        <p:spPr>
          <a:xfrm rot="10800000">
            <a:off x="4248693" y="1822938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直角三角形 117">
            <a:extLst>
              <a:ext uri="{FF2B5EF4-FFF2-40B4-BE49-F238E27FC236}">
                <a16:creationId xmlns:a16="http://schemas.microsoft.com/office/drawing/2014/main" id="{4C00E5F5-C1BE-4BF4-9289-D5CE83531FF9}"/>
              </a:ext>
            </a:extLst>
          </p:cNvPr>
          <p:cNvSpPr/>
          <p:nvPr/>
        </p:nvSpPr>
        <p:spPr>
          <a:xfrm>
            <a:off x="7929343" y="3945818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直角三角形 118">
            <a:extLst>
              <a:ext uri="{FF2B5EF4-FFF2-40B4-BE49-F238E27FC236}">
                <a16:creationId xmlns:a16="http://schemas.microsoft.com/office/drawing/2014/main" id="{F464BDE9-6905-4F95-8CDF-03F1ACA3A577}"/>
              </a:ext>
            </a:extLst>
          </p:cNvPr>
          <p:cNvSpPr/>
          <p:nvPr/>
        </p:nvSpPr>
        <p:spPr>
          <a:xfrm rot="16200000">
            <a:off x="9426731" y="2459542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直角三角形 119">
            <a:extLst>
              <a:ext uri="{FF2B5EF4-FFF2-40B4-BE49-F238E27FC236}">
                <a16:creationId xmlns:a16="http://schemas.microsoft.com/office/drawing/2014/main" id="{D6533E23-3396-4504-9484-A454490D8174}"/>
              </a:ext>
            </a:extLst>
          </p:cNvPr>
          <p:cNvSpPr/>
          <p:nvPr/>
        </p:nvSpPr>
        <p:spPr>
          <a:xfrm rot="5400000">
            <a:off x="9425147" y="2450017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21" name="直角三角形 120">
            <a:extLst>
              <a:ext uri="{FF2B5EF4-FFF2-40B4-BE49-F238E27FC236}">
                <a16:creationId xmlns:a16="http://schemas.microsoft.com/office/drawing/2014/main" id="{DA29606B-31C6-4C86-A5B7-3FF4E5569244}"/>
              </a:ext>
            </a:extLst>
          </p:cNvPr>
          <p:cNvSpPr/>
          <p:nvPr/>
        </p:nvSpPr>
        <p:spPr>
          <a:xfrm rot="10800000">
            <a:off x="7936225" y="3944230"/>
            <a:ext cx="2107906" cy="865703"/>
          </a:xfrm>
          <a:prstGeom prst="rtTriangl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BD93100-ED49-4B62-90CC-BAE4EE5D996A}"/>
              </a:ext>
            </a:extLst>
          </p:cNvPr>
          <p:cNvSpPr/>
          <p:nvPr/>
        </p:nvSpPr>
        <p:spPr>
          <a:xfrm rot="1334473">
            <a:off x="3722273" y="2175072"/>
            <a:ext cx="2282400" cy="228240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矩形 121">
            <a:extLst>
              <a:ext uri="{FF2B5EF4-FFF2-40B4-BE49-F238E27FC236}">
                <a16:creationId xmlns:a16="http://schemas.microsoft.com/office/drawing/2014/main" id="{FD774754-1214-41EE-BC69-982C9351BF9E}"/>
              </a:ext>
            </a:extLst>
          </p:cNvPr>
          <p:cNvSpPr/>
          <p:nvPr/>
        </p:nvSpPr>
        <p:spPr>
          <a:xfrm>
            <a:off x="7929342" y="1829128"/>
            <a:ext cx="2109600" cy="210960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矩形 122">
            <a:extLst>
              <a:ext uri="{FF2B5EF4-FFF2-40B4-BE49-F238E27FC236}">
                <a16:creationId xmlns:a16="http://schemas.microsoft.com/office/drawing/2014/main" id="{72DBDC35-C03D-454D-8DC0-DBC01D786530}"/>
              </a:ext>
            </a:extLst>
          </p:cNvPr>
          <p:cNvSpPr/>
          <p:nvPr/>
        </p:nvSpPr>
        <p:spPr>
          <a:xfrm>
            <a:off x="10044662" y="3945399"/>
            <a:ext cx="867600" cy="86760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1" name="文本框 140">
            <a:extLst>
              <a:ext uri="{FF2B5EF4-FFF2-40B4-BE49-F238E27FC236}">
                <a16:creationId xmlns:a16="http://schemas.microsoft.com/office/drawing/2014/main" id="{3172BFBC-6361-4B02-BAB9-ED5E566B87C2}"/>
              </a:ext>
            </a:extLst>
          </p:cNvPr>
          <p:cNvSpPr txBox="1"/>
          <p:nvPr/>
        </p:nvSpPr>
        <p:spPr>
          <a:xfrm>
            <a:off x="3684825" y="1369394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文本框 141">
            <a:extLst>
              <a:ext uri="{FF2B5EF4-FFF2-40B4-BE49-F238E27FC236}">
                <a16:creationId xmlns:a16="http://schemas.microsoft.com/office/drawing/2014/main" id="{A9777B79-2278-45F6-A9BC-4F63916D58C9}"/>
              </a:ext>
            </a:extLst>
          </p:cNvPr>
          <p:cNvSpPr txBox="1"/>
          <p:nvPr/>
        </p:nvSpPr>
        <p:spPr>
          <a:xfrm>
            <a:off x="3027621" y="2505971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文本框 142">
            <a:extLst>
              <a:ext uri="{FF2B5EF4-FFF2-40B4-BE49-F238E27FC236}">
                <a16:creationId xmlns:a16="http://schemas.microsoft.com/office/drawing/2014/main" id="{5A268319-B50D-4555-83C5-1980DB6A623D}"/>
              </a:ext>
            </a:extLst>
          </p:cNvPr>
          <p:cNvSpPr txBox="1"/>
          <p:nvPr/>
        </p:nvSpPr>
        <p:spPr>
          <a:xfrm>
            <a:off x="3920838" y="2586889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4" name="文本框 143">
                <a:extLst>
                  <a:ext uri="{FF2B5EF4-FFF2-40B4-BE49-F238E27FC236}">
                    <a16:creationId xmlns:a16="http://schemas.microsoft.com/office/drawing/2014/main" id="{1508127A-C0FD-4C94-9F09-36F2ABCA323E}"/>
                  </a:ext>
                </a:extLst>
              </p:cNvPr>
              <p:cNvSpPr txBox="1"/>
              <p:nvPr/>
            </p:nvSpPr>
            <p:spPr>
              <a:xfrm>
                <a:off x="4625166" y="2934446"/>
                <a:ext cx="239923" cy="72180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CN" sz="4000" b="1" i="1" dirty="0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sSupPr>
                        <m:e>
                          <m:r>
                            <a:rPr lang="en-US" altLang="zh-CN" sz="4000" b="1" i="1" dirty="0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𝑪</m:t>
                          </m:r>
                        </m:e>
                        <m:sup>
                          <m:r>
                            <a:rPr lang="en-US" altLang="zh-CN" sz="4000" b="1" i="1" dirty="0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𝟐</m:t>
                          </m:r>
                        </m:sup>
                      </m:sSup>
                    </m:oMath>
                  </m:oMathPara>
                </a14:m>
                <a:endParaRPr lang="zh-CN" altLang="en-US" sz="4000" b="1" i="1" dirty="0">
                  <a:solidFill>
                    <a:srgbClr val="091D1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4" name="文本框 143">
                <a:extLst>
                  <a:ext uri="{FF2B5EF4-FFF2-40B4-BE49-F238E27FC236}">
                    <a16:creationId xmlns:a16="http://schemas.microsoft.com/office/drawing/2014/main" id="{1508127A-C0FD-4C94-9F09-36F2ABCA323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25166" y="2934446"/>
                <a:ext cx="239923" cy="721801"/>
              </a:xfrm>
              <a:prstGeom prst="rect">
                <a:avLst/>
              </a:prstGeom>
              <a:blipFill>
                <a:blip r:embed="rId4"/>
                <a:stretch>
                  <a:fillRect r="-15384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5" name="文本框 144">
                <a:extLst>
                  <a:ext uri="{FF2B5EF4-FFF2-40B4-BE49-F238E27FC236}">
                    <a16:creationId xmlns:a16="http://schemas.microsoft.com/office/drawing/2014/main" id="{D6C0C56E-B4A4-4378-955B-75E7FB901EB7}"/>
                  </a:ext>
                </a:extLst>
              </p:cNvPr>
              <p:cNvSpPr txBox="1"/>
              <p:nvPr/>
            </p:nvSpPr>
            <p:spPr>
              <a:xfrm>
                <a:off x="8750255" y="2505971"/>
                <a:ext cx="239923" cy="72180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CN" sz="4000" b="1" i="1" dirty="0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sSupPr>
                        <m:e>
                          <m:r>
                            <a:rPr lang="en-US" altLang="zh-CN" sz="4000" b="1" i="1" dirty="0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𝒃</m:t>
                          </m:r>
                        </m:e>
                        <m:sup>
                          <m:r>
                            <a:rPr lang="en-US" altLang="zh-CN" sz="4000" b="1" i="1" dirty="0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𝟐</m:t>
                          </m:r>
                        </m:sup>
                      </m:sSup>
                    </m:oMath>
                  </m:oMathPara>
                </a14:m>
                <a:endParaRPr lang="zh-CN" altLang="en-US" sz="4000" b="1" i="1" dirty="0">
                  <a:solidFill>
                    <a:srgbClr val="091D1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5" name="文本框 144">
                <a:extLst>
                  <a:ext uri="{FF2B5EF4-FFF2-40B4-BE49-F238E27FC236}">
                    <a16:creationId xmlns:a16="http://schemas.microsoft.com/office/drawing/2014/main" id="{D6C0C56E-B4A4-4378-955B-75E7FB901EB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50255" y="2505971"/>
                <a:ext cx="239923" cy="721801"/>
              </a:xfrm>
              <a:prstGeom prst="rect">
                <a:avLst/>
              </a:prstGeom>
              <a:blipFill>
                <a:blip r:embed="rId5"/>
                <a:stretch>
                  <a:fillRect r="-142500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6" name="文本框 145">
                <a:extLst>
                  <a:ext uri="{FF2B5EF4-FFF2-40B4-BE49-F238E27FC236}">
                    <a16:creationId xmlns:a16="http://schemas.microsoft.com/office/drawing/2014/main" id="{37A6AE8B-3798-4A32-BCBE-355DB58F7F4F}"/>
                  </a:ext>
                </a:extLst>
              </p:cNvPr>
              <p:cNvSpPr txBox="1"/>
              <p:nvPr/>
            </p:nvSpPr>
            <p:spPr>
              <a:xfrm>
                <a:off x="10147099" y="4033270"/>
                <a:ext cx="239923" cy="72180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CN" sz="4000" b="1" i="1" dirty="0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sSupPr>
                        <m:e>
                          <m:r>
                            <a:rPr lang="en-US" altLang="zh-CN" sz="4000" b="1" i="1" dirty="0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𝒂</m:t>
                          </m:r>
                        </m:e>
                        <m:sup>
                          <m:r>
                            <a:rPr lang="en-US" altLang="zh-CN" sz="4000" b="1" i="1" dirty="0" smtClean="0">
                              <a:solidFill>
                                <a:srgbClr val="091D18"/>
                              </a:solidFill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𝟐</m:t>
                          </m:r>
                        </m:sup>
                      </m:sSup>
                    </m:oMath>
                  </m:oMathPara>
                </a14:m>
                <a:endParaRPr lang="zh-CN" altLang="en-US" sz="4000" b="1" i="1" dirty="0">
                  <a:solidFill>
                    <a:srgbClr val="091D1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6" name="文本框 145">
                <a:extLst>
                  <a:ext uri="{FF2B5EF4-FFF2-40B4-BE49-F238E27FC236}">
                    <a16:creationId xmlns:a16="http://schemas.microsoft.com/office/drawing/2014/main" id="{37A6AE8B-3798-4A32-BCBE-355DB58F7F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47099" y="4033270"/>
                <a:ext cx="239923" cy="721801"/>
              </a:xfrm>
              <a:prstGeom prst="rect">
                <a:avLst/>
              </a:prstGeom>
              <a:blipFill>
                <a:blip r:embed="rId6"/>
                <a:stretch>
                  <a:fillRect r="-151282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矩形 4">
            <a:extLst>
              <a:ext uri="{FF2B5EF4-FFF2-40B4-BE49-F238E27FC236}">
                <a16:creationId xmlns:a16="http://schemas.microsoft.com/office/drawing/2014/main" id="{AB45144D-ADD0-4D2D-BA80-49EE207EC34B}"/>
              </a:ext>
            </a:extLst>
          </p:cNvPr>
          <p:cNvSpPr/>
          <p:nvPr/>
        </p:nvSpPr>
        <p:spPr>
          <a:xfrm>
            <a:off x="5407937" y="2823249"/>
            <a:ext cx="71205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altLang="zh-CN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=</a:t>
            </a:r>
            <a:endParaRPr lang="zh-CN" altLang="en-US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sp>
        <p:nvSpPr>
          <p:cNvPr id="148" name="矩形 147">
            <a:extLst>
              <a:ext uri="{FF2B5EF4-FFF2-40B4-BE49-F238E27FC236}">
                <a16:creationId xmlns:a16="http://schemas.microsoft.com/office/drawing/2014/main" id="{F5B6927F-578F-4E83-A84E-015363D8BB87}"/>
              </a:ext>
            </a:extLst>
          </p:cNvPr>
          <p:cNvSpPr/>
          <p:nvPr/>
        </p:nvSpPr>
        <p:spPr>
          <a:xfrm>
            <a:off x="8271243" y="2830380"/>
            <a:ext cx="71205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altLang="zh-CN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+</a:t>
            </a:r>
            <a:endParaRPr lang="zh-CN" altLang="en-US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pic>
        <p:nvPicPr>
          <p:cNvPr id="149" name="图片 148">
            <a:extLst>
              <a:ext uri="{FF2B5EF4-FFF2-40B4-BE49-F238E27FC236}">
                <a16:creationId xmlns:a16="http://schemas.microsoft.com/office/drawing/2014/main" id="{26BC3AAB-5ACE-4620-A166-F1C9B0080D2F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663" t="11789" r="18268" b="8655"/>
          <a:stretch/>
        </p:blipFill>
        <p:spPr>
          <a:xfrm>
            <a:off x="741963" y="3568533"/>
            <a:ext cx="1706598" cy="2748343"/>
          </a:xfrm>
          <a:prstGeom prst="rect">
            <a:avLst/>
          </a:prstGeom>
        </p:spPr>
      </p:pic>
      <p:sp>
        <p:nvSpPr>
          <p:cNvPr id="81" name="文本框 80">
            <a:extLst>
              <a:ext uri="{FF2B5EF4-FFF2-40B4-BE49-F238E27FC236}">
                <a16:creationId xmlns:a16="http://schemas.microsoft.com/office/drawing/2014/main" id="{63000A07-2ABD-43F3-916D-A71452744A33}"/>
              </a:ext>
            </a:extLst>
          </p:cNvPr>
          <p:cNvSpPr txBox="1"/>
          <p:nvPr/>
        </p:nvSpPr>
        <p:spPr>
          <a:xfrm>
            <a:off x="2919438" y="4146249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2" name="文本框 81">
            <a:extLst>
              <a:ext uri="{FF2B5EF4-FFF2-40B4-BE49-F238E27FC236}">
                <a16:creationId xmlns:a16="http://schemas.microsoft.com/office/drawing/2014/main" id="{87974DC3-5EFA-4783-ABF8-CFF06EF8BF91}"/>
              </a:ext>
            </a:extLst>
          </p:cNvPr>
          <p:cNvSpPr txBox="1"/>
          <p:nvPr/>
        </p:nvSpPr>
        <p:spPr>
          <a:xfrm>
            <a:off x="5247003" y="1376577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3" name="文本框 82">
            <a:extLst>
              <a:ext uri="{FF2B5EF4-FFF2-40B4-BE49-F238E27FC236}">
                <a16:creationId xmlns:a16="http://schemas.microsoft.com/office/drawing/2014/main" id="{A73090F1-6F1C-49DF-80B5-99B0DB9C32C6}"/>
              </a:ext>
            </a:extLst>
          </p:cNvPr>
          <p:cNvSpPr txBox="1"/>
          <p:nvPr/>
        </p:nvSpPr>
        <p:spPr>
          <a:xfrm>
            <a:off x="11013084" y="2646058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4" name="文本框 83">
            <a:extLst>
              <a:ext uri="{FF2B5EF4-FFF2-40B4-BE49-F238E27FC236}">
                <a16:creationId xmlns:a16="http://schemas.microsoft.com/office/drawing/2014/main" id="{E784C5A0-F00D-4BB4-881C-9D33282A430C}"/>
              </a:ext>
            </a:extLst>
          </p:cNvPr>
          <p:cNvSpPr txBox="1"/>
          <p:nvPr/>
        </p:nvSpPr>
        <p:spPr>
          <a:xfrm>
            <a:off x="8977307" y="1346188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id="{A51C930A-CD95-48C7-898C-246A9FD17645}"/>
              </a:ext>
            </a:extLst>
          </p:cNvPr>
          <p:cNvSpPr txBox="1"/>
          <p:nvPr/>
        </p:nvSpPr>
        <p:spPr>
          <a:xfrm>
            <a:off x="10238539" y="1357725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6" name="文本框 85">
            <a:extLst>
              <a:ext uri="{FF2B5EF4-FFF2-40B4-BE49-F238E27FC236}">
                <a16:creationId xmlns:a16="http://schemas.microsoft.com/office/drawing/2014/main" id="{34E96FBC-B15C-4250-9260-C399488E82AD}"/>
              </a:ext>
            </a:extLst>
          </p:cNvPr>
          <p:cNvSpPr txBox="1"/>
          <p:nvPr/>
        </p:nvSpPr>
        <p:spPr>
          <a:xfrm>
            <a:off x="11005090" y="4074897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0" name="文本框 109">
            <a:extLst>
              <a:ext uri="{FF2B5EF4-FFF2-40B4-BE49-F238E27FC236}">
                <a16:creationId xmlns:a16="http://schemas.microsoft.com/office/drawing/2014/main" id="{D1802671-7D14-4FB2-B475-3C042F15E7DD}"/>
              </a:ext>
            </a:extLst>
          </p:cNvPr>
          <p:cNvSpPr txBox="1"/>
          <p:nvPr/>
        </p:nvSpPr>
        <p:spPr>
          <a:xfrm>
            <a:off x="640611" y="2032012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文本框 110">
            <a:extLst>
              <a:ext uri="{FF2B5EF4-FFF2-40B4-BE49-F238E27FC236}">
                <a16:creationId xmlns:a16="http://schemas.microsoft.com/office/drawing/2014/main" id="{DDF59F43-84D7-4BBD-9874-4DB0952CF255}"/>
              </a:ext>
            </a:extLst>
          </p:cNvPr>
          <p:cNvSpPr txBox="1"/>
          <p:nvPr/>
        </p:nvSpPr>
        <p:spPr>
          <a:xfrm>
            <a:off x="1830437" y="1733906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3" name="文本框 112">
            <a:extLst>
              <a:ext uri="{FF2B5EF4-FFF2-40B4-BE49-F238E27FC236}">
                <a16:creationId xmlns:a16="http://schemas.microsoft.com/office/drawing/2014/main" id="{79FF988E-1AB3-4035-A005-0371A2A34A2D}"/>
              </a:ext>
            </a:extLst>
          </p:cNvPr>
          <p:cNvSpPr txBox="1"/>
          <p:nvPr/>
        </p:nvSpPr>
        <p:spPr>
          <a:xfrm>
            <a:off x="1606085" y="2702830"/>
            <a:ext cx="2399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4" name="文本框 113">
            <a:extLst>
              <a:ext uri="{FF2B5EF4-FFF2-40B4-BE49-F238E27FC236}">
                <a16:creationId xmlns:a16="http://schemas.microsoft.com/office/drawing/2014/main" id="{AA1DBC9A-4135-4CF1-A771-A3C4317FDF82}"/>
              </a:ext>
            </a:extLst>
          </p:cNvPr>
          <p:cNvSpPr txBox="1"/>
          <p:nvPr/>
        </p:nvSpPr>
        <p:spPr>
          <a:xfrm>
            <a:off x="5186817" y="1654602"/>
            <a:ext cx="167696" cy="4582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" name="文本框 116">
            <a:extLst>
              <a:ext uri="{FF2B5EF4-FFF2-40B4-BE49-F238E27FC236}">
                <a16:creationId xmlns:a16="http://schemas.microsoft.com/office/drawing/2014/main" id="{9E7C9701-EAC1-4707-863C-B23494EE48FC}"/>
              </a:ext>
            </a:extLst>
          </p:cNvPr>
          <p:cNvSpPr txBox="1"/>
          <p:nvPr/>
        </p:nvSpPr>
        <p:spPr>
          <a:xfrm>
            <a:off x="6376643" y="1356496"/>
            <a:ext cx="167696" cy="4582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文本框 123">
            <a:extLst>
              <a:ext uri="{FF2B5EF4-FFF2-40B4-BE49-F238E27FC236}">
                <a16:creationId xmlns:a16="http://schemas.microsoft.com/office/drawing/2014/main" id="{4E2E50D9-FCDC-4195-81BE-4156BCF32482}"/>
              </a:ext>
            </a:extLst>
          </p:cNvPr>
          <p:cNvSpPr txBox="1"/>
          <p:nvPr/>
        </p:nvSpPr>
        <p:spPr>
          <a:xfrm>
            <a:off x="6152291" y="2325420"/>
            <a:ext cx="167696" cy="4582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b="1" i="1" dirty="0">
                <a:solidFill>
                  <a:srgbClr val="091D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endParaRPr lang="zh-CN" altLang="en-US" sz="2400" b="1" i="1" dirty="0">
              <a:solidFill>
                <a:srgbClr val="091D1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29BED497-B2CC-4CA2-94EF-DDAF547EBD05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71" t="-3260" r="471" b="-1457"/>
          <a:stretch/>
        </p:blipFill>
        <p:spPr>
          <a:xfrm>
            <a:off x="3746237" y="442960"/>
            <a:ext cx="6829300" cy="6341593"/>
          </a:xfrm>
          <a:prstGeom prst="rect">
            <a:avLst/>
          </a:prstGeom>
        </p:spPr>
      </p:pic>
      <p:sp>
        <p:nvSpPr>
          <p:cNvPr id="98" name="Text Box 6">
            <a:hlinkClick r:id="rId9" action="ppaction://hlinkfile"/>
            <a:extLst>
              <a:ext uri="{FF2B5EF4-FFF2-40B4-BE49-F238E27FC236}">
                <a16:creationId xmlns:a16="http://schemas.microsoft.com/office/drawing/2014/main" id="{88DF37D8-F5A3-41EA-9045-2FB7FF7DBA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566" y="6154634"/>
            <a:ext cx="18098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kumimoji="1" lang="zh-CN" altLang="en-US" sz="2400" b="0" dirty="0">
                <a:solidFill>
                  <a:srgbClr val="091D18"/>
                </a:solidFill>
                <a:latin typeface="+mj-ea"/>
                <a:ea typeface="+mj-ea"/>
                <a:cs typeface="+mn-ea"/>
                <a:sym typeface="+mn-lt"/>
              </a:rPr>
              <a:t>毕达哥拉斯</a:t>
            </a:r>
          </a:p>
        </p:txBody>
      </p:sp>
    </p:spTree>
    <p:extLst>
      <p:ext uri="{BB962C8B-B14F-4D97-AF65-F5344CB8AC3E}">
        <p14:creationId xmlns:p14="http://schemas.microsoft.com/office/powerpoint/2010/main" val="1549222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1.48148E-6 L 0.53528 -0.0761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758" y="-3819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44444E-6 L 0.53528 0.09144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758" y="456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0 L 0.53593 0.26065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797" y="13032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2.96296E-6 L 0.53567 0.42894 " pathEditMode="relative" rAng="0" ptsTypes="AA">
                                      <p:cBhvr>
                                        <p:cTn id="46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784" y="2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0.15573 -0.076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86" y="-381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0 L 0.15664 0.09306 " pathEditMode="relative" rAng="0" ptsTypes="AA">
                                      <p:cBhvr>
                                        <p:cTn id="5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4653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0 L 0.1569 0.26296 " pathEditMode="relative" rAng="0" ptsTypes="AA">
                                      <p:cBhvr>
                                        <p:cTn id="62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39" y="13148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0 L 0.15677 0.43009 " pathEditMode="relative" rAng="0" ptsTypes="AA">
                                      <p:cBhvr>
                                        <p:cTn id="6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39" y="215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500"/>
                            </p:stCondLst>
                            <p:childTnLst>
                              <p:par>
                                <p:cTn id="103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5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13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2500"/>
                            </p:stCondLst>
                            <p:childTnLst>
                              <p:par>
                                <p:cTn id="120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5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3000"/>
                            </p:stCondLst>
                            <p:childTnLst>
                              <p:par>
                                <p:cTn id="127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3000"/>
                            </p:stCondLst>
                            <p:childTnLst>
                              <p:par>
                                <p:cTn id="1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3500"/>
                            </p:stCondLst>
                            <p:childTnLst>
                              <p:par>
                                <p:cTn id="137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3500"/>
                            </p:stCondLst>
                            <p:childTnLst>
                              <p:par>
                                <p:cTn id="1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00"/>
                            </p:stCondLst>
                            <p:childTnLst>
                              <p:par>
                                <p:cTn id="1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500"/>
                            </p:stCondLst>
                            <p:childTnLst>
                              <p:par>
                                <p:cTn id="2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500"/>
                            </p:stCondLst>
                            <p:childTnLst>
                              <p:par>
                                <p:cTn id="240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1.48148E-6 L -0.17175 0.06736 " pathEditMode="relative" rAng="0" ptsTypes="AA">
                                      <p:cBhvr>
                                        <p:cTn id="241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94" y="3356"/>
                                    </p:animMotion>
                                  </p:childTnLst>
                                </p:cTn>
                              </p:par>
                              <p:par>
                                <p:cTn id="24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04791 0.00648 " pathEditMode="relative" rAng="0" ptsTypes="AA">
                                      <p:cBhvr>
                                        <p:cTn id="24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96" y="324"/>
                                    </p:animMotion>
                                  </p:childTnLst>
                                </p:cTn>
                              </p:par>
                              <p:par>
                                <p:cTn id="24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4.07407E-6 L -0.06693 -0.15 " pathEditMode="relative" rAng="0" ptsTypes="AA">
                                      <p:cBhvr>
                                        <p:cTn id="245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6" y="-7500"/>
                                    </p:animMotion>
                                  </p:childTnLst>
                                </p:cTn>
                              </p:par>
                              <p:par>
                                <p:cTn id="24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22222E-6 L -0.16237 0.06736 " pathEditMode="relative" rAng="0" ptsTypes="AA">
                                      <p:cBhvr>
                                        <p:cTn id="24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25" y="3356"/>
                                    </p:animMotion>
                                  </p:childTnLst>
                                </p:cTn>
                              </p:par>
                              <p:par>
                                <p:cTn id="24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48148E-6 L -0.05768 0.00324 " pathEditMode="relative" rAng="0" ptsTypes="AA">
                                      <p:cBhvr>
                                        <p:cTn id="24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91" y="162"/>
                                    </p:animMotion>
                                  </p:childTnLst>
                                </p:cTn>
                              </p:par>
                              <p:par>
                                <p:cTn id="25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2.59259E-6 L -0.05287 -0.15533 " pathEditMode="relative" rAng="0" ptsTypes="AA">
                                      <p:cBhvr>
                                        <p:cTn id="251" dur="2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3" y="-7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2500"/>
                            </p:stCondLst>
                            <p:childTnLst>
                              <p:par>
                                <p:cTn id="253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3000"/>
                            </p:stCondLst>
                            <p:childTnLst>
                              <p:par>
                                <p:cTn id="263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48148E-6 L 0.37539 -0.0537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63" y="-2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5000"/>
                            </p:stCondLst>
                            <p:childTnLst>
                              <p:par>
                                <p:cTn id="2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500"/>
                            </p:stCondLst>
                            <p:childTnLst>
                              <p:par>
                                <p:cTn id="2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4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" fill="hold">
                            <p:stCondLst>
                              <p:cond delay="6000"/>
                            </p:stCondLst>
                            <p:childTnLst>
                              <p:par>
                                <p:cTn id="2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102" grpId="1" animBg="1"/>
      <p:bldP spid="102" grpId="2" animBg="1"/>
      <p:bldP spid="103" grpId="0" animBg="1"/>
      <p:bldP spid="103" grpId="1" animBg="1"/>
      <p:bldP spid="103" grpId="2" animBg="1"/>
      <p:bldP spid="104" grpId="0" animBg="1"/>
      <p:bldP spid="104" grpId="1" animBg="1"/>
      <p:bldP spid="104" grpId="2" animBg="1"/>
      <p:bldP spid="105" grpId="0" animBg="1"/>
      <p:bldP spid="105" grpId="1" animBg="1"/>
      <p:bldP spid="105" grpId="2" animBg="1"/>
      <p:bldP spid="106" grpId="0" animBg="1"/>
      <p:bldP spid="106" grpId="1" animBg="1"/>
      <p:bldP spid="106" grpId="2" animBg="1"/>
      <p:bldP spid="107" grpId="0" animBg="1"/>
      <p:bldP spid="107" grpId="1" animBg="1"/>
      <p:bldP spid="107" grpId="2" animBg="1"/>
      <p:bldP spid="108" grpId="0" animBg="1"/>
      <p:bldP spid="108" grpId="1" animBg="1"/>
      <p:bldP spid="108" grpId="2" animBg="1"/>
      <p:bldP spid="109" grpId="0" animBg="1"/>
      <p:bldP spid="109" grpId="1" animBg="1"/>
      <p:bldP spid="109" grpId="2" animBg="1"/>
      <p:bldP spid="2" grpId="0" animBg="1"/>
      <p:bldP spid="2" grpId="1" animBg="1"/>
      <p:bldP spid="112" grpId="0" animBg="1"/>
      <p:bldP spid="112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  <p:bldP spid="119" grpId="0" animBg="1"/>
      <p:bldP spid="119" grpId="1" animBg="1"/>
      <p:bldP spid="120" grpId="0" animBg="1"/>
      <p:bldP spid="120" grpId="1" animBg="1"/>
      <p:bldP spid="121" grpId="0" animBg="1"/>
      <p:bldP spid="121" grpId="1" animBg="1"/>
      <p:bldP spid="4" grpId="0" animBg="1"/>
      <p:bldP spid="4" grpId="1" animBg="1"/>
      <p:bldP spid="4" grpId="2" animBg="1"/>
      <p:bldP spid="122" grpId="0" animBg="1"/>
      <p:bldP spid="122" grpId="1" animBg="1"/>
      <p:bldP spid="122" grpId="2" animBg="1"/>
      <p:bldP spid="123" grpId="0" animBg="1"/>
      <p:bldP spid="123" grpId="1" animBg="1"/>
      <p:bldP spid="123" grpId="2" animBg="1"/>
      <p:bldP spid="141" grpId="0"/>
      <p:bldP spid="141" grpId="1"/>
      <p:bldP spid="142" grpId="0"/>
      <p:bldP spid="142" grpId="1"/>
      <p:bldP spid="143" grpId="0"/>
      <p:bldP spid="143" grpId="1"/>
      <p:bldP spid="144" grpId="0"/>
      <p:bldP spid="144" grpId="1"/>
      <p:bldP spid="145" grpId="0"/>
      <p:bldP spid="145" grpId="1"/>
      <p:bldP spid="146" grpId="0"/>
      <p:bldP spid="146" grpId="1"/>
      <p:bldP spid="5" grpId="0"/>
      <p:bldP spid="148" grpId="0"/>
      <p:bldP spid="81" grpId="0"/>
      <p:bldP spid="81" grpId="1"/>
      <p:bldP spid="82" grpId="0"/>
      <p:bldP spid="82" grpId="1"/>
      <p:bldP spid="83" grpId="0"/>
      <p:bldP spid="83" grpId="1"/>
      <p:bldP spid="84" grpId="0"/>
      <p:bldP spid="84" grpId="1"/>
      <p:bldP spid="85" grpId="0"/>
      <p:bldP spid="85" grpId="1"/>
      <p:bldP spid="86" grpId="0"/>
      <p:bldP spid="86" grpId="1"/>
      <p:bldP spid="110" grpId="0"/>
      <p:bldP spid="110" grpId="1"/>
      <p:bldP spid="111" grpId="0"/>
      <p:bldP spid="111" grpId="1"/>
      <p:bldP spid="113" grpId="0"/>
      <p:bldP spid="113" grpId="1"/>
      <p:bldP spid="114" grpId="0"/>
      <p:bldP spid="117" grpId="0"/>
      <p:bldP spid="124" grpId="0"/>
      <p:bldP spid="98" grpId="0"/>
    </p:bldLst>
  </p:timing>
</p:sld>
</file>

<file path=ppt/theme/theme1.xml><?xml version="1.0" encoding="utf-8"?>
<a:theme xmlns:a="http://schemas.openxmlformats.org/drawingml/2006/main" name="1_Office 主题​​">
  <a:themeElements>
    <a:clrScheme name="偏暗-绿-蓝-黑-黄">
      <a:dk1>
        <a:srgbClr val="595959"/>
      </a:dk1>
      <a:lt1>
        <a:srgbClr val="FFFFFF"/>
      </a:lt1>
      <a:dk2>
        <a:srgbClr val="3B3B3B"/>
      </a:dk2>
      <a:lt2>
        <a:srgbClr val="EEECE1"/>
      </a:lt2>
      <a:accent1>
        <a:srgbClr val="41C2A0"/>
      </a:accent1>
      <a:accent2>
        <a:srgbClr val="289EDC"/>
      </a:accent2>
      <a:accent3>
        <a:srgbClr val="363F44"/>
      </a:accent3>
      <a:accent4>
        <a:srgbClr val="FCBF5C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微软雅黑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3136</TotalTime>
  <Words>563</Words>
  <Application>Microsoft Office PowerPoint</Application>
  <PresentationFormat>宽屏</PresentationFormat>
  <Paragraphs>180</Paragraphs>
  <Slides>15</Slides>
  <Notes>1</Notes>
  <HiddenSlides>0</HiddenSlides>
  <MMClips>1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15</vt:i4>
      </vt:variant>
    </vt:vector>
  </HeadingPairs>
  <TitlesOfParts>
    <vt:vector size="24" baseType="lpstr">
      <vt:lpstr>等线</vt:lpstr>
      <vt:lpstr>华文楷体</vt:lpstr>
      <vt:lpstr>华文新魏</vt:lpstr>
      <vt:lpstr>微软雅黑</vt:lpstr>
      <vt:lpstr>站酷快乐体2016修订版</vt:lpstr>
      <vt:lpstr>Arial</vt:lpstr>
      <vt:lpstr>Cambria Math</vt:lpstr>
      <vt:lpstr>Times New Roman</vt:lpstr>
      <vt:lpstr>1_Office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风云办公</dc:creator>
  <cp:lastModifiedBy>devoid s</cp:lastModifiedBy>
  <cp:revision>154</cp:revision>
  <dcterms:created xsi:type="dcterms:W3CDTF">2019-02-28T06:55:50Z</dcterms:created>
  <dcterms:modified xsi:type="dcterms:W3CDTF">2021-10-12T00:59:08Z</dcterms:modified>
</cp:coreProperties>
</file>