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0" r:id="rId2"/>
    <p:sldId id="263" r:id="rId3"/>
    <p:sldId id="262" r:id="rId4"/>
    <p:sldId id="267" r:id="rId5"/>
    <p:sldId id="268" r:id="rId6"/>
    <p:sldId id="269" r:id="rId7"/>
    <p:sldId id="270" r:id="rId8"/>
    <p:sldId id="277" r:id="rId9"/>
    <p:sldId id="279" r:id="rId10"/>
    <p:sldId id="276" r:id="rId11"/>
    <p:sldId id="257" r:id="rId12"/>
    <p:sldId id="271" r:id="rId13"/>
    <p:sldId id="298" r:id="rId14"/>
    <p:sldId id="272" r:id="rId15"/>
    <p:sldId id="264" r:id="rId16"/>
    <p:sldId id="299" r:id="rId17"/>
    <p:sldId id="274" r:id="rId18"/>
    <p:sldId id="275" r:id="rId19"/>
  </p:sldIdLst>
  <p:sldSz cx="12192000" cy="6858000"/>
  <p:notesSz cx="6858000" cy="9144000"/>
  <p:custShowLst>
    <p:custShow name="自定义放映 1" id="0">
      <p:sldLst>
        <p:sld r:id="rId18"/>
      </p:sldLst>
    </p:custShow>
  </p:custShow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32" autoAdjust="0"/>
  </p:normalViewPr>
  <p:slideViewPr>
    <p:cSldViewPr snapToGrid="0">
      <p:cViewPr>
        <p:scale>
          <a:sx n="75" d="100"/>
          <a:sy n="75" d="100"/>
        </p:scale>
        <p:origin x="-438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E82BE-6EFE-413A-8E53-A57E48A18420}" type="doc">
      <dgm:prSet loTypeId="urn:microsoft.com/office/officeart/2005/8/layout/vList3#1" loCatId="list" qsTypeId="urn:microsoft.com/office/officeart/2005/8/quickstyle/simple1#1" qsCatId="simple" csTypeId="urn:microsoft.com/office/officeart/2005/8/colors/colorful1#1" csCatId="colorful" phldr="1"/>
      <dgm:spPr/>
    </dgm:pt>
    <dgm:pt modelId="{2B19BD6C-A81C-4A92-AEF1-99A496C7173E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一带一路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97C7EDF-46C5-4FBC-B8E4-D1D9D7FD1B40}" type="parTrans" cxnId="{491945A6-B24F-4C91-A28D-F2F13203461A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9E8C3B3-5893-4D8B-936E-4CAF21572B80}" type="sibTrans" cxnId="{491945A6-B24F-4C91-A28D-F2F13203461A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E0FE772-9875-4F2A-9D9B-89C0646E837C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亚投行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0394C9E-1DBD-4BCD-8BA3-E7B2E27E7C71}" type="parTrans" cxnId="{D13FCE63-9538-4EA7-8A03-AE68A455DFD2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BD820DD-F5E9-4D04-B7B6-74624EA63F3E}" type="sibTrans" cxnId="{D13FCE63-9538-4EA7-8A03-AE68A455DFD2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E777B6C-091D-4704-B119-EEEFD828BFF5}">
      <dgm:prSet phldrT="[文本]"/>
      <dgm:spPr/>
      <dgm:t>
        <a:bodyPr/>
        <a:lstStyle/>
        <a:p>
          <a:r>
            <a: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G20</a:t>
          </a:r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杭州峰会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64B5D22-1E69-497D-8512-8187EA4C4C75}" type="parTrans" cxnId="{737755F2-1F77-44D3-96F6-F0C044D42E16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4634B77-FCEF-407A-90B3-861DD31F176A}" type="sibTrans" cxnId="{737755F2-1F77-44D3-96F6-F0C044D42E16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74DB96A-BFDE-481A-B637-1B2F4F0ED068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金砖国家会议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C40101D-0C0D-4A43-BE2F-B5D223EEC19A}" type="parTrans" cxnId="{91CD4C2B-4401-496F-AF6C-8A8F82F5BFD6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7419C8C-AEBA-48BD-8748-00A769BA659D}" type="sibTrans" cxnId="{91CD4C2B-4401-496F-AF6C-8A8F82F5BFD6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44CBCF7-F9CB-4BD0-851B-FDBB8A810761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高铁技术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ACE969A-5BC8-430B-A839-A1BF526C32B1}" type="parTrans" cxnId="{AFFC644A-74D6-4423-AC64-4801BFA9BBC0}">
      <dgm:prSet/>
      <dgm:spPr/>
      <dgm:t>
        <a:bodyPr/>
        <a:lstStyle/>
        <a:p>
          <a:endParaRPr lang="zh-CN" altLang="en-US"/>
        </a:p>
      </dgm:t>
    </dgm:pt>
    <dgm:pt modelId="{18B4F03E-F13C-4952-A78F-42BCB28C8280}" type="sibTrans" cxnId="{AFFC644A-74D6-4423-AC64-4801BFA9BBC0}">
      <dgm:prSet/>
      <dgm:spPr/>
      <dgm:t>
        <a:bodyPr/>
        <a:lstStyle/>
        <a:p>
          <a:endParaRPr lang="zh-CN" altLang="en-US"/>
        </a:p>
      </dgm:t>
    </dgm:pt>
    <dgm:pt modelId="{54E8DF64-FB41-45B6-9CC2-3F2B7D303195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量子通信技术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EE4D345-5EF3-4D8E-96E6-B35F11E38560}" type="parTrans" cxnId="{FA7352F4-09C5-450E-8DAC-5C0A1BA90F54}">
      <dgm:prSet/>
      <dgm:spPr/>
      <dgm:t>
        <a:bodyPr/>
        <a:lstStyle/>
        <a:p>
          <a:endParaRPr lang="zh-CN" altLang="en-US"/>
        </a:p>
      </dgm:t>
    </dgm:pt>
    <dgm:pt modelId="{C72F5F02-A7AB-4D80-86A5-25B3EE2F945E}" type="sibTrans" cxnId="{FA7352F4-09C5-450E-8DAC-5C0A1BA90F54}">
      <dgm:prSet/>
      <dgm:spPr/>
      <dgm:t>
        <a:bodyPr/>
        <a:lstStyle/>
        <a:p>
          <a:endParaRPr lang="zh-CN" altLang="en-US"/>
        </a:p>
      </dgm:t>
    </dgm:pt>
    <dgm:pt modelId="{9AFD263F-2C81-413B-BA2E-2C9454D32966}" type="pres">
      <dgm:prSet presAssocID="{8DCE82BE-6EFE-413A-8E53-A57E48A18420}" presName="linearFlow" presStyleCnt="0">
        <dgm:presLayoutVars>
          <dgm:dir/>
          <dgm:resizeHandles val="exact"/>
        </dgm:presLayoutVars>
      </dgm:prSet>
      <dgm:spPr/>
    </dgm:pt>
    <dgm:pt modelId="{B8FEEF70-2114-437D-9022-B69EBC67533D}" type="pres">
      <dgm:prSet presAssocID="{2B19BD6C-A81C-4A92-AEF1-99A496C7173E}" presName="composite" presStyleCnt="0"/>
      <dgm:spPr/>
    </dgm:pt>
    <dgm:pt modelId="{AC8C7980-4F91-49BC-890A-C89A8D75B68C}" type="pres">
      <dgm:prSet presAssocID="{2B19BD6C-A81C-4A92-AEF1-99A496C7173E}" presName="imgShp" presStyleLbl="fgImgPlace1" presStyleIdx="0" presStyleCnt="6"/>
      <dgm:spPr/>
    </dgm:pt>
    <dgm:pt modelId="{6FF74570-6B48-43D5-87E7-4E652209579B}" type="pres">
      <dgm:prSet presAssocID="{2B19BD6C-A81C-4A92-AEF1-99A496C7173E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81EBA0-EC12-4A0A-90C2-FD8A77032E89}" type="pres">
      <dgm:prSet presAssocID="{09E8C3B3-5893-4D8B-936E-4CAF21572B80}" presName="spacing" presStyleCnt="0"/>
      <dgm:spPr/>
    </dgm:pt>
    <dgm:pt modelId="{6B4861E2-05A7-4F9C-B948-2575E6E051B7}" type="pres">
      <dgm:prSet presAssocID="{4E0FE772-9875-4F2A-9D9B-89C0646E837C}" presName="composite" presStyleCnt="0"/>
      <dgm:spPr/>
    </dgm:pt>
    <dgm:pt modelId="{2A504B55-A606-438A-9987-07B37A0469C2}" type="pres">
      <dgm:prSet presAssocID="{4E0FE772-9875-4F2A-9D9B-89C0646E837C}" presName="imgShp" presStyleLbl="fgImgPlace1" presStyleIdx="1" presStyleCnt="6"/>
      <dgm:spPr/>
    </dgm:pt>
    <dgm:pt modelId="{B8A72DFF-F8BD-4283-93C1-DD6341678361}" type="pres">
      <dgm:prSet presAssocID="{4E0FE772-9875-4F2A-9D9B-89C0646E837C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B96B74-8992-4637-B800-CD4CE1947EF0}" type="pres">
      <dgm:prSet presAssocID="{CBD820DD-F5E9-4D04-B7B6-74624EA63F3E}" presName="spacing" presStyleCnt="0"/>
      <dgm:spPr/>
    </dgm:pt>
    <dgm:pt modelId="{4E17BE9C-56C1-4025-AA10-3CE1D10EA3FE}" type="pres">
      <dgm:prSet presAssocID="{344CBCF7-F9CB-4BD0-851B-FDBB8A810761}" presName="composite" presStyleCnt="0"/>
      <dgm:spPr/>
    </dgm:pt>
    <dgm:pt modelId="{49C439CA-6C36-46DF-90F4-D6DCCF8E57CA}" type="pres">
      <dgm:prSet presAssocID="{344CBCF7-F9CB-4BD0-851B-FDBB8A810761}" presName="imgShp" presStyleLbl="fgImgPlace1" presStyleIdx="2" presStyleCnt="6"/>
      <dgm:spPr/>
    </dgm:pt>
    <dgm:pt modelId="{5D203071-3454-48D7-ADA9-FAFE0B86FB69}" type="pres">
      <dgm:prSet presAssocID="{344CBCF7-F9CB-4BD0-851B-FDBB8A810761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C7E14C-25E3-4516-A060-3FECF62822C3}" type="pres">
      <dgm:prSet presAssocID="{18B4F03E-F13C-4952-A78F-42BCB28C8280}" presName="spacing" presStyleCnt="0"/>
      <dgm:spPr/>
    </dgm:pt>
    <dgm:pt modelId="{87B40398-C01F-4A6F-8570-5A86CD1029B2}" type="pres">
      <dgm:prSet presAssocID="{EE777B6C-091D-4704-B119-EEEFD828BFF5}" presName="composite" presStyleCnt="0"/>
      <dgm:spPr/>
    </dgm:pt>
    <dgm:pt modelId="{26665CE4-8906-430D-8615-013681E1690F}" type="pres">
      <dgm:prSet presAssocID="{EE777B6C-091D-4704-B119-EEEFD828BFF5}" presName="imgShp" presStyleLbl="fgImgPlace1" presStyleIdx="3" presStyleCnt="6"/>
      <dgm:spPr/>
    </dgm:pt>
    <dgm:pt modelId="{50ADE6D1-42AC-493D-808E-C75DBDA191C2}" type="pres">
      <dgm:prSet presAssocID="{EE777B6C-091D-4704-B119-EEEFD828BFF5}" presName="txShp" presStyleLbl="node1" presStyleIdx="3" presStyleCnt="6" custLinFactNeighborX="1007" custLinFactNeighborY="-623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04827A-D8C5-4D6D-9982-86CDF29B6857}" type="pres">
      <dgm:prSet presAssocID="{14634B77-FCEF-407A-90B3-861DD31F176A}" presName="spacing" presStyleCnt="0"/>
      <dgm:spPr/>
    </dgm:pt>
    <dgm:pt modelId="{C3147854-F367-42ED-BB11-C969E8EB5534}" type="pres">
      <dgm:prSet presAssocID="{574DB96A-BFDE-481A-B637-1B2F4F0ED068}" presName="composite" presStyleCnt="0"/>
      <dgm:spPr/>
    </dgm:pt>
    <dgm:pt modelId="{F2900247-06E2-4FE9-A937-D256BFEC1796}" type="pres">
      <dgm:prSet presAssocID="{574DB96A-BFDE-481A-B637-1B2F4F0ED068}" presName="imgShp" presStyleLbl="fgImgPlace1" presStyleIdx="4" presStyleCnt="6"/>
      <dgm:spPr/>
    </dgm:pt>
    <dgm:pt modelId="{56482EC8-A8FF-4C12-9D14-67E0517EC6EB}" type="pres">
      <dgm:prSet presAssocID="{574DB96A-BFDE-481A-B637-1B2F4F0ED068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29A620-195C-438B-A0FA-19B7DF78F6EA}" type="pres">
      <dgm:prSet presAssocID="{F7419C8C-AEBA-48BD-8748-00A769BA659D}" presName="spacing" presStyleCnt="0"/>
      <dgm:spPr/>
    </dgm:pt>
    <dgm:pt modelId="{F077F0AD-2209-49C6-BA7D-F77E84EEF3D7}" type="pres">
      <dgm:prSet presAssocID="{54E8DF64-FB41-45B6-9CC2-3F2B7D303195}" presName="composite" presStyleCnt="0"/>
      <dgm:spPr/>
    </dgm:pt>
    <dgm:pt modelId="{BC7AFCB3-B5FE-48EF-B01E-3325FECCE3D6}" type="pres">
      <dgm:prSet presAssocID="{54E8DF64-FB41-45B6-9CC2-3F2B7D303195}" presName="imgShp" presStyleLbl="fgImgPlace1" presStyleIdx="5" presStyleCnt="6"/>
      <dgm:spPr/>
    </dgm:pt>
    <dgm:pt modelId="{9BBA6E70-26F0-4805-ABE4-B3CB619A4BD4}" type="pres">
      <dgm:prSet presAssocID="{54E8DF64-FB41-45B6-9CC2-3F2B7D303195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A7352F4-09C5-450E-8DAC-5C0A1BA90F54}" srcId="{8DCE82BE-6EFE-413A-8E53-A57E48A18420}" destId="{54E8DF64-FB41-45B6-9CC2-3F2B7D303195}" srcOrd="5" destOrd="0" parTransId="{FEE4D345-5EF3-4D8E-96E6-B35F11E38560}" sibTransId="{C72F5F02-A7AB-4D80-86A5-25B3EE2F945E}"/>
    <dgm:cxn modelId="{3C938CA2-1599-4278-B370-A1C5C841A143}" type="presOf" srcId="{8DCE82BE-6EFE-413A-8E53-A57E48A18420}" destId="{9AFD263F-2C81-413B-BA2E-2C9454D32966}" srcOrd="0" destOrd="0" presId="urn:microsoft.com/office/officeart/2005/8/layout/vList3#1"/>
    <dgm:cxn modelId="{B0BD0C3C-C5D0-45F2-BDAF-6FE241961C67}" type="presOf" srcId="{54E8DF64-FB41-45B6-9CC2-3F2B7D303195}" destId="{9BBA6E70-26F0-4805-ABE4-B3CB619A4BD4}" srcOrd="0" destOrd="0" presId="urn:microsoft.com/office/officeart/2005/8/layout/vList3#1"/>
    <dgm:cxn modelId="{AFFC644A-74D6-4423-AC64-4801BFA9BBC0}" srcId="{8DCE82BE-6EFE-413A-8E53-A57E48A18420}" destId="{344CBCF7-F9CB-4BD0-851B-FDBB8A810761}" srcOrd="2" destOrd="0" parTransId="{6ACE969A-5BC8-430B-A839-A1BF526C32B1}" sibTransId="{18B4F03E-F13C-4952-A78F-42BCB28C8280}"/>
    <dgm:cxn modelId="{91CD4C2B-4401-496F-AF6C-8A8F82F5BFD6}" srcId="{8DCE82BE-6EFE-413A-8E53-A57E48A18420}" destId="{574DB96A-BFDE-481A-B637-1B2F4F0ED068}" srcOrd="4" destOrd="0" parTransId="{EC40101D-0C0D-4A43-BE2F-B5D223EEC19A}" sibTransId="{F7419C8C-AEBA-48BD-8748-00A769BA659D}"/>
    <dgm:cxn modelId="{491945A6-B24F-4C91-A28D-F2F13203461A}" srcId="{8DCE82BE-6EFE-413A-8E53-A57E48A18420}" destId="{2B19BD6C-A81C-4A92-AEF1-99A496C7173E}" srcOrd="0" destOrd="0" parTransId="{B97C7EDF-46C5-4FBC-B8E4-D1D9D7FD1B40}" sibTransId="{09E8C3B3-5893-4D8B-936E-4CAF21572B80}"/>
    <dgm:cxn modelId="{86731E0D-C7B2-47B1-ADD6-AD514A06AAFB}" type="presOf" srcId="{344CBCF7-F9CB-4BD0-851B-FDBB8A810761}" destId="{5D203071-3454-48D7-ADA9-FAFE0B86FB69}" srcOrd="0" destOrd="0" presId="urn:microsoft.com/office/officeart/2005/8/layout/vList3#1"/>
    <dgm:cxn modelId="{4115191F-0114-4A3C-B897-E815C4ACEEBB}" type="presOf" srcId="{574DB96A-BFDE-481A-B637-1B2F4F0ED068}" destId="{56482EC8-A8FF-4C12-9D14-67E0517EC6EB}" srcOrd="0" destOrd="0" presId="urn:microsoft.com/office/officeart/2005/8/layout/vList3#1"/>
    <dgm:cxn modelId="{2BD4368C-C9BC-4960-91B5-35418E3310BE}" type="presOf" srcId="{4E0FE772-9875-4F2A-9D9B-89C0646E837C}" destId="{B8A72DFF-F8BD-4283-93C1-DD6341678361}" srcOrd="0" destOrd="0" presId="urn:microsoft.com/office/officeart/2005/8/layout/vList3#1"/>
    <dgm:cxn modelId="{862BEBAE-AD03-4DD5-881A-99DD63AF0601}" type="presOf" srcId="{EE777B6C-091D-4704-B119-EEEFD828BFF5}" destId="{50ADE6D1-42AC-493D-808E-C75DBDA191C2}" srcOrd="0" destOrd="0" presId="urn:microsoft.com/office/officeart/2005/8/layout/vList3#1"/>
    <dgm:cxn modelId="{737755F2-1F77-44D3-96F6-F0C044D42E16}" srcId="{8DCE82BE-6EFE-413A-8E53-A57E48A18420}" destId="{EE777B6C-091D-4704-B119-EEEFD828BFF5}" srcOrd="3" destOrd="0" parTransId="{364B5D22-1E69-497D-8512-8187EA4C4C75}" sibTransId="{14634B77-FCEF-407A-90B3-861DD31F176A}"/>
    <dgm:cxn modelId="{D13FCE63-9538-4EA7-8A03-AE68A455DFD2}" srcId="{8DCE82BE-6EFE-413A-8E53-A57E48A18420}" destId="{4E0FE772-9875-4F2A-9D9B-89C0646E837C}" srcOrd="1" destOrd="0" parTransId="{00394C9E-1DBD-4BCD-8BA3-E7B2E27E7C71}" sibTransId="{CBD820DD-F5E9-4D04-B7B6-74624EA63F3E}"/>
    <dgm:cxn modelId="{FD3E7DE1-72C6-4C72-BCB8-37B93DA1FFA5}" type="presOf" srcId="{2B19BD6C-A81C-4A92-AEF1-99A496C7173E}" destId="{6FF74570-6B48-43D5-87E7-4E652209579B}" srcOrd="0" destOrd="0" presId="urn:microsoft.com/office/officeart/2005/8/layout/vList3#1"/>
    <dgm:cxn modelId="{E66D4A04-5D51-405E-83E8-3A1E6986366F}" type="presParOf" srcId="{9AFD263F-2C81-413B-BA2E-2C9454D32966}" destId="{B8FEEF70-2114-437D-9022-B69EBC67533D}" srcOrd="0" destOrd="0" presId="urn:microsoft.com/office/officeart/2005/8/layout/vList3#1"/>
    <dgm:cxn modelId="{5C97CC55-AF2E-4C51-847F-EFA93ACAB36A}" type="presParOf" srcId="{B8FEEF70-2114-437D-9022-B69EBC67533D}" destId="{AC8C7980-4F91-49BC-890A-C89A8D75B68C}" srcOrd="0" destOrd="0" presId="urn:microsoft.com/office/officeart/2005/8/layout/vList3#1"/>
    <dgm:cxn modelId="{43A19EF8-EEFE-4917-BDC9-5EA2A999CE35}" type="presParOf" srcId="{B8FEEF70-2114-437D-9022-B69EBC67533D}" destId="{6FF74570-6B48-43D5-87E7-4E652209579B}" srcOrd="1" destOrd="0" presId="urn:microsoft.com/office/officeart/2005/8/layout/vList3#1"/>
    <dgm:cxn modelId="{4FA7CB50-B49E-404C-9B0B-85FA674B2F1F}" type="presParOf" srcId="{9AFD263F-2C81-413B-BA2E-2C9454D32966}" destId="{7681EBA0-EC12-4A0A-90C2-FD8A77032E89}" srcOrd="1" destOrd="0" presId="urn:microsoft.com/office/officeart/2005/8/layout/vList3#1"/>
    <dgm:cxn modelId="{21948BBF-BDC7-45F4-AEA7-010BB03C27A3}" type="presParOf" srcId="{9AFD263F-2C81-413B-BA2E-2C9454D32966}" destId="{6B4861E2-05A7-4F9C-B948-2575E6E051B7}" srcOrd="2" destOrd="0" presId="urn:microsoft.com/office/officeart/2005/8/layout/vList3#1"/>
    <dgm:cxn modelId="{4334648F-6DA5-46E3-957B-2C966108D44A}" type="presParOf" srcId="{6B4861E2-05A7-4F9C-B948-2575E6E051B7}" destId="{2A504B55-A606-438A-9987-07B37A0469C2}" srcOrd="0" destOrd="0" presId="urn:microsoft.com/office/officeart/2005/8/layout/vList3#1"/>
    <dgm:cxn modelId="{90AF4A68-74D6-4E04-A84C-A5F6F2559FE5}" type="presParOf" srcId="{6B4861E2-05A7-4F9C-B948-2575E6E051B7}" destId="{B8A72DFF-F8BD-4283-93C1-DD6341678361}" srcOrd="1" destOrd="0" presId="urn:microsoft.com/office/officeart/2005/8/layout/vList3#1"/>
    <dgm:cxn modelId="{6A5A7F9C-AAAE-419A-992A-FEB90F73C5F4}" type="presParOf" srcId="{9AFD263F-2C81-413B-BA2E-2C9454D32966}" destId="{9CB96B74-8992-4637-B800-CD4CE1947EF0}" srcOrd="3" destOrd="0" presId="urn:microsoft.com/office/officeart/2005/8/layout/vList3#1"/>
    <dgm:cxn modelId="{A9CBF669-5E41-4D94-8C72-A85CA53CD114}" type="presParOf" srcId="{9AFD263F-2C81-413B-BA2E-2C9454D32966}" destId="{4E17BE9C-56C1-4025-AA10-3CE1D10EA3FE}" srcOrd="4" destOrd="0" presId="urn:microsoft.com/office/officeart/2005/8/layout/vList3#1"/>
    <dgm:cxn modelId="{B9515554-E06B-42B0-817B-C14D022AA939}" type="presParOf" srcId="{4E17BE9C-56C1-4025-AA10-3CE1D10EA3FE}" destId="{49C439CA-6C36-46DF-90F4-D6DCCF8E57CA}" srcOrd="0" destOrd="0" presId="urn:microsoft.com/office/officeart/2005/8/layout/vList3#1"/>
    <dgm:cxn modelId="{6FF3F973-9880-44AB-B135-8E2ADAC8B263}" type="presParOf" srcId="{4E17BE9C-56C1-4025-AA10-3CE1D10EA3FE}" destId="{5D203071-3454-48D7-ADA9-FAFE0B86FB69}" srcOrd="1" destOrd="0" presId="urn:microsoft.com/office/officeart/2005/8/layout/vList3#1"/>
    <dgm:cxn modelId="{B3BA01F1-9B36-48BE-873A-85FBCFB8D4A2}" type="presParOf" srcId="{9AFD263F-2C81-413B-BA2E-2C9454D32966}" destId="{7FC7E14C-25E3-4516-A060-3FECF62822C3}" srcOrd="5" destOrd="0" presId="urn:microsoft.com/office/officeart/2005/8/layout/vList3#1"/>
    <dgm:cxn modelId="{4AD920F9-EBCC-4458-929B-EF47ABAD0E0C}" type="presParOf" srcId="{9AFD263F-2C81-413B-BA2E-2C9454D32966}" destId="{87B40398-C01F-4A6F-8570-5A86CD1029B2}" srcOrd="6" destOrd="0" presId="urn:microsoft.com/office/officeart/2005/8/layout/vList3#1"/>
    <dgm:cxn modelId="{653003BE-96FA-4D19-BE66-99A735C9C565}" type="presParOf" srcId="{87B40398-C01F-4A6F-8570-5A86CD1029B2}" destId="{26665CE4-8906-430D-8615-013681E1690F}" srcOrd="0" destOrd="0" presId="urn:microsoft.com/office/officeart/2005/8/layout/vList3#1"/>
    <dgm:cxn modelId="{C31621F8-8824-42D7-8175-A96609FE795C}" type="presParOf" srcId="{87B40398-C01F-4A6F-8570-5A86CD1029B2}" destId="{50ADE6D1-42AC-493D-808E-C75DBDA191C2}" srcOrd="1" destOrd="0" presId="urn:microsoft.com/office/officeart/2005/8/layout/vList3#1"/>
    <dgm:cxn modelId="{7ED64250-347F-4FF8-9788-F118A6808DE8}" type="presParOf" srcId="{9AFD263F-2C81-413B-BA2E-2C9454D32966}" destId="{2904827A-D8C5-4D6D-9982-86CDF29B6857}" srcOrd="7" destOrd="0" presId="urn:microsoft.com/office/officeart/2005/8/layout/vList3#1"/>
    <dgm:cxn modelId="{41D4DF73-DB5F-4568-A4A0-AD3282146954}" type="presParOf" srcId="{9AFD263F-2C81-413B-BA2E-2C9454D32966}" destId="{C3147854-F367-42ED-BB11-C969E8EB5534}" srcOrd="8" destOrd="0" presId="urn:microsoft.com/office/officeart/2005/8/layout/vList3#1"/>
    <dgm:cxn modelId="{E5C7AD76-4C9D-4CE1-8F2C-03213F83FF93}" type="presParOf" srcId="{C3147854-F367-42ED-BB11-C969E8EB5534}" destId="{F2900247-06E2-4FE9-A937-D256BFEC1796}" srcOrd="0" destOrd="0" presId="urn:microsoft.com/office/officeart/2005/8/layout/vList3#1"/>
    <dgm:cxn modelId="{1256206C-AFBF-4477-BD2A-88A1AF0CBA18}" type="presParOf" srcId="{C3147854-F367-42ED-BB11-C969E8EB5534}" destId="{56482EC8-A8FF-4C12-9D14-67E0517EC6EB}" srcOrd="1" destOrd="0" presId="urn:microsoft.com/office/officeart/2005/8/layout/vList3#1"/>
    <dgm:cxn modelId="{0134BD48-0702-464A-8D85-886A26DAD4A2}" type="presParOf" srcId="{9AFD263F-2C81-413B-BA2E-2C9454D32966}" destId="{3E29A620-195C-438B-A0FA-19B7DF78F6EA}" srcOrd="9" destOrd="0" presId="urn:microsoft.com/office/officeart/2005/8/layout/vList3#1"/>
    <dgm:cxn modelId="{EE8CCE6F-5C9D-4C7B-9F89-B71274E3FB0E}" type="presParOf" srcId="{9AFD263F-2C81-413B-BA2E-2C9454D32966}" destId="{F077F0AD-2209-49C6-BA7D-F77E84EEF3D7}" srcOrd="10" destOrd="0" presId="urn:microsoft.com/office/officeart/2005/8/layout/vList3#1"/>
    <dgm:cxn modelId="{7D41CE80-A40C-404F-9F97-0F14CEF66644}" type="presParOf" srcId="{F077F0AD-2209-49C6-BA7D-F77E84EEF3D7}" destId="{BC7AFCB3-B5FE-48EF-B01E-3325FECCE3D6}" srcOrd="0" destOrd="0" presId="urn:microsoft.com/office/officeart/2005/8/layout/vList3#1"/>
    <dgm:cxn modelId="{52575052-0C2A-4BBF-83F6-68271357D7CF}" type="presParOf" srcId="{F077F0AD-2209-49C6-BA7D-F77E84EEF3D7}" destId="{9BBA6E70-26F0-4805-ABE4-B3CB619A4BD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BDC8FE6-1A59-4E09-8FAA-50FC6CDF5427}" type="datetimeFigureOut">
              <a:rPr lang="zh-CN" altLang="en-US"/>
              <a:pPr>
                <a:defRPr/>
              </a:pPr>
              <a:t>2018/12/9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0CFC358-A991-4B74-8221-6D472E6651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80A346-8D3F-4471-85EE-CDD2A7B1B03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73307E-8858-4C32-B365-BF8F9DC6F4E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D422D4-3918-4813-94AF-36849D29380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C67B7D-8D54-44D3-86B0-7EA97BEE800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1C4C-9161-45D4-9302-14273CB64D5D}" type="datetimeFigureOut">
              <a:rPr lang="zh-CN" altLang="en-US"/>
              <a:pPr>
                <a:defRPr/>
              </a:pPr>
              <a:t>2018/12/9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2E651-69AC-46A2-9DE5-CB2A0C90ED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D2590-23AD-4B99-BA5F-5FD5A4688610}" type="datetimeFigureOut">
              <a:rPr lang="zh-CN" altLang="en-US"/>
              <a:pPr>
                <a:defRPr/>
              </a:pPr>
              <a:t>2018/12/9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8E75C-B3A0-468D-86ED-A22DE093C5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9E42-9A26-4750-B303-54BC5502B509}" type="datetimeFigureOut">
              <a:rPr lang="zh-CN" altLang="en-US"/>
              <a:pPr>
                <a:defRPr/>
              </a:pPr>
              <a:t>2018/12/9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1B87E-F09E-4D41-89B4-11E41B961D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99B3-3A33-474B-BB7D-73050BBFC0CB}" type="datetimeFigureOut">
              <a:rPr lang="zh-CN" altLang="en-US"/>
              <a:pPr>
                <a:defRPr/>
              </a:pPr>
              <a:t>2018/12/9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BDCF8-0097-4BFE-B50F-C77D8B4BDE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ABF8F-536B-45CF-9DC3-5DE7E26E605E}" type="datetimeFigureOut">
              <a:rPr lang="zh-CN" altLang="en-US"/>
              <a:pPr>
                <a:defRPr/>
              </a:pPr>
              <a:t>2018/12/9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D0C1-19A2-40F1-B680-4CFBBEDBB7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CF0EF-1436-41CB-B059-462786E49D87}" type="datetimeFigureOut">
              <a:rPr lang="zh-CN" altLang="en-US"/>
              <a:pPr>
                <a:defRPr/>
              </a:pPr>
              <a:t>2018/12/9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7CF23-1793-482F-9F88-A8023D6C50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80EF4-D499-48CD-9B03-1103CDF936CE}" type="datetimeFigureOut">
              <a:rPr lang="zh-CN" altLang="en-US"/>
              <a:pPr>
                <a:defRPr/>
              </a:pPr>
              <a:t>2018/12/9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0B0D5-1D96-40BB-938D-19A5DC70A7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22716-50F8-4534-A88F-C920E50993D1}" type="datetimeFigureOut">
              <a:rPr lang="zh-CN" altLang="en-US"/>
              <a:pPr>
                <a:defRPr/>
              </a:pPr>
              <a:t>2018/12/9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CF2CB-66DB-4B69-AA7C-4A432D8F02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10923-471E-4E83-83CC-7E43497A3833}" type="datetimeFigureOut">
              <a:rPr lang="zh-CN" altLang="en-US"/>
              <a:pPr>
                <a:defRPr/>
              </a:pPr>
              <a:t>2018/12/9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63DE1-3140-43C3-97DF-13350F87D2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12E29-9DD7-4DDC-B537-FF711B0C8DCF}" type="datetimeFigureOut">
              <a:rPr lang="zh-CN" altLang="en-US"/>
              <a:pPr>
                <a:defRPr/>
              </a:pPr>
              <a:t>2018/12/9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9E2C-0A08-47A6-8D0A-D8DF50EBE1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E1A49-A5DD-4D25-ADFE-4C3EDF9341A0}" type="datetimeFigureOut">
              <a:rPr lang="zh-CN" altLang="en-US"/>
              <a:pPr>
                <a:defRPr/>
              </a:pPr>
              <a:t>2018/12/9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74D06-667C-4C58-B141-970E718E6A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E60E092-BDD8-48F0-8E25-75396CD7A118}" type="datetimeFigureOut">
              <a:rPr lang="zh-CN" altLang="en-US"/>
              <a:pPr>
                <a:defRPr/>
              </a:pPr>
              <a:t>2018/12/9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FA56867-D914-4A36-9963-8CB9AE23B7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9.15&#21608;&#23567;&#32467;\jlbd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2017&#21608;&#23567;&#32467;\&#22823;&#22269;&#22806;&#20132;&#19977;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2017&#21608;&#23567;&#32467;\&#22269;&#24378;&#21017;&#23569;&#24180;&#24378;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2017&#21608;&#23567;&#32467;\&#33521;&#38596;&#30340;&#40654;&#26126;-&#32431;&#38899;&#20048;-294722.mp3" TargetMode="Externa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9.15&#21608;&#23567;&#32467;\&#28504;&#26376;&#21073;%20-%20&#32654;&#20029;&#20013;&#22269;&#26790;%20(KTV&#29256;&#20276;&#22863;).m4a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9.15&#21608;&#23567;&#32467;\Outbreaker-Hinkik-7209223.mp3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4338" name="Picture 2" descr="c:\users\administrator\appdata\roaming\360se6\User Data\temp\6400131_150145892000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jlbd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10672763" y="4889500"/>
            <a:ext cx="1036637" cy="10366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1338944"/>
            <a:ext cx="8039100" cy="535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标题 1"/>
          <p:cNvSpPr txBox="1"/>
          <p:nvPr/>
        </p:nvSpPr>
        <p:spPr>
          <a:xfrm>
            <a:off x="8039100" y="1901825"/>
            <a:ext cx="4152900" cy="40306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潜心修学 负重前行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强身健体 苦其心志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继承传统 光耀中华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152400" y="593725"/>
            <a:ext cx="3657600" cy="7445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傲娇少年 朝行天下</a:t>
            </a:r>
            <a:endParaRPr lang="zh-CN" alt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986338"/>
            <a:ext cx="12192000" cy="768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从弱国无外交到一个响当当的世界大国</a:t>
            </a:r>
            <a:endParaRPr lang="zh-CN" altLang="en-US" sz="4400" b="1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959304"/>
            <a:ext cx="7053943" cy="3919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76257" y="959304"/>
            <a:ext cx="6215742" cy="3919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9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4927600" cy="100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微软雅黑"/>
                <a:ea typeface="微软雅黑"/>
              </a:rPr>
              <a:t>看一个短片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大国外交三.mp4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09538"/>
            <a:ext cx="12192000" cy="768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从弱国无外交到一个响当当的世界大国</a:t>
            </a:r>
            <a:endParaRPr lang="zh-CN" altLang="en-US" sz="4400" b="1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-896257" y="1100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6434138" y="1196975"/>
            <a:ext cx="5029200" cy="4802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对大国，我们不冲突不对抗，有理有节；对小国，我们平等相待；遇到问题，从容应对、积极解决。中国在世界上树立了大国形象，展示了中国智慧</a:t>
            </a:r>
            <a:r>
              <a:rPr lang="zh-CN" altLang="en-US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特色大国外交就是在中国梦、中华民族伟大复兴的总目标下，落实“两个一百年”奋斗目标的实现，努力构建和平、合作、互利、共赢的大国外交，推动地区和国际机制的建设，推动公正均衡的国际秩序的发展与完善。构建新型大国伙伴关系和协作伙伴关系，发展软实力，在包容互鉴的精神指导下，大力弘扬多样化文明共同生长，推动人类思想的灿烂繁荣。勇于承担大国责任，为世界的繁荣与稳定做出重大贡献</a:t>
            </a:r>
            <a:r>
              <a:rPr lang="zh-CN" altLang="en-US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国强则少年强.mp4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9050"/>
            <a:ext cx="12192000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少年中国说（朗诵）</a:t>
            </a:r>
            <a:endParaRPr lang="zh-CN" altLang="en-US" sz="2800" b="1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18" name="矩形 4"/>
          <p:cNvSpPr>
            <a:spLocks noChangeArrowheads="1"/>
          </p:cNvSpPr>
          <p:nvPr/>
        </p:nvSpPr>
        <p:spPr bwMode="auto">
          <a:xfrm>
            <a:off x="636588" y="698500"/>
            <a:ext cx="10918825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日本人之称我中国也，一则曰老大帝国，再则曰老大帝国。呜呼！我中国其果老大矣乎？梁启超曰：恶，是何言！是何言！吾心目中有一少年中国在。</a:t>
            </a:r>
          </a:p>
          <a:p>
            <a:pPr>
              <a:lnSpc>
                <a:spcPts val="2400"/>
              </a:lnSpc>
            </a:pPr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天地苍苍，乾坤茫茫，中华少年，顶天立地当自强。</a:t>
            </a:r>
          </a:p>
          <a:p>
            <a:pPr>
              <a:lnSpc>
                <a:spcPts val="2400"/>
              </a:lnSpc>
            </a:pPr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少年中国者,则中国少年之责任也.</a:t>
            </a:r>
          </a:p>
          <a:p>
            <a:pPr>
              <a:lnSpc>
                <a:spcPts val="2400"/>
              </a:lnSpc>
            </a:pPr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故今日之责任，不在他人，而全在我少年。</a:t>
            </a:r>
          </a:p>
          <a:p>
            <a:pPr>
              <a:lnSpc>
                <a:spcPts val="2400"/>
              </a:lnSpc>
            </a:pPr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少年智则国智，少年富则国富；</a:t>
            </a:r>
          </a:p>
          <a:p>
            <a:pPr>
              <a:lnSpc>
                <a:spcPts val="2400"/>
              </a:lnSpc>
            </a:pPr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少年强则国强，少年独立则国独立；</a:t>
            </a:r>
          </a:p>
          <a:p>
            <a:pPr>
              <a:lnSpc>
                <a:spcPts val="2400"/>
              </a:lnSpc>
            </a:pPr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少年自由则国自由，少年进步则国进步；</a:t>
            </a:r>
          </a:p>
          <a:p>
            <a:pPr>
              <a:lnSpc>
                <a:spcPts val="2400"/>
              </a:lnSpc>
            </a:pPr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少年胜于欧洲则国胜于欧洲，</a:t>
            </a:r>
          </a:p>
          <a:p>
            <a:pPr>
              <a:lnSpc>
                <a:spcPts val="2400"/>
              </a:lnSpc>
            </a:pPr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少年雄于地球则国雄于地球。</a:t>
            </a:r>
          </a:p>
          <a:p>
            <a:pPr>
              <a:lnSpc>
                <a:spcPts val="2400"/>
              </a:lnSpc>
            </a:pPr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红日初升，其道大光。河出伏流，一泻汪洋。</a:t>
            </a:r>
          </a:p>
          <a:p>
            <a:pPr>
              <a:lnSpc>
                <a:spcPts val="2400"/>
              </a:lnSpc>
            </a:pPr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潜龙腾渊，鳞爪飞扬。乳虎啸谷，百兽震惶。</a:t>
            </a:r>
          </a:p>
          <a:p>
            <a:pPr>
              <a:lnSpc>
                <a:spcPts val="2400"/>
              </a:lnSpc>
            </a:pPr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鹰隼试翼，风尘吸张。奇花初胎，矞矞皇皇。</a:t>
            </a:r>
          </a:p>
          <a:p>
            <a:pPr>
              <a:lnSpc>
                <a:spcPts val="2400"/>
              </a:lnSpc>
            </a:pPr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干将发硎，有作其芒。天戴其苍，地履其黄。</a:t>
            </a:r>
          </a:p>
          <a:p>
            <a:pPr>
              <a:lnSpc>
                <a:spcPts val="2400"/>
              </a:lnSpc>
            </a:pPr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纵有千古，横有八荒。前途似海，来日方长。</a:t>
            </a:r>
          </a:p>
          <a:p>
            <a:pPr>
              <a:lnSpc>
                <a:spcPts val="2400"/>
              </a:lnSpc>
            </a:pPr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美哉我少年中国，与天不老！</a:t>
            </a:r>
          </a:p>
          <a:p>
            <a:pPr>
              <a:lnSpc>
                <a:spcPts val="2400"/>
              </a:lnSpc>
            </a:pPr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壮哉我中国少年，与国无疆！</a:t>
            </a:r>
          </a:p>
          <a:p>
            <a:pPr>
              <a:lnSpc>
                <a:spcPts val="2400"/>
              </a:lnSpc>
            </a:pPr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美哉我少年中国，与天不老！</a:t>
            </a:r>
          </a:p>
          <a:p>
            <a:pPr>
              <a:lnSpc>
                <a:spcPts val="2400"/>
              </a:lnSpc>
            </a:pPr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壮哉我中国少年，与国无疆！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9438"/>
            <a:ext cx="12192000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英雄的黎明-纯音乐-294722.mp3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555413" y="79375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43434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微软雅黑"/>
                <a:ea typeface="微软雅黑"/>
              </a:rPr>
              <a:t>颂一段经典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14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09863" y="2525713"/>
            <a:ext cx="7010400" cy="2124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ln w="1016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  <a:endParaRPr lang="en-US" altLang="zh-CN" sz="4400" b="1" dirty="0">
              <a:ln w="10160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400" b="1" dirty="0">
              <a:ln w="10160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ln w="1016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To be continued…</a:t>
            </a:r>
            <a:endParaRPr lang="zh-CN" altLang="en-US" sz="4400" b="1" dirty="0">
              <a:ln w="10160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627382" y="421391"/>
            <a:ext cx="6564618" cy="92333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历史不容</a:t>
            </a:r>
            <a:r>
              <a:rPr lang="zh-CN" alt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忘却</a:t>
            </a: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—9.18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27688" y="1417638"/>
            <a:ext cx="6454775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1931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年，日本帝国主义为了实现他猖狂的梦想，悍然发动了“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9.18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”事变，出兵攻占我国的东三省，蒋介石命令东北军“不许抵抗”，致使东三省这个有着丰富矿产资源、特许资产，面积是日本三个大的富饶地方沦为日本帝国主义的殖民地，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万同胞沦为了亡国奴。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3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3725" y="3297238"/>
            <a:ext cx="64547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98600"/>
            <a:ext cx="5673725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WordArt 3"/>
          <p:cNvSpPr>
            <a:spLocks noChangeArrowheads="1" noChangeShapeType="1" noTextEdit="1"/>
          </p:cNvSpPr>
          <p:nvPr/>
        </p:nvSpPr>
        <p:spPr bwMode="auto">
          <a:xfrm>
            <a:off x="212725" y="0"/>
            <a:ext cx="480377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微软雅黑"/>
                <a:ea typeface="微软雅黑"/>
              </a:rPr>
              <a:t>做一次静思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76060" y="3117388"/>
            <a:ext cx="6115940" cy="3740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75" y="674913"/>
            <a:ext cx="76200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3175" y="28575"/>
            <a:ext cx="44402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9.18—</a:t>
            </a:r>
            <a:r>
              <a:rPr lang="zh-CN" alt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落后就要挨打</a:t>
            </a:r>
            <a:endParaRPr lang="zh-CN" altLang="en-US" sz="3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8779" y="5351698"/>
            <a:ext cx="579838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日军残害无辜的老百姓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23175" y="674688"/>
            <a:ext cx="45688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翻开历史的这一页，当年蒋介石蒋委员长的那句“绝对不许抵抗，缴械则任其缴械，入营房则听其侵入”的话重重击打着我们中华儿女的心，这是怎样的耻辱啊！，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万中国军队，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万日本军队，本应该是多么悬殊的兵力对比，可是只有三天，日军竟没有废什么枪弹便一举占领了东三省，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万同胞就这么糊里糊涂的成为了亡国奴。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9100" y="0"/>
            <a:ext cx="5149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37288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牢记历史</a:t>
            </a:r>
            <a:endParaRPr lang="zh-CN" alt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200" y="1795463"/>
            <a:ext cx="56165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这是怎样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的悲哀、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怎样的耻辱啊！古人说：忘记过去的苦难可能导致未来的灾祸，作为一名学生，我们一定要牢记历史，不忘国耻，以振兴中华为己任。</a:t>
            </a:r>
            <a:endParaRPr lang="zh-CN" altLang="en-US" dirty="0">
              <a:latin typeface="+mn-lt"/>
              <a:ea typeface="+mn-ea"/>
            </a:endParaRPr>
          </a:p>
        </p:txBody>
      </p:sp>
      <p:pic>
        <p:nvPicPr>
          <p:cNvPr id="17412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25" y="3197225"/>
            <a:ext cx="54197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4738" y="5810250"/>
            <a:ext cx="392906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6350"/>
            <a:ext cx="4005263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288925"/>
            <a:ext cx="6237288" cy="7445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做胸怀天下的少年</a:t>
            </a:r>
            <a:endParaRPr lang="zh-CN" alt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5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5263" y="1276350"/>
            <a:ext cx="52260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标题 1"/>
          <p:cNvSpPr txBox="1"/>
          <p:nvPr/>
        </p:nvSpPr>
        <p:spPr>
          <a:xfrm>
            <a:off x="4332288" y="4919663"/>
            <a:ext cx="5127625" cy="12620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周恩来少年时期立志报国，“为中华之崛起而读书”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9231313" y="868363"/>
            <a:ext cx="2851150" cy="59896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周恩来，伟大的无产阶级革命家，伟大的马克思列宁主义者，中国共产党和中华人民共和国的卓越领导人，中国人民解放军创始人之一，杰出的外交活动家。 </a:t>
            </a:r>
          </a:p>
          <a:p>
            <a:pPr fontAlgn="auto">
              <a:spcAft>
                <a:spcPts val="0"/>
              </a:spcAft>
              <a:defRPr/>
            </a:pPr>
            <a:endPara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1913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年入天津南开中学读书，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1917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年留学日本，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1919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年回国，在天津参加“五四运动”，并组织进步学生团体觉悟社。 </a:t>
            </a:r>
          </a:p>
          <a:p>
            <a:pPr fontAlgn="auto">
              <a:spcAft>
                <a:spcPts val="0"/>
              </a:spcAft>
              <a:defRPr/>
            </a:pPr>
            <a:endPara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1920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年赴欧洲，在法国、德国勤工俭学，在旅欧学生与工人中宣传马列主义，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1922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年加入中国共产党，任中国社会主义青年团旅欧总支部书记，并参加中共旅欧支部领导工作，对早期建党、建团工作起了重大作用。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68425"/>
            <a:ext cx="3395663" cy="4641850"/>
          </a:xfr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6113463"/>
            <a:ext cx="3810000" cy="7445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钱学森全家在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回国的轮船上合影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0" y="441325"/>
            <a:ext cx="6237288" cy="7445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做胸怀天下的少年</a:t>
            </a:r>
            <a:endParaRPr lang="zh-CN" alt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60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7163" y="441325"/>
            <a:ext cx="7239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标题 1"/>
          <p:cNvSpPr txBox="1"/>
          <p:nvPr/>
        </p:nvSpPr>
        <p:spPr>
          <a:xfrm>
            <a:off x="3967163" y="3316288"/>
            <a:ext cx="7124700" cy="32591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3967163" y="3608388"/>
            <a:ext cx="8126412" cy="30749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主要成就：</a:t>
            </a:r>
            <a:endParaRPr lang="en-US" altLang="zh-C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C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CN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两弹一星：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1964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日中国第一颗原子弹爆炸成功，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1967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日中国第一颗氢弹空爆试验成功，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1970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日中国第一颗人造卫星发射</a:t>
            </a:r>
            <a:r>
              <a:rPr lang="zh-CN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成功。</a:t>
            </a:r>
            <a:endParaRPr lang="en-US" altLang="zh-C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C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应用力学：</a:t>
            </a:r>
            <a:r>
              <a:rPr lang="zh-CN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提出跨声速流动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相似律，并与卡门一起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最早提出高超声速流的概念，为飞机在早期克服热障、声障，提供了理论依据， 为空气动力学的发展奠定了重要的理论基础。高亚声速飞机设计中采用的公式是以卡门和钱学森名字命名的卡门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钱学森公式。</a:t>
            </a:r>
            <a:endParaRPr lang="en-US" altLang="zh-C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C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/>
          <p:nvPr/>
        </p:nvSpPr>
        <p:spPr>
          <a:xfrm>
            <a:off x="0" y="0"/>
            <a:ext cx="3657600" cy="7445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傲娇少年 朝行天下</a:t>
            </a:r>
            <a:endParaRPr lang="zh-CN" alt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3" y="792163"/>
            <a:ext cx="10912475" cy="606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潘月剑 - 美丽中国梦 (KTV版伴奏)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10896600" y="5478463"/>
            <a:ext cx="1050925" cy="1052512"/>
          </a:xfrm>
        </p:spPr>
      </p:pic>
      <p:sp>
        <p:nvSpPr>
          <p:cNvPr id="22532" name="WordArt 3"/>
          <p:cNvSpPr>
            <a:spLocks noChangeArrowheads="1" noChangeShapeType="1" noTextEdit="1"/>
          </p:cNvSpPr>
          <p:nvPr/>
        </p:nvSpPr>
        <p:spPr bwMode="auto">
          <a:xfrm>
            <a:off x="212725" y="231775"/>
            <a:ext cx="490537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微软雅黑"/>
                <a:ea typeface="微软雅黑"/>
              </a:rPr>
              <a:t>唱一首歌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6537325" y="777875"/>
            <a:ext cx="5426075" cy="204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微软雅黑"/>
                <a:ea typeface="微软雅黑"/>
              </a:rPr>
              <a:t>传承中华骄傲</a:t>
            </a:r>
          </a:p>
        </p:txBody>
      </p:sp>
      <p:pic>
        <p:nvPicPr>
          <p:cNvPr id="6" name="Outbreaker-Hinkik-7209223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11455400" y="5778500"/>
            <a:ext cx="736600" cy="736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1320</Words>
  <Application>Microsoft Office PowerPoint</Application>
  <PresentationFormat>自定义</PresentationFormat>
  <Paragraphs>59</Paragraphs>
  <Slides>18</Slides>
  <Notes>4</Notes>
  <HiddenSlides>0</HiddenSlides>
  <MMClips>6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18</vt:i4>
      </vt:variant>
      <vt:variant>
        <vt:lpstr>自定义放映</vt:lpstr>
      </vt:variant>
      <vt:variant>
        <vt:i4>1</vt:i4>
      </vt:variant>
    </vt:vector>
  </HeadingPairs>
  <TitlesOfParts>
    <vt:vector size="25" baseType="lpstr">
      <vt:lpstr>Calibri</vt:lpstr>
      <vt:lpstr>宋体</vt:lpstr>
      <vt:lpstr>Arial</vt:lpstr>
      <vt:lpstr>Calibri Light</vt:lpstr>
      <vt:lpstr>微软雅黑</vt:lpstr>
      <vt:lpstr>Office 主题</vt:lpstr>
      <vt:lpstr>幻灯片 1</vt:lpstr>
      <vt:lpstr>幻灯片 2</vt:lpstr>
      <vt:lpstr>幻灯片 3</vt:lpstr>
      <vt:lpstr>牢记历史</vt:lpstr>
      <vt:lpstr>做胸怀天下的少年</vt:lpstr>
      <vt:lpstr>钱学森全家在回国的轮船上合影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自定义放映 1</vt:lpstr>
    </vt:vector>
  </TitlesOfParts>
  <Company>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USER-</dc:creator>
  <cp:lastModifiedBy>微软用户</cp:lastModifiedBy>
  <cp:revision>84</cp:revision>
  <dcterms:created xsi:type="dcterms:W3CDTF">2017-09-08T23:31:00Z</dcterms:created>
  <dcterms:modified xsi:type="dcterms:W3CDTF">2018-12-09T13:19:12Z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2052-10.1.0.6235</vt:lpwstr>
  </property>
</Properties>
</file>