
<file path=[Content_Types].xml><?xml version="1.0" encoding="utf-8"?>
<Types xmlns="http://schemas.openxmlformats.org/package/2006/content-types">
  <Default Extension="jpeg" ContentType="image/jpeg"/>
  <Default Extension="JPG" ContentType="image/.jpg"/>
  <Default Extension="tiff" ContentType="image/tiff"/>
  <Default Extension="png" ContentType="image/png"/>
  <Default Extension="wdp" ContentType="image/vnd.ms-photo"/>
  <Default Extension="mp4" ContentType="video/mp4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15.fntdata" ContentType="application/x-fontdata"/>
  <Override PartName="/ppt/fonts/font16.fntdata" ContentType="application/x-fontdata"/>
  <Override PartName="/ppt/fonts/font17.fntdata" ContentType="application/x-fontdata"/>
  <Override PartName="/ppt/fonts/font18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62" r:id="rId3"/>
  </p:sldMasterIdLst>
  <p:notesMasterIdLst>
    <p:notesMasterId r:id="rId7"/>
  </p:notesMasterIdLst>
  <p:handoutMasterIdLst>
    <p:handoutMasterId r:id="rId37"/>
  </p:handoutMasterIdLst>
  <p:sldIdLst>
    <p:sldId id="828" r:id="rId4"/>
    <p:sldId id="827" r:id="rId5"/>
    <p:sldId id="768" r:id="rId6"/>
    <p:sldId id="798" r:id="rId8"/>
    <p:sldId id="770" r:id="rId9"/>
    <p:sldId id="771" r:id="rId10"/>
    <p:sldId id="772" r:id="rId11"/>
    <p:sldId id="773" r:id="rId12"/>
    <p:sldId id="774" r:id="rId13"/>
    <p:sldId id="775" r:id="rId14"/>
    <p:sldId id="776" r:id="rId15"/>
    <p:sldId id="777" r:id="rId16"/>
    <p:sldId id="778" r:id="rId17"/>
    <p:sldId id="779" r:id="rId18"/>
    <p:sldId id="780" r:id="rId19"/>
    <p:sldId id="781" r:id="rId20"/>
    <p:sldId id="782" r:id="rId21"/>
    <p:sldId id="783" r:id="rId22"/>
    <p:sldId id="784" r:id="rId23"/>
    <p:sldId id="785" r:id="rId24"/>
    <p:sldId id="786" r:id="rId25"/>
    <p:sldId id="787" r:id="rId26"/>
    <p:sldId id="788" r:id="rId27"/>
    <p:sldId id="789" r:id="rId28"/>
    <p:sldId id="790" r:id="rId29"/>
    <p:sldId id="791" r:id="rId30"/>
    <p:sldId id="792" r:id="rId31"/>
    <p:sldId id="793" r:id="rId32"/>
    <p:sldId id="794" r:id="rId33"/>
    <p:sldId id="795" r:id="rId34"/>
    <p:sldId id="796" r:id="rId35"/>
    <p:sldId id="797" r:id="rId36"/>
  </p:sldIdLst>
  <p:sldSz cx="12192000" cy="6858000"/>
  <p:notesSz cx="6858000" cy="9144000"/>
  <p:embeddedFontLst>
    <p:embeddedFont>
      <p:font typeface="Wingdings 2" panose="05020102010507070707" pitchFamily="18" charset="2"/>
      <p:regular r:id="rId41"/>
    </p:embeddedFont>
    <p:embeddedFont>
      <p:font typeface="隶书" panose="02010509060101010101" pitchFamily="49" charset="-122"/>
      <p:regular r:id="rId42"/>
    </p:embeddedFont>
    <p:embeddedFont>
      <p:font typeface="汉仪尚巍手书W" panose="00020600040101010101" pitchFamily="18" charset="-122"/>
      <p:regular r:id="rId43"/>
    </p:embeddedFont>
    <p:embeddedFont>
      <p:font typeface="汉仪铸字美心体简" panose="00020600040101010101" charset="-122"/>
      <p:regular r:id="rId44"/>
    </p:embeddedFont>
    <p:embeddedFont>
      <p:font typeface="微软雅黑" panose="020B0503020204020204" charset="-122"/>
      <p:regular r:id="rId45"/>
    </p:embeddedFont>
    <p:embeddedFont>
      <p:font typeface="汉仪中圆 简" panose="00020600040101010101" charset="-122"/>
      <p:regular r:id="rId46"/>
    </p:embeddedFont>
    <p:embeddedFont>
      <p:font typeface="汉仪太极体简" panose="02010600000101010101" charset="-122"/>
      <p:regular r:id="rId47"/>
    </p:embeddedFont>
    <p:embeddedFont>
      <p:font typeface="等线" panose="02010600030101010101" charset="-122"/>
      <p:regular r:id="rId48"/>
    </p:embeddedFont>
    <p:embeddedFont>
      <p:font typeface="Calibri" panose="020F0502020204030204" pitchFamily="34" charset="0"/>
      <p:regular r:id="rId49"/>
      <p:bold r:id="rId50"/>
      <p:italic r:id="rId51"/>
      <p:boldItalic r:id="rId52"/>
    </p:embeddedFont>
    <p:embeddedFont>
      <p:font typeface="方正公文小标宋" panose="02000500000000000000" charset="-122"/>
      <p:regular r:id="rId53"/>
    </p:embeddedFont>
    <p:embeddedFont>
      <p:font typeface="Corbel" panose="020B0503020204020204" charset="0"/>
      <p:regular r:id="rId54"/>
      <p:bold r:id="rId55"/>
      <p:italic r:id="rId56"/>
      <p:boldItalic r:id="rId57"/>
    </p:embeddedFont>
    <p:embeddedFont>
      <p:font typeface="幼圆" panose="02010509060101010101" charset="-122"/>
      <p:regular r:id="rId58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E6108B"/>
    <a:srgbClr val="7B9F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6447"/>
    <p:restoredTop sz="95982"/>
  </p:normalViewPr>
  <p:slideViewPr>
    <p:cSldViewPr snapToGrid="0" snapToObjects="1">
      <p:cViewPr varScale="1">
        <p:scale>
          <a:sx n="50" d="100"/>
          <a:sy n="50" d="100"/>
        </p:scale>
        <p:origin x="31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3.xml"/><Relationship Id="rId58" Type="http://schemas.openxmlformats.org/officeDocument/2006/relationships/font" Target="fonts/font18.fntdata"/><Relationship Id="rId57" Type="http://schemas.openxmlformats.org/officeDocument/2006/relationships/font" Target="fonts/font17.fntdata"/><Relationship Id="rId56" Type="http://schemas.openxmlformats.org/officeDocument/2006/relationships/font" Target="fonts/font16.fntdata"/><Relationship Id="rId55" Type="http://schemas.openxmlformats.org/officeDocument/2006/relationships/font" Target="fonts/font15.fntdata"/><Relationship Id="rId54" Type="http://schemas.openxmlformats.org/officeDocument/2006/relationships/font" Target="fonts/font14.fntdata"/><Relationship Id="rId53" Type="http://schemas.openxmlformats.org/officeDocument/2006/relationships/font" Target="fonts/font13.fntdata"/><Relationship Id="rId52" Type="http://schemas.openxmlformats.org/officeDocument/2006/relationships/font" Target="fonts/font12.fntdata"/><Relationship Id="rId51" Type="http://schemas.openxmlformats.org/officeDocument/2006/relationships/font" Target="fonts/font11.fntdata"/><Relationship Id="rId50" Type="http://schemas.openxmlformats.org/officeDocument/2006/relationships/font" Target="fonts/font10.fntdata"/><Relationship Id="rId5" Type="http://schemas.openxmlformats.org/officeDocument/2006/relationships/slide" Target="slides/slide2.xml"/><Relationship Id="rId49" Type="http://schemas.openxmlformats.org/officeDocument/2006/relationships/font" Target="fonts/font9.fntdata"/><Relationship Id="rId48" Type="http://schemas.openxmlformats.org/officeDocument/2006/relationships/font" Target="fonts/font8.fntdata"/><Relationship Id="rId47" Type="http://schemas.openxmlformats.org/officeDocument/2006/relationships/font" Target="fonts/font7.fntdata"/><Relationship Id="rId46" Type="http://schemas.openxmlformats.org/officeDocument/2006/relationships/font" Target="fonts/font6.fntdata"/><Relationship Id="rId45" Type="http://schemas.openxmlformats.org/officeDocument/2006/relationships/font" Target="fonts/font5.fntdata"/><Relationship Id="rId44" Type="http://schemas.openxmlformats.org/officeDocument/2006/relationships/font" Target="fonts/font4.fntdata"/><Relationship Id="rId43" Type="http://schemas.openxmlformats.org/officeDocument/2006/relationships/font" Target="fonts/font3.fntdata"/><Relationship Id="rId42" Type="http://schemas.openxmlformats.org/officeDocument/2006/relationships/font" Target="fonts/font2.fntdata"/><Relationship Id="rId41" Type="http://schemas.openxmlformats.org/officeDocument/2006/relationships/font" Target="fonts/font1.fntdata"/><Relationship Id="rId40" Type="http://schemas.openxmlformats.org/officeDocument/2006/relationships/tableStyles" Target="tableStyles.xml"/><Relationship Id="rId4" Type="http://schemas.openxmlformats.org/officeDocument/2006/relationships/slide" Target="slides/slide1.xml"/><Relationship Id="rId39" Type="http://schemas.openxmlformats.org/officeDocument/2006/relationships/viewProps" Target="viewProps.xml"/><Relationship Id="rId38" Type="http://schemas.openxmlformats.org/officeDocument/2006/relationships/presProps" Target="presProps.xml"/><Relationship Id="rId37" Type="http://schemas.openxmlformats.org/officeDocument/2006/relationships/handoutMaster" Target="handoutMasters/handoutMaster1.xml"/><Relationship Id="rId36" Type="http://schemas.openxmlformats.org/officeDocument/2006/relationships/slide" Target="slides/slide32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CC38DB-90BA-7344-93DC-CADCD5CDA02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021382-3FD6-FE4C-B490-936D652C4966}" type="slidenum">
              <a:rPr kumimoji="1" lang="zh-CN" altLang="en-US" smtClean="0"/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tags" Target="../tags/tag6.xml"/><Relationship Id="rId7" Type="http://schemas.openxmlformats.org/officeDocument/2006/relationships/tags" Target="../tags/tag5.xml"/><Relationship Id="rId6" Type="http://schemas.openxmlformats.org/officeDocument/2006/relationships/tags" Target="../tags/tag4.xml"/><Relationship Id="rId5" Type="http://schemas.openxmlformats.org/officeDocument/2006/relationships/tags" Target="../tags/tag3.xml"/><Relationship Id="rId4" Type="http://schemas.openxmlformats.org/officeDocument/2006/relationships/tags" Target="../tags/tag2.xml"/><Relationship Id="rId3" Type="http://schemas.openxmlformats.org/officeDocument/2006/relationships/image" Target="../media/image2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tags" Target="../tags/tag12.xml"/><Relationship Id="rId7" Type="http://schemas.openxmlformats.org/officeDocument/2006/relationships/tags" Target="../tags/tag11.xml"/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image" Target="../media/image3.jpeg"/><Relationship Id="rId2" Type="http://schemas.openxmlformats.org/officeDocument/2006/relationships/tags" Target="../tags/tag7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7" Type="http://schemas.openxmlformats.org/officeDocument/2006/relationships/tags" Target="../tags/tag17.xml"/><Relationship Id="rId6" Type="http://schemas.openxmlformats.org/officeDocument/2006/relationships/tags" Target="../tags/tag16.xml"/><Relationship Id="rId5" Type="http://schemas.openxmlformats.org/officeDocument/2006/relationships/tags" Target="../tags/tag15.xml"/><Relationship Id="rId4" Type="http://schemas.openxmlformats.org/officeDocument/2006/relationships/tags" Target="../tags/tag14.xml"/><Relationship Id="rId3" Type="http://schemas.openxmlformats.org/officeDocument/2006/relationships/tags" Target="../tags/tag13.xml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24.xml"/><Relationship Id="rId8" Type="http://schemas.openxmlformats.org/officeDocument/2006/relationships/tags" Target="../tags/tag23.xml"/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image" Target="../media/image3.jpeg"/><Relationship Id="rId2" Type="http://schemas.openxmlformats.org/officeDocument/2006/relationships/tags" Target="../tags/tag18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9" Type="http://schemas.openxmlformats.org/officeDocument/2006/relationships/tags" Target="../tags/tag31.xml"/><Relationship Id="rId8" Type="http://schemas.openxmlformats.org/officeDocument/2006/relationships/tags" Target="../tags/tag30.xml"/><Relationship Id="rId7" Type="http://schemas.openxmlformats.org/officeDocument/2006/relationships/tags" Target="../tags/tag29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3" Type="http://schemas.openxmlformats.org/officeDocument/2006/relationships/image" Target="../media/image3.jpeg"/><Relationship Id="rId2" Type="http://schemas.openxmlformats.org/officeDocument/2006/relationships/tags" Target="../tags/tag25.xml"/><Relationship Id="rId11" Type="http://schemas.openxmlformats.org/officeDocument/2006/relationships/tags" Target="../tags/tag33.xml"/><Relationship Id="rId10" Type="http://schemas.openxmlformats.org/officeDocument/2006/relationships/tags" Target="../tags/tag32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6" Type="http://schemas.openxmlformats.org/officeDocument/2006/relationships/tags" Target="../tags/tag37.xml"/><Relationship Id="rId5" Type="http://schemas.openxmlformats.org/officeDocument/2006/relationships/tags" Target="../tags/tag36.xml"/><Relationship Id="rId4" Type="http://schemas.openxmlformats.org/officeDocument/2006/relationships/tags" Target="../tags/tag35.xml"/><Relationship Id="rId3" Type="http://schemas.openxmlformats.org/officeDocument/2006/relationships/tags" Target="../tags/tag34.xml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4" Type="http://schemas.openxmlformats.org/officeDocument/2006/relationships/tags" Target="../tags/tag40.xml"/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9" Type="http://schemas.openxmlformats.org/officeDocument/2006/relationships/tags" Target="../tags/tag47.xml"/><Relationship Id="rId8" Type="http://schemas.openxmlformats.org/officeDocument/2006/relationships/tags" Target="../tags/tag46.xml"/><Relationship Id="rId7" Type="http://schemas.openxmlformats.org/officeDocument/2006/relationships/tags" Target="../tags/tag45.xml"/><Relationship Id="rId6" Type="http://schemas.openxmlformats.org/officeDocument/2006/relationships/tags" Target="../tags/tag44.xml"/><Relationship Id="rId5" Type="http://schemas.openxmlformats.org/officeDocument/2006/relationships/tags" Target="../tags/tag43.xml"/><Relationship Id="rId4" Type="http://schemas.openxmlformats.org/officeDocument/2006/relationships/tags" Target="../tags/tag42.xml"/><Relationship Id="rId3" Type="http://schemas.openxmlformats.org/officeDocument/2006/relationships/image" Target="../media/image3.jpeg"/><Relationship Id="rId2" Type="http://schemas.openxmlformats.org/officeDocument/2006/relationships/tags" Target="../tags/tag41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tags" Target="../tags/tag53.xml"/><Relationship Id="rId7" Type="http://schemas.openxmlformats.org/officeDocument/2006/relationships/tags" Target="../tags/tag52.xml"/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7" Type="http://schemas.openxmlformats.org/officeDocument/2006/relationships/tags" Target="../tags/tag58.xml"/><Relationship Id="rId6" Type="http://schemas.openxmlformats.org/officeDocument/2006/relationships/tags" Target="../tags/tag57.xml"/><Relationship Id="rId5" Type="http://schemas.openxmlformats.org/officeDocument/2006/relationships/tags" Target="../tags/tag56.xml"/><Relationship Id="rId4" Type="http://schemas.openxmlformats.org/officeDocument/2006/relationships/tags" Target="../tags/tag55.xml"/><Relationship Id="rId3" Type="http://schemas.openxmlformats.org/officeDocument/2006/relationships/tags" Target="../tags/tag54.xml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7" Type="http://schemas.openxmlformats.org/officeDocument/2006/relationships/tags" Target="../tags/tag67.xml"/><Relationship Id="rId6" Type="http://schemas.openxmlformats.org/officeDocument/2006/relationships/tags" Target="../tags/tag66.xml"/><Relationship Id="rId5" Type="http://schemas.openxmlformats.org/officeDocument/2006/relationships/tags" Target="../tags/tag65.xml"/><Relationship Id="rId4" Type="http://schemas.openxmlformats.org/officeDocument/2006/relationships/tags" Target="../tags/tag64.xml"/><Relationship Id="rId3" Type="http://schemas.openxmlformats.org/officeDocument/2006/relationships/image" Target="../media/image3.jpeg"/><Relationship Id="rId2" Type="http://schemas.openxmlformats.org/officeDocument/2006/relationships/tags" Target="../tags/tag63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tags" Target="../tags/tag73.xml"/><Relationship Id="rId7" Type="http://schemas.openxmlformats.org/officeDocument/2006/relationships/tags" Target="../tags/tag72.xml"/><Relationship Id="rId6" Type="http://schemas.openxmlformats.org/officeDocument/2006/relationships/tags" Target="../tags/tag71.xml"/><Relationship Id="rId5" Type="http://schemas.openxmlformats.org/officeDocument/2006/relationships/tags" Target="../tags/tag70.xml"/><Relationship Id="rId4" Type="http://schemas.openxmlformats.org/officeDocument/2006/relationships/tags" Target="../tags/tag69.xml"/><Relationship Id="rId3" Type="http://schemas.openxmlformats.org/officeDocument/2006/relationships/tags" Target="../tags/tag68.xml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9" Type="http://schemas.openxmlformats.org/officeDocument/2006/relationships/tags" Target="../tags/tag81.xml"/><Relationship Id="rId8" Type="http://schemas.openxmlformats.org/officeDocument/2006/relationships/tags" Target="../tags/tag80.xml"/><Relationship Id="rId7" Type="http://schemas.openxmlformats.org/officeDocument/2006/relationships/tags" Target="../tags/tag79.xml"/><Relationship Id="rId6" Type="http://schemas.openxmlformats.org/officeDocument/2006/relationships/tags" Target="../tags/tag78.xml"/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0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9" Type="http://schemas.openxmlformats.org/officeDocument/2006/relationships/tags" Target="../tags/tag88.xml"/><Relationship Id="rId8" Type="http://schemas.openxmlformats.org/officeDocument/2006/relationships/tags" Target="../tags/tag87.xml"/><Relationship Id="rId7" Type="http://schemas.openxmlformats.org/officeDocument/2006/relationships/tags" Target="../tags/tag86.xml"/><Relationship Id="rId6" Type="http://schemas.openxmlformats.org/officeDocument/2006/relationships/tags" Target="../tags/tag85.xml"/><Relationship Id="rId5" Type="http://schemas.openxmlformats.org/officeDocument/2006/relationships/tags" Target="../tags/tag84.xml"/><Relationship Id="rId4" Type="http://schemas.openxmlformats.org/officeDocument/2006/relationships/tags" Target="../tags/tag83.xml"/><Relationship Id="rId3" Type="http://schemas.openxmlformats.org/officeDocument/2006/relationships/image" Target="../media/image3.jpeg"/><Relationship Id="rId2" Type="http://schemas.openxmlformats.org/officeDocument/2006/relationships/tags" Target="../tags/tag82.xml"/><Relationship Id="rId10" Type="http://schemas.openxmlformats.org/officeDocument/2006/relationships/tags" Target="../tags/tag89.xml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9" Type="http://schemas.openxmlformats.org/officeDocument/2006/relationships/tags" Target="../tags/tag96.xml"/><Relationship Id="rId8" Type="http://schemas.openxmlformats.org/officeDocument/2006/relationships/tags" Target="../tags/tag95.xml"/><Relationship Id="rId7" Type="http://schemas.openxmlformats.org/officeDocument/2006/relationships/tags" Target="../tags/tag94.xml"/><Relationship Id="rId6" Type="http://schemas.openxmlformats.org/officeDocument/2006/relationships/tags" Target="../tags/tag93.xml"/><Relationship Id="rId5" Type="http://schemas.openxmlformats.org/officeDocument/2006/relationships/tags" Target="../tags/tag92.xml"/><Relationship Id="rId4" Type="http://schemas.openxmlformats.org/officeDocument/2006/relationships/tags" Target="../tags/tag91.xml"/><Relationship Id="rId3" Type="http://schemas.openxmlformats.org/officeDocument/2006/relationships/image" Target="../media/image7.jpeg"/><Relationship Id="rId2" Type="http://schemas.openxmlformats.org/officeDocument/2006/relationships/tags" Target="../tags/tag90.xml"/><Relationship Id="rId10" Type="http://schemas.openxmlformats.org/officeDocument/2006/relationships/tags" Target="../tags/tag97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9" Type="http://schemas.openxmlformats.org/officeDocument/2006/relationships/tags" Target="../tags/tag104.xml"/><Relationship Id="rId8" Type="http://schemas.openxmlformats.org/officeDocument/2006/relationships/tags" Target="../tags/tag103.xml"/><Relationship Id="rId7" Type="http://schemas.openxmlformats.org/officeDocument/2006/relationships/tags" Target="../tags/tag102.xml"/><Relationship Id="rId6" Type="http://schemas.openxmlformats.org/officeDocument/2006/relationships/tags" Target="../tags/tag101.xml"/><Relationship Id="rId5" Type="http://schemas.openxmlformats.org/officeDocument/2006/relationships/tags" Target="../tags/tag100.xml"/><Relationship Id="rId4" Type="http://schemas.openxmlformats.org/officeDocument/2006/relationships/tags" Target="../tags/tag99.xml"/><Relationship Id="rId3" Type="http://schemas.openxmlformats.org/officeDocument/2006/relationships/image" Target="../media/image3.jpeg"/><Relationship Id="rId2" Type="http://schemas.openxmlformats.org/officeDocument/2006/relationships/tags" Target="../tags/tag98.xml"/><Relationship Id="rId12" Type="http://schemas.openxmlformats.org/officeDocument/2006/relationships/tags" Target="../tags/tag107.xml"/><Relationship Id="rId11" Type="http://schemas.openxmlformats.org/officeDocument/2006/relationships/tags" Target="../tags/tag106.xml"/><Relationship Id="rId10" Type="http://schemas.openxmlformats.org/officeDocument/2006/relationships/tags" Target="../tags/tag105.xml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9" Type="http://schemas.openxmlformats.org/officeDocument/2006/relationships/tags" Target="../tags/tag113.xml"/><Relationship Id="rId8" Type="http://schemas.openxmlformats.org/officeDocument/2006/relationships/tags" Target="../tags/tag112.xml"/><Relationship Id="rId7" Type="http://schemas.openxmlformats.org/officeDocument/2006/relationships/tags" Target="../tags/tag111.xml"/><Relationship Id="rId6" Type="http://schemas.openxmlformats.org/officeDocument/2006/relationships/tags" Target="../tags/tag110.xml"/><Relationship Id="rId5" Type="http://schemas.openxmlformats.org/officeDocument/2006/relationships/image" Target="../media/image7.jpeg"/><Relationship Id="rId4" Type="http://schemas.openxmlformats.org/officeDocument/2006/relationships/tags" Target="../tags/tag109.xml"/><Relationship Id="rId3" Type="http://schemas.openxmlformats.org/officeDocument/2006/relationships/image" Target="../media/image3.jpeg"/><Relationship Id="rId2" Type="http://schemas.openxmlformats.org/officeDocument/2006/relationships/tags" Target="../tags/tag108.xml"/><Relationship Id="rId11" Type="http://schemas.openxmlformats.org/officeDocument/2006/relationships/tags" Target="../tags/tag115.xml"/><Relationship Id="rId10" Type="http://schemas.openxmlformats.org/officeDocument/2006/relationships/tags" Target="../tags/tag114.xml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14364-6331-A143-90F5-5FF1522C6DAB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52633-B6D5-E44C-9880-3E90C7AAE6CC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14364-6331-A143-90F5-5FF1522C6DAB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52633-B6D5-E44C-9880-3E90C7AAE6CC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14364-6331-A143-90F5-5FF1522C6DAB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52633-B6D5-E44C-9880-3E90C7AAE6CC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幻灯片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29000">
                <a:srgbClr val="FFFFFF"/>
              </a:gs>
              <a:gs pos="98000">
                <a:srgbClr val="FFFFFF">
                  <a:lumMod val="75000"/>
                </a:srgbClr>
              </a:gs>
            </a:gsLst>
            <a:lin ang="2700000" scaled="1"/>
            <a:tileRect/>
          </a:gradFill>
          <a:ln w="25400" cap="flat" cmpd="sng" algn="ctr">
            <a:noFill/>
            <a:prstDash val="solid"/>
          </a:ln>
          <a:effectLst>
            <a:softEdge rad="0"/>
          </a:effectLst>
        </p:spPr>
        <p:txBody>
          <a:bodyPr lIns="90978" tIns="45490" rIns="90978" bIns="45490" anchor="ctr"/>
          <a:lstStyle/>
          <a:p>
            <a:pPr algn="ctr" defTabSz="909955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900" kern="0" baseline="-25000" dirty="0">
              <a:solidFill>
                <a:srgbClr val="FFFFFF"/>
              </a:solidFill>
              <a:ea typeface="宋体" panose="02010600030101010101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0" y="1603651"/>
            <a:ext cx="12192000" cy="80297"/>
          </a:xfrm>
          <a:prstGeom prst="rect">
            <a:avLst/>
          </a:prstGeom>
          <a:solidFill>
            <a:srgbClr val="72644A"/>
          </a:solidFill>
          <a:ln w="25400" cap="flat" cmpd="sng" algn="ctr">
            <a:noFill/>
            <a:prstDash val="solid"/>
          </a:ln>
          <a:effectLst>
            <a:softEdge rad="0"/>
          </a:effectLst>
        </p:spPr>
        <p:txBody>
          <a:bodyPr lIns="90978" tIns="45490" rIns="90978" bIns="45490" anchor="ctr"/>
          <a:lstStyle/>
          <a:p>
            <a:pPr algn="ctr" defTabSz="909955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900" kern="0">
              <a:solidFill>
                <a:srgbClr val="FFFFFF"/>
              </a:solidFill>
              <a:ea typeface="宋体" panose="02010600030101010101" pitchFamily="2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0" y="4408089"/>
            <a:ext cx="12192000" cy="80297"/>
          </a:xfrm>
          <a:prstGeom prst="rect">
            <a:avLst/>
          </a:prstGeom>
          <a:solidFill>
            <a:srgbClr val="72644A"/>
          </a:solidFill>
          <a:ln w="25400" cap="flat" cmpd="sng" algn="ctr">
            <a:noFill/>
            <a:prstDash val="solid"/>
          </a:ln>
          <a:effectLst>
            <a:softEdge rad="0"/>
          </a:effectLst>
        </p:spPr>
        <p:txBody>
          <a:bodyPr lIns="90978" tIns="45490" rIns="90978" bIns="45490" anchor="ctr"/>
          <a:lstStyle/>
          <a:p>
            <a:pPr algn="ctr" defTabSz="909955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900" kern="0">
              <a:solidFill>
                <a:srgbClr val="FFFFFF"/>
              </a:solidFill>
              <a:ea typeface="宋体" panose="02010600030101010101" pitchFamily="2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19251"/>
            <a:ext cx="12192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2A28E6-4C9A-8144-BCAF-F10AAEAEA439}" type="slidenum">
              <a:rPr lang="zh-CN" altLang="en-US"/>
            </a:fld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E5B555-7142-BD4B-9B28-D3AD96DF4C9D}" type="datetimeFigureOut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1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-635" y="0"/>
            <a:ext cx="12193270" cy="685863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4"/>
            </p:custDataLst>
          </p:nvPr>
        </p:nvSpPr>
        <p:spPr>
          <a:xfrm>
            <a:off x="2618740" y="2108835"/>
            <a:ext cx="6954520" cy="109347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 spc="6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汉仪尚巍手书W" panose="00020600040101010101" pitchFamily="18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8"/>
            </p:custDataLst>
          </p:nvPr>
        </p:nvSpPr>
        <p:spPr>
          <a:xfrm>
            <a:off x="3282950" y="3273425"/>
            <a:ext cx="5637530" cy="896620"/>
          </a:xfrm>
        </p:spPr>
        <p:txBody>
          <a:bodyPr lIns="90000" tIns="46800" rIns="90000" bIns="46800" anchor="t" anchorCtr="0">
            <a:normAutofit/>
          </a:bodyPr>
          <a:lstStyle>
            <a:lvl1pPr marL="0" indent="0" algn="ctr" eaLnBrk="1" fontAlgn="auto" latinLnBrk="0" hangingPunct="1">
              <a:buNone/>
              <a:defRPr kumimoji="0" lang="zh-CN" altLang="en-US" sz="24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6541200"/>
            <a:ext cx="12192000" cy="3168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90170" tIns="46990" rIns="90170" bIns="46990" rtlCol="0" anchor="t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隶书" panose="02010509060101010101" pitchFamily="49" charset="-122"/>
                <a:ea typeface="隶书" panose="02010509060101010101" pitchFamily="49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5"/>
            </p:custDataLst>
          </p:nvPr>
        </p:nvSpPr>
        <p:spPr>
          <a:xfrm>
            <a:off x="669882" y="952508"/>
            <a:ext cx="10852237" cy="5388907"/>
          </a:xfrm>
        </p:spPr>
        <p:txBody>
          <a:bodyPr vert="horz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隶书" panose="02010509060101010101" pitchFamily="49" charset="-122"/>
                <a:ea typeface="隶书" panose="02010509060101010101" pitchFamily="49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隶书" panose="02010509060101010101" pitchFamily="49" charset="-122"/>
                <a:ea typeface="隶书" panose="02010509060101010101" pitchFamily="49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隶书" panose="02010509060101010101" pitchFamily="49" charset="-122"/>
                <a:ea typeface="隶书" panose="02010509060101010101" pitchFamily="49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隶书" panose="02010509060101010101" pitchFamily="49" charset="-122"/>
                <a:ea typeface="隶书" panose="02010509060101010101" pitchFamily="49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隶书" panose="02010509060101010101" pitchFamily="49" charset="-122"/>
                <a:ea typeface="隶书" panose="02010509060101010101" pitchFamily="49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3497265" y="2551430"/>
            <a:ext cx="5197470" cy="624845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3600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汉仪尚巍手书W" panose="00020600040101010101" pitchFamily="18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3497265" y="3244850"/>
            <a:ext cx="5197470" cy="1077985"/>
          </a:xfrm>
        </p:spPr>
        <p:txBody>
          <a:bodyPr lIns="90000" tIns="46800" rIns="90000" bIns="46800" anchor="t" anchorCtr="0">
            <a:normAutofit/>
          </a:bodyPr>
          <a:lstStyle>
            <a:lvl1pPr marL="0" indent="0" algn="ctr" eaLnBrk="1" fontAlgn="auto" latinLnBrk="0" hangingPunct="1">
              <a:buNone/>
              <a:defRPr kumimoji="0" lang="zh-CN" altLang="en-US" sz="20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6541200"/>
            <a:ext cx="12192000" cy="3168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90170" tIns="46990" rIns="90170" bIns="4699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5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6"/>
            </p:custDataLst>
          </p:nvPr>
        </p:nvSpPr>
        <p:spPr>
          <a:xfrm>
            <a:off x="6238877" y="952508"/>
            <a:ext cx="5283242" cy="5388907"/>
          </a:xfrm>
        </p:spPr>
        <p:txBody>
          <a:bodyPr lIns="90170" tIns="46990" rIns="90170" bIns="46990">
            <a:normAutofit/>
          </a:bodyPr>
          <a:lstStyle>
            <a:lvl1pPr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2pPr>
            <a:lvl3pPr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3pPr>
            <a:lvl4pPr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4pPr>
            <a:lvl5pPr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6541200"/>
            <a:ext cx="12192000" cy="3168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90170" tIns="46990" rIns="90170" bIns="4699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5"/>
            </p:custDataLst>
          </p:nvPr>
        </p:nvSpPr>
        <p:spPr>
          <a:xfrm>
            <a:off x="669930" y="952508"/>
            <a:ext cx="5283242" cy="381003"/>
          </a:xfrm>
        </p:spPr>
        <p:txBody>
          <a:bodyPr lIns="90170" tIns="46990" rIns="90170" bIns="46990" anchor="t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0"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6"/>
            </p:custDataLst>
          </p:nvPr>
        </p:nvSpPr>
        <p:spPr>
          <a:xfrm>
            <a:off x="669925" y="1406525"/>
            <a:ext cx="5283200" cy="4934752"/>
          </a:xfrm>
        </p:spPr>
        <p:txBody>
          <a:bodyPr vert="horz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7"/>
            </p:custDataLst>
          </p:nvPr>
        </p:nvSpPr>
        <p:spPr>
          <a:xfrm>
            <a:off x="6235750" y="952508"/>
            <a:ext cx="5283242" cy="381003"/>
          </a:xfrm>
        </p:spPr>
        <p:txBody>
          <a:bodyPr vert="horz" lIns="90170" tIns="46990" rIns="90170" bIns="46990" rtlCol="0" anchor="t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0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8"/>
            </p:custDataLst>
          </p:nvPr>
        </p:nvSpPr>
        <p:spPr>
          <a:xfrm>
            <a:off x="6235750" y="1406525"/>
            <a:ext cx="5283242" cy="4934752"/>
          </a:xfrm>
        </p:spPr>
        <p:txBody>
          <a:bodyPr vert="horz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/>
        <p:txBody>
          <a:bodyPr vert="horz" lIns="90170" tIns="46990" rIns="90170" bIns="4699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14364-6331-A143-90F5-5FF1522C6DAB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52633-B6D5-E44C-9880-3E90C7AAE6CC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6541200"/>
            <a:ext cx="12192000" cy="3168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69930" y="443234"/>
            <a:ext cx="10852237" cy="441964"/>
          </a:xfrm>
        </p:spPr>
        <p:txBody>
          <a:bodyPr vert="horz" lIns="90170" tIns="46990" rIns="90170" bIns="4699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5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90170" tIns="46990" rIns="90170" bIns="4699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6"/>
            </p:custDataLst>
          </p:nvPr>
        </p:nvSpPr>
        <p:spPr>
          <a:xfrm>
            <a:off x="6238925" y="952508"/>
            <a:ext cx="5283242" cy="5388907"/>
          </a:xfrm>
        </p:spPr>
        <p:txBody>
          <a:bodyPr vert="horz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>
            <a:off x="287973" y="273050"/>
            <a:ext cx="11616055" cy="631190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dirty="0">
              <a:sym typeface="+mn-ea"/>
            </a:endParaRPr>
          </a:p>
        </p:txBody>
      </p:sp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4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5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 lIns="90170" tIns="46990" rIns="90170" bIns="46990">
            <a:normAutofit/>
          </a:bodyPr>
          <a:lstStyle>
            <a:lvl1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2pPr>
            <a:lvl3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3pPr>
            <a:lvl4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4pPr>
            <a:lvl5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>
            <a:off x="287973" y="273050"/>
            <a:ext cx="11616055" cy="631190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dirty="0"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7"/>
            </p:custDataLst>
          </p:nvPr>
        </p:nvSpPr>
        <p:spPr>
          <a:xfrm>
            <a:off x="669930" y="952508"/>
            <a:ext cx="10852237" cy="5388907"/>
          </a:xfrm>
        </p:spPr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2pPr>
            <a:lvl3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3pPr>
            <a:lvl4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4pPr>
            <a:lvl5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3972342" y="1929766"/>
            <a:ext cx="4247316" cy="1049048"/>
          </a:xfrm>
        </p:spPr>
        <p:txBody>
          <a:bodyPr vert="horz" lIns="90000" tIns="46800" rIns="90000" bIns="46800" rtlCol="0" anchor="b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6000" b="1" i="0" u="none" strike="noStrike" kern="1200" cap="none" spc="6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汉仪尚巍手书W" panose="00020600040101010101" pitchFamily="18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编辑标题</a:t>
            </a:r>
            <a:endParaRPr dirty="0"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6541200"/>
            <a:ext cx="12192000" cy="3168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/>
        <p:txBody>
          <a:bodyPr lIns="90000" tIns="46800" rIns="90000" bIns="46800"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>
            <a:lvl1pPr>
              <a:defRPr baseline="0"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>
            <a:lvl1pPr>
              <a:defRPr baseline="0"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>
            <a:lvl1pPr>
              <a:defRPr baseline="0"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>
            <p:custDataLst>
              <p:tags r:id="rId3"/>
            </p:custDataLst>
          </p:nvPr>
        </p:nvSpPr>
        <p:spPr>
          <a:xfrm>
            <a:off x="287973" y="273050"/>
            <a:ext cx="11616055" cy="631190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dirty="0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281600" y="1249200"/>
            <a:ext cx="9626400" cy="723600"/>
          </a:xfrm>
        </p:spPr>
        <p:txBody>
          <a:bodyPr anchor="ctr">
            <a:normAutofit/>
          </a:bodyPr>
          <a:lstStyle>
            <a:lvl1pPr>
              <a:defRPr sz="3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1281113" y="2163600"/>
            <a:ext cx="9626600" cy="3445200"/>
          </a:xfrm>
        </p:spPr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2pPr>
            <a:lvl3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3pPr>
            <a:lvl4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4pPr>
            <a:lvl5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13970" y="-4445"/>
            <a:ext cx="5086985" cy="6866255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dirty="0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583200" y="770400"/>
            <a:ext cx="3960000" cy="882000"/>
          </a:xfrm>
        </p:spPr>
        <p:txBody>
          <a:bodyPr anchor="ctr">
            <a:normAutofit/>
          </a:bodyPr>
          <a:lstStyle>
            <a:lvl1pPr>
              <a:defRPr sz="3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r>
              <a:rPr lang="zh-CN" altLang="en-US" dirty="0"/>
              <a:t>单击编辑标题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7"/>
            </p:custDataLst>
          </p:nvPr>
        </p:nvSpPr>
        <p:spPr>
          <a:xfrm>
            <a:off x="586800" y="1764000"/>
            <a:ext cx="3956400" cy="4093200"/>
          </a:xfrm>
        </p:spPr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2pPr>
            <a:lvl3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3pPr>
            <a:lvl4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4pPr>
            <a:lvl5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8"/>
            </p:custDataLst>
          </p:nvPr>
        </p:nvSpPr>
        <p:spPr>
          <a:xfrm>
            <a:off x="5101200" y="769938"/>
            <a:ext cx="6480000" cy="5087937"/>
          </a:xfrm>
        </p:spPr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2pPr>
            <a:lvl3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3pPr>
            <a:lvl4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4pPr>
            <a:lvl5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pic>
        <p:nvPicPr>
          <p:cNvPr id="12" name="图片 11"/>
          <p:cNvPicPr>
            <a:picLocks noChangeAspect="1"/>
          </p:cNvPicPr>
          <p:nvPr userDrawn="1">
            <p:custDataLst>
              <p:tags r:id="rId9"/>
            </p:custDataLst>
          </p:nvPr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>
            <a:off x="8602377" y="3268378"/>
            <a:ext cx="6862445" cy="316800"/>
          </a:xfrm>
          <a:custGeom>
            <a:avLst/>
            <a:gdLst>
              <a:gd name="connsiteX0" fmla="*/ 0 w 6862445"/>
              <a:gd name="connsiteY0" fmla="*/ 316800 h 316800"/>
              <a:gd name="connsiteX1" fmla="*/ 0 w 6862445"/>
              <a:gd name="connsiteY1" fmla="*/ 0 h 316800"/>
              <a:gd name="connsiteX2" fmla="*/ 6862445 w 6862445"/>
              <a:gd name="connsiteY2" fmla="*/ 0 h 316800"/>
              <a:gd name="connsiteX3" fmla="*/ 6862445 w 6862445"/>
              <a:gd name="connsiteY3" fmla="*/ 316800 h 31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62445" h="316800">
                <a:moveTo>
                  <a:pt x="0" y="316800"/>
                </a:moveTo>
                <a:lnTo>
                  <a:pt x="0" y="0"/>
                </a:lnTo>
                <a:lnTo>
                  <a:pt x="6862445" y="0"/>
                </a:lnTo>
                <a:lnTo>
                  <a:pt x="6862445" y="316800"/>
                </a:lnTo>
                <a:close/>
              </a:path>
            </a:pathLst>
          </a:custGeom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6541200"/>
            <a:ext cx="12192000" cy="316800"/>
          </a:xfrm>
          <a:prstGeom prst="rect">
            <a:avLst/>
          </a:prstGeom>
        </p:spPr>
      </p:pic>
      <p:sp>
        <p:nvSpPr>
          <p:cNvPr id="10" name="矩形 9"/>
          <p:cNvSpPr/>
          <p:nvPr userDrawn="1">
            <p:custDataLst>
              <p:tags r:id="rId4"/>
            </p:custDataLst>
          </p:nvPr>
        </p:nvSpPr>
        <p:spPr>
          <a:xfrm>
            <a:off x="0" y="0"/>
            <a:ext cx="12192000" cy="26640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612000" y="781200"/>
            <a:ext cx="10976400" cy="626400"/>
          </a:xfrm>
        </p:spPr>
        <p:txBody>
          <a:bodyPr anchor="ctr">
            <a:normAutofit/>
          </a:bodyPr>
          <a:lstStyle>
            <a:lvl1pPr algn="ctr">
              <a:defRPr sz="3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9"/>
            </p:custDataLst>
          </p:nvPr>
        </p:nvSpPr>
        <p:spPr>
          <a:xfrm>
            <a:off x="612000" y="1659600"/>
            <a:ext cx="10975975" cy="828000"/>
          </a:xfrm>
        </p:spPr>
        <p:txBody>
          <a:bodyPr>
            <a:normAutofit/>
          </a:bodyPr>
          <a:lstStyle>
            <a:lvl1pPr algn="ctr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0"/>
            </p:custDataLst>
          </p:nvPr>
        </p:nvSpPr>
        <p:spPr>
          <a:xfrm>
            <a:off x="612775" y="2808000"/>
            <a:ext cx="10965600" cy="3430800"/>
          </a:xfrm>
        </p:spPr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2pPr>
            <a:lvl3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3pPr>
            <a:lvl4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4pPr>
            <a:lvl5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>
            <a:off x="0" y="0"/>
            <a:ext cx="12192000" cy="316800"/>
          </a:xfrm>
          <a:prstGeom prst="rect">
            <a:avLst/>
          </a:prstGeom>
        </p:spPr>
      </p:pic>
      <p:sp>
        <p:nvSpPr>
          <p:cNvPr id="8" name="矩形 7"/>
          <p:cNvSpPr/>
          <p:nvPr userDrawn="1">
            <p:custDataLst>
              <p:tags r:id="rId4"/>
            </p:custDataLst>
          </p:nvPr>
        </p:nvSpPr>
        <p:spPr>
          <a:xfrm>
            <a:off x="3810" y="5020946"/>
            <a:ext cx="12192000" cy="1828799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604800" y="669600"/>
            <a:ext cx="10976400" cy="565200"/>
          </a:xfrm>
        </p:spPr>
        <p:txBody>
          <a:bodyPr anchor="ctr">
            <a:normAutofit/>
          </a:bodyPr>
          <a:lstStyle>
            <a:lvl1pPr algn="ctr">
              <a:defRPr sz="3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9"/>
            </p:custDataLst>
          </p:nvPr>
        </p:nvSpPr>
        <p:spPr>
          <a:xfrm>
            <a:off x="604837" y="1681200"/>
            <a:ext cx="10990800" cy="3211200"/>
          </a:xfrm>
        </p:spPr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2pPr>
            <a:lvl3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3pPr>
            <a:lvl4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4pPr>
            <a:lvl5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10"/>
            </p:custDataLst>
          </p:nvPr>
        </p:nvSpPr>
        <p:spPr>
          <a:xfrm>
            <a:off x="580030" y="5180400"/>
            <a:ext cx="11001600" cy="1011600"/>
          </a:xfrm>
        </p:spPr>
        <p:txBody>
          <a:bodyPr>
            <a:normAutofit/>
          </a:bodyPr>
          <a:lstStyle>
            <a:lvl1pPr marL="0" indent="0">
              <a:buNone/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14364-6331-A143-90F5-5FF1522C6DAB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52633-B6D5-E44C-9880-3E90C7AAE6CC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6541200"/>
            <a:ext cx="12192000" cy="316800"/>
          </a:xfrm>
          <a:prstGeom prst="rect">
            <a:avLst/>
          </a:prstGeom>
        </p:spPr>
      </p:pic>
      <p:sp>
        <p:nvSpPr>
          <p:cNvPr id="10" name="矩形 9"/>
          <p:cNvSpPr/>
          <p:nvPr userDrawn="1">
            <p:custDataLst>
              <p:tags r:id="rId4"/>
            </p:custDataLst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579600" y="237600"/>
            <a:ext cx="11037600" cy="441964"/>
          </a:xfrm>
        </p:spPr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9"/>
            </p:custDataLst>
          </p:nvPr>
        </p:nvSpPr>
        <p:spPr>
          <a:xfrm>
            <a:off x="579600" y="1663200"/>
            <a:ext cx="5342400" cy="2894400"/>
          </a:xfrm>
        </p:spPr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2pPr>
            <a:lvl3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3pPr>
            <a:lvl4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4pPr>
            <a:lvl5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0"/>
            </p:custDataLst>
          </p:nvPr>
        </p:nvSpPr>
        <p:spPr>
          <a:xfrm>
            <a:off x="6242400" y="1663200"/>
            <a:ext cx="5367600" cy="2894400"/>
          </a:xfrm>
        </p:spPr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2pPr>
            <a:lvl3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3pPr>
            <a:lvl4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4pPr>
            <a:lvl5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11"/>
            </p:custDataLst>
          </p:nvPr>
        </p:nvSpPr>
        <p:spPr>
          <a:xfrm>
            <a:off x="572400" y="4816800"/>
            <a:ext cx="5342400" cy="781200"/>
          </a:xfrm>
        </p:spPr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12"/>
            </p:custDataLst>
          </p:nvPr>
        </p:nvSpPr>
        <p:spPr>
          <a:xfrm>
            <a:off x="6253200" y="4813200"/>
            <a:ext cx="5367600" cy="781200"/>
          </a:xfrm>
        </p:spPr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6541135"/>
            <a:ext cx="12192000" cy="31686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>
            <a:off x="0" y="0"/>
            <a:ext cx="12192000" cy="316865"/>
          </a:xfrm>
          <a:prstGeom prst="rect">
            <a:avLst/>
          </a:prstGeom>
        </p:spPr>
      </p:pic>
      <p:sp>
        <p:nvSpPr>
          <p:cNvPr id="10" name="矩形 9"/>
          <p:cNvSpPr/>
          <p:nvPr userDrawn="1">
            <p:custDataLst>
              <p:tags r:id="rId6"/>
            </p:custDataLst>
          </p:nvPr>
        </p:nvSpPr>
        <p:spPr>
          <a:xfrm>
            <a:off x="0" y="959224"/>
            <a:ext cx="12192000" cy="4939553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7"/>
            </p:custDataLst>
          </p:nvPr>
        </p:nvSpPr>
        <p:spPr>
          <a:xfrm>
            <a:off x="1522800" y="1339200"/>
            <a:ext cx="9144000" cy="2386800"/>
          </a:xfrm>
        </p:spPr>
        <p:txBody>
          <a:bodyPr anchor="b">
            <a:normAutofit/>
          </a:bodyPr>
          <a:lstStyle>
            <a:lvl1pPr algn="ctr">
              <a:defRPr sz="60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1"/>
            </p:custDataLst>
          </p:nvPr>
        </p:nvSpPr>
        <p:spPr>
          <a:xfrm>
            <a:off x="1522413" y="3862800"/>
            <a:ext cx="9144000" cy="1656000"/>
          </a:xfrm>
        </p:spPr>
        <p:txBody>
          <a:bodyPr>
            <a:normAutofit/>
          </a:bodyPr>
          <a:lstStyle>
            <a:lvl1pPr algn="ctr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14364-6331-A143-90F5-5FF1522C6DAB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52633-B6D5-E44C-9880-3E90C7AAE6CC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14364-6331-A143-90F5-5FF1522C6DAB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52633-B6D5-E44C-9880-3E90C7AAE6CC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14364-6331-A143-90F5-5FF1522C6DAB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52633-B6D5-E44C-9880-3E90C7AAE6CC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14364-6331-A143-90F5-5FF1522C6DAB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52633-B6D5-E44C-9880-3E90C7AAE6CC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14364-6331-A143-90F5-5FF1522C6DAB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52633-B6D5-E44C-9880-3E90C7AAE6CC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14364-6331-A143-90F5-5FF1522C6DAB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kumimoji="1" lang="zh-CN" alt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52633-B6D5-E44C-9880-3E90C7AAE6CC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2.xml"/><Relationship Id="rId8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0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6.xml"/><Relationship Id="rId27" Type="http://schemas.openxmlformats.org/officeDocument/2006/relationships/theme" Target="../theme/theme2.xml"/><Relationship Id="rId26" Type="http://schemas.openxmlformats.org/officeDocument/2006/relationships/tags" Target="../tags/tag121.xml"/><Relationship Id="rId25" Type="http://schemas.openxmlformats.org/officeDocument/2006/relationships/tags" Target="../tags/tag120.xml"/><Relationship Id="rId24" Type="http://schemas.openxmlformats.org/officeDocument/2006/relationships/tags" Target="../tags/tag119.xml"/><Relationship Id="rId23" Type="http://schemas.openxmlformats.org/officeDocument/2006/relationships/tags" Target="../tags/tag118.xml"/><Relationship Id="rId22" Type="http://schemas.openxmlformats.org/officeDocument/2006/relationships/tags" Target="../tags/tag117.xml"/><Relationship Id="rId21" Type="http://schemas.openxmlformats.org/officeDocument/2006/relationships/tags" Target="../tags/tag116.xml"/><Relationship Id="rId20" Type="http://schemas.openxmlformats.org/officeDocument/2006/relationships/image" Target="../media/image4.jpeg"/><Relationship Id="rId2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2314364-6331-A143-90F5-5FF1522C6DAB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B3652633-B6D5-E44C-9880-3E90C7AAE6CC}" type="slidenum">
              <a:rPr kumimoji="1" lang="zh-CN" altLang="en-US" smtClean="0"/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anose="05020102010507070707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anose="05020102010507070707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anose="05020102010507070707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anose="05020102010507070707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anose="05020102010507070707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anose="05020102010507070707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anose="05020102010507070707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anose="05020102010507070707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anose="05020102010507070707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21"/>
            </p:custDataLst>
          </p:nvPr>
        </p:nvSpPr>
        <p:spPr>
          <a:xfrm>
            <a:off x="669882" y="443230"/>
            <a:ext cx="10852237" cy="441964"/>
          </a:xfrm>
          <a:prstGeom prst="rect">
            <a:avLst/>
          </a:prstGeom>
        </p:spPr>
        <p:txBody>
          <a:bodyPr vert="horz" lIns="101600" tIns="38100" rIns="76200" bIns="38100" rtlCol="0" anchor="t" anchorCtr="0">
            <a:no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2"/>
            </p:custDataLst>
          </p:nvPr>
        </p:nvSpPr>
        <p:spPr>
          <a:xfrm>
            <a:off x="669882" y="952508"/>
            <a:ext cx="10852237" cy="5388907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3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4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5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KSO_TEMPLATE" hidden="1"/>
          <p:cNvSpPr/>
          <p:nvPr userDrawn="1">
            <p:custDataLst>
              <p:tags r:id="rId26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79" r:id="rId17"/>
    <p:sldLayoutId id="2147483680" r:id="rId18"/>
    <p:sldLayoutId id="2147483681" r:id="rId19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400" b="1" u="none" strike="noStrike" kern="1200" cap="none" spc="200" normalizeH="0">
          <a:solidFill>
            <a:schemeClr val="tx1"/>
          </a:solidFill>
          <a:uFillTx/>
          <a:latin typeface="隶书" panose="02010509060101010101" pitchFamily="49" charset="-122"/>
          <a:ea typeface="隶书" panose="02010509060101010101" pitchFamily="49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隶书" panose="02010509060101010101" pitchFamily="49" charset="-122"/>
          <a:ea typeface="隶书" panose="02010509060101010101" pitchFamily="49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隶书" panose="02010509060101010101" pitchFamily="49" charset="-122"/>
          <a:ea typeface="隶书" panose="02010509060101010101" pitchFamily="49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隶书" panose="02010509060101010101" pitchFamily="49" charset="-122"/>
          <a:ea typeface="隶书" panose="02010509060101010101" pitchFamily="49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隶书" panose="02010509060101010101" pitchFamily="49" charset="-122"/>
          <a:ea typeface="隶书" panose="02010509060101010101" pitchFamily="49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隶书" panose="02010509060101010101" pitchFamily="49" charset="-122"/>
          <a:ea typeface="隶书" panose="02010509060101010101" pitchFamily="49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22.xml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0.xml"/><Relationship Id="rId6" Type="http://schemas.openxmlformats.org/officeDocument/2006/relationships/tags" Target="../tags/tag157.xml"/><Relationship Id="rId5" Type="http://schemas.openxmlformats.org/officeDocument/2006/relationships/image" Target="../media/image4.tiff"/><Relationship Id="rId4" Type="http://schemas.openxmlformats.org/officeDocument/2006/relationships/tags" Target="../tags/tag156.xml"/><Relationship Id="rId3" Type="http://schemas.openxmlformats.org/officeDocument/2006/relationships/tags" Target="../tags/tag155.xml"/><Relationship Id="rId2" Type="http://schemas.openxmlformats.org/officeDocument/2006/relationships/image" Target="../media/image3.jpeg"/><Relationship Id="rId1" Type="http://schemas.openxmlformats.org/officeDocument/2006/relationships/tags" Target="../tags/tag15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7" Type="http://schemas.openxmlformats.org/officeDocument/2006/relationships/tags" Target="../tags/tag160.xml"/><Relationship Id="rId6" Type="http://schemas.microsoft.com/office/2007/relationships/hdphoto" Target="../media/image18.wdp"/><Relationship Id="rId5" Type="http://schemas.openxmlformats.org/officeDocument/2006/relationships/image" Target="../media/image17.png"/><Relationship Id="rId4" Type="http://schemas.openxmlformats.org/officeDocument/2006/relationships/tags" Target="../tags/tag159.xml"/><Relationship Id="rId3" Type="http://schemas.openxmlformats.org/officeDocument/2006/relationships/image" Target="../media/image5.tiff"/><Relationship Id="rId2" Type="http://schemas.openxmlformats.org/officeDocument/2006/relationships/image" Target="../media/image3.jpeg"/><Relationship Id="rId1" Type="http://schemas.openxmlformats.org/officeDocument/2006/relationships/tags" Target="../tags/tag158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167.xml"/><Relationship Id="rId8" Type="http://schemas.openxmlformats.org/officeDocument/2006/relationships/tags" Target="../tags/tag166.xml"/><Relationship Id="rId7" Type="http://schemas.openxmlformats.org/officeDocument/2006/relationships/tags" Target="../tags/tag165.xml"/><Relationship Id="rId6" Type="http://schemas.openxmlformats.org/officeDocument/2006/relationships/tags" Target="../tags/tag164.xml"/><Relationship Id="rId5" Type="http://schemas.openxmlformats.org/officeDocument/2006/relationships/tags" Target="../tags/tag163.xml"/><Relationship Id="rId4" Type="http://schemas.openxmlformats.org/officeDocument/2006/relationships/tags" Target="../tags/tag162.xml"/><Relationship Id="rId3" Type="http://schemas.openxmlformats.org/officeDocument/2006/relationships/image" Target="../media/image19.png"/><Relationship Id="rId25" Type="http://schemas.openxmlformats.org/officeDocument/2006/relationships/notesSlide" Target="../notesSlides/notesSlide3.xml"/><Relationship Id="rId24" Type="http://schemas.openxmlformats.org/officeDocument/2006/relationships/slideLayout" Target="../slideLayouts/slideLayout20.xml"/><Relationship Id="rId23" Type="http://schemas.openxmlformats.org/officeDocument/2006/relationships/tags" Target="../tags/tag177.xml"/><Relationship Id="rId22" Type="http://schemas.openxmlformats.org/officeDocument/2006/relationships/tags" Target="../tags/tag176.xml"/><Relationship Id="rId21" Type="http://schemas.openxmlformats.org/officeDocument/2006/relationships/image" Target="../media/image22.jpeg"/><Relationship Id="rId20" Type="http://schemas.openxmlformats.org/officeDocument/2006/relationships/hyperlink" Target="http://tupian.baike.com/doc/&#38388;&#25509;&#36873;&#20030;/a4_02_57_01300534460353147606570421338_jpg.html?prd=citiao_tuce_zhengwen" TargetMode="External"/><Relationship Id="rId2" Type="http://schemas.openxmlformats.org/officeDocument/2006/relationships/image" Target="../media/image3.jpeg"/><Relationship Id="rId19" Type="http://schemas.openxmlformats.org/officeDocument/2006/relationships/image" Target="../media/image21.jpeg"/><Relationship Id="rId18" Type="http://schemas.openxmlformats.org/officeDocument/2006/relationships/tags" Target="../tags/tag175.xml"/><Relationship Id="rId17" Type="http://schemas.openxmlformats.org/officeDocument/2006/relationships/image" Target="../media/image20.png"/><Relationship Id="rId16" Type="http://schemas.openxmlformats.org/officeDocument/2006/relationships/tags" Target="../tags/tag174.xml"/><Relationship Id="rId15" Type="http://schemas.openxmlformats.org/officeDocument/2006/relationships/tags" Target="../tags/tag173.xml"/><Relationship Id="rId14" Type="http://schemas.openxmlformats.org/officeDocument/2006/relationships/tags" Target="../tags/tag172.xml"/><Relationship Id="rId13" Type="http://schemas.openxmlformats.org/officeDocument/2006/relationships/tags" Target="../tags/tag171.xml"/><Relationship Id="rId12" Type="http://schemas.openxmlformats.org/officeDocument/2006/relationships/tags" Target="../tags/tag170.xml"/><Relationship Id="rId11" Type="http://schemas.openxmlformats.org/officeDocument/2006/relationships/tags" Target="../tags/tag169.xml"/><Relationship Id="rId10" Type="http://schemas.openxmlformats.org/officeDocument/2006/relationships/tags" Target="../tags/tag168.xml"/><Relationship Id="rId1" Type="http://schemas.openxmlformats.org/officeDocument/2006/relationships/tags" Target="../tags/tag161.xml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0.xml"/><Relationship Id="rId5" Type="http://schemas.openxmlformats.org/officeDocument/2006/relationships/tags" Target="../tags/tag179.xml"/><Relationship Id="rId4" Type="http://schemas.microsoft.com/office/2007/relationships/hdphoto" Target="../media/image18.wdp"/><Relationship Id="rId3" Type="http://schemas.openxmlformats.org/officeDocument/2006/relationships/image" Target="../media/image17.png"/><Relationship Id="rId2" Type="http://schemas.openxmlformats.org/officeDocument/2006/relationships/image" Target="../media/image3.jpeg"/><Relationship Id="rId1" Type="http://schemas.openxmlformats.org/officeDocument/2006/relationships/tags" Target="../tags/tag178.xml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0.xml"/><Relationship Id="rId5" Type="http://schemas.openxmlformats.org/officeDocument/2006/relationships/tags" Target="../tags/tag182.xml"/><Relationship Id="rId4" Type="http://schemas.openxmlformats.org/officeDocument/2006/relationships/image" Target="../media/image4.tiff"/><Relationship Id="rId3" Type="http://schemas.openxmlformats.org/officeDocument/2006/relationships/tags" Target="../tags/tag181.xml"/><Relationship Id="rId2" Type="http://schemas.openxmlformats.org/officeDocument/2006/relationships/image" Target="../media/image3.jpeg"/><Relationship Id="rId1" Type="http://schemas.openxmlformats.org/officeDocument/2006/relationships/tags" Target="../tags/tag180.xml"/></Relationships>
</file>

<file path=ppt/slides/_rels/slide15.xml.rels><?xml version="1.0" encoding="UTF-8" standalone="yes"?>
<Relationships xmlns="http://schemas.openxmlformats.org/package/2006/relationships"><Relationship Id="rId9" Type="http://schemas.microsoft.com/office/2007/relationships/hdphoto" Target="../media/image26.wdp"/><Relationship Id="rId8" Type="http://schemas.openxmlformats.org/officeDocument/2006/relationships/image" Target="../media/image25.png"/><Relationship Id="rId7" Type="http://schemas.microsoft.com/office/2007/relationships/hdphoto" Target="../media/image24.wdp"/><Relationship Id="rId6" Type="http://schemas.openxmlformats.org/officeDocument/2006/relationships/image" Target="../media/image23.png"/><Relationship Id="rId5" Type="http://schemas.openxmlformats.org/officeDocument/2006/relationships/tags" Target="../tags/tag186.xml"/><Relationship Id="rId4" Type="http://schemas.openxmlformats.org/officeDocument/2006/relationships/tags" Target="../tags/tag185.xml"/><Relationship Id="rId3" Type="http://schemas.openxmlformats.org/officeDocument/2006/relationships/tags" Target="../tags/tag184.xml"/><Relationship Id="rId2" Type="http://schemas.openxmlformats.org/officeDocument/2006/relationships/image" Target="../media/image3.jpeg"/><Relationship Id="rId18" Type="http://schemas.openxmlformats.org/officeDocument/2006/relationships/notesSlide" Target="../notesSlides/notesSlide4.xml"/><Relationship Id="rId17" Type="http://schemas.openxmlformats.org/officeDocument/2006/relationships/slideLayout" Target="../slideLayouts/slideLayout20.xml"/><Relationship Id="rId16" Type="http://schemas.openxmlformats.org/officeDocument/2006/relationships/tags" Target="../tags/tag191.xml"/><Relationship Id="rId15" Type="http://schemas.openxmlformats.org/officeDocument/2006/relationships/tags" Target="../tags/tag190.xml"/><Relationship Id="rId14" Type="http://schemas.openxmlformats.org/officeDocument/2006/relationships/tags" Target="../tags/tag189.xml"/><Relationship Id="rId13" Type="http://schemas.openxmlformats.org/officeDocument/2006/relationships/tags" Target="../tags/tag188.xml"/><Relationship Id="rId12" Type="http://schemas.openxmlformats.org/officeDocument/2006/relationships/tags" Target="../tags/tag187.xml"/><Relationship Id="rId11" Type="http://schemas.microsoft.com/office/2007/relationships/hdphoto" Target="../media/image28.wdp"/><Relationship Id="rId10" Type="http://schemas.openxmlformats.org/officeDocument/2006/relationships/image" Target="../media/image27.png"/><Relationship Id="rId1" Type="http://schemas.openxmlformats.org/officeDocument/2006/relationships/tags" Target="../tags/tag183.xml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0.xml"/><Relationship Id="rId5" Type="http://schemas.openxmlformats.org/officeDocument/2006/relationships/tags" Target="../tags/tag194.xml"/><Relationship Id="rId4" Type="http://schemas.openxmlformats.org/officeDocument/2006/relationships/image" Target="../media/image4.tiff"/><Relationship Id="rId3" Type="http://schemas.openxmlformats.org/officeDocument/2006/relationships/tags" Target="../tags/tag193.xml"/><Relationship Id="rId2" Type="http://schemas.openxmlformats.org/officeDocument/2006/relationships/image" Target="../media/image3.jpeg"/><Relationship Id="rId1" Type="http://schemas.openxmlformats.org/officeDocument/2006/relationships/tags" Target="../tags/tag19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7" Type="http://schemas.openxmlformats.org/officeDocument/2006/relationships/tags" Target="../tags/tag199.xml"/><Relationship Id="rId6" Type="http://schemas.openxmlformats.org/officeDocument/2006/relationships/tags" Target="../tags/tag198.xml"/><Relationship Id="rId5" Type="http://schemas.openxmlformats.org/officeDocument/2006/relationships/tags" Target="../tags/tag197.xml"/><Relationship Id="rId4" Type="http://schemas.openxmlformats.org/officeDocument/2006/relationships/image" Target="../media/image16.png"/><Relationship Id="rId3" Type="http://schemas.openxmlformats.org/officeDocument/2006/relationships/tags" Target="../tags/tag196.xml"/><Relationship Id="rId2" Type="http://schemas.openxmlformats.org/officeDocument/2006/relationships/image" Target="../media/image15.png"/><Relationship Id="rId1" Type="http://schemas.openxmlformats.org/officeDocument/2006/relationships/tags" Target="../tags/tag195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tags" Target="../tags/tag206.xml"/><Relationship Id="rId7" Type="http://schemas.openxmlformats.org/officeDocument/2006/relationships/tags" Target="../tags/tag205.xml"/><Relationship Id="rId6" Type="http://schemas.openxmlformats.org/officeDocument/2006/relationships/tags" Target="../tags/tag204.xml"/><Relationship Id="rId5" Type="http://schemas.openxmlformats.org/officeDocument/2006/relationships/tags" Target="../tags/tag203.xml"/><Relationship Id="rId4" Type="http://schemas.openxmlformats.org/officeDocument/2006/relationships/tags" Target="../tags/tag202.xml"/><Relationship Id="rId3" Type="http://schemas.openxmlformats.org/officeDocument/2006/relationships/tags" Target="../tags/tag201.xml"/><Relationship Id="rId2" Type="http://schemas.openxmlformats.org/officeDocument/2006/relationships/image" Target="../media/image3.jpeg"/><Relationship Id="rId1" Type="http://schemas.openxmlformats.org/officeDocument/2006/relationships/tags" Target="../tags/tag200.xml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0.xml"/><Relationship Id="rId5" Type="http://schemas.openxmlformats.org/officeDocument/2006/relationships/tags" Target="../tags/tag209.xml"/><Relationship Id="rId4" Type="http://schemas.openxmlformats.org/officeDocument/2006/relationships/image" Target="../media/image4.tiff"/><Relationship Id="rId3" Type="http://schemas.openxmlformats.org/officeDocument/2006/relationships/tags" Target="../tags/tag208.xml"/><Relationship Id="rId2" Type="http://schemas.openxmlformats.org/officeDocument/2006/relationships/image" Target="../media/image3.jpeg"/><Relationship Id="rId1" Type="http://schemas.openxmlformats.org/officeDocument/2006/relationships/tags" Target="../tags/tag207.xml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5.xml"/><Relationship Id="rId5" Type="http://schemas.openxmlformats.org/officeDocument/2006/relationships/tags" Target="../tags/tag124.xml"/><Relationship Id="rId4" Type="http://schemas.openxmlformats.org/officeDocument/2006/relationships/image" Target="../media/image8.png"/><Relationship Id="rId3" Type="http://schemas.openxmlformats.org/officeDocument/2006/relationships/tags" Target="../tags/tag123.xml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tags" Target="../tags/tag217.xml"/><Relationship Id="rId8" Type="http://schemas.openxmlformats.org/officeDocument/2006/relationships/tags" Target="../tags/tag216.xml"/><Relationship Id="rId7" Type="http://schemas.openxmlformats.org/officeDocument/2006/relationships/tags" Target="../tags/tag215.xml"/><Relationship Id="rId6" Type="http://schemas.openxmlformats.org/officeDocument/2006/relationships/tags" Target="../tags/tag214.xml"/><Relationship Id="rId5" Type="http://schemas.openxmlformats.org/officeDocument/2006/relationships/tags" Target="../tags/tag213.xml"/><Relationship Id="rId4" Type="http://schemas.openxmlformats.org/officeDocument/2006/relationships/tags" Target="../tags/tag212.xml"/><Relationship Id="rId3" Type="http://schemas.openxmlformats.org/officeDocument/2006/relationships/tags" Target="../tags/tag211.xml"/><Relationship Id="rId2" Type="http://schemas.openxmlformats.org/officeDocument/2006/relationships/image" Target="../media/image3.jpeg"/><Relationship Id="rId10" Type="http://schemas.openxmlformats.org/officeDocument/2006/relationships/slideLayout" Target="../slideLayouts/slideLayout20.xml"/><Relationship Id="rId1" Type="http://schemas.openxmlformats.org/officeDocument/2006/relationships/tags" Target="../tags/tag210.xml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0.xml"/><Relationship Id="rId4" Type="http://schemas.openxmlformats.org/officeDocument/2006/relationships/tags" Target="../tags/tag220.xml"/><Relationship Id="rId3" Type="http://schemas.openxmlformats.org/officeDocument/2006/relationships/tags" Target="../tags/tag219.xml"/><Relationship Id="rId2" Type="http://schemas.openxmlformats.org/officeDocument/2006/relationships/image" Target="../media/image3.jpeg"/><Relationship Id="rId1" Type="http://schemas.openxmlformats.org/officeDocument/2006/relationships/tags" Target="../tags/tag218.xml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tags" Target="../tags/tag224.xml"/><Relationship Id="rId8" Type="http://schemas.microsoft.com/office/2007/relationships/hdphoto" Target="../media/image30.wdp"/><Relationship Id="rId7" Type="http://schemas.openxmlformats.org/officeDocument/2006/relationships/image" Target="../media/image29.png"/><Relationship Id="rId6" Type="http://schemas.openxmlformats.org/officeDocument/2006/relationships/tags" Target="../tags/tag223.xml"/><Relationship Id="rId5" Type="http://schemas.openxmlformats.org/officeDocument/2006/relationships/tags" Target="../tags/tag222.xml"/><Relationship Id="rId4" Type="http://schemas.microsoft.com/office/2007/relationships/hdphoto" Target="../media/image18.wdp"/><Relationship Id="rId3" Type="http://schemas.openxmlformats.org/officeDocument/2006/relationships/image" Target="../media/image17.png"/><Relationship Id="rId24" Type="http://schemas.openxmlformats.org/officeDocument/2006/relationships/slideLayout" Target="../slideLayouts/slideLayout20.xml"/><Relationship Id="rId23" Type="http://schemas.openxmlformats.org/officeDocument/2006/relationships/tags" Target="../tags/tag234.xml"/><Relationship Id="rId22" Type="http://schemas.openxmlformats.org/officeDocument/2006/relationships/tags" Target="../tags/tag233.xml"/><Relationship Id="rId21" Type="http://schemas.openxmlformats.org/officeDocument/2006/relationships/tags" Target="../tags/tag232.xml"/><Relationship Id="rId20" Type="http://schemas.openxmlformats.org/officeDocument/2006/relationships/tags" Target="../tags/tag231.xml"/><Relationship Id="rId2" Type="http://schemas.openxmlformats.org/officeDocument/2006/relationships/image" Target="../media/image3.jpeg"/><Relationship Id="rId19" Type="http://schemas.openxmlformats.org/officeDocument/2006/relationships/tags" Target="../tags/tag230.xml"/><Relationship Id="rId18" Type="http://schemas.openxmlformats.org/officeDocument/2006/relationships/tags" Target="../tags/tag229.xml"/><Relationship Id="rId17" Type="http://schemas.openxmlformats.org/officeDocument/2006/relationships/tags" Target="../tags/tag228.xml"/><Relationship Id="rId16" Type="http://schemas.microsoft.com/office/2007/relationships/hdphoto" Target="../media/image34.wdp"/><Relationship Id="rId15" Type="http://schemas.openxmlformats.org/officeDocument/2006/relationships/tags" Target="../tags/tag227.xml"/><Relationship Id="rId14" Type="http://schemas.microsoft.com/office/2007/relationships/hdphoto" Target="../media/image33.wdp"/><Relationship Id="rId13" Type="http://schemas.openxmlformats.org/officeDocument/2006/relationships/tags" Target="../tags/tag226.xml"/><Relationship Id="rId12" Type="http://schemas.microsoft.com/office/2007/relationships/hdphoto" Target="../media/image32.wdp"/><Relationship Id="rId11" Type="http://schemas.openxmlformats.org/officeDocument/2006/relationships/tags" Target="../tags/tag225.xml"/><Relationship Id="rId10" Type="http://schemas.microsoft.com/office/2007/relationships/hdphoto" Target="../media/image31.wdp"/><Relationship Id="rId1" Type="http://schemas.openxmlformats.org/officeDocument/2006/relationships/tags" Target="../tags/tag221.xml"/></Relationships>
</file>

<file path=ppt/slides/_rels/slide2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0.xml"/><Relationship Id="rId6" Type="http://schemas.openxmlformats.org/officeDocument/2006/relationships/tags" Target="../tags/tag238.xml"/><Relationship Id="rId5" Type="http://schemas.openxmlformats.org/officeDocument/2006/relationships/image" Target="../media/image4.tiff"/><Relationship Id="rId4" Type="http://schemas.openxmlformats.org/officeDocument/2006/relationships/tags" Target="../tags/tag237.xml"/><Relationship Id="rId3" Type="http://schemas.openxmlformats.org/officeDocument/2006/relationships/tags" Target="../tags/tag236.xml"/><Relationship Id="rId2" Type="http://schemas.openxmlformats.org/officeDocument/2006/relationships/image" Target="../media/image3.jpeg"/><Relationship Id="rId1" Type="http://schemas.openxmlformats.org/officeDocument/2006/relationships/tags" Target="../tags/tag235.xml"/></Relationships>
</file>

<file path=ppt/slides/_rels/slide2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0.xml"/><Relationship Id="rId6" Type="http://schemas.openxmlformats.org/officeDocument/2006/relationships/tags" Target="../tags/tag241.xml"/><Relationship Id="rId5" Type="http://schemas.openxmlformats.org/officeDocument/2006/relationships/tags" Target="../tags/tag240.xml"/><Relationship Id="rId4" Type="http://schemas.microsoft.com/office/2007/relationships/hdphoto" Target="../media/image18.wdp"/><Relationship Id="rId3" Type="http://schemas.openxmlformats.org/officeDocument/2006/relationships/image" Target="../media/image17.png"/><Relationship Id="rId2" Type="http://schemas.openxmlformats.org/officeDocument/2006/relationships/image" Target="../media/image3.jpeg"/><Relationship Id="rId1" Type="http://schemas.openxmlformats.org/officeDocument/2006/relationships/tags" Target="../tags/tag239.xml"/></Relationships>
</file>

<file path=ppt/slides/_rels/slide2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0.xml"/><Relationship Id="rId5" Type="http://schemas.openxmlformats.org/officeDocument/2006/relationships/tags" Target="../tags/tag244.xml"/><Relationship Id="rId4" Type="http://schemas.openxmlformats.org/officeDocument/2006/relationships/image" Target="../media/image4.tiff"/><Relationship Id="rId3" Type="http://schemas.openxmlformats.org/officeDocument/2006/relationships/tags" Target="../tags/tag243.xml"/><Relationship Id="rId2" Type="http://schemas.openxmlformats.org/officeDocument/2006/relationships/image" Target="../media/image3.jpeg"/><Relationship Id="rId1" Type="http://schemas.openxmlformats.org/officeDocument/2006/relationships/tags" Target="../tags/tag242.xml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image" Target="../media/image38.png"/><Relationship Id="rId8" Type="http://schemas.openxmlformats.org/officeDocument/2006/relationships/tags" Target="../tags/tag248.xml"/><Relationship Id="rId7" Type="http://schemas.openxmlformats.org/officeDocument/2006/relationships/image" Target="../media/image37.jpeg"/><Relationship Id="rId6" Type="http://schemas.openxmlformats.org/officeDocument/2006/relationships/tags" Target="../tags/tag247.xml"/><Relationship Id="rId5" Type="http://schemas.openxmlformats.org/officeDocument/2006/relationships/image" Target="../media/image36.jpeg"/><Relationship Id="rId4" Type="http://schemas.openxmlformats.org/officeDocument/2006/relationships/tags" Target="../tags/tag246.xml"/><Relationship Id="rId3" Type="http://schemas.openxmlformats.org/officeDocument/2006/relationships/image" Target="../media/image35.jpeg"/><Relationship Id="rId2" Type="http://schemas.openxmlformats.org/officeDocument/2006/relationships/image" Target="../media/image3.jpeg"/><Relationship Id="rId13" Type="http://schemas.openxmlformats.org/officeDocument/2006/relationships/notesSlide" Target="../notesSlides/notesSlide5.xml"/><Relationship Id="rId12" Type="http://schemas.openxmlformats.org/officeDocument/2006/relationships/slideLayout" Target="../slideLayouts/slideLayout20.xml"/><Relationship Id="rId11" Type="http://schemas.openxmlformats.org/officeDocument/2006/relationships/tags" Target="../tags/tag250.xml"/><Relationship Id="rId10" Type="http://schemas.openxmlformats.org/officeDocument/2006/relationships/tags" Target="../tags/tag249.xml"/><Relationship Id="rId1" Type="http://schemas.openxmlformats.org/officeDocument/2006/relationships/tags" Target="../tags/tag245.xml"/></Relationships>
</file>

<file path=ppt/slides/_rels/slide2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0.xml"/><Relationship Id="rId5" Type="http://schemas.openxmlformats.org/officeDocument/2006/relationships/tags" Target="../tags/tag253.xml"/><Relationship Id="rId4" Type="http://schemas.openxmlformats.org/officeDocument/2006/relationships/image" Target="../media/image4.tiff"/><Relationship Id="rId3" Type="http://schemas.openxmlformats.org/officeDocument/2006/relationships/tags" Target="../tags/tag252.xml"/><Relationship Id="rId2" Type="http://schemas.openxmlformats.org/officeDocument/2006/relationships/image" Target="../media/image3.jpeg"/><Relationship Id="rId1" Type="http://schemas.openxmlformats.org/officeDocument/2006/relationships/tags" Target="../tags/tag251.xml"/></Relationships>
</file>

<file path=ppt/slides/_rels/slide2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0.xml"/><Relationship Id="rId6" Type="http://schemas.openxmlformats.org/officeDocument/2006/relationships/tags" Target="../tags/tag258.xml"/><Relationship Id="rId5" Type="http://schemas.openxmlformats.org/officeDocument/2006/relationships/tags" Target="../tags/tag257.xml"/><Relationship Id="rId4" Type="http://schemas.openxmlformats.org/officeDocument/2006/relationships/tags" Target="../tags/tag256.xml"/><Relationship Id="rId3" Type="http://schemas.openxmlformats.org/officeDocument/2006/relationships/tags" Target="../tags/tag255.xml"/><Relationship Id="rId2" Type="http://schemas.openxmlformats.org/officeDocument/2006/relationships/image" Target="../media/image3.jpeg"/><Relationship Id="rId1" Type="http://schemas.openxmlformats.org/officeDocument/2006/relationships/tags" Target="../tags/tag254.xml"/></Relationships>
</file>

<file path=ppt/slides/_rels/slide2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tags" Target="../tags/tag264.xml"/><Relationship Id="rId7" Type="http://schemas.openxmlformats.org/officeDocument/2006/relationships/tags" Target="../tags/tag263.xml"/><Relationship Id="rId6" Type="http://schemas.openxmlformats.org/officeDocument/2006/relationships/tags" Target="../tags/tag262.xml"/><Relationship Id="rId5" Type="http://schemas.openxmlformats.org/officeDocument/2006/relationships/tags" Target="../tags/tag261.xml"/><Relationship Id="rId4" Type="http://schemas.openxmlformats.org/officeDocument/2006/relationships/image" Target="../media/image39.jpeg"/><Relationship Id="rId3" Type="http://schemas.openxmlformats.org/officeDocument/2006/relationships/tags" Target="../tags/tag260.xml"/><Relationship Id="rId2" Type="http://schemas.openxmlformats.org/officeDocument/2006/relationships/image" Target="../media/image3.jpeg"/><Relationship Id="rId1" Type="http://schemas.openxmlformats.org/officeDocument/2006/relationships/tags" Target="../tags/tag259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129.xml"/><Relationship Id="rId8" Type="http://schemas.openxmlformats.org/officeDocument/2006/relationships/image" Target="../media/image12.png"/><Relationship Id="rId7" Type="http://schemas.openxmlformats.org/officeDocument/2006/relationships/tags" Target="../tags/tag128.xml"/><Relationship Id="rId6" Type="http://schemas.openxmlformats.org/officeDocument/2006/relationships/image" Target="../media/image11.png"/><Relationship Id="rId5" Type="http://schemas.openxmlformats.org/officeDocument/2006/relationships/tags" Target="../tags/tag127.xml"/><Relationship Id="rId4" Type="http://schemas.openxmlformats.org/officeDocument/2006/relationships/image" Target="../media/image10.png"/><Relationship Id="rId3" Type="http://schemas.openxmlformats.org/officeDocument/2006/relationships/tags" Target="../tags/tag126.xml"/><Relationship Id="rId2" Type="http://schemas.openxmlformats.org/officeDocument/2006/relationships/image" Target="../media/image9.png"/><Relationship Id="rId18" Type="http://schemas.openxmlformats.org/officeDocument/2006/relationships/notesSlide" Target="../notesSlides/notesSlide1.xml"/><Relationship Id="rId17" Type="http://schemas.openxmlformats.org/officeDocument/2006/relationships/slideLayout" Target="../slideLayouts/slideLayout14.xml"/><Relationship Id="rId16" Type="http://schemas.openxmlformats.org/officeDocument/2006/relationships/tags" Target="../tags/tag133.xml"/><Relationship Id="rId15" Type="http://schemas.openxmlformats.org/officeDocument/2006/relationships/image" Target="../media/image13.png"/><Relationship Id="rId14" Type="http://schemas.microsoft.com/office/2007/relationships/media" Target="../media/media2.mp3"/><Relationship Id="rId13" Type="http://schemas.openxmlformats.org/officeDocument/2006/relationships/audio" Target="../media/media2.mp3"/><Relationship Id="rId12" Type="http://schemas.openxmlformats.org/officeDocument/2006/relationships/tags" Target="../tags/tag132.xml"/><Relationship Id="rId11" Type="http://schemas.openxmlformats.org/officeDocument/2006/relationships/tags" Target="../tags/tag131.xml"/><Relationship Id="rId10" Type="http://schemas.openxmlformats.org/officeDocument/2006/relationships/tags" Target="../tags/tag130.xml"/><Relationship Id="rId1" Type="http://schemas.openxmlformats.org/officeDocument/2006/relationships/tags" Target="../tags/tag125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7" Type="http://schemas.openxmlformats.org/officeDocument/2006/relationships/tags" Target="../tags/tag270.xml"/><Relationship Id="rId6" Type="http://schemas.openxmlformats.org/officeDocument/2006/relationships/tags" Target="../tags/tag269.xml"/><Relationship Id="rId5" Type="http://schemas.openxmlformats.org/officeDocument/2006/relationships/tags" Target="../tags/tag268.xml"/><Relationship Id="rId4" Type="http://schemas.openxmlformats.org/officeDocument/2006/relationships/tags" Target="../tags/tag267.xml"/><Relationship Id="rId3" Type="http://schemas.openxmlformats.org/officeDocument/2006/relationships/tags" Target="../tags/tag266.xml"/><Relationship Id="rId2" Type="http://schemas.openxmlformats.org/officeDocument/2006/relationships/image" Target="../media/image3.jpeg"/><Relationship Id="rId1" Type="http://schemas.openxmlformats.org/officeDocument/2006/relationships/tags" Target="../tags/tag265.xml"/></Relationships>
</file>

<file path=ppt/slides/_rels/slide3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0.xml"/><Relationship Id="rId6" Type="http://schemas.openxmlformats.org/officeDocument/2006/relationships/tags" Target="../tags/tag273.xml"/><Relationship Id="rId5" Type="http://schemas.openxmlformats.org/officeDocument/2006/relationships/tags" Target="../tags/tag272.xml"/><Relationship Id="rId4" Type="http://schemas.microsoft.com/office/2007/relationships/hdphoto" Target="../media/image18.wdp"/><Relationship Id="rId3" Type="http://schemas.openxmlformats.org/officeDocument/2006/relationships/image" Target="../media/image17.png"/><Relationship Id="rId2" Type="http://schemas.openxmlformats.org/officeDocument/2006/relationships/image" Target="../media/image3.jpeg"/><Relationship Id="rId1" Type="http://schemas.openxmlformats.org/officeDocument/2006/relationships/tags" Target="../tags/tag271.xml"/></Relationships>
</file>

<file path=ppt/slides/_rels/slide32.xml.rels><?xml version="1.0" encoding="UTF-8" standalone="yes"?>
<Relationships xmlns="http://schemas.openxmlformats.org/package/2006/relationships"><Relationship Id="rId9" Type="http://schemas.microsoft.com/office/2007/relationships/media" Target="../media/media3.mp3"/><Relationship Id="rId8" Type="http://schemas.openxmlformats.org/officeDocument/2006/relationships/audio" Target="../media/media3.mp3"/><Relationship Id="rId7" Type="http://schemas.openxmlformats.org/officeDocument/2006/relationships/image" Target="../media/image6.tiff"/><Relationship Id="rId6" Type="http://schemas.openxmlformats.org/officeDocument/2006/relationships/tags" Target="../tags/tag278.xml"/><Relationship Id="rId5" Type="http://schemas.openxmlformats.org/officeDocument/2006/relationships/tags" Target="../tags/tag277.xml"/><Relationship Id="rId4" Type="http://schemas.openxmlformats.org/officeDocument/2006/relationships/tags" Target="../tags/tag276.xml"/><Relationship Id="rId3" Type="http://schemas.openxmlformats.org/officeDocument/2006/relationships/tags" Target="../tags/tag275.xml"/><Relationship Id="rId2" Type="http://schemas.openxmlformats.org/officeDocument/2006/relationships/image" Target="../media/image3.jpeg"/><Relationship Id="rId12" Type="http://schemas.openxmlformats.org/officeDocument/2006/relationships/slideLayout" Target="../slideLayouts/slideLayout20.xml"/><Relationship Id="rId11" Type="http://schemas.openxmlformats.org/officeDocument/2006/relationships/tags" Target="../tags/tag279.xml"/><Relationship Id="rId10" Type="http://schemas.openxmlformats.org/officeDocument/2006/relationships/image" Target="../media/image40.png"/><Relationship Id="rId1" Type="http://schemas.openxmlformats.org/officeDocument/2006/relationships/tags" Target="../tags/tag27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5.xml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0.xml"/><Relationship Id="rId3" Type="http://schemas.openxmlformats.org/officeDocument/2006/relationships/tags" Target="../tags/tag135.xml"/><Relationship Id="rId2" Type="http://schemas.openxmlformats.org/officeDocument/2006/relationships/image" Target="../media/image3.jpeg"/><Relationship Id="rId1" Type="http://schemas.openxmlformats.org/officeDocument/2006/relationships/tags" Target="../tags/tag134.xml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0.xml"/><Relationship Id="rId5" Type="http://schemas.openxmlformats.org/officeDocument/2006/relationships/tags" Target="../tags/tag137.xml"/><Relationship Id="rId4" Type="http://schemas.openxmlformats.org/officeDocument/2006/relationships/image" Target="../media/image2.tiff"/><Relationship Id="rId3" Type="http://schemas.openxmlformats.org/officeDocument/2006/relationships/image" Target="../media/image1.tiff"/><Relationship Id="rId2" Type="http://schemas.openxmlformats.org/officeDocument/2006/relationships/image" Target="../media/image3.jpeg"/><Relationship Id="rId1" Type="http://schemas.openxmlformats.org/officeDocument/2006/relationships/tags" Target="../tags/tag136.xml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6.xml"/><Relationship Id="rId6" Type="http://schemas.openxmlformats.org/officeDocument/2006/relationships/tags" Target="../tags/tag141.xml"/><Relationship Id="rId5" Type="http://schemas.openxmlformats.org/officeDocument/2006/relationships/tags" Target="../tags/tag140.xml"/><Relationship Id="rId4" Type="http://schemas.openxmlformats.org/officeDocument/2006/relationships/image" Target="../media/image16.png"/><Relationship Id="rId3" Type="http://schemas.openxmlformats.org/officeDocument/2006/relationships/tags" Target="../tags/tag139.xml"/><Relationship Id="rId2" Type="http://schemas.openxmlformats.org/officeDocument/2006/relationships/image" Target="../media/image15.png"/><Relationship Id="rId1" Type="http://schemas.openxmlformats.org/officeDocument/2006/relationships/tags" Target="../tags/tag138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tags" Target="../tags/tag148.xml"/><Relationship Id="rId7" Type="http://schemas.openxmlformats.org/officeDocument/2006/relationships/tags" Target="../tags/tag147.xml"/><Relationship Id="rId6" Type="http://schemas.openxmlformats.org/officeDocument/2006/relationships/tags" Target="../tags/tag146.xml"/><Relationship Id="rId5" Type="http://schemas.openxmlformats.org/officeDocument/2006/relationships/tags" Target="../tags/tag145.xml"/><Relationship Id="rId4" Type="http://schemas.openxmlformats.org/officeDocument/2006/relationships/tags" Target="../tags/tag144.xml"/><Relationship Id="rId3" Type="http://schemas.openxmlformats.org/officeDocument/2006/relationships/tags" Target="../tags/tag143.xml"/><Relationship Id="rId2" Type="http://schemas.openxmlformats.org/officeDocument/2006/relationships/image" Target="../media/image3.jpeg"/><Relationship Id="rId1" Type="http://schemas.openxmlformats.org/officeDocument/2006/relationships/tags" Target="../tags/tag14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7" Type="http://schemas.openxmlformats.org/officeDocument/2006/relationships/tags" Target="../tags/tag153.xml"/><Relationship Id="rId6" Type="http://schemas.openxmlformats.org/officeDocument/2006/relationships/tags" Target="../tags/tag152.xml"/><Relationship Id="rId5" Type="http://schemas.openxmlformats.org/officeDocument/2006/relationships/image" Target="../media/image3.tiff"/><Relationship Id="rId4" Type="http://schemas.openxmlformats.org/officeDocument/2006/relationships/tags" Target="../tags/tag151.xml"/><Relationship Id="rId3" Type="http://schemas.openxmlformats.org/officeDocument/2006/relationships/tags" Target="../tags/tag150.xml"/><Relationship Id="rId2" Type="http://schemas.openxmlformats.org/officeDocument/2006/relationships/image" Target="../media/image3.jpeg"/><Relationship Id="rId1" Type="http://schemas.openxmlformats.org/officeDocument/2006/relationships/tags" Target="../tags/tag14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6541200"/>
            <a:ext cx="12192000" cy="316800"/>
          </a:xfrm>
          <a:prstGeom prst="rect">
            <a:avLst/>
          </a:prstGeom>
        </p:spPr>
      </p:pic>
      <p:sp>
        <p:nvSpPr>
          <p:cNvPr id="2" name="矩形 1"/>
          <p:cNvSpPr/>
          <p:nvPr>
            <p:custDataLst>
              <p:tags r:id="rId3"/>
            </p:custDataLst>
          </p:nvPr>
        </p:nvSpPr>
        <p:spPr>
          <a:xfrm>
            <a:off x="3839154" y="1908729"/>
            <a:ext cx="7846568" cy="3784600"/>
          </a:xfrm>
          <a:prstGeom prst="rect">
            <a:avLst/>
          </a:prstGeom>
          <a:solidFill>
            <a:schemeClr val="lt1"/>
          </a:solidFill>
          <a:effectLst>
            <a:outerShdw blurRad="393700" dist="50800" dir="5400000" algn="ctr" rotWithShape="0">
              <a:srgbClr val="000000">
                <a:alpha val="89000"/>
              </a:srgbClr>
            </a:outerShdw>
          </a:effectLst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zh-CN" altLang="zh-CN" sz="2800" b="1" kern="100" dirty="0">
                <a:solidFill>
                  <a:schemeClr val="dk1"/>
                </a:solidFill>
                <a:latin typeface="Arial" panose="020B0604020202020204" pitchFamily="34" charset="0"/>
                <a:ea typeface="汉仪中圆 简" panose="00020600040101010101" charset="-122"/>
                <a:cs typeface="隶书" panose="02010509060101010101" pitchFamily="49" charset="-122"/>
              </a:rPr>
              <a:t>（</a:t>
            </a:r>
            <a:r>
              <a:rPr lang="en-US" altLang="zh-CN" sz="2800" b="1" kern="100" dirty="0">
                <a:solidFill>
                  <a:schemeClr val="dk1"/>
                </a:solidFill>
                <a:latin typeface="Arial" panose="020B0604020202020204" pitchFamily="34" charset="0"/>
                <a:ea typeface="汉仪中圆 简" panose="00020600040101010101" charset="-122"/>
                <a:cs typeface="隶书" panose="02010509060101010101" pitchFamily="49" charset="-122"/>
              </a:rPr>
              <a:t>1</a:t>
            </a:r>
            <a:r>
              <a:rPr lang="zh-CN" altLang="zh-CN" sz="2800" b="1" kern="100" dirty="0">
                <a:solidFill>
                  <a:schemeClr val="dk1"/>
                </a:solidFill>
                <a:latin typeface="Arial" panose="020B0604020202020204" pitchFamily="34" charset="0"/>
                <a:ea typeface="汉仪中圆 简" panose="00020600040101010101" charset="-122"/>
                <a:cs typeface="隶书" panose="02010509060101010101" pitchFamily="49" charset="-122"/>
              </a:rPr>
              <a:t>）在现代社会</a:t>
            </a:r>
            <a:r>
              <a:rPr lang="en-US" altLang="zh-CN" sz="2800" b="1" kern="100" dirty="0">
                <a:solidFill>
                  <a:schemeClr val="dk1"/>
                </a:solidFill>
                <a:latin typeface="Arial" panose="020B0604020202020204" pitchFamily="34" charset="0"/>
                <a:ea typeface="汉仪中圆 简" panose="00020600040101010101" charset="-122"/>
                <a:cs typeface="隶书" panose="02010509060101010101" pitchFamily="49" charset="-122"/>
              </a:rPr>
              <a:t>,</a:t>
            </a:r>
            <a:r>
              <a:rPr lang="zh-CN" altLang="zh-CN" sz="2800" b="1" kern="100" dirty="0">
                <a:solidFill>
                  <a:schemeClr val="dk1"/>
                </a:solidFill>
                <a:latin typeface="Arial" panose="020B0604020202020204" pitchFamily="34" charset="0"/>
                <a:ea typeface="汉仪中圆 简" panose="00020600040101010101" charset="-122"/>
                <a:cs typeface="隶书" panose="02010509060101010101" pitchFamily="49" charset="-122"/>
              </a:rPr>
              <a:t>民主应该成为公民的一种</a:t>
            </a:r>
            <a:r>
              <a:rPr lang="zh-CN" altLang="zh-CN" sz="3200" b="1" kern="100" dirty="0">
                <a:solidFill>
                  <a:srgbClr val="FF0000"/>
                </a:solidFill>
                <a:latin typeface="Arial" panose="020B0604020202020204" pitchFamily="34" charset="0"/>
                <a:ea typeface="汉仪中圆 简" panose="00020600040101010101" charset="-122"/>
                <a:cs typeface="隶书" panose="02010509060101010101" pitchFamily="49" charset="-122"/>
              </a:rPr>
              <a:t>生活方式和生活态度</a:t>
            </a:r>
            <a:r>
              <a:rPr lang="zh-CN" altLang="en-US" sz="3200" b="1" kern="100" dirty="0">
                <a:solidFill>
                  <a:schemeClr val="dk1"/>
                </a:solidFill>
                <a:latin typeface="Arial" panose="020B0604020202020204" pitchFamily="34" charset="0"/>
                <a:ea typeface="汉仪中圆 简" panose="00020600040101010101" charset="-122"/>
                <a:cs typeface="隶书" panose="02010509060101010101" pitchFamily="49" charset="-122"/>
              </a:rPr>
              <a:t> </a:t>
            </a:r>
            <a:r>
              <a:rPr lang="en-US" altLang="zh-CN" sz="2800" b="1" kern="100" dirty="0">
                <a:solidFill>
                  <a:schemeClr val="dk1"/>
                </a:solidFill>
                <a:latin typeface="Arial" panose="020B0604020202020204" pitchFamily="34" charset="0"/>
                <a:ea typeface="汉仪中圆 简" panose="00020600040101010101" charset="-122"/>
                <a:cs typeface="隶书" panose="02010509060101010101" pitchFamily="49" charset="-122"/>
              </a:rPr>
              <a:t>p41</a:t>
            </a:r>
            <a:endParaRPr lang="zh-CN" altLang="zh-CN" sz="2800" b="1" kern="100" dirty="0">
              <a:solidFill>
                <a:schemeClr val="dk1"/>
              </a:solidFill>
              <a:latin typeface="Arial" panose="020B0604020202020204" pitchFamily="34" charset="0"/>
              <a:ea typeface="汉仪中圆 简" panose="00020600040101010101" charset="-122"/>
              <a:cs typeface="隶书" panose="02010509060101010101" pitchFamily="49" charset="-122"/>
            </a:endParaRPr>
          </a:p>
          <a:p>
            <a:pPr algn="just">
              <a:spcAft>
                <a:spcPts val="0"/>
              </a:spcAft>
            </a:pPr>
            <a:r>
              <a:rPr lang="zh-CN" altLang="zh-CN" sz="2800" b="1" kern="100" dirty="0">
                <a:solidFill>
                  <a:schemeClr val="dk1"/>
                </a:solidFill>
                <a:latin typeface="Arial" panose="020B0604020202020204" pitchFamily="34" charset="0"/>
                <a:ea typeface="汉仪中圆 简" panose="00020600040101010101" charset="-122"/>
                <a:cs typeface="隶书" panose="02010509060101010101" pitchFamily="49" charset="-122"/>
              </a:rPr>
              <a:t>（</a:t>
            </a:r>
            <a:r>
              <a:rPr lang="en-US" altLang="zh-CN" sz="2800" b="1" kern="100" dirty="0">
                <a:solidFill>
                  <a:schemeClr val="dk1"/>
                </a:solidFill>
                <a:latin typeface="Arial" panose="020B0604020202020204" pitchFamily="34" charset="0"/>
                <a:ea typeface="汉仪中圆 简" panose="00020600040101010101" charset="-122"/>
                <a:cs typeface="隶书" panose="02010509060101010101" pitchFamily="49" charset="-122"/>
              </a:rPr>
              <a:t>2</a:t>
            </a:r>
            <a:r>
              <a:rPr lang="zh-CN" altLang="zh-CN" sz="2800" b="1" kern="100" dirty="0">
                <a:solidFill>
                  <a:schemeClr val="dk1"/>
                </a:solidFill>
                <a:latin typeface="Arial" panose="020B0604020202020204" pitchFamily="34" charset="0"/>
                <a:ea typeface="汉仪中圆 简" panose="00020600040101010101" charset="-122"/>
                <a:cs typeface="隶书" panose="02010509060101010101" pitchFamily="49" charset="-122"/>
              </a:rPr>
              <a:t>）在我国</a:t>
            </a:r>
            <a:r>
              <a:rPr lang="en-US" altLang="zh-CN" sz="2800" b="1" kern="100" dirty="0">
                <a:solidFill>
                  <a:schemeClr val="dk1"/>
                </a:solidFill>
                <a:latin typeface="Arial" panose="020B0604020202020204" pitchFamily="34" charset="0"/>
                <a:ea typeface="汉仪中圆 简" panose="00020600040101010101" charset="-122"/>
                <a:cs typeface="隶书" panose="02010509060101010101" pitchFamily="49" charset="-122"/>
              </a:rPr>
              <a:t>,</a:t>
            </a:r>
            <a:r>
              <a:rPr lang="zh-CN" altLang="zh-CN" sz="2800" b="1" kern="100" dirty="0">
                <a:solidFill>
                  <a:schemeClr val="dk1"/>
                </a:solidFill>
                <a:latin typeface="Arial" panose="020B0604020202020204" pitchFamily="34" charset="0"/>
                <a:ea typeface="汉仪中圆 简" panose="00020600040101010101" charset="-122"/>
                <a:cs typeface="隶书" panose="02010509060101010101" pitchFamily="49" charset="-122"/>
              </a:rPr>
              <a:t>塑造现代公民</a:t>
            </a:r>
            <a:r>
              <a:rPr lang="en-US" altLang="zh-CN" sz="2800" b="1" kern="100" dirty="0">
                <a:solidFill>
                  <a:schemeClr val="dk1"/>
                </a:solidFill>
                <a:latin typeface="Arial" panose="020B0604020202020204" pitchFamily="34" charset="0"/>
                <a:ea typeface="汉仪中圆 简" panose="00020600040101010101" charset="-122"/>
                <a:cs typeface="隶书" panose="02010509060101010101" pitchFamily="49" charset="-122"/>
              </a:rPr>
              <a:t>,</a:t>
            </a:r>
            <a:r>
              <a:rPr lang="zh-CN" altLang="zh-CN" sz="2800" b="1" kern="100" dirty="0">
                <a:solidFill>
                  <a:schemeClr val="dk1"/>
                </a:solidFill>
                <a:latin typeface="Arial" panose="020B0604020202020204" pitchFamily="34" charset="0"/>
                <a:ea typeface="汉仪中圆 简" panose="00020600040101010101" charset="-122"/>
                <a:cs typeface="隶书" panose="02010509060101010101" pitchFamily="49" charset="-122"/>
              </a:rPr>
              <a:t>需要增强民主意识</a:t>
            </a:r>
            <a:r>
              <a:rPr lang="en-US" altLang="zh-CN" sz="2800" b="1" kern="100" dirty="0">
                <a:solidFill>
                  <a:schemeClr val="dk1"/>
                </a:solidFill>
                <a:latin typeface="Arial" panose="020B0604020202020204" pitchFamily="34" charset="0"/>
                <a:ea typeface="汉仪中圆 简" panose="00020600040101010101" charset="-122"/>
                <a:cs typeface="隶书" panose="02010509060101010101" pitchFamily="49" charset="-122"/>
              </a:rPr>
              <a:t>,</a:t>
            </a:r>
            <a:r>
              <a:rPr lang="zh-CN" altLang="zh-CN" sz="2800" b="1" kern="100" dirty="0">
                <a:solidFill>
                  <a:schemeClr val="dk1"/>
                </a:solidFill>
                <a:latin typeface="Arial" panose="020B0604020202020204" pitchFamily="34" charset="0"/>
                <a:ea typeface="汉仪中圆 简" panose="00020600040101010101" charset="-122"/>
                <a:cs typeface="隶书" panose="02010509060101010101" pitchFamily="49" charset="-122"/>
              </a:rPr>
              <a:t>使民主思想和法治精神成为公民的</a:t>
            </a:r>
            <a:r>
              <a:rPr lang="zh-CN" altLang="zh-CN" sz="3200" b="1" kern="100" dirty="0">
                <a:solidFill>
                  <a:srgbClr val="FF0000"/>
                </a:solidFill>
                <a:latin typeface="Arial" panose="020B0604020202020204" pitchFamily="34" charset="0"/>
                <a:ea typeface="汉仪中圆 简" panose="00020600040101010101" charset="-122"/>
                <a:cs typeface="隶书" panose="02010509060101010101" pitchFamily="49" charset="-122"/>
              </a:rPr>
              <a:t>自觉信仰</a:t>
            </a:r>
            <a:r>
              <a:rPr lang="en-US" altLang="zh-CN" sz="2800" b="1" kern="100" dirty="0">
                <a:solidFill>
                  <a:schemeClr val="dk1"/>
                </a:solidFill>
                <a:latin typeface="Arial" panose="020B0604020202020204" pitchFamily="34" charset="0"/>
                <a:ea typeface="汉仪中圆 简" panose="00020600040101010101" charset="-122"/>
                <a:cs typeface="隶书" panose="02010509060101010101" pitchFamily="49" charset="-122"/>
              </a:rPr>
              <a:t>,</a:t>
            </a:r>
            <a:r>
              <a:rPr lang="zh-CN" altLang="zh-CN" sz="2800" b="1" kern="100" dirty="0">
                <a:solidFill>
                  <a:schemeClr val="dk1"/>
                </a:solidFill>
                <a:latin typeface="Arial" panose="020B0604020202020204" pitchFamily="34" charset="0"/>
                <a:ea typeface="汉仪中圆 简" panose="00020600040101010101" charset="-122"/>
                <a:cs typeface="隶书" panose="02010509060101010101" pitchFamily="49" charset="-122"/>
              </a:rPr>
              <a:t>体现在</a:t>
            </a:r>
            <a:r>
              <a:rPr lang="zh-CN" altLang="zh-CN" sz="2800" b="1" kern="100" dirty="0">
                <a:solidFill>
                  <a:srgbClr val="FF0000"/>
                </a:solidFill>
                <a:latin typeface="Arial" panose="020B0604020202020204" pitchFamily="34" charset="0"/>
                <a:ea typeface="汉仪中圆 简" panose="00020600040101010101" charset="-122"/>
                <a:cs typeface="隶书" panose="02010509060101010101" pitchFamily="49" charset="-122"/>
              </a:rPr>
              <a:t>日常言行</a:t>
            </a:r>
            <a:r>
              <a:rPr lang="zh-CN" altLang="zh-CN" sz="2800" b="1" kern="100" dirty="0">
                <a:solidFill>
                  <a:schemeClr val="dk1"/>
                </a:solidFill>
                <a:latin typeface="Arial" panose="020B0604020202020204" pitchFamily="34" charset="0"/>
                <a:ea typeface="汉仪中圆 简" panose="00020600040101010101" charset="-122"/>
                <a:cs typeface="隶书" panose="02010509060101010101" pitchFamily="49" charset="-122"/>
              </a:rPr>
              <a:t>中。</a:t>
            </a:r>
            <a:r>
              <a:rPr lang="en-US" altLang="zh-CN" sz="2800" b="1" kern="100" dirty="0">
                <a:solidFill>
                  <a:schemeClr val="dk1"/>
                </a:solidFill>
                <a:latin typeface="Arial" panose="020B0604020202020204" pitchFamily="34" charset="0"/>
                <a:ea typeface="汉仪中圆 简" panose="00020600040101010101" charset="-122"/>
                <a:cs typeface="隶书" panose="02010509060101010101" pitchFamily="49" charset="-122"/>
              </a:rPr>
              <a:t>p42</a:t>
            </a:r>
            <a:endParaRPr lang="zh-CN" altLang="zh-CN" sz="2800" b="1" kern="100" dirty="0">
              <a:solidFill>
                <a:schemeClr val="dk1"/>
              </a:solidFill>
              <a:latin typeface="Arial" panose="020B0604020202020204" pitchFamily="34" charset="0"/>
              <a:ea typeface="汉仪中圆 简" panose="00020600040101010101" charset="-122"/>
              <a:cs typeface="隶书" panose="02010509060101010101" pitchFamily="49" charset="-122"/>
            </a:endParaRPr>
          </a:p>
          <a:p>
            <a:pPr algn="just">
              <a:spcAft>
                <a:spcPts val="0"/>
              </a:spcAft>
            </a:pPr>
            <a:r>
              <a:rPr lang="zh-CN" altLang="zh-CN" sz="2800" b="1" kern="100" dirty="0">
                <a:solidFill>
                  <a:schemeClr val="dk1"/>
                </a:solidFill>
                <a:latin typeface="Arial" panose="020B0604020202020204" pitchFamily="34" charset="0"/>
                <a:ea typeface="汉仪中圆 简" panose="00020600040101010101" charset="-122"/>
                <a:cs typeface="隶书" panose="02010509060101010101" pitchFamily="49" charset="-122"/>
              </a:rPr>
              <a:t>（</a:t>
            </a:r>
            <a:r>
              <a:rPr lang="en-US" altLang="zh-CN" sz="2800" b="1" kern="100" dirty="0">
                <a:solidFill>
                  <a:schemeClr val="dk1"/>
                </a:solidFill>
                <a:latin typeface="Arial" panose="020B0604020202020204" pitchFamily="34" charset="0"/>
                <a:ea typeface="汉仪中圆 简" panose="00020600040101010101" charset="-122"/>
                <a:cs typeface="隶书" panose="02010509060101010101" pitchFamily="49" charset="-122"/>
              </a:rPr>
              <a:t>3</a:t>
            </a:r>
            <a:r>
              <a:rPr lang="zh-CN" altLang="zh-CN" sz="2800" b="1" kern="100" dirty="0">
                <a:solidFill>
                  <a:schemeClr val="dk1"/>
                </a:solidFill>
                <a:latin typeface="Arial" panose="020B0604020202020204" pitchFamily="34" charset="0"/>
                <a:ea typeface="汉仪中圆 简" panose="00020600040101010101" charset="-122"/>
                <a:cs typeface="隶书" panose="02010509060101010101" pitchFamily="49" charset="-122"/>
              </a:rPr>
              <a:t>）增强我国公民的民主意识</a:t>
            </a:r>
            <a:r>
              <a:rPr lang="en-US" altLang="zh-CN" sz="2800" b="1" kern="100" dirty="0">
                <a:solidFill>
                  <a:schemeClr val="dk1"/>
                </a:solidFill>
                <a:latin typeface="Arial" panose="020B0604020202020204" pitchFamily="34" charset="0"/>
                <a:ea typeface="汉仪中圆 简" panose="00020600040101010101" charset="-122"/>
                <a:cs typeface="隶书" panose="02010509060101010101" pitchFamily="49" charset="-122"/>
              </a:rPr>
              <a:t>,</a:t>
            </a:r>
            <a:r>
              <a:rPr lang="zh-CN" altLang="zh-CN" sz="3200" b="1" kern="100" dirty="0">
                <a:solidFill>
                  <a:srgbClr val="FF0000"/>
                </a:solidFill>
                <a:latin typeface="Arial" panose="020B0604020202020204" pitchFamily="34" charset="0"/>
                <a:ea typeface="汉仪中圆 简" panose="00020600040101010101" charset="-122"/>
                <a:cs typeface="隶书" panose="02010509060101010101" pitchFamily="49" charset="-122"/>
              </a:rPr>
              <a:t>有利于</a:t>
            </a:r>
            <a:r>
              <a:rPr lang="zh-CN" altLang="zh-CN" sz="2800" b="1" kern="100" dirty="0">
                <a:solidFill>
                  <a:schemeClr val="dk1"/>
                </a:solidFill>
                <a:latin typeface="Arial" panose="020B0604020202020204" pitchFamily="34" charset="0"/>
                <a:ea typeface="汉仪中圆 简" panose="00020600040101010101" charset="-122"/>
                <a:cs typeface="隶书" panose="02010509060101010101" pitchFamily="49" charset="-122"/>
              </a:rPr>
              <a:t>完善中国特色社会主义民主</a:t>
            </a:r>
            <a:r>
              <a:rPr lang="en-US" altLang="zh-CN" sz="2800" b="1" kern="100" dirty="0">
                <a:solidFill>
                  <a:schemeClr val="dk1"/>
                </a:solidFill>
                <a:latin typeface="Arial" panose="020B0604020202020204" pitchFamily="34" charset="0"/>
                <a:ea typeface="汉仪中圆 简" panose="00020600040101010101" charset="-122"/>
                <a:cs typeface="隶书" panose="02010509060101010101" pitchFamily="49" charset="-122"/>
              </a:rPr>
              <a:t>,</a:t>
            </a:r>
            <a:r>
              <a:rPr lang="zh-CN" altLang="zh-CN" sz="2800" b="1" kern="100" dirty="0">
                <a:solidFill>
                  <a:schemeClr val="dk1"/>
                </a:solidFill>
                <a:latin typeface="Arial" panose="020B0604020202020204" pitchFamily="34" charset="0"/>
                <a:ea typeface="汉仪中圆 简" panose="00020600040101010101" charset="-122"/>
                <a:cs typeface="隶书" panose="02010509060101010101" pitchFamily="49" charset="-122"/>
              </a:rPr>
              <a:t>也是社会主义制度生命力的重要保证。</a:t>
            </a:r>
            <a:r>
              <a:rPr lang="en-US" altLang="zh-CN" sz="2800" b="1" kern="100" dirty="0">
                <a:solidFill>
                  <a:schemeClr val="dk1"/>
                </a:solidFill>
                <a:latin typeface="Arial" panose="020B0604020202020204" pitchFamily="34" charset="0"/>
                <a:ea typeface="汉仪中圆 简" panose="00020600040101010101" charset="-122"/>
                <a:cs typeface="隶书" panose="02010509060101010101" pitchFamily="49" charset="-122"/>
              </a:rPr>
              <a:t>p42</a:t>
            </a:r>
            <a:endParaRPr lang="en-US" altLang="zh-CN" sz="2800" b="1" kern="100" dirty="0">
              <a:solidFill>
                <a:schemeClr val="dk1"/>
              </a:solidFill>
              <a:latin typeface="Arial" panose="020B0604020202020204" pitchFamily="34" charset="0"/>
              <a:ea typeface="汉仪中圆 简" panose="00020600040101010101" charset="-122"/>
              <a:cs typeface="隶书" panose="02010509060101010101" pitchFamily="49" charset="-122"/>
            </a:endParaRPr>
          </a:p>
        </p:txBody>
      </p:sp>
      <p:sp>
        <p:nvSpPr>
          <p:cNvPr id="3" name="矩形 2"/>
          <p:cNvSpPr/>
          <p:nvPr>
            <p:custDataLst>
              <p:tags r:id="rId4"/>
            </p:custDataLst>
          </p:nvPr>
        </p:nvSpPr>
        <p:spPr>
          <a:xfrm>
            <a:off x="0" y="760629"/>
            <a:ext cx="3446075" cy="533141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solidFill>
                <a:schemeClr val="lt1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61894" y="2293850"/>
            <a:ext cx="2122286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600" b="1" dirty="0">
                <a:solidFill>
                  <a:schemeClr val="dk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太极体简" panose="02010600000101010101" charset="-122"/>
              </a:rPr>
              <a:t>一、为什么要增强公民民主意识：</a:t>
            </a:r>
            <a:endParaRPr kumimoji="1" lang="zh-CN" altLang="en-US" sz="3600" b="1" dirty="0">
              <a:solidFill>
                <a:schemeClr val="dk1">
                  <a:lumMod val="85000"/>
                  <a:lumOff val="15000"/>
                </a:schemeClr>
              </a:solidFill>
              <a:latin typeface="Arial" panose="020B0604020202020204" pitchFamily="34" charset="0"/>
              <a:ea typeface="汉仪太极体简" panose="02010600000101010101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/>
          <a:srcRect t="17126" b="18285"/>
          <a:stretch>
            <a:fillRect/>
          </a:stretch>
        </p:blipFill>
        <p:spPr>
          <a:xfrm rot="522762">
            <a:off x="8824588" y="214667"/>
            <a:ext cx="2930384" cy="1261799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6541200"/>
            <a:ext cx="12192000" cy="3168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20000">
            <a:off x="5974715" y="588645"/>
            <a:ext cx="5241290" cy="5681345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4"/>
            </p:custDataLst>
          </p:nvPr>
        </p:nvSpPr>
        <p:spPr>
          <a:xfrm rot="21000000">
            <a:off x="6924675" y="2113915"/>
            <a:ext cx="3241040" cy="3476625"/>
          </a:xfrm>
          <a:prstGeom prst="rect">
            <a:avLst/>
          </a:prstGeom>
          <a:solidFill>
            <a:schemeClr val="lt1"/>
          </a:solidFill>
        </p:spPr>
        <p:txBody>
          <a:bodyPr wrap="square" rtlCol="0">
            <a:spAutoFit/>
          </a:bodyPr>
          <a:lstStyle/>
          <a:p>
            <a:r>
              <a:rPr kumimoji="1" lang="zh-CN" altLang="en-US" sz="2800" b="1" dirty="0">
                <a:solidFill>
                  <a:schemeClr val="dk1"/>
                </a:solidFill>
                <a:latin typeface="Arial" panose="020B0604020202020204" pitchFamily="34" charset="0"/>
                <a:ea typeface="汉仪中圆 简" panose="00020600040101010101" charset="-122"/>
                <a:cs typeface="隶书" panose="02010509060101010101" pitchFamily="49" charset="-122"/>
                <a:sym typeface="+mn-ea"/>
              </a:rPr>
              <a:t>    </a:t>
            </a:r>
            <a:endParaRPr kumimoji="1" lang="zh-CN" altLang="en-US" sz="2800" b="1" dirty="0">
              <a:solidFill>
                <a:schemeClr val="dk1"/>
              </a:solidFill>
              <a:latin typeface="Arial" panose="020B0604020202020204" pitchFamily="34" charset="0"/>
              <a:ea typeface="汉仪中圆 简" panose="00020600040101010101" charset="-122"/>
              <a:cs typeface="隶书" panose="02010509060101010101" pitchFamily="49" charset="-122"/>
              <a:sym typeface="+mn-ea"/>
            </a:endParaRPr>
          </a:p>
          <a:p>
            <a:r>
              <a:rPr kumimoji="1" lang="zh-CN" altLang="en-US" sz="3200" b="1" dirty="0">
                <a:solidFill>
                  <a:schemeClr val="dk1"/>
                </a:solidFill>
                <a:latin typeface="Arial" panose="020B0604020202020204" pitchFamily="34" charset="0"/>
                <a:ea typeface="汉仪中圆 简" panose="00020600040101010101" charset="-122"/>
                <a:cs typeface="隶书" panose="02010509060101010101" pitchFamily="49" charset="-122"/>
                <a:sym typeface="+mn-ea"/>
              </a:rPr>
              <a:t>为参加听证会</a:t>
            </a:r>
            <a:r>
              <a:rPr kumimoji="1" lang="zh-CN" sz="3200" b="1" dirty="0">
                <a:solidFill>
                  <a:schemeClr val="dk1"/>
                </a:solidFill>
                <a:latin typeface="Arial" panose="020B0604020202020204" pitchFamily="34" charset="0"/>
                <a:ea typeface="汉仪中圆 简" panose="00020600040101010101" charset="-122"/>
                <a:cs typeface="隶书" panose="02010509060101010101" pitchFamily="49" charset="-122"/>
                <a:sym typeface="+mn-ea"/>
              </a:rPr>
              <a:t>，我校决定</a:t>
            </a:r>
            <a:r>
              <a:rPr kumimoji="1" lang="zh-CN" sz="3200" dirty="0">
                <a:solidFill>
                  <a:schemeClr val="dk1"/>
                </a:solidFill>
                <a:latin typeface="Arial" panose="020B0604020202020204" pitchFamily="34" charset="0"/>
                <a:ea typeface="汉仪中圆 简" panose="00020600040101010101" charset="-122"/>
                <a:cs typeface="隶书" panose="02010509060101010101" pitchFamily="49" charset="-122"/>
                <a:sym typeface="+mn-ea"/>
              </a:rPr>
              <a:t>选出</a:t>
            </a:r>
            <a:r>
              <a:rPr kumimoji="1" lang="en-US" altLang="zh-CN" sz="3200" dirty="0">
                <a:solidFill>
                  <a:schemeClr val="dk1"/>
                </a:solidFill>
                <a:latin typeface="Arial" panose="020B0604020202020204" pitchFamily="34" charset="0"/>
                <a:ea typeface="汉仪中圆 简" panose="00020600040101010101" charset="-122"/>
                <a:cs typeface="隶书" panose="02010509060101010101" pitchFamily="49" charset="-122"/>
                <a:sym typeface="+mn-ea"/>
              </a:rPr>
              <a:t>3</a:t>
            </a:r>
            <a:r>
              <a:rPr kumimoji="1" lang="zh-CN" altLang="en-US" sz="3200" dirty="0">
                <a:solidFill>
                  <a:schemeClr val="dk1"/>
                </a:solidFill>
                <a:latin typeface="Arial" panose="020B0604020202020204" pitchFamily="34" charset="0"/>
                <a:ea typeface="汉仪中圆 简" panose="00020600040101010101" charset="-122"/>
                <a:cs typeface="隶书" panose="02010509060101010101" pitchFamily="49" charset="-122"/>
                <a:sym typeface="+mn-ea"/>
              </a:rPr>
              <a:t>名</a:t>
            </a:r>
            <a:r>
              <a:rPr kumimoji="1" lang="zh-CN" sz="3200" dirty="0">
                <a:solidFill>
                  <a:schemeClr val="dk1"/>
                </a:solidFill>
                <a:latin typeface="Arial" panose="020B0604020202020204" pitchFamily="34" charset="0"/>
                <a:ea typeface="汉仪中圆 简" panose="00020600040101010101" charset="-122"/>
                <a:cs typeface="隶书" panose="02010509060101010101" pitchFamily="49" charset="-122"/>
                <a:sym typeface="+mn-ea"/>
              </a:rPr>
              <a:t>学生代表</a:t>
            </a:r>
            <a:r>
              <a:rPr kumimoji="1" lang="zh-CN" sz="3200" b="1" dirty="0">
                <a:solidFill>
                  <a:schemeClr val="dk1"/>
                </a:solidFill>
                <a:latin typeface="Arial" panose="020B0604020202020204" pitchFamily="34" charset="0"/>
                <a:ea typeface="汉仪中圆 简" panose="00020600040101010101" charset="-122"/>
                <a:cs typeface="隶书" panose="02010509060101010101" pitchFamily="49" charset="-122"/>
                <a:sym typeface="+mn-ea"/>
              </a:rPr>
              <a:t>。</a:t>
            </a:r>
            <a:endParaRPr kumimoji="1" lang="zh-CN" sz="3200" b="1" dirty="0">
              <a:solidFill>
                <a:schemeClr val="dk1"/>
              </a:solidFill>
              <a:latin typeface="Arial" panose="020B0604020202020204" pitchFamily="34" charset="0"/>
              <a:ea typeface="汉仪中圆 简" panose="00020600040101010101" charset="-122"/>
              <a:cs typeface="隶书" panose="02010509060101010101" pitchFamily="49" charset="-122"/>
              <a:sym typeface="+mn-ea"/>
            </a:endParaRPr>
          </a:p>
          <a:p>
            <a:endParaRPr kumimoji="1" lang="zh-CN" sz="3200" b="1" dirty="0">
              <a:solidFill>
                <a:schemeClr val="dk1"/>
              </a:solidFill>
              <a:latin typeface="Arial" panose="020B0604020202020204" pitchFamily="34" charset="0"/>
              <a:ea typeface="汉仪中圆 简" panose="00020600040101010101" charset="-122"/>
              <a:cs typeface="隶书" panose="02010509060101010101" pitchFamily="49" charset="-122"/>
              <a:sym typeface="+mn-ea"/>
            </a:endParaRPr>
          </a:p>
          <a:p>
            <a:endParaRPr kumimoji="1" lang="zh-CN" sz="3200" b="1" dirty="0">
              <a:solidFill>
                <a:schemeClr val="dk1"/>
              </a:solidFill>
              <a:latin typeface="Arial" panose="020B0604020202020204" pitchFamily="34" charset="0"/>
              <a:ea typeface="汉仪中圆 简" panose="00020600040101010101" charset="-122"/>
              <a:cs typeface="隶书" panose="02010509060101010101" pitchFamily="49" charset="-122"/>
              <a:sym typeface="+mn-ea"/>
            </a:endParaRPr>
          </a:p>
          <a:p>
            <a:endParaRPr kumimoji="1" lang="zh-CN" sz="3200" b="1" dirty="0">
              <a:solidFill>
                <a:schemeClr val="dk1"/>
              </a:solidFill>
              <a:latin typeface="Arial" panose="020B0604020202020204" pitchFamily="34" charset="0"/>
              <a:ea typeface="汉仪中圆 简" panose="00020600040101010101" charset="-122"/>
              <a:cs typeface="隶书" panose="02010509060101010101" pitchFamily="49" charset="-122"/>
              <a:sym typeface="+mn-ea"/>
            </a:endParaRPr>
          </a:p>
        </p:txBody>
      </p:sp>
      <p:sp>
        <p:nvSpPr>
          <p:cNvPr id="5" name="云形 4"/>
          <p:cNvSpPr/>
          <p:nvPr/>
        </p:nvSpPr>
        <p:spPr>
          <a:xfrm>
            <a:off x="3750310" y="487680"/>
            <a:ext cx="3131185" cy="1419860"/>
          </a:xfrm>
          <a:prstGeom prst="cloud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kumimoji="1" lang="zh-CN" sz="2800" b="1" dirty="0">
                <a:solidFill>
                  <a:schemeClr val="accent1"/>
                </a:solidFill>
                <a:latin typeface="Arial" panose="020B0604020202020204" pitchFamily="34" charset="0"/>
                <a:ea typeface="汉仪太极体简" panose="02010600000101010101" charset="-122"/>
                <a:cs typeface="隶书" panose="02010509060101010101" pitchFamily="49" charset="-122"/>
                <a:sym typeface="+mn-ea"/>
              </a:rPr>
              <a:t>怎么选出</a:t>
            </a:r>
            <a:r>
              <a:rPr kumimoji="1" lang="en-US" altLang="zh-CN" sz="2800" b="1" dirty="0">
                <a:solidFill>
                  <a:schemeClr val="accent1"/>
                </a:solidFill>
                <a:latin typeface="Arial" panose="020B0604020202020204" pitchFamily="34" charset="0"/>
                <a:ea typeface="汉仪太极体简" panose="02010600000101010101" charset="-122"/>
                <a:cs typeface="隶书" panose="02010509060101010101" pitchFamily="49" charset="-122"/>
                <a:sym typeface="+mn-ea"/>
              </a:rPr>
              <a:t>3</a:t>
            </a:r>
            <a:r>
              <a:rPr kumimoji="1" lang="zh-CN" altLang="en-US" sz="2800" b="1" dirty="0">
                <a:solidFill>
                  <a:schemeClr val="accent1"/>
                </a:solidFill>
                <a:latin typeface="Arial" panose="020B0604020202020204" pitchFamily="34" charset="0"/>
                <a:ea typeface="汉仪太极体简" panose="02010600000101010101" charset="-122"/>
                <a:cs typeface="隶书" panose="02010509060101010101" pitchFamily="49" charset="-122"/>
                <a:sym typeface="+mn-ea"/>
              </a:rPr>
              <a:t>名代表呢？</a:t>
            </a:r>
            <a:endParaRPr kumimoji="1" lang="zh-CN" altLang="en-US" sz="2800" b="1" dirty="0">
              <a:solidFill>
                <a:schemeClr val="accent1"/>
              </a:solidFill>
              <a:latin typeface="Arial" panose="020B0604020202020204" pitchFamily="34" charset="0"/>
              <a:ea typeface="汉仪太极体简" panose="02010600000101010101" charset="-122"/>
              <a:cs typeface="隶书" panose="02010509060101010101" pitchFamily="49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922" y="1907738"/>
            <a:ext cx="1934022" cy="3742691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-183" y="3053307"/>
            <a:ext cx="3387725" cy="11988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kumimoji="1" lang="zh-CN" altLang="en-US" sz="3600" b="1" dirty="0">
                <a:solidFill>
                  <a:schemeClr val="dk1"/>
                </a:solidFill>
                <a:latin typeface="Arial" panose="020B0604020202020204" pitchFamily="34" charset="0"/>
                <a:ea typeface="汉仪中圆 简" panose="00020600040101010101" charset="-122"/>
                <a:sym typeface="+mn-ea"/>
              </a:rPr>
              <a:t>第二环节：</a:t>
            </a:r>
            <a:endParaRPr kumimoji="1" lang="zh-CN" altLang="en-US" sz="3600" b="1" dirty="0">
              <a:solidFill>
                <a:schemeClr val="dk1"/>
              </a:solidFill>
              <a:latin typeface="Arial" panose="020B0604020202020204" pitchFamily="34" charset="0"/>
              <a:ea typeface="汉仪中圆 简" panose="00020600040101010101" charset="-122"/>
              <a:sym typeface="+mn-ea"/>
            </a:endParaRPr>
          </a:p>
          <a:p>
            <a:pPr algn="l"/>
            <a:r>
              <a:rPr kumimoji="1" lang="zh-CN" altLang="en-US" sz="3600" b="1" dirty="0">
                <a:solidFill>
                  <a:schemeClr val="dk1"/>
                </a:solidFill>
                <a:latin typeface="Arial" panose="020B0604020202020204" pitchFamily="34" charset="0"/>
                <a:ea typeface="汉仪中圆 简" panose="00020600040101010101" charset="-122"/>
              </a:rPr>
              <a:t>民主选举我来选</a:t>
            </a:r>
            <a:endParaRPr kumimoji="1" lang="zh-CN" altLang="en-US" sz="3600" b="1" dirty="0">
              <a:solidFill>
                <a:schemeClr val="dk1"/>
              </a:solidFill>
              <a:latin typeface="Arial" panose="020B0604020202020204" pitchFamily="34" charset="0"/>
              <a:ea typeface="汉仪中圆 简" panose="00020600040101010101" charset="-122"/>
            </a:endParaRPr>
          </a:p>
        </p:txBody>
      </p:sp>
    </p:spTree>
    <p:custDataLst>
      <p:tags r:id="rId7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5" grpId="0" bldLvl="0" animBg="1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6541200"/>
            <a:ext cx="12192000" cy="3168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0" y="0"/>
            <a:ext cx="12192000" cy="128635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kumimoji="1" lang="en-US" altLang="zh-CN" sz="4400">
                <a:solidFill>
                  <a:schemeClr val="lt1"/>
                </a:solidFill>
                <a:latin typeface="Arial" panose="020B0604020202020204" pitchFamily="34" charset="0"/>
                <a:ea typeface="汉仪太极体简" panose="02010600000101010101" charset="-122"/>
              </a:rPr>
              <a:t>1</a:t>
            </a:r>
            <a:r>
              <a:rPr kumimoji="1" lang="zh-CN" altLang="en-US" sz="4400">
                <a:solidFill>
                  <a:schemeClr val="lt1"/>
                </a:solidFill>
                <a:latin typeface="Arial" panose="020B0604020202020204" pitchFamily="34" charset="0"/>
                <a:ea typeface="汉仪太极体简" panose="02010600000101010101" charset="-122"/>
              </a:rPr>
              <a:t>、民主选举</a:t>
            </a:r>
            <a:endParaRPr kumimoji="1" lang="zh-CN" altLang="en-US" sz="4400">
              <a:solidFill>
                <a:schemeClr val="lt1"/>
              </a:solidFill>
              <a:latin typeface="Arial" panose="020B0604020202020204" pitchFamily="34" charset="0"/>
              <a:ea typeface="汉仪太极体简" panose="02010600000101010101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/>
          <a:srcRect t="50582" b="26438"/>
          <a:stretch>
            <a:fillRect/>
          </a:stretch>
        </p:blipFill>
        <p:spPr>
          <a:xfrm>
            <a:off x="242570" y="6013450"/>
            <a:ext cx="2305685" cy="476250"/>
          </a:xfrm>
          <a:prstGeom prst="rect">
            <a:avLst/>
          </a:prstGeom>
        </p:spPr>
      </p:pic>
      <p:sp>
        <p:nvSpPr>
          <p:cNvPr id="13" name="右箭头 12"/>
          <p:cNvSpPr/>
          <p:nvPr/>
        </p:nvSpPr>
        <p:spPr>
          <a:xfrm rot="16200000">
            <a:off x="534035" y="4986655"/>
            <a:ext cx="1657350" cy="395605"/>
          </a:xfrm>
          <a:prstGeom prst="rightArrow">
            <a:avLst/>
          </a:prstGeom>
          <a:solidFill>
            <a:srgbClr val="FFC000"/>
          </a:solidFill>
          <a:ln w="25400" cap="flat" cmpd="sng" algn="ctr">
            <a:noFill/>
            <a:prstDash val="solid"/>
          </a:ln>
          <a:effectLst>
            <a:softEdge rad="0"/>
          </a:effectLst>
        </p:spPr>
        <p:txBody>
          <a:bodyPr rtlCol="0" anchor="ctr"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en-US" kern="0">
              <a:solidFill>
                <a:srgbClr val="FFFFFF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3"/>
          <a:srcRect l="71410" t="-1289" r="11624" b="77569"/>
          <a:stretch>
            <a:fillRect/>
          </a:stretch>
        </p:blipFill>
        <p:spPr>
          <a:xfrm>
            <a:off x="922260" y="3563982"/>
            <a:ext cx="945935" cy="792088"/>
          </a:xfrm>
          <a:prstGeom prst="rect">
            <a:avLst/>
          </a:prstGeom>
        </p:spPr>
      </p:pic>
      <p:sp>
        <p:nvSpPr>
          <p:cNvPr id="24" name="文本框 23"/>
          <p:cNvSpPr txBox="1"/>
          <p:nvPr>
            <p:custDataLst>
              <p:tags r:id="rId4"/>
            </p:custDataLst>
          </p:nvPr>
        </p:nvSpPr>
        <p:spPr>
          <a:xfrm>
            <a:off x="1038860" y="6490335"/>
            <a:ext cx="8293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chemeClr val="dk1"/>
                </a:solidFill>
                <a:latin typeface="Arial" panose="020B0604020202020204" pitchFamily="34" charset="0"/>
                <a:ea typeface="汉仪中圆 简" panose="00020600040101010101" charset="-122"/>
              </a:rPr>
              <a:t>选民</a:t>
            </a:r>
            <a:endParaRPr lang="zh-CN" altLang="en-US" b="1">
              <a:solidFill>
                <a:schemeClr val="dk1"/>
              </a:solidFill>
              <a:latin typeface="Arial" panose="020B0604020202020204" pitchFamily="34" charset="0"/>
              <a:ea typeface="汉仪中圆 简" panose="00020600040101010101" charset="-122"/>
            </a:endParaRPr>
          </a:p>
        </p:txBody>
      </p:sp>
      <p:sp>
        <p:nvSpPr>
          <p:cNvPr id="25" name="文本框 24"/>
          <p:cNvSpPr txBox="1"/>
          <p:nvPr>
            <p:custDataLst>
              <p:tags r:id="rId5"/>
            </p:custDataLst>
          </p:nvPr>
        </p:nvSpPr>
        <p:spPr>
          <a:xfrm>
            <a:off x="1718945" y="3776345"/>
            <a:ext cx="8293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chemeClr val="dk1"/>
                </a:solidFill>
                <a:latin typeface="Arial" panose="020B0604020202020204" pitchFamily="34" charset="0"/>
                <a:ea typeface="汉仪中圆 简" panose="00020600040101010101" charset="-122"/>
              </a:rPr>
              <a:t>代表</a:t>
            </a:r>
            <a:endParaRPr lang="zh-CN" altLang="en-US" b="1">
              <a:solidFill>
                <a:schemeClr val="dk1"/>
              </a:solidFill>
              <a:latin typeface="Arial" panose="020B0604020202020204" pitchFamily="34" charset="0"/>
              <a:ea typeface="汉仪中圆 简" panose="00020600040101010101" charset="-122"/>
            </a:endParaRP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3"/>
          <a:srcRect t="50582" b="26438"/>
          <a:stretch>
            <a:fillRect/>
          </a:stretch>
        </p:blipFill>
        <p:spPr>
          <a:xfrm>
            <a:off x="2954655" y="6014085"/>
            <a:ext cx="2306955" cy="476250"/>
          </a:xfrm>
          <a:prstGeom prst="rect">
            <a:avLst/>
          </a:prstGeom>
        </p:spPr>
      </p:pic>
      <p:sp>
        <p:nvSpPr>
          <p:cNvPr id="27" name="右箭头 26"/>
          <p:cNvSpPr/>
          <p:nvPr/>
        </p:nvSpPr>
        <p:spPr>
          <a:xfrm rot="16200000">
            <a:off x="3591560" y="5581650"/>
            <a:ext cx="517525" cy="346710"/>
          </a:xfrm>
          <a:prstGeom prst="rightArrow">
            <a:avLst/>
          </a:prstGeom>
          <a:solidFill>
            <a:srgbClr val="FFC000"/>
          </a:solidFill>
          <a:ln w="25400" cap="flat" cmpd="sng" algn="ctr">
            <a:noFill/>
            <a:prstDash val="solid"/>
          </a:ln>
          <a:effectLst>
            <a:softEdge rad="0"/>
          </a:effectLst>
        </p:spPr>
        <p:txBody>
          <a:bodyPr rtlCol="0" anchor="ctr"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en-US" kern="0">
              <a:solidFill>
                <a:srgbClr val="FFFFFF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3"/>
          <a:srcRect l="44288" t="-1289" r="11624" b="77569"/>
          <a:stretch>
            <a:fillRect/>
          </a:stretch>
        </p:blipFill>
        <p:spPr>
          <a:xfrm>
            <a:off x="3068320" y="4996815"/>
            <a:ext cx="1565275" cy="499745"/>
          </a:xfrm>
          <a:prstGeom prst="rect">
            <a:avLst/>
          </a:prstGeom>
        </p:spPr>
      </p:pic>
      <p:sp>
        <p:nvSpPr>
          <p:cNvPr id="29" name="文本框 28"/>
          <p:cNvSpPr txBox="1"/>
          <p:nvPr>
            <p:custDataLst>
              <p:tags r:id="rId6"/>
            </p:custDataLst>
          </p:nvPr>
        </p:nvSpPr>
        <p:spPr>
          <a:xfrm>
            <a:off x="3435985" y="6489700"/>
            <a:ext cx="8293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chemeClr val="dk1"/>
                </a:solidFill>
                <a:latin typeface="Arial" panose="020B0604020202020204" pitchFamily="34" charset="0"/>
                <a:ea typeface="汉仪中圆 简" panose="00020600040101010101" charset="-122"/>
              </a:rPr>
              <a:t>选民</a:t>
            </a:r>
            <a:endParaRPr lang="zh-CN" altLang="en-US" b="1">
              <a:solidFill>
                <a:schemeClr val="dk1"/>
              </a:solidFill>
              <a:latin typeface="Arial" panose="020B0604020202020204" pitchFamily="34" charset="0"/>
              <a:ea typeface="汉仪中圆 简" panose="00020600040101010101" charset="-122"/>
            </a:endParaRPr>
          </a:p>
        </p:txBody>
      </p:sp>
      <p:sp>
        <p:nvSpPr>
          <p:cNvPr id="30" name="文本框 29"/>
          <p:cNvSpPr txBox="1"/>
          <p:nvPr>
            <p:custDataLst>
              <p:tags r:id="rId7"/>
            </p:custDataLst>
          </p:nvPr>
        </p:nvSpPr>
        <p:spPr>
          <a:xfrm>
            <a:off x="4537710" y="5062220"/>
            <a:ext cx="12242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chemeClr val="dk1"/>
                </a:solidFill>
                <a:latin typeface="Arial" panose="020B0604020202020204" pitchFamily="34" charset="0"/>
                <a:ea typeface="汉仪中圆 简" panose="00020600040101010101" charset="-122"/>
              </a:rPr>
              <a:t>选民代表</a:t>
            </a:r>
            <a:endParaRPr lang="zh-CN" altLang="en-US" b="1">
              <a:solidFill>
                <a:schemeClr val="dk1"/>
              </a:solidFill>
              <a:latin typeface="Arial" panose="020B0604020202020204" pitchFamily="34" charset="0"/>
              <a:ea typeface="汉仪中圆 简" panose="00020600040101010101" charset="-122"/>
            </a:endParaRPr>
          </a:p>
        </p:txBody>
      </p:sp>
      <p:sp>
        <p:nvSpPr>
          <p:cNvPr id="31" name="右箭头 30"/>
          <p:cNvSpPr/>
          <p:nvPr/>
        </p:nvSpPr>
        <p:spPr>
          <a:xfrm rot="16200000">
            <a:off x="3591560" y="4518025"/>
            <a:ext cx="517525" cy="346710"/>
          </a:xfrm>
          <a:prstGeom prst="rightArrow">
            <a:avLst/>
          </a:prstGeom>
          <a:solidFill>
            <a:srgbClr val="FFC000"/>
          </a:solidFill>
          <a:ln w="25400" cap="flat" cmpd="sng" algn="ctr">
            <a:noFill/>
            <a:prstDash val="solid"/>
          </a:ln>
          <a:effectLst>
            <a:softEdge rad="0"/>
          </a:effectLst>
        </p:spPr>
        <p:txBody>
          <a:bodyPr rtlCol="0" anchor="ctr"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en-US" kern="0">
              <a:solidFill>
                <a:srgbClr val="FFFFFF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3"/>
          <a:srcRect l="71410" t="-1289" r="11624" b="77569"/>
          <a:stretch>
            <a:fillRect/>
          </a:stretch>
        </p:blipFill>
        <p:spPr>
          <a:xfrm>
            <a:off x="3319385" y="3564617"/>
            <a:ext cx="945935" cy="792088"/>
          </a:xfrm>
          <a:prstGeom prst="rect">
            <a:avLst/>
          </a:prstGeom>
        </p:spPr>
      </p:pic>
      <p:sp>
        <p:nvSpPr>
          <p:cNvPr id="33" name="文本框 32"/>
          <p:cNvSpPr txBox="1"/>
          <p:nvPr>
            <p:custDataLst>
              <p:tags r:id="rId8"/>
            </p:custDataLst>
          </p:nvPr>
        </p:nvSpPr>
        <p:spPr>
          <a:xfrm>
            <a:off x="4265295" y="3776345"/>
            <a:ext cx="8293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chemeClr val="dk1"/>
                </a:solidFill>
                <a:latin typeface="Arial" panose="020B0604020202020204" pitchFamily="34" charset="0"/>
                <a:ea typeface="汉仪中圆 简" panose="00020600040101010101" charset="-122"/>
              </a:rPr>
              <a:t>代表</a:t>
            </a:r>
            <a:endParaRPr lang="zh-CN" altLang="en-US" b="1">
              <a:solidFill>
                <a:schemeClr val="dk1"/>
              </a:solidFill>
              <a:latin typeface="Arial" panose="020B0604020202020204" pitchFamily="34" charset="0"/>
              <a:ea typeface="汉仪中圆 简" panose="00020600040101010101" charset="-122"/>
            </a:endParaRPr>
          </a:p>
        </p:txBody>
      </p:sp>
      <p:sp>
        <p:nvSpPr>
          <p:cNvPr id="34" name="文本框 33"/>
          <p:cNvSpPr txBox="1"/>
          <p:nvPr>
            <p:custDataLst>
              <p:tags r:id="rId9"/>
            </p:custDataLst>
          </p:nvPr>
        </p:nvSpPr>
        <p:spPr>
          <a:xfrm>
            <a:off x="4537710" y="667385"/>
            <a:ext cx="1854200" cy="521970"/>
          </a:xfrm>
          <a:prstGeom prst="rect">
            <a:avLst/>
          </a:prstGeom>
          <a:solidFill>
            <a:schemeClr val="accent3"/>
          </a:solidFill>
          <a:ln>
            <a:solidFill>
              <a:schemeClr val="lt1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r>
              <a:rPr lang="zh-CN" altLang="en-US" sz="2800" b="1">
                <a:solidFill>
                  <a:schemeClr val="lt1"/>
                </a:solidFill>
                <a:latin typeface="Arial" panose="020B0604020202020204" pitchFamily="34" charset="0"/>
                <a:ea typeface="汉仪太极体简" panose="02010600000101010101" charset="-122"/>
              </a:rPr>
              <a:t>直接选举</a:t>
            </a:r>
            <a:endParaRPr lang="zh-CN" altLang="en-US" sz="2800" b="1">
              <a:solidFill>
                <a:schemeClr val="lt1"/>
              </a:solidFill>
              <a:latin typeface="Arial" panose="020B0604020202020204" pitchFamily="34" charset="0"/>
              <a:ea typeface="汉仪太极体简" panose="02010600000101010101" charset="-122"/>
            </a:endParaRPr>
          </a:p>
        </p:txBody>
      </p:sp>
      <p:sp>
        <p:nvSpPr>
          <p:cNvPr id="35" name="文本框 34"/>
          <p:cNvSpPr txBox="1"/>
          <p:nvPr>
            <p:custDataLst>
              <p:tags r:id="rId10"/>
            </p:custDataLst>
          </p:nvPr>
        </p:nvSpPr>
        <p:spPr>
          <a:xfrm>
            <a:off x="6428105" y="667385"/>
            <a:ext cx="1725295" cy="521970"/>
          </a:xfrm>
          <a:prstGeom prst="rect">
            <a:avLst/>
          </a:prstGeom>
          <a:solidFill>
            <a:schemeClr val="accent3"/>
          </a:solidFill>
          <a:ln>
            <a:solidFill>
              <a:schemeClr val="lt1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r>
              <a:rPr lang="zh-CN" altLang="en-US" sz="2800" b="1">
                <a:solidFill>
                  <a:schemeClr val="lt1"/>
                </a:solidFill>
                <a:latin typeface="Arial" panose="020B0604020202020204" pitchFamily="34" charset="0"/>
                <a:ea typeface="汉仪太极体简" panose="02010600000101010101" charset="-122"/>
              </a:rPr>
              <a:t>间接选举</a:t>
            </a:r>
            <a:endParaRPr lang="zh-CN" altLang="en-US" sz="2800" b="1">
              <a:solidFill>
                <a:schemeClr val="lt1"/>
              </a:solidFill>
              <a:latin typeface="Arial" panose="020B0604020202020204" pitchFamily="34" charset="0"/>
              <a:ea typeface="汉仪太极体简" panose="02010600000101010101" charset="-122"/>
            </a:endParaRPr>
          </a:p>
        </p:txBody>
      </p:sp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3"/>
          <a:srcRect t="50582" b="26438"/>
          <a:stretch>
            <a:fillRect/>
          </a:stretch>
        </p:blipFill>
        <p:spPr>
          <a:xfrm>
            <a:off x="6406515" y="6013450"/>
            <a:ext cx="2306955" cy="476250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 rotWithShape="1">
          <a:blip r:embed="rId3"/>
          <a:srcRect t="50582" b="26438"/>
          <a:stretch>
            <a:fillRect/>
          </a:stretch>
        </p:blipFill>
        <p:spPr>
          <a:xfrm>
            <a:off x="6406515" y="3564255"/>
            <a:ext cx="2306955" cy="476250"/>
          </a:xfrm>
          <a:prstGeom prst="rect">
            <a:avLst/>
          </a:prstGeom>
        </p:spPr>
      </p:pic>
      <p:sp>
        <p:nvSpPr>
          <p:cNvPr id="39" name="右箭头 38"/>
          <p:cNvSpPr/>
          <p:nvPr/>
        </p:nvSpPr>
        <p:spPr>
          <a:xfrm rot="16200000">
            <a:off x="6599555" y="4986655"/>
            <a:ext cx="1657350" cy="395605"/>
          </a:xfrm>
          <a:prstGeom prst="rightArrow">
            <a:avLst/>
          </a:prstGeom>
          <a:solidFill>
            <a:srgbClr val="FFC000"/>
          </a:solidFill>
          <a:ln w="25400" cap="flat" cmpd="sng" algn="ctr">
            <a:noFill/>
            <a:prstDash val="solid"/>
          </a:ln>
          <a:effectLst>
            <a:softEdge rad="0"/>
          </a:effectLst>
        </p:spPr>
        <p:txBody>
          <a:bodyPr rtlCol="0" anchor="ctr"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en-US" kern="0">
              <a:solidFill>
                <a:srgbClr val="FFFFFF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40" name="文本框 39"/>
          <p:cNvSpPr txBox="1"/>
          <p:nvPr>
            <p:custDataLst>
              <p:tags r:id="rId11"/>
            </p:custDataLst>
          </p:nvPr>
        </p:nvSpPr>
        <p:spPr>
          <a:xfrm>
            <a:off x="8395335" y="667385"/>
            <a:ext cx="1686560" cy="521970"/>
          </a:xfrm>
          <a:prstGeom prst="rect">
            <a:avLst/>
          </a:prstGeom>
          <a:solidFill>
            <a:schemeClr val="accent3"/>
          </a:solidFill>
          <a:ln>
            <a:solidFill>
              <a:schemeClr val="lt1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r>
              <a:rPr lang="zh-CN" altLang="en-US" sz="2800" b="1">
                <a:solidFill>
                  <a:schemeClr val="lt1"/>
                </a:solidFill>
                <a:latin typeface="Arial" panose="020B0604020202020204" pitchFamily="34" charset="0"/>
                <a:ea typeface="汉仪太极体简" panose="02010600000101010101" charset="-122"/>
              </a:rPr>
              <a:t>等额选举</a:t>
            </a:r>
            <a:endParaRPr lang="zh-CN" altLang="en-US" sz="2800" b="1">
              <a:solidFill>
                <a:schemeClr val="lt1"/>
              </a:solidFill>
              <a:latin typeface="Arial" panose="020B0604020202020204" pitchFamily="34" charset="0"/>
              <a:ea typeface="汉仪太极体简" panose="02010600000101010101" charset="-122"/>
            </a:endParaRPr>
          </a:p>
        </p:txBody>
      </p:sp>
      <p:sp>
        <p:nvSpPr>
          <p:cNvPr id="41" name="文本框 40"/>
          <p:cNvSpPr txBox="1"/>
          <p:nvPr>
            <p:custDataLst>
              <p:tags r:id="rId12"/>
            </p:custDataLst>
          </p:nvPr>
        </p:nvSpPr>
        <p:spPr>
          <a:xfrm>
            <a:off x="7012940" y="6490335"/>
            <a:ext cx="11398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chemeClr val="dk1"/>
                </a:solidFill>
                <a:latin typeface="Arial" panose="020B0604020202020204" pitchFamily="34" charset="0"/>
                <a:ea typeface="汉仪中圆 简" panose="00020600040101010101" charset="-122"/>
              </a:rPr>
              <a:t>候选人</a:t>
            </a:r>
            <a:endParaRPr lang="zh-CN" altLang="en-US" b="1">
              <a:solidFill>
                <a:schemeClr val="dk1"/>
              </a:solidFill>
              <a:latin typeface="Arial" panose="020B0604020202020204" pitchFamily="34" charset="0"/>
              <a:ea typeface="汉仪中圆 简" panose="00020600040101010101" charset="-122"/>
            </a:endParaRPr>
          </a:p>
        </p:txBody>
      </p:sp>
      <p:sp>
        <p:nvSpPr>
          <p:cNvPr id="42" name="文本框 41"/>
          <p:cNvSpPr txBox="1"/>
          <p:nvPr>
            <p:custDataLst>
              <p:tags r:id="rId13"/>
            </p:custDataLst>
          </p:nvPr>
        </p:nvSpPr>
        <p:spPr>
          <a:xfrm>
            <a:off x="7013575" y="4040505"/>
            <a:ext cx="11398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chemeClr val="dk1"/>
                </a:solidFill>
                <a:latin typeface="Arial" panose="020B0604020202020204" pitchFamily="34" charset="0"/>
                <a:ea typeface="汉仪中圆 简" panose="00020600040101010101" charset="-122"/>
              </a:rPr>
              <a:t>当选人</a:t>
            </a:r>
            <a:endParaRPr lang="zh-CN" altLang="en-US" b="1">
              <a:solidFill>
                <a:schemeClr val="dk1"/>
              </a:solidFill>
              <a:latin typeface="Arial" panose="020B0604020202020204" pitchFamily="34" charset="0"/>
              <a:ea typeface="汉仪中圆 简" panose="00020600040101010101" charset="-122"/>
            </a:endParaRPr>
          </a:p>
        </p:txBody>
      </p:sp>
      <p:pic>
        <p:nvPicPr>
          <p:cNvPr id="43" name="图片 42"/>
          <p:cNvPicPr>
            <a:picLocks noChangeAspect="1"/>
          </p:cNvPicPr>
          <p:nvPr/>
        </p:nvPicPr>
        <p:blipFill rotWithShape="1">
          <a:blip r:embed="rId3"/>
          <a:srcRect t="50582" b="26438"/>
          <a:stretch>
            <a:fillRect/>
          </a:stretch>
        </p:blipFill>
        <p:spPr>
          <a:xfrm>
            <a:off x="9242425" y="6014085"/>
            <a:ext cx="2306955" cy="476250"/>
          </a:xfrm>
          <a:prstGeom prst="rect">
            <a:avLst/>
          </a:prstGeom>
        </p:spPr>
      </p:pic>
      <p:sp>
        <p:nvSpPr>
          <p:cNvPr id="44" name="文本框 43"/>
          <p:cNvSpPr txBox="1"/>
          <p:nvPr>
            <p:custDataLst>
              <p:tags r:id="rId14"/>
            </p:custDataLst>
          </p:nvPr>
        </p:nvSpPr>
        <p:spPr>
          <a:xfrm>
            <a:off x="9825990" y="6489700"/>
            <a:ext cx="11398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chemeClr val="dk1"/>
                </a:solidFill>
                <a:latin typeface="Arial" panose="020B0604020202020204" pitchFamily="34" charset="0"/>
                <a:ea typeface="汉仪中圆 简" panose="00020600040101010101" charset="-122"/>
              </a:rPr>
              <a:t>候选人</a:t>
            </a:r>
            <a:endParaRPr lang="zh-CN" altLang="en-US" b="1">
              <a:solidFill>
                <a:schemeClr val="dk1"/>
              </a:solidFill>
              <a:latin typeface="Arial" panose="020B0604020202020204" pitchFamily="34" charset="0"/>
              <a:ea typeface="汉仪中圆 简" panose="00020600040101010101" charset="-122"/>
            </a:endParaRPr>
          </a:p>
        </p:txBody>
      </p:sp>
      <p:sp>
        <p:nvSpPr>
          <p:cNvPr id="45" name="右箭头 44"/>
          <p:cNvSpPr/>
          <p:nvPr/>
        </p:nvSpPr>
        <p:spPr>
          <a:xfrm rot="16200000">
            <a:off x="9592945" y="5013960"/>
            <a:ext cx="1605915" cy="395605"/>
          </a:xfrm>
          <a:prstGeom prst="rightArrow">
            <a:avLst/>
          </a:prstGeom>
          <a:solidFill>
            <a:srgbClr val="FFC000"/>
          </a:solidFill>
          <a:ln w="25400" cap="flat" cmpd="sng" algn="ctr">
            <a:noFill/>
            <a:prstDash val="solid"/>
          </a:ln>
          <a:effectLst>
            <a:softEdge rad="0"/>
          </a:effectLst>
        </p:spPr>
        <p:txBody>
          <a:bodyPr rtlCol="0" anchor="ctr"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en-US" kern="0">
              <a:solidFill>
                <a:srgbClr val="FFFFFF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pic>
        <p:nvPicPr>
          <p:cNvPr id="46" name="图片 45"/>
          <p:cNvPicPr>
            <a:picLocks noChangeAspect="1"/>
          </p:cNvPicPr>
          <p:nvPr/>
        </p:nvPicPr>
        <p:blipFill rotWithShape="1">
          <a:blip r:embed="rId3"/>
          <a:srcRect l="44288" t="-1289" r="11624" b="77569"/>
          <a:stretch>
            <a:fillRect/>
          </a:stretch>
        </p:blipFill>
        <p:spPr>
          <a:xfrm>
            <a:off x="9613265" y="3564890"/>
            <a:ext cx="1565275" cy="499745"/>
          </a:xfrm>
          <a:prstGeom prst="rect">
            <a:avLst/>
          </a:prstGeom>
        </p:spPr>
      </p:pic>
      <p:sp>
        <p:nvSpPr>
          <p:cNvPr id="47" name="文本框 46"/>
          <p:cNvSpPr txBox="1"/>
          <p:nvPr>
            <p:custDataLst>
              <p:tags r:id="rId15"/>
            </p:custDataLst>
          </p:nvPr>
        </p:nvSpPr>
        <p:spPr>
          <a:xfrm>
            <a:off x="9920605" y="4064635"/>
            <a:ext cx="11398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chemeClr val="dk1"/>
                </a:solidFill>
                <a:latin typeface="Arial" panose="020B0604020202020204" pitchFamily="34" charset="0"/>
                <a:ea typeface="汉仪中圆 简" panose="00020600040101010101" charset="-122"/>
              </a:rPr>
              <a:t>当选人</a:t>
            </a:r>
            <a:endParaRPr lang="zh-CN" altLang="en-US" b="1">
              <a:solidFill>
                <a:schemeClr val="dk1"/>
              </a:solidFill>
              <a:latin typeface="Arial" panose="020B0604020202020204" pitchFamily="34" charset="0"/>
              <a:ea typeface="汉仪中圆 简" panose="00020600040101010101" charset="-122"/>
            </a:endParaRPr>
          </a:p>
        </p:txBody>
      </p:sp>
      <p:sp>
        <p:nvSpPr>
          <p:cNvPr id="48" name="文本框 47"/>
          <p:cNvSpPr txBox="1"/>
          <p:nvPr>
            <p:custDataLst>
              <p:tags r:id="rId16"/>
            </p:custDataLst>
          </p:nvPr>
        </p:nvSpPr>
        <p:spPr>
          <a:xfrm>
            <a:off x="10198100" y="656590"/>
            <a:ext cx="1635125" cy="521970"/>
          </a:xfrm>
          <a:prstGeom prst="rect">
            <a:avLst/>
          </a:prstGeom>
          <a:solidFill>
            <a:schemeClr val="accent3"/>
          </a:solidFill>
          <a:ln>
            <a:solidFill>
              <a:schemeClr val="lt1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r>
              <a:rPr lang="zh-CN" altLang="en-US" sz="2800" b="1">
                <a:solidFill>
                  <a:schemeClr val="lt1"/>
                </a:solidFill>
                <a:latin typeface="Arial" panose="020B0604020202020204" pitchFamily="34" charset="0"/>
                <a:ea typeface="汉仪太极体简" panose="02010600000101010101" charset="-122"/>
              </a:rPr>
              <a:t>差额选举</a:t>
            </a:r>
            <a:endParaRPr lang="zh-CN" altLang="en-US" sz="2800" b="1">
              <a:solidFill>
                <a:schemeClr val="lt1"/>
              </a:solidFill>
              <a:latin typeface="Arial" panose="020B0604020202020204" pitchFamily="34" charset="0"/>
              <a:ea typeface="汉仪太极体简" panose="02010600000101010101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21920" y="3349625"/>
            <a:ext cx="2547620" cy="1712595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18"/>
            </p:custDataLst>
          </p:nvPr>
        </p:nvSpPr>
        <p:spPr>
          <a:xfrm>
            <a:off x="42545" y="4663440"/>
            <a:ext cx="2642235" cy="398780"/>
          </a:xfrm>
          <a:prstGeom prst="rect">
            <a:avLst/>
          </a:prstGeom>
          <a:solidFill>
            <a:schemeClr val="lt1"/>
          </a:solidFill>
          <a:ln>
            <a:solidFill>
              <a:schemeClr val="dk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t">
            <a:spAutoFit/>
          </a:bodyPr>
          <a:p>
            <a:pPr eaLnBrk="0" hangingPunct="0">
              <a:spcBef>
                <a:spcPct val="50000"/>
              </a:spcBef>
            </a:pPr>
            <a:r>
              <a:rPr lang="zh-CN" altLang="en-US" sz="2000" b="1" dirty="0">
                <a:solidFill>
                  <a:schemeClr val="dk1"/>
                </a:solidFill>
                <a:latin typeface="Arial" panose="020B0604020202020204" pitchFamily="34" charset="0"/>
                <a:ea typeface="汉仪中圆 简" panose="00020600040101010101" charset="-122"/>
              </a:rPr>
              <a:t>县、乡两级人大代表</a:t>
            </a:r>
            <a:endParaRPr lang="zh-CN" altLang="en-US" sz="2000" b="1" dirty="0">
              <a:solidFill>
                <a:schemeClr val="dk1"/>
              </a:solidFill>
              <a:latin typeface="Arial" panose="020B0604020202020204" pitchFamily="34" charset="0"/>
              <a:ea typeface="汉仪中圆 简" panose="00020600040101010101" charset="-122"/>
            </a:endParaRPr>
          </a:p>
        </p:txBody>
      </p:sp>
      <p:pic>
        <p:nvPicPr>
          <p:cNvPr id="6" name="图片 5" descr="u=3141171401,2045693043&amp;fm=27&amp;gp=0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0" y="5104765"/>
            <a:ext cx="2642870" cy="17538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1330" name="图片 141329" descr="间接选举">
            <a:hlinkClick r:id="rId20"/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698115" y="3349625"/>
            <a:ext cx="3077845" cy="16706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1331" name="文本框 141330"/>
          <p:cNvSpPr txBox="1"/>
          <p:nvPr>
            <p:custDataLst>
              <p:tags r:id="rId22"/>
            </p:custDataLst>
          </p:nvPr>
        </p:nvSpPr>
        <p:spPr>
          <a:xfrm>
            <a:off x="2698115" y="5104765"/>
            <a:ext cx="3077845" cy="1783715"/>
          </a:xfrm>
          <a:prstGeom prst="rect">
            <a:avLst/>
          </a:prstGeom>
          <a:solidFill>
            <a:schemeClr val="lt1"/>
          </a:solidFill>
          <a:ln>
            <a:solidFill>
              <a:schemeClr val="dk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t">
            <a:spAutoFit/>
          </a:bodyPr>
          <a:p>
            <a:pPr eaLnBrk="0" hangingPunct="0">
              <a:spcBef>
                <a:spcPct val="50000"/>
              </a:spcBef>
            </a:pPr>
            <a:endParaRPr lang="zh-CN" altLang="en-US" sz="2000" b="1" dirty="0">
              <a:solidFill>
                <a:schemeClr val="dk1"/>
              </a:solidFill>
              <a:latin typeface="Arial" panose="020B0604020202020204" pitchFamily="34" charset="0"/>
              <a:ea typeface="汉仪中圆 简" panose="00020600040101010101" charset="-122"/>
            </a:endParaRPr>
          </a:p>
          <a:p>
            <a:pPr algn="ctr" eaLnBrk="0" hangingPunct="0">
              <a:spcBef>
                <a:spcPct val="50000"/>
              </a:spcBef>
            </a:pPr>
            <a:r>
              <a:rPr lang="zh-CN" altLang="en-US" b="1" dirty="0">
                <a:solidFill>
                  <a:schemeClr val="dk1"/>
                </a:solidFill>
                <a:latin typeface="Arial" panose="020B0604020202020204" pitchFamily="34" charset="0"/>
                <a:ea typeface="汉仪中圆 简" panose="00020600040101010101" charset="-122"/>
              </a:rPr>
              <a:t>县级以上的人大代表、我国的国家机关领导人员都属于</a:t>
            </a:r>
            <a:r>
              <a:rPr lang="zh-CN" altLang="en-US" b="1" u="sng" dirty="0">
                <a:solidFill>
                  <a:schemeClr val="dk1"/>
                </a:solidFill>
                <a:latin typeface="Arial" panose="020B0604020202020204" pitchFamily="34" charset="0"/>
                <a:ea typeface="汉仪中圆 简" panose="00020600040101010101" charset="-122"/>
              </a:rPr>
              <a:t>间接选举</a:t>
            </a:r>
            <a:endParaRPr lang="zh-CN" altLang="en-US" b="1" u="sng" dirty="0">
              <a:solidFill>
                <a:schemeClr val="dk1"/>
              </a:solidFill>
              <a:latin typeface="Arial" panose="020B0604020202020204" pitchFamily="34" charset="0"/>
              <a:ea typeface="汉仪中圆 简" panose="00020600040101010101" charset="-122"/>
            </a:endParaRPr>
          </a:p>
          <a:p>
            <a:pPr algn="ctr" eaLnBrk="0" hangingPunct="0">
              <a:spcBef>
                <a:spcPct val="50000"/>
              </a:spcBef>
            </a:pPr>
            <a:endParaRPr lang="zh-CN" altLang="en-US" b="1" u="sng" dirty="0">
              <a:solidFill>
                <a:schemeClr val="dk1"/>
              </a:solidFill>
              <a:latin typeface="Arial" panose="020B0604020202020204" pitchFamily="34" charset="0"/>
              <a:ea typeface="汉仪中圆 简" panose="00020600040101010101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677121" y="343598"/>
            <a:ext cx="6688455" cy="600075"/>
          </a:xfrm>
          <a:prstGeom prst="rect">
            <a:avLst/>
          </a:prstGeom>
        </p:spPr>
        <p:txBody>
          <a:bodyPr wrap="none">
            <a:spAutoFit/>
          </a:bodyPr>
          <a:p>
            <a:pPr indent="0">
              <a:lnSpc>
                <a:spcPts val="3970"/>
              </a:lnSpc>
              <a:spcBef>
                <a:spcPts val="990"/>
              </a:spcBef>
            </a:pPr>
            <a:r>
              <a:rPr lang="zh-CN" altLang="en-US" sz="3600" b="1" dirty="0">
                <a:solidFill>
                  <a:schemeClr val="dk1"/>
                </a:solidFill>
                <a:latin typeface="Arial" panose="020B0604020202020204" pitchFamily="34" charset="0"/>
                <a:ea typeface="汉仪中圆 简" panose="00020600040101010101" charset="-122"/>
                <a:cs typeface="隶书" panose="02010509060101010101" pitchFamily="49" charset="-122"/>
                <a:sym typeface="Calibri" panose="020F0502020204030204" pitchFamily="34" charset="0"/>
              </a:rPr>
              <a:t>（</a:t>
            </a:r>
            <a:r>
              <a:rPr lang="en-US" altLang="zh-CN" sz="3600" b="1" dirty="0">
                <a:solidFill>
                  <a:schemeClr val="dk1"/>
                </a:solidFill>
                <a:latin typeface="Arial" panose="020B0604020202020204" pitchFamily="34" charset="0"/>
                <a:ea typeface="汉仪中圆 简" panose="00020600040101010101" charset="-122"/>
                <a:cs typeface="隶书" panose="02010509060101010101" pitchFamily="49" charset="-122"/>
                <a:sym typeface="Calibri" panose="020F0502020204030204" pitchFamily="34" charset="0"/>
              </a:rPr>
              <a:t>1</a:t>
            </a:r>
            <a:r>
              <a:rPr lang="zh-CN" altLang="en-US" sz="3600" b="1" dirty="0">
                <a:solidFill>
                  <a:schemeClr val="dk1"/>
                </a:solidFill>
                <a:latin typeface="Arial" panose="020B0604020202020204" pitchFamily="34" charset="0"/>
                <a:ea typeface="汉仪中圆 简" panose="00020600040101010101" charset="-122"/>
                <a:cs typeface="隶书" panose="02010509060101010101" pitchFamily="49" charset="-122"/>
                <a:sym typeface="Calibri" panose="020F0502020204030204" pitchFamily="34" charset="0"/>
              </a:rPr>
              <a:t>）形式：</a:t>
            </a:r>
            <a:r>
              <a:rPr lang="zh-CN" altLang="en-US" sz="2800" b="1" dirty="0">
                <a:solidFill>
                  <a:schemeClr val="dk1"/>
                </a:solidFill>
                <a:latin typeface="Arial" panose="020B0604020202020204" pitchFamily="34" charset="0"/>
                <a:ea typeface="汉仪中圆 简" panose="00020600040101010101" charset="-122"/>
                <a:cs typeface="隶书" panose="02010509060101010101" pitchFamily="49" charset="-122"/>
                <a:sym typeface="Calibri" panose="020F0502020204030204" pitchFamily="34" charset="0"/>
              </a:rPr>
              <a:t>                                        </a:t>
            </a:r>
            <a:endParaRPr lang="en-US" altLang="zh-CN" sz="2800" b="1" dirty="0">
              <a:solidFill>
                <a:schemeClr val="dk1"/>
              </a:solidFill>
              <a:latin typeface="Arial" panose="020B0604020202020204" pitchFamily="34" charset="0"/>
              <a:ea typeface="汉仪中圆 简" panose="00020600040101010101" charset="-122"/>
              <a:cs typeface="隶书" panose="02010509060101010101" pitchFamily="49" charset="-122"/>
              <a:sym typeface="Calibri" panose="020F0502020204030204" pitchFamily="34" charset="0"/>
            </a:endParaRPr>
          </a:p>
        </p:txBody>
      </p:sp>
    </p:spTree>
    <p:custDataLst>
      <p:tags r:id="rId2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7500 0.020463 L -0.316875 0.280648 " pathEditMode="relative" rAng="0" ptsTypes="">
                                      <p:cBhvr>
                                        <p:cTn id="12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" y="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875 0.0380556 L -0.247917 0.278796 " pathEditMode="relative" rAng="0" ptsTypes="">
                                      <p:cBhvr>
                                        <p:cTn id="12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" y="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24479 0.0368519 L -0.142917 0.278796 " pathEditMode="relative" rAng="0" ptsTypes="">
                                      <p:cBhvr>
                                        <p:cTn id="12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" y="1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25521 0.0334259 L -0.0638542 0.278796 " pathEditMode="relative" rAng="0" ptsTypes="">
                                      <p:cBhvr>
                                        <p:cTn id="13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141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141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1413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1413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13" grpId="0" bldLvl="0" animBg="1"/>
      <p:bldP spid="25" grpId="0"/>
      <p:bldP spid="29" grpId="0"/>
      <p:bldP spid="27" grpId="0" bldLvl="0" animBg="1"/>
      <p:bldP spid="30" grpId="0"/>
      <p:bldP spid="31" grpId="0" bldLvl="0" animBg="1"/>
      <p:bldP spid="33" grpId="0"/>
      <p:bldP spid="34" grpId="0" bldLvl="0" animBg="1"/>
      <p:bldP spid="35" grpId="0" bldLvl="0" animBg="1"/>
      <p:bldP spid="40" grpId="0" bldLvl="0" animBg="1"/>
      <p:bldP spid="48" grpId="0" bldLvl="0" animBg="1"/>
      <p:bldP spid="41" grpId="0"/>
      <p:bldP spid="39" grpId="0" bldLvl="0" animBg="1"/>
      <p:bldP spid="42" grpId="0"/>
      <p:bldP spid="44" grpId="0"/>
      <p:bldP spid="45" grpId="0" bldLvl="0" animBg="1"/>
      <p:bldP spid="47" grpId="0"/>
      <p:bldP spid="35" grpId="1" bldLvl="0" animBg="1"/>
      <p:bldP spid="34" grpId="1" bldLvl="0" animBg="1"/>
      <p:bldP spid="40" grpId="1" bldLvl="0" animBg="1"/>
      <p:bldP spid="48" grpId="1" bldLvl="0" animBg="1"/>
      <p:bldP spid="4" grpId="0" bldLvl="0" animBg="1"/>
      <p:bldP spid="141331" grpId="0" bldLvl="0" animBg="1"/>
      <p:bldP spid="7" grpId="0"/>
      <p:bldP spid="7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6541200"/>
            <a:ext cx="12192000" cy="316800"/>
          </a:xfrm>
          <a:prstGeom prst="rect">
            <a:avLst/>
          </a:prstGeom>
        </p:spPr>
      </p:pic>
      <p:sp>
        <p:nvSpPr>
          <p:cNvPr id="5" name="云形 4"/>
          <p:cNvSpPr/>
          <p:nvPr/>
        </p:nvSpPr>
        <p:spPr>
          <a:xfrm>
            <a:off x="6537325" y="1754505"/>
            <a:ext cx="3542030" cy="2132330"/>
          </a:xfrm>
          <a:prstGeom prst="cloud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kumimoji="1" lang="zh-CN" altLang="en-US" sz="2800" b="1" dirty="0">
                <a:solidFill>
                  <a:schemeClr val="accent1"/>
                </a:solidFill>
                <a:latin typeface="Arial" panose="020B0604020202020204" pitchFamily="34" charset="0"/>
                <a:ea typeface="汉仪太极体简" panose="02010600000101010101" charset="-122"/>
                <a:cs typeface="隶书" panose="02010509060101010101" pitchFamily="49" charset="-122"/>
                <a:sym typeface="+mn-ea"/>
              </a:rPr>
              <a:t>我们想以怎样的方式来推选出</a:t>
            </a:r>
            <a:r>
              <a:rPr kumimoji="1" lang="en-US" altLang="zh-CN" sz="2800" b="1" dirty="0">
                <a:solidFill>
                  <a:schemeClr val="accent1"/>
                </a:solidFill>
                <a:latin typeface="Arial" panose="020B0604020202020204" pitchFamily="34" charset="0"/>
                <a:ea typeface="汉仪太极体简" panose="02010600000101010101" charset="-122"/>
                <a:cs typeface="隶书" panose="02010509060101010101" pitchFamily="49" charset="-122"/>
                <a:sym typeface="+mn-ea"/>
              </a:rPr>
              <a:t>3</a:t>
            </a:r>
            <a:r>
              <a:rPr kumimoji="1" lang="zh-CN" altLang="en-US" sz="2800" b="1" dirty="0">
                <a:solidFill>
                  <a:schemeClr val="accent1"/>
                </a:solidFill>
                <a:latin typeface="Arial" panose="020B0604020202020204" pitchFamily="34" charset="0"/>
                <a:ea typeface="汉仪太极体简" panose="02010600000101010101" charset="-122"/>
                <a:cs typeface="隶书" panose="02010509060101010101" pitchFamily="49" charset="-122"/>
                <a:sym typeface="+mn-ea"/>
              </a:rPr>
              <a:t>名学生代表呢？</a:t>
            </a:r>
            <a:endParaRPr kumimoji="1" lang="zh-CN" altLang="en-US" sz="2800" b="1" dirty="0">
              <a:solidFill>
                <a:schemeClr val="accent1"/>
              </a:solidFill>
              <a:latin typeface="Arial" panose="020B0604020202020204" pitchFamily="34" charset="0"/>
              <a:ea typeface="汉仪太极体简" panose="02010600000101010101" charset="-122"/>
              <a:cs typeface="隶书" panose="02010509060101010101" pitchFamily="49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922" y="1907738"/>
            <a:ext cx="1934022" cy="3742691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6541200"/>
            <a:ext cx="12192000" cy="316800"/>
          </a:xfrm>
          <a:prstGeom prst="rect">
            <a:avLst/>
          </a:prstGeom>
        </p:spPr>
      </p:pic>
      <p:sp>
        <p:nvSpPr>
          <p:cNvPr id="6" name="矩形 5"/>
          <p:cNvSpPr/>
          <p:nvPr>
            <p:custDataLst>
              <p:tags r:id="rId3"/>
            </p:custDataLst>
          </p:nvPr>
        </p:nvSpPr>
        <p:spPr>
          <a:xfrm>
            <a:off x="0" y="760629"/>
            <a:ext cx="3446075" cy="533141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solidFill>
                <a:schemeClr val="lt1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536151" y="2247328"/>
            <a:ext cx="8782050" cy="18726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0">
              <a:lnSpc>
                <a:spcPts val="3970"/>
              </a:lnSpc>
              <a:spcBef>
                <a:spcPts val="990"/>
              </a:spcBef>
            </a:pPr>
            <a:r>
              <a:rPr lang="en-US" altLang="zh-CN" sz="2800" b="1" dirty="0">
                <a:solidFill>
                  <a:schemeClr val="dk1"/>
                </a:solidFill>
                <a:latin typeface="Arial" panose="020B0604020202020204" pitchFamily="34" charset="0"/>
                <a:ea typeface="汉仪中圆 简" panose="00020600040101010101" charset="-122"/>
                <a:cs typeface="隶书" panose="02010509060101010101" pitchFamily="49" charset="-122"/>
                <a:sym typeface="Calibri" panose="020F0502020204030204" pitchFamily="34" charset="0"/>
              </a:rPr>
              <a:t>1.</a:t>
            </a:r>
            <a:r>
              <a:rPr lang="zh-CN" altLang="en-US" sz="3600" b="1" dirty="0">
                <a:solidFill>
                  <a:schemeClr val="dk1"/>
                </a:solidFill>
                <a:latin typeface="Arial" panose="020B0604020202020204" pitchFamily="34" charset="0"/>
                <a:ea typeface="汉仪中圆 简" panose="00020600040101010101" charset="-122"/>
                <a:cs typeface="隶书" panose="02010509060101010101" pitchFamily="49" charset="-122"/>
                <a:sym typeface="Calibri" panose="020F0502020204030204" pitchFamily="34" charset="0"/>
              </a:rPr>
              <a:t>民主选举</a:t>
            </a:r>
            <a:endParaRPr lang="zh-CN" altLang="en-US" sz="3600" b="1" dirty="0">
              <a:solidFill>
                <a:schemeClr val="dk1"/>
              </a:solidFill>
              <a:latin typeface="Arial" panose="020B0604020202020204" pitchFamily="34" charset="0"/>
              <a:ea typeface="汉仪中圆 简" panose="00020600040101010101" charset="-122"/>
              <a:cs typeface="隶书" panose="02010509060101010101" pitchFamily="49" charset="-122"/>
              <a:sym typeface="Calibri" panose="020F0502020204030204" pitchFamily="34" charset="0"/>
            </a:endParaRPr>
          </a:p>
          <a:p>
            <a:pPr indent="0">
              <a:lnSpc>
                <a:spcPts val="3970"/>
              </a:lnSpc>
              <a:spcBef>
                <a:spcPts val="990"/>
              </a:spcBef>
            </a:pPr>
            <a:r>
              <a:rPr lang="zh-CN" altLang="en-US" sz="3600" b="1" dirty="0">
                <a:solidFill>
                  <a:schemeClr val="dk1"/>
                </a:solidFill>
                <a:latin typeface="Arial" panose="020B0604020202020204" pitchFamily="34" charset="0"/>
                <a:ea typeface="汉仪中圆 简" panose="00020600040101010101" charset="-122"/>
                <a:cs typeface="隶书" panose="02010509060101010101" pitchFamily="49" charset="-122"/>
                <a:sym typeface="Calibri" panose="020F0502020204030204" pitchFamily="34" charset="0"/>
              </a:rPr>
              <a:t>（</a:t>
            </a:r>
            <a:r>
              <a:rPr lang="en-US" altLang="zh-CN" sz="3600" b="1" dirty="0">
                <a:solidFill>
                  <a:schemeClr val="dk1"/>
                </a:solidFill>
                <a:latin typeface="Arial" panose="020B0604020202020204" pitchFamily="34" charset="0"/>
                <a:ea typeface="汉仪中圆 简" panose="00020600040101010101" charset="-122"/>
                <a:cs typeface="隶书" panose="02010509060101010101" pitchFamily="49" charset="-122"/>
                <a:sym typeface="Calibri" panose="020F0502020204030204" pitchFamily="34" charset="0"/>
              </a:rPr>
              <a:t>2</a:t>
            </a:r>
            <a:r>
              <a:rPr lang="zh-CN" altLang="en-US" sz="3600" b="1" dirty="0">
                <a:solidFill>
                  <a:schemeClr val="dk1"/>
                </a:solidFill>
                <a:latin typeface="Arial" panose="020B0604020202020204" pitchFamily="34" charset="0"/>
                <a:ea typeface="汉仪中圆 简" panose="00020600040101010101" charset="-122"/>
                <a:cs typeface="隶书" panose="02010509060101010101" pitchFamily="49" charset="-122"/>
                <a:sym typeface="Calibri" panose="020F0502020204030204" pitchFamily="34" charset="0"/>
              </a:rPr>
              <a:t>）地位：</a:t>
            </a:r>
            <a:r>
              <a:rPr lang="zh-CN" altLang="en-US" sz="2800" b="1" dirty="0">
                <a:solidFill>
                  <a:schemeClr val="dk1"/>
                </a:solidFill>
                <a:latin typeface="Arial" panose="020B0604020202020204" pitchFamily="34" charset="0"/>
                <a:ea typeface="汉仪中圆 简" panose="00020600040101010101" charset="-122"/>
                <a:cs typeface="隶书" panose="02010509060101010101" pitchFamily="49" charset="-122"/>
                <a:sym typeface="Calibri" panose="020F0502020204030204" pitchFamily="34" charset="0"/>
              </a:rPr>
              <a:t>是人民实现民主权利的一种重要形式。</a:t>
            </a:r>
            <a:endParaRPr lang="en-US" altLang="zh-CN" sz="2800" b="1" dirty="0">
              <a:solidFill>
                <a:schemeClr val="dk1"/>
              </a:solidFill>
              <a:latin typeface="Arial" panose="020B0604020202020204" pitchFamily="34" charset="0"/>
              <a:ea typeface="汉仪中圆 简" panose="00020600040101010101" charset="-122"/>
              <a:cs typeface="隶书" panose="02010509060101010101" pitchFamily="49" charset="-122"/>
              <a:sym typeface="Calibri" panose="020F0502020204030204" pitchFamily="34" charset="0"/>
            </a:endParaRPr>
          </a:p>
          <a:p>
            <a:pPr indent="0">
              <a:lnSpc>
                <a:spcPts val="3970"/>
              </a:lnSpc>
              <a:spcBef>
                <a:spcPts val="990"/>
              </a:spcBef>
            </a:pPr>
            <a:r>
              <a:rPr lang="zh-CN" altLang="en-US" sz="2800" b="1" dirty="0">
                <a:solidFill>
                  <a:schemeClr val="dk1"/>
                </a:solidFill>
                <a:latin typeface="Arial" panose="020B0604020202020204" pitchFamily="34" charset="0"/>
                <a:ea typeface="汉仪中圆 简" panose="00020600040101010101" charset="-122"/>
                <a:cs typeface="隶书" panose="02010509060101010101" pitchFamily="49" charset="-122"/>
                <a:sym typeface="Calibri" panose="020F0502020204030204" pitchFamily="34" charset="0"/>
              </a:rPr>
              <a:t>                                         </a:t>
            </a:r>
            <a:r>
              <a:rPr lang="en-US" altLang="zh-CN" sz="2800" b="1" dirty="0">
                <a:solidFill>
                  <a:schemeClr val="dk1"/>
                </a:solidFill>
                <a:latin typeface="Arial" panose="020B0604020202020204" pitchFamily="34" charset="0"/>
                <a:ea typeface="汉仪中圆 简" panose="00020600040101010101" charset="-122"/>
                <a:cs typeface="隶书" panose="02010509060101010101" pitchFamily="49" charset="-122"/>
                <a:sym typeface="Calibri" panose="020F0502020204030204" pitchFamily="34" charset="0"/>
              </a:rPr>
              <a:t>P38</a:t>
            </a:r>
            <a:endParaRPr lang="en-US" altLang="zh-CN" sz="2800" b="1" dirty="0">
              <a:solidFill>
                <a:schemeClr val="dk1"/>
              </a:solidFill>
              <a:latin typeface="Arial" panose="020B0604020202020204" pitchFamily="34" charset="0"/>
              <a:ea typeface="汉仪中圆 简" panose="00020600040101010101" charset="-122"/>
              <a:cs typeface="隶书" panose="02010509060101010101" pitchFamily="49" charset="-122"/>
              <a:sym typeface="Calibri" panose="020F0502020204030204" pitchFamily="3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61894" y="2293850"/>
            <a:ext cx="2122286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600" b="1" dirty="0">
                <a:solidFill>
                  <a:schemeClr val="dk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太极体简" panose="02010600000101010101" charset="-122"/>
              </a:rPr>
              <a:t>二、公民参与民主生活的形式：</a:t>
            </a:r>
            <a:endParaRPr kumimoji="1" lang="zh-CN" altLang="en-US" sz="3600" b="1" dirty="0">
              <a:solidFill>
                <a:schemeClr val="dk1">
                  <a:lumMod val="85000"/>
                  <a:lumOff val="15000"/>
                </a:schemeClr>
              </a:solidFill>
              <a:latin typeface="Arial" panose="020B0604020202020204" pitchFamily="34" charset="0"/>
              <a:ea typeface="汉仪太极体简" panose="02010600000101010101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/>
          <a:srcRect t="17126" b="18285"/>
          <a:stretch>
            <a:fillRect/>
          </a:stretch>
        </p:blipFill>
        <p:spPr>
          <a:xfrm rot="20310586">
            <a:off x="8139192" y="4073555"/>
            <a:ext cx="3370916" cy="1451489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6541200"/>
            <a:ext cx="12192000" cy="316800"/>
          </a:xfrm>
          <a:prstGeom prst="rect">
            <a:avLst/>
          </a:prstGeom>
        </p:spPr>
      </p:pic>
      <p:sp>
        <p:nvSpPr>
          <p:cNvPr id="21" name="矩形 20"/>
          <p:cNvSpPr/>
          <p:nvPr>
            <p:custDataLst>
              <p:tags r:id="rId3"/>
            </p:custDataLst>
          </p:nvPr>
        </p:nvSpPr>
        <p:spPr>
          <a:xfrm>
            <a:off x="-50800" y="1286802"/>
            <a:ext cx="12192000" cy="5571641"/>
          </a:xfrm>
          <a:prstGeom prst="rect">
            <a:avLst/>
          </a:prstGeom>
          <a:solidFill>
            <a:schemeClr val="lt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0">
              <a:lnSpc>
                <a:spcPts val="3970"/>
              </a:lnSpc>
              <a:spcBef>
                <a:spcPts val="990"/>
              </a:spcBef>
            </a:pPr>
            <a:endParaRPr kumimoji="1" lang="zh-CN" altLang="en-US">
              <a:solidFill>
                <a:schemeClr val="lt1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20" name="矩形 19"/>
          <p:cNvSpPr/>
          <p:nvPr>
            <p:custDataLst>
              <p:tags r:id="rId4"/>
            </p:custDataLst>
          </p:nvPr>
        </p:nvSpPr>
        <p:spPr>
          <a:xfrm>
            <a:off x="0" y="0"/>
            <a:ext cx="12192000" cy="128635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253618" y="320930"/>
            <a:ext cx="3384376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chemeClr val="lt1"/>
                </a:solidFill>
                <a:latin typeface="Arial" panose="020B0604020202020204" pitchFamily="34" charset="0"/>
                <a:ea typeface="汉仪太极体简" panose="02010600000101010101" charset="-122"/>
              </a:rPr>
              <a:t>采访选民</a:t>
            </a:r>
            <a:endParaRPr lang="zh-CN" altLang="en-US" sz="3200" b="1" dirty="0">
              <a:solidFill>
                <a:schemeClr val="lt1"/>
              </a:solidFill>
              <a:latin typeface="Arial" panose="020B0604020202020204" pitchFamily="34" charset="0"/>
              <a:ea typeface="汉仪太极体简" panose="02010600000101010101" charset="-122"/>
            </a:endParaRPr>
          </a:p>
        </p:txBody>
      </p:sp>
      <p:sp>
        <p:nvSpPr>
          <p:cNvPr id="18" name="文本框 17"/>
          <p:cNvSpPr txBox="1"/>
          <p:nvPr>
            <p:custDataLst>
              <p:tags r:id="rId5"/>
            </p:custDataLst>
          </p:nvPr>
        </p:nvSpPr>
        <p:spPr>
          <a:xfrm>
            <a:off x="4501937" y="382014"/>
            <a:ext cx="7589733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chemeClr val="lt1"/>
                </a:solidFill>
                <a:latin typeface="Arial" panose="020B0604020202020204" pitchFamily="34" charset="0"/>
                <a:ea typeface="汉仪中圆 简" panose="00020600040101010101" charset="-122"/>
                <a:cs typeface="隶书" panose="02010509060101010101" pitchFamily="49" charset="-122"/>
              </a:rPr>
              <a:t>请点评并帮助他们，梳理清想法</a:t>
            </a:r>
            <a:r>
              <a:rPr lang="zh-CN" altLang="en-US" sz="2800" b="1" dirty="0">
                <a:solidFill>
                  <a:schemeClr val="lt1"/>
                </a:solidFill>
                <a:latin typeface="Arial" panose="020B0604020202020204" pitchFamily="34" charset="0"/>
                <a:ea typeface="汉仪中圆 简" panose="00020600040101010101" charset="-122"/>
                <a:cs typeface="隶书" panose="02010509060101010101" pitchFamily="49" charset="-122"/>
                <a:sym typeface="+mn-ea"/>
              </a:rPr>
              <a:t>……</a:t>
            </a:r>
            <a:endParaRPr lang="zh-CN" altLang="en-US" sz="2800" b="1" dirty="0">
              <a:solidFill>
                <a:schemeClr val="lt1"/>
              </a:solidFill>
              <a:latin typeface="Arial" panose="020B0604020202020204" pitchFamily="34" charset="0"/>
              <a:ea typeface="汉仪中圆 简" panose="00020600040101010101" charset="-122"/>
              <a:cs typeface="隶书" panose="02010509060101010101" pitchFamily="49" charset="-122"/>
            </a:endParaRPr>
          </a:p>
          <a:p>
            <a:endParaRPr lang="zh-CN" altLang="en-US" sz="2800" b="1" dirty="0">
              <a:solidFill>
                <a:schemeClr val="lt1"/>
              </a:solidFill>
              <a:latin typeface="Arial" panose="020B0604020202020204" pitchFamily="34" charset="0"/>
              <a:ea typeface="汉仪中圆 简" panose="00020600040101010101" charset="-122"/>
              <a:cs typeface="隶书" panose="02010509060101010101" pitchFamily="49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2186" y="2546965"/>
            <a:ext cx="1323014" cy="1468971"/>
          </a:xfrm>
          <a:prstGeom prst="rect">
            <a:avLst/>
          </a:prstGeom>
        </p:spPr>
      </p:pic>
      <p:pic>
        <p:nvPicPr>
          <p:cNvPr id="11" name="图片 10" descr="卡通人物&#10;&#10;描述已自动生成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603"/>
          <a:stretch>
            <a:fillRect/>
          </a:stretch>
        </p:blipFill>
        <p:spPr>
          <a:xfrm>
            <a:off x="10621435" y="2638131"/>
            <a:ext cx="1127452" cy="1582101"/>
          </a:xfrm>
          <a:prstGeom prst="rect">
            <a:avLst/>
          </a:prstGeom>
        </p:spPr>
      </p:pic>
      <p:pic>
        <p:nvPicPr>
          <p:cNvPr id="13" name="图片 12" descr="图标&#10;&#10;描述已自动生成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38278" y="3239881"/>
            <a:ext cx="1123227" cy="1665475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 rot="10800000" flipV="1">
            <a:off x="50800" y="5862320"/>
            <a:ext cx="12090400" cy="583565"/>
          </a:xfrm>
          <a:prstGeom prst="rect">
            <a:avLst/>
          </a:prstGeom>
          <a:solidFill>
            <a:srgbClr val="FFFF00"/>
          </a:solidFill>
          <a:effectLst>
            <a:outerShdw blurRad="165100" dist="50800" dir="5400000" algn="ctr" rotWithShape="0">
              <a:srgbClr val="000000">
                <a:alpha val="90000"/>
              </a:srgbClr>
            </a:outerShdw>
          </a:effectLst>
        </p:spPr>
        <p:txBody>
          <a:bodyPr wrap="square" rtlCol="0">
            <a:spAutoFit/>
          </a:bodyPr>
          <a:p>
            <a:r>
              <a:rPr lang="zh-CN" altLang="en-US" sz="3200" b="1" dirty="0">
                <a:solidFill>
                  <a:schemeClr val="dk1"/>
                </a:solidFill>
                <a:latin typeface="Arial" panose="020B0604020202020204" pitchFamily="34" charset="0"/>
                <a:ea typeface="汉仪中圆 简" panose="00020600040101010101" charset="-122"/>
              </a:rPr>
              <a:t>对当选者的要求：责任感、民主、理性、客观、较强的表达能力</a:t>
            </a:r>
            <a:endParaRPr lang="zh-CN" altLang="en-US" sz="3200" b="1" dirty="0">
              <a:solidFill>
                <a:schemeClr val="dk1"/>
              </a:solidFill>
              <a:latin typeface="Arial" panose="020B0604020202020204" pitchFamily="34" charset="0"/>
              <a:ea typeface="汉仪中圆 简" panose="00020600040101010101" charset="-122"/>
            </a:endParaRPr>
          </a:p>
        </p:txBody>
      </p:sp>
      <p:sp>
        <p:nvSpPr>
          <p:cNvPr id="19" name="矩形 18"/>
          <p:cNvSpPr/>
          <p:nvPr/>
        </p:nvSpPr>
        <p:spPr>
          <a:xfrm rot="10800000" flipV="1">
            <a:off x="544195" y="5276215"/>
            <a:ext cx="10077450" cy="583565"/>
          </a:xfrm>
          <a:prstGeom prst="rect">
            <a:avLst/>
          </a:prstGeom>
          <a:solidFill>
            <a:srgbClr val="FFFF00"/>
          </a:solidFill>
          <a:effectLst>
            <a:outerShdw blurRad="165100" dist="50800" dir="5400000" algn="ctr" rotWithShape="0">
              <a:srgbClr val="000000">
                <a:alpha val="90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chemeClr val="dk1"/>
                </a:solidFill>
                <a:latin typeface="Arial" panose="020B0604020202020204" pitchFamily="34" charset="0"/>
                <a:ea typeface="汉仪中圆 简" panose="00020600040101010101" charset="-122"/>
              </a:rPr>
              <a:t>对选民的要求：</a:t>
            </a:r>
            <a:r>
              <a:rPr lang="zh-CN" altLang="zh-CN" sz="3200" b="1" dirty="0">
                <a:solidFill>
                  <a:schemeClr val="dk1"/>
                </a:solidFill>
                <a:latin typeface="Arial" panose="020B0604020202020204" pitchFamily="34" charset="0"/>
                <a:ea typeface="汉仪中圆 简" panose="00020600040101010101" charset="-122"/>
                <a:sym typeface="+mn-ea"/>
              </a:rPr>
              <a:t>积极、主动、理性、</a:t>
            </a:r>
            <a:r>
              <a:rPr lang="zh-CN" altLang="en-US" sz="3200" b="1" dirty="0">
                <a:solidFill>
                  <a:schemeClr val="dk1"/>
                </a:solidFill>
                <a:latin typeface="Arial" panose="020B0604020202020204" pitchFamily="34" charset="0"/>
                <a:ea typeface="汉仪中圆 简" panose="00020600040101010101" charset="-122"/>
                <a:sym typeface="+mn-ea"/>
              </a:rPr>
              <a:t>公开、公平、公正</a:t>
            </a:r>
            <a:endParaRPr lang="zh-CN" altLang="en-US" sz="3200" b="1" dirty="0">
              <a:solidFill>
                <a:schemeClr val="dk1"/>
              </a:solidFill>
              <a:latin typeface="Arial" panose="020B0604020202020204" pitchFamily="34" charset="0"/>
              <a:ea typeface="汉仪中圆 简" panose="00020600040101010101" charset="-122"/>
              <a:sym typeface="+mn-ea"/>
            </a:endParaRPr>
          </a:p>
        </p:txBody>
      </p:sp>
      <p:sp>
        <p:nvSpPr>
          <p:cNvPr id="4" name="椭圆形标注 3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2054860" y="1017270"/>
            <a:ext cx="3478530" cy="1529715"/>
          </a:xfrm>
          <a:prstGeom prst="wedgeEllipseCallout">
            <a:avLst>
              <a:gd name="adj1" fmla="val -50523"/>
              <a:gd name="adj2" fmla="val 41551"/>
            </a:avLst>
          </a:prstGeom>
          <a:solidFill>
            <a:schemeClr val="lt1"/>
          </a:solidFill>
          <a:ln w="12700" algn="ctr">
            <a:solidFill>
              <a:srgbClr val="2F528F"/>
            </a:solidFill>
            <a:miter lim="800000"/>
          </a:ln>
          <a:effectLst>
            <a:outerShdw blurRad="165100" dist="50800" dir="5400000" algn="ctr" rotWithShape="0">
              <a:srgbClr val="000000">
                <a:alpha val="89000"/>
              </a:srgbClr>
            </a:outerShdw>
          </a:effec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800" b="1" dirty="0">
                <a:solidFill>
                  <a:schemeClr val="dk1"/>
                </a:solidFill>
                <a:latin typeface="Arial" panose="020B0604020202020204" pitchFamily="34" charset="0"/>
                <a:ea typeface="汉仪中圆 简" panose="00020600040101010101" charset="-122"/>
                <a:cs typeface="隶书" panose="02010509060101010101" pitchFamily="49" charset="-122"/>
              </a:rPr>
              <a:t>  </a:t>
            </a:r>
            <a:r>
              <a:rPr lang="zh-CN" altLang="zh-CN" sz="2800" b="1" dirty="0">
                <a:solidFill>
                  <a:schemeClr val="dk1"/>
                </a:solidFill>
                <a:latin typeface="Arial" panose="020B0604020202020204" pitchFamily="34" charset="0"/>
                <a:ea typeface="汉仪中圆 简" panose="00020600040101010101" charset="-122"/>
                <a:cs typeface="隶书" panose="02010509060101010101" pitchFamily="49" charset="-122"/>
              </a:rPr>
              <a:t>谁当选都</a:t>
            </a:r>
            <a:endParaRPr lang="zh-CN" altLang="zh-CN" sz="2800" b="1" dirty="0">
              <a:solidFill>
                <a:schemeClr val="dk1"/>
              </a:solidFill>
              <a:latin typeface="Arial" panose="020B0604020202020204" pitchFamily="34" charset="0"/>
              <a:ea typeface="汉仪中圆 简" panose="00020600040101010101" charset="-122"/>
              <a:cs typeface="隶书" panose="02010509060101010101" pitchFamily="49" charset="-122"/>
            </a:endParaRPr>
          </a:p>
          <a:p>
            <a:pPr eaLnBrk="1" hangingPunct="1"/>
            <a:r>
              <a:rPr lang="zh-CN" altLang="zh-CN" sz="2800" b="1" dirty="0">
                <a:solidFill>
                  <a:schemeClr val="dk1"/>
                </a:solidFill>
                <a:latin typeface="Arial" panose="020B0604020202020204" pitchFamily="34" charset="0"/>
                <a:ea typeface="汉仪中圆 简" panose="00020600040101010101" charset="-122"/>
                <a:cs typeface="隶书" panose="02010509060101010101" pitchFamily="49" charset="-122"/>
              </a:rPr>
              <a:t>和我没有关系，不去投票</a:t>
            </a:r>
            <a:r>
              <a:rPr lang="zh-CN" altLang="en-US" sz="2800" b="1" dirty="0">
                <a:solidFill>
                  <a:schemeClr val="dk1"/>
                </a:solidFill>
                <a:latin typeface="Arial" panose="020B0604020202020204" pitchFamily="34" charset="0"/>
                <a:ea typeface="汉仪中圆 简" panose="00020600040101010101" charset="-122"/>
                <a:cs typeface="隶书" panose="02010509060101010101" pitchFamily="49" charset="-122"/>
              </a:rPr>
              <a:t>！</a:t>
            </a:r>
            <a:endParaRPr lang="zh-CN" altLang="en-US" sz="2800" b="1" dirty="0">
              <a:solidFill>
                <a:schemeClr val="dk1"/>
              </a:solidFill>
              <a:latin typeface="Arial" panose="020B0604020202020204" pitchFamily="34" charset="0"/>
              <a:ea typeface="汉仪中圆 简" panose="00020600040101010101" charset="-122"/>
              <a:cs typeface="隶书" panose="02010509060101010101" pitchFamily="49" charset="-122"/>
            </a:endParaRPr>
          </a:p>
        </p:txBody>
      </p:sp>
      <p:sp>
        <p:nvSpPr>
          <p:cNvPr id="19463" name="椭圆形标注 5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5534025" y="1643380"/>
            <a:ext cx="2474595" cy="1546860"/>
          </a:xfrm>
          <a:prstGeom prst="wedgeEllipseCallout">
            <a:avLst>
              <a:gd name="adj1" fmla="val -41919"/>
              <a:gd name="adj2" fmla="val 56813"/>
            </a:avLst>
          </a:prstGeom>
          <a:solidFill>
            <a:schemeClr val="lt1"/>
          </a:solidFill>
          <a:ln w="12700">
            <a:solidFill>
              <a:srgbClr val="2F528F"/>
            </a:solidFill>
            <a:miter lim="800000"/>
          </a:ln>
          <a:effectLst>
            <a:outerShdw blurRad="152400" dist="50800" dir="5400000" sx="99000" sy="99000" algn="ctr" rotWithShape="0">
              <a:srgbClr val="000000">
                <a:alpha val="92000"/>
              </a:srgbClr>
            </a:outerShdw>
          </a:effec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800" b="1" dirty="0">
                <a:solidFill>
                  <a:schemeClr val="dk1"/>
                </a:solidFill>
                <a:latin typeface="Arial" panose="020B0604020202020204" pitchFamily="34" charset="0"/>
                <a:ea typeface="汉仪中圆 简" panose="00020600040101010101" charset="-122"/>
              </a:rPr>
              <a:t>谁和我关系好，我就投给谁！</a:t>
            </a:r>
            <a:endParaRPr lang="zh-CN" altLang="en-US" sz="2800" b="1" dirty="0">
              <a:solidFill>
                <a:schemeClr val="dk1"/>
              </a:solidFill>
              <a:latin typeface="Arial" panose="020B0604020202020204" pitchFamily="34" charset="0"/>
              <a:ea typeface="汉仪中圆 简" panose="00020600040101010101" charset="-122"/>
            </a:endParaRPr>
          </a:p>
        </p:txBody>
      </p:sp>
      <p:sp>
        <p:nvSpPr>
          <p:cNvPr id="9" name="圆角矩形标注 8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8397240" y="1355725"/>
            <a:ext cx="2794635" cy="1243965"/>
          </a:xfrm>
          <a:prstGeom prst="wedgeRoundRectCallout">
            <a:avLst>
              <a:gd name="adj1" fmla="val 44037"/>
              <a:gd name="adj2" fmla="val 75486"/>
              <a:gd name="adj3" fmla="val 16667"/>
            </a:avLst>
          </a:prstGeom>
          <a:solidFill>
            <a:schemeClr val="lt1"/>
          </a:solidFill>
          <a:ln w="12700" algn="ctr">
            <a:solidFill>
              <a:srgbClr val="2F528F"/>
            </a:solidFill>
            <a:miter lim="800000"/>
          </a:ln>
          <a:effectLst>
            <a:outerShdw blurRad="177800" dist="50800" dir="5400000" algn="ctr" rotWithShape="0">
              <a:srgbClr val="000000">
                <a:alpha val="91000"/>
              </a:srgbClr>
            </a:outerShdw>
          </a:effec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b="1" dirty="0">
                <a:solidFill>
                  <a:schemeClr val="dk1"/>
                </a:solidFill>
                <a:latin typeface="Arial" panose="020B0604020202020204" pitchFamily="34" charset="0"/>
                <a:ea typeface="汉仪中圆 简" panose="00020600040101010101" charset="-122"/>
                <a:cs typeface="隶书" panose="02010509060101010101" pitchFamily="49" charset="-122"/>
              </a:rPr>
              <a:t> </a:t>
            </a:r>
            <a:r>
              <a:rPr lang="en-US" altLang="zh-CN" sz="2800" b="1" dirty="0">
                <a:solidFill>
                  <a:schemeClr val="dk1"/>
                </a:solidFill>
                <a:latin typeface="Arial" panose="020B0604020202020204" pitchFamily="34" charset="0"/>
                <a:ea typeface="汉仪中圆 简" panose="00020600040101010101" charset="-122"/>
                <a:cs typeface="隶书" panose="02010509060101010101" pitchFamily="49" charset="-122"/>
              </a:rPr>
              <a:t> </a:t>
            </a:r>
            <a:r>
              <a:rPr lang="zh-CN" altLang="en-US" sz="2400" b="1" dirty="0">
                <a:solidFill>
                  <a:schemeClr val="dk1"/>
                </a:solidFill>
                <a:latin typeface="Arial" panose="020B0604020202020204" pitchFamily="34" charset="0"/>
                <a:ea typeface="汉仪中圆 简" panose="00020600040101010101" charset="-122"/>
                <a:cs typeface="隶书" panose="02010509060101010101" pitchFamily="49" charset="-122"/>
              </a:rPr>
              <a:t>我应该选谁呢？我该怎么选啊？</a:t>
            </a:r>
            <a:r>
              <a:rPr lang="en-US" altLang="zh-CN" sz="2400" b="1" dirty="0">
                <a:solidFill>
                  <a:schemeClr val="dk1"/>
                </a:solidFill>
                <a:latin typeface="Arial" panose="020B0604020202020204" pitchFamily="34" charset="0"/>
                <a:ea typeface="汉仪中圆 简" panose="00020600040101010101" charset="-122"/>
                <a:cs typeface="隶书" panose="02010509060101010101" pitchFamily="49" charset="-122"/>
              </a:rPr>
              <a:t>~ </a:t>
            </a:r>
            <a:r>
              <a:rPr lang="en-US" altLang="zh-CN" b="1" dirty="0">
                <a:solidFill>
                  <a:schemeClr val="dk1"/>
                </a:solidFill>
                <a:latin typeface="Arial" panose="020B0604020202020204" pitchFamily="34" charset="0"/>
                <a:ea typeface="汉仪中圆 简" panose="00020600040101010101" charset="-122"/>
                <a:cs typeface="隶书" panose="02010509060101010101" pitchFamily="49" charset="-122"/>
              </a:rPr>
              <a:t> </a:t>
            </a:r>
            <a:endParaRPr lang="en-US" altLang="zh-CN" b="1" dirty="0">
              <a:solidFill>
                <a:schemeClr val="dk1"/>
              </a:solidFill>
              <a:latin typeface="Arial" panose="020B0604020202020204" pitchFamily="34" charset="0"/>
              <a:ea typeface="汉仪中圆 简" panose="00020600040101010101" charset="-122"/>
              <a:cs typeface="隶书" panose="02010509060101010101" pitchFamily="49" charset="-122"/>
            </a:endParaRPr>
          </a:p>
        </p:txBody>
      </p:sp>
      <p:sp>
        <p:nvSpPr>
          <p:cNvPr id="5" name="矩形 4"/>
          <p:cNvSpPr/>
          <p:nvPr>
            <p:custDataLst>
              <p:tags r:id="rId15"/>
            </p:custDataLst>
          </p:nvPr>
        </p:nvSpPr>
        <p:spPr>
          <a:xfrm>
            <a:off x="2767330" y="3370580"/>
            <a:ext cx="8008620" cy="1404620"/>
          </a:xfrm>
          <a:prstGeom prst="rect">
            <a:avLst/>
          </a:prstGeom>
          <a:solidFill>
            <a:schemeClr val="lt1"/>
          </a:solidFill>
          <a:ln>
            <a:solidFill>
              <a:schemeClr val="accent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76799" tIns="38399" rIns="76799" bIns="38399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altLang="zh-CN" sz="3000" b="1" dirty="0">
                <a:solidFill>
                  <a:schemeClr val="dk1"/>
                </a:solidFill>
                <a:latin typeface="Arial" panose="020B0604020202020204" pitchFamily="34" charset="0"/>
                <a:ea typeface="汉仪中圆 简" panose="00020600040101010101" charset="-122"/>
                <a:cs typeface="隶书" panose="02010509060101010101" pitchFamily="49" charset="-122"/>
              </a:rPr>
              <a:t>      </a:t>
            </a:r>
            <a:r>
              <a:rPr lang="zh-CN" altLang="en-US" sz="3000" b="1" dirty="0">
                <a:solidFill>
                  <a:schemeClr val="dk1"/>
                </a:solidFill>
                <a:latin typeface="Arial" panose="020B0604020202020204" pitchFamily="34" charset="0"/>
                <a:ea typeface="汉仪中圆 简" panose="00020600040101010101" charset="-122"/>
                <a:cs typeface="隶书" panose="02010509060101010101" pitchFamily="49" charset="-122"/>
              </a:rPr>
              <a:t>公民参与是社会主义民主的</a:t>
            </a:r>
            <a:r>
              <a:rPr lang="zh-CN" altLang="en-US" sz="3600" b="1" u="sng" dirty="0">
                <a:solidFill>
                  <a:schemeClr val="dk1"/>
                </a:solidFill>
                <a:latin typeface="Arial" panose="020B0604020202020204" pitchFamily="34" charset="0"/>
                <a:ea typeface="汉仪中圆 简" panose="00020600040101010101" charset="-122"/>
                <a:cs typeface="隶书" panose="02010509060101010101" pitchFamily="49" charset="-122"/>
              </a:rPr>
              <a:t>要求</a:t>
            </a:r>
            <a:r>
              <a:rPr lang="zh-CN" altLang="en-US" sz="3000" b="1" dirty="0">
                <a:solidFill>
                  <a:schemeClr val="dk1"/>
                </a:solidFill>
                <a:latin typeface="Arial" panose="020B0604020202020204" pitchFamily="34" charset="0"/>
                <a:ea typeface="汉仪中圆 简" panose="00020600040101010101" charset="-122"/>
                <a:cs typeface="隶书" panose="02010509060101010101" pitchFamily="49" charset="-122"/>
              </a:rPr>
              <a:t>，也是公民的一项</a:t>
            </a:r>
            <a:r>
              <a:rPr lang="zh-CN" altLang="en-US" sz="3600" b="1" u="sng" dirty="0">
                <a:solidFill>
                  <a:schemeClr val="dk1"/>
                </a:solidFill>
                <a:latin typeface="Arial" panose="020B0604020202020204" pitchFamily="34" charset="0"/>
                <a:ea typeface="汉仪中圆 简" panose="00020600040101010101" charset="-122"/>
                <a:cs typeface="隶书" panose="02010509060101010101" pitchFamily="49" charset="-122"/>
              </a:rPr>
              <a:t>权利</a:t>
            </a:r>
            <a:r>
              <a:rPr lang="zh-CN" altLang="en-US" sz="3000" b="1" dirty="0">
                <a:solidFill>
                  <a:schemeClr val="dk1"/>
                </a:solidFill>
                <a:latin typeface="Arial" panose="020B0604020202020204" pitchFamily="34" charset="0"/>
                <a:ea typeface="汉仪中圆 简" panose="00020600040101010101" charset="-122"/>
                <a:cs typeface="隶书" panose="02010509060101010101" pitchFamily="49" charset="-122"/>
              </a:rPr>
              <a:t>。</a:t>
            </a:r>
            <a:r>
              <a:rPr lang="en-US" altLang="zh-CN" sz="3000" b="1" dirty="0">
                <a:solidFill>
                  <a:schemeClr val="dk1"/>
                </a:solidFill>
                <a:latin typeface="Arial" panose="020B0604020202020204" pitchFamily="34" charset="0"/>
                <a:ea typeface="汉仪中圆 简" panose="00020600040101010101" charset="-122"/>
                <a:cs typeface="隶书" panose="02010509060101010101" pitchFamily="49" charset="-122"/>
              </a:rPr>
              <a:t>p38</a:t>
            </a:r>
            <a:endParaRPr lang="en-US" altLang="zh-CN" sz="3000" b="1" dirty="0">
              <a:solidFill>
                <a:schemeClr val="dk1"/>
              </a:solidFill>
              <a:latin typeface="Arial" panose="020B0604020202020204" pitchFamily="34" charset="0"/>
              <a:ea typeface="汉仪中圆 简" panose="00020600040101010101" charset="-122"/>
              <a:cs typeface="隶书" panose="02010509060101010101" pitchFamily="49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0" y="4751705"/>
            <a:ext cx="46742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</a:t>
            </a:r>
            <a:r>
              <a:rPr lang="en-US" altLang="zh-CN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）民主选举的要求：</a:t>
            </a:r>
            <a:endParaRPr lang="zh-CN" altLang="en-US" sz="28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  <p:custDataLst>
      <p:tags r:id="rId16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9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bldLvl="0" animBg="1"/>
      <p:bldP spid="3" grpId="0" bldLvl="0" animBg="1"/>
      <p:bldP spid="4" grpId="0" bldLvl="0" animBg="1"/>
      <p:bldP spid="19463" grpId="0" bldLvl="0" animBg="1"/>
      <p:bldP spid="9" grpId="0" bldLvl="0" animBg="1"/>
      <p:bldP spid="5" grpId="0" bldLvl="0" animBg="1"/>
      <p:bldP spid="6" grpId="0"/>
      <p:bldP spid="6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6541200"/>
            <a:ext cx="12192000" cy="316800"/>
          </a:xfrm>
          <a:prstGeom prst="rect">
            <a:avLst/>
          </a:prstGeom>
        </p:spPr>
      </p:pic>
      <p:sp>
        <p:nvSpPr>
          <p:cNvPr id="6" name="矩形 5"/>
          <p:cNvSpPr/>
          <p:nvPr>
            <p:custDataLst>
              <p:tags r:id="rId3"/>
            </p:custDataLst>
          </p:nvPr>
        </p:nvSpPr>
        <p:spPr>
          <a:xfrm>
            <a:off x="0" y="760730"/>
            <a:ext cx="3446145" cy="537845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solidFill>
                <a:schemeClr val="lt1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/>
          <a:srcRect t="17126" b="18285"/>
          <a:stretch>
            <a:fillRect/>
          </a:stretch>
        </p:blipFill>
        <p:spPr>
          <a:xfrm rot="1558036">
            <a:off x="8863914" y="531301"/>
            <a:ext cx="2694314" cy="1160150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3795395" y="1718310"/>
            <a:ext cx="7596505" cy="3954145"/>
          </a:xfrm>
          <a:prstGeom prst="rect">
            <a:avLst/>
          </a:prstGeom>
        </p:spPr>
        <p:txBody>
          <a:bodyPr wrap="square" lIns="76799" tIns="38399" rIns="76799" bIns="38399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altLang="zh-CN" sz="3000" b="1" dirty="0">
                <a:solidFill>
                  <a:schemeClr val="dk1"/>
                </a:solidFill>
                <a:latin typeface="Arial" panose="020B0604020202020204" pitchFamily="34" charset="0"/>
                <a:ea typeface="汉仪中圆 简" panose="00020600040101010101" charset="-122"/>
                <a:cs typeface="隶书" panose="02010509060101010101" pitchFamily="49" charset="-122"/>
              </a:rPr>
              <a:t>      </a:t>
            </a:r>
            <a:r>
              <a:rPr lang="zh-CN" altLang="en-US" sz="3000" b="1" dirty="0">
                <a:solidFill>
                  <a:schemeClr val="dk1"/>
                </a:solidFill>
                <a:latin typeface="Arial" panose="020B0604020202020204" pitchFamily="34" charset="0"/>
                <a:ea typeface="汉仪中圆 简" panose="00020600040101010101" charset="-122"/>
                <a:cs typeface="隶书" panose="02010509060101010101" pitchFamily="49" charset="-122"/>
              </a:rPr>
              <a:t>①具有社会</a:t>
            </a:r>
            <a:r>
              <a:rPr lang="zh-CN" altLang="en-US" sz="3000" b="1" dirty="0">
                <a:solidFill>
                  <a:srgbClr val="FF0000"/>
                </a:solidFill>
                <a:latin typeface="Arial" panose="020B0604020202020204" pitchFamily="34" charset="0"/>
                <a:ea typeface="汉仪中圆 简" panose="00020600040101010101" charset="-122"/>
                <a:cs typeface="隶书" panose="02010509060101010101" pitchFamily="49" charset="-122"/>
              </a:rPr>
              <a:t>责任感</a:t>
            </a:r>
            <a:r>
              <a:rPr lang="zh-CN" altLang="en-US" sz="3000" b="1" dirty="0">
                <a:solidFill>
                  <a:schemeClr val="dk1"/>
                </a:solidFill>
                <a:latin typeface="Arial" panose="020B0604020202020204" pitchFamily="34" charset="0"/>
                <a:ea typeface="汉仪中圆 简" panose="00020600040101010101" charset="-122"/>
                <a:cs typeface="隶书" panose="02010509060101010101" pitchFamily="49" charset="-122"/>
              </a:rPr>
              <a:t>、</a:t>
            </a:r>
            <a:r>
              <a:rPr lang="zh-CN" altLang="en-US" sz="3000" b="1" dirty="0">
                <a:solidFill>
                  <a:srgbClr val="FF0000"/>
                </a:solidFill>
                <a:latin typeface="Arial" panose="020B0604020202020204" pitchFamily="34" charset="0"/>
                <a:ea typeface="汉仪中圆 简" panose="00020600040101010101" charset="-122"/>
                <a:cs typeface="隶书" panose="02010509060101010101" pitchFamily="49" charset="-122"/>
              </a:rPr>
              <a:t>主人翁意识</a:t>
            </a:r>
            <a:r>
              <a:rPr lang="zh-CN" altLang="en-US" sz="3000" b="1" dirty="0">
                <a:solidFill>
                  <a:schemeClr val="dk1"/>
                </a:solidFill>
                <a:latin typeface="Arial" panose="020B0604020202020204" pitchFamily="34" charset="0"/>
                <a:ea typeface="汉仪中圆 简" panose="00020600040101010101" charset="-122"/>
                <a:cs typeface="隶书" panose="02010509060101010101" pitchFamily="49" charset="-122"/>
              </a:rPr>
              <a:t>，不断增强分析判断能力；</a:t>
            </a:r>
            <a:endParaRPr lang="zh-CN" altLang="en-US" sz="3000" b="1" dirty="0">
              <a:solidFill>
                <a:schemeClr val="dk1"/>
              </a:solidFill>
              <a:latin typeface="Arial" panose="020B0604020202020204" pitchFamily="34" charset="0"/>
              <a:ea typeface="汉仪中圆 简" panose="00020600040101010101" charset="-122"/>
              <a:cs typeface="隶书" panose="02010509060101010101" pitchFamily="49" charset="-122"/>
            </a:endParaRPr>
          </a:p>
          <a:p>
            <a:pPr eaLnBrk="1" hangingPunct="1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3000" b="1" dirty="0">
                <a:solidFill>
                  <a:schemeClr val="dk1"/>
                </a:solidFill>
                <a:latin typeface="Arial" panose="020B0604020202020204" pitchFamily="34" charset="0"/>
                <a:ea typeface="汉仪中圆 简" panose="00020600040101010101" charset="-122"/>
                <a:cs typeface="隶书" panose="02010509060101010101" pitchFamily="49" charset="-122"/>
              </a:rPr>
              <a:t>      ②以</a:t>
            </a:r>
            <a:r>
              <a:rPr lang="zh-CN" altLang="en-US" sz="3000" b="1" dirty="0">
                <a:solidFill>
                  <a:srgbClr val="FF0000"/>
                </a:solidFill>
                <a:latin typeface="Arial" panose="020B0604020202020204" pitchFamily="34" charset="0"/>
                <a:ea typeface="汉仪中圆 简" panose="00020600040101010101" charset="-122"/>
                <a:cs typeface="隶书" panose="02010509060101010101" pitchFamily="49" charset="-122"/>
              </a:rPr>
              <a:t>理性</a:t>
            </a:r>
            <a:r>
              <a:rPr lang="zh-CN" altLang="en-US" sz="3000" b="1" dirty="0">
                <a:solidFill>
                  <a:schemeClr val="dk1"/>
                </a:solidFill>
                <a:latin typeface="Arial" panose="020B0604020202020204" pitchFamily="34" charset="0"/>
                <a:ea typeface="汉仪中圆 简" panose="00020600040101010101" charset="-122"/>
                <a:cs typeface="隶书" panose="02010509060101010101" pitchFamily="49" charset="-122"/>
              </a:rPr>
              <a:t>、</a:t>
            </a:r>
            <a:r>
              <a:rPr lang="zh-CN" altLang="en-US" sz="3000" b="1" dirty="0">
                <a:solidFill>
                  <a:srgbClr val="FF0000"/>
                </a:solidFill>
                <a:latin typeface="Arial" panose="020B0604020202020204" pitchFamily="34" charset="0"/>
                <a:ea typeface="汉仪中圆 简" panose="00020600040101010101" charset="-122"/>
                <a:cs typeface="隶书" panose="02010509060101010101" pitchFamily="49" charset="-122"/>
              </a:rPr>
              <a:t>公正</a:t>
            </a:r>
            <a:r>
              <a:rPr lang="zh-CN" altLang="en-US" sz="3000" b="1" dirty="0">
                <a:solidFill>
                  <a:schemeClr val="dk1"/>
                </a:solidFill>
                <a:latin typeface="Arial" panose="020B0604020202020204" pitchFamily="34" charset="0"/>
                <a:ea typeface="汉仪中圆 简" panose="00020600040101010101" charset="-122"/>
                <a:cs typeface="隶书" panose="02010509060101010101" pitchFamily="49" charset="-122"/>
              </a:rPr>
              <a:t>、</a:t>
            </a:r>
            <a:r>
              <a:rPr lang="zh-CN" altLang="en-US" sz="3000" b="1" dirty="0">
                <a:solidFill>
                  <a:srgbClr val="FF0000"/>
                </a:solidFill>
                <a:latin typeface="Arial" panose="020B0604020202020204" pitchFamily="34" charset="0"/>
                <a:ea typeface="汉仪中圆 简" panose="00020600040101010101" charset="-122"/>
                <a:cs typeface="隶书" panose="02010509060101010101" pitchFamily="49" charset="-122"/>
              </a:rPr>
              <a:t>客观</a:t>
            </a:r>
            <a:r>
              <a:rPr lang="zh-CN" altLang="en-US" sz="3000" b="1" dirty="0">
                <a:solidFill>
                  <a:schemeClr val="dk1"/>
                </a:solidFill>
                <a:latin typeface="Arial" panose="020B0604020202020204" pitchFamily="34" charset="0"/>
                <a:ea typeface="汉仪中圆 简" panose="00020600040101010101" charset="-122"/>
                <a:cs typeface="隶书" panose="02010509060101010101" pitchFamily="49" charset="-122"/>
              </a:rPr>
              <a:t>的态度全面、深刻、辩证地看问题；</a:t>
            </a:r>
            <a:endParaRPr lang="zh-CN" altLang="en-US" sz="3000" b="1" dirty="0">
              <a:solidFill>
                <a:schemeClr val="dk1"/>
              </a:solidFill>
              <a:latin typeface="Arial" panose="020B0604020202020204" pitchFamily="34" charset="0"/>
              <a:ea typeface="汉仪中圆 简" panose="00020600040101010101" charset="-122"/>
              <a:cs typeface="隶书" panose="02010509060101010101" pitchFamily="49" charset="-122"/>
            </a:endParaRPr>
          </a:p>
          <a:p>
            <a:pPr eaLnBrk="1" hangingPunct="1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3000" b="1" dirty="0">
                <a:solidFill>
                  <a:schemeClr val="dk1"/>
                </a:solidFill>
                <a:latin typeface="Arial" panose="020B0604020202020204" pitchFamily="34" charset="0"/>
                <a:ea typeface="汉仪中圆 简" panose="00020600040101010101" charset="-122"/>
                <a:cs typeface="隶书" panose="02010509060101010101" pitchFamily="49" charset="-122"/>
              </a:rPr>
              <a:t>      ③立场正确、逻辑清晰地</a:t>
            </a:r>
            <a:r>
              <a:rPr lang="zh-CN" altLang="en-US" sz="3000" b="1" dirty="0">
                <a:solidFill>
                  <a:srgbClr val="FF0000"/>
                </a:solidFill>
                <a:latin typeface="Arial" panose="020B0604020202020204" pitchFamily="34" charset="0"/>
                <a:ea typeface="汉仪中圆 简" panose="00020600040101010101" charset="-122"/>
                <a:cs typeface="隶书" panose="02010509060101010101" pitchFamily="49" charset="-122"/>
              </a:rPr>
              <a:t>表达</a:t>
            </a:r>
            <a:r>
              <a:rPr lang="zh-CN" altLang="en-US" sz="3000" b="1" dirty="0">
                <a:solidFill>
                  <a:schemeClr val="dk1"/>
                </a:solidFill>
                <a:latin typeface="Arial" panose="020B0604020202020204" pitchFamily="34" charset="0"/>
                <a:ea typeface="汉仪中圆 简" panose="00020600040101010101" charset="-122"/>
                <a:cs typeface="隶书" panose="02010509060101010101" pitchFamily="49" charset="-122"/>
              </a:rPr>
              <a:t>观点和意见，逐步提高依法</a:t>
            </a:r>
            <a:r>
              <a:rPr lang="zh-CN" altLang="en-US" sz="3000" b="1" dirty="0">
                <a:solidFill>
                  <a:srgbClr val="FF0000"/>
                </a:solidFill>
                <a:latin typeface="Arial" panose="020B0604020202020204" pitchFamily="34" charset="0"/>
                <a:ea typeface="汉仪中圆 简" panose="00020600040101010101" charset="-122"/>
                <a:cs typeface="隶书" panose="02010509060101010101" pitchFamily="49" charset="-122"/>
              </a:rPr>
              <a:t>有序参与</a:t>
            </a:r>
            <a:r>
              <a:rPr lang="zh-CN" altLang="en-US" sz="3000" b="1" dirty="0">
                <a:solidFill>
                  <a:schemeClr val="dk1"/>
                </a:solidFill>
                <a:latin typeface="Arial" panose="020B0604020202020204" pitchFamily="34" charset="0"/>
                <a:ea typeface="汉仪中圆 简" panose="00020600040101010101" charset="-122"/>
                <a:cs typeface="隶书" panose="02010509060101010101" pitchFamily="49" charset="-122"/>
              </a:rPr>
              <a:t>民主生活的能力。</a:t>
            </a:r>
            <a:r>
              <a:rPr lang="en-US" altLang="zh-CN" sz="3000" b="1" dirty="0">
                <a:solidFill>
                  <a:schemeClr val="dk1"/>
                </a:solidFill>
                <a:latin typeface="Arial" panose="020B0604020202020204" pitchFamily="34" charset="0"/>
                <a:ea typeface="汉仪中圆 简" panose="00020600040101010101" charset="-122"/>
                <a:cs typeface="隶书" panose="02010509060101010101" pitchFamily="49" charset="-122"/>
              </a:rPr>
              <a:t>p41</a:t>
            </a:r>
            <a:endParaRPr lang="en-US" altLang="zh-CN" sz="3000" b="1" dirty="0">
              <a:solidFill>
                <a:schemeClr val="dk1"/>
              </a:solidFill>
              <a:latin typeface="Arial" panose="020B0604020202020204" pitchFamily="34" charset="0"/>
              <a:ea typeface="汉仪中圆 简" panose="00020600040101010101" charset="-122"/>
              <a:cs typeface="隶书" panose="02010509060101010101" pitchFamily="49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61894" y="1841095"/>
            <a:ext cx="2122286" cy="35382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kumimoji="1" lang="zh-CN" altLang="en-US" sz="4000" b="1" dirty="0">
                <a:solidFill>
                  <a:schemeClr val="dk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太极体简" panose="02010600000101010101" charset="-122"/>
              </a:rPr>
              <a:t>三、怎样</a:t>
            </a:r>
            <a:r>
              <a:rPr kumimoji="1" lang="zh-CN" altLang="en-US" sz="3600" b="1" dirty="0">
                <a:solidFill>
                  <a:schemeClr val="dk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太极体简" panose="02010600000101010101" charset="-122"/>
              </a:rPr>
              <a:t>增强公民民主意识参与</a:t>
            </a:r>
            <a:r>
              <a:rPr kumimoji="1" lang="zh-CN" altLang="en-US" sz="3600" b="1" dirty="0">
                <a:solidFill>
                  <a:schemeClr val="dk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太极体简" panose="02010600000101010101" charset="-122"/>
              </a:rPr>
              <a:t>民主生活：要求</a:t>
            </a:r>
            <a:r>
              <a:rPr kumimoji="1" lang="en-US" altLang="zh-CN" sz="3600" b="1" dirty="0">
                <a:solidFill>
                  <a:schemeClr val="dk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太极体简" panose="02010600000101010101" charset="-122"/>
              </a:rPr>
              <a:t>A</a:t>
            </a:r>
            <a:endParaRPr kumimoji="1" lang="en-US" altLang="zh-CN" sz="3600" b="1" dirty="0">
              <a:solidFill>
                <a:schemeClr val="dk1">
                  <a:lumMod val="85000"/>
                  <a:lumOff val="15000"/>
                </a:schemeClr>
              </a:solidFill>
              <a:latin typeface="Arial" panose="020B0604020202020204" pitchFamily="34" charset="0"/>
              <a:ea typeface="汉仪太极体简" panose="02010600000101010101" charset="-122"/>
            </a:endParaRPr>
          </a:p>
        </p:txBody>
      </p:sp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/>
          <a:srcRect/>
          <a:stretch>
            <a:fillRect/>
          </a:stretch>
        </p:blipFill>
        <p:spPr>
          <a:xfrm>
            <a:off x="6172200" y="1589405"/>
            <a:ext cx="2361565" cy="50863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4"/>
          <a:srcRect/>
          <a:stretch>
            <a:fillRect/>
          </a:stretch>
        </p:blipFill>
        <p:spPr>
          <a:xfrm>
            <a:off x="7506970" y="834390"/>
            <a:ext cx="349250" cy="356870"/>
          </a:xfrm>
          <a:prstGeom prst="rect">
            <a:avLst/>
          </a:prstGeom>
        </p:spPr>
      </p:pic>
      <p:sp>
        <p:nvSpPr>
          <p:cNvPr id="8" name="标题 7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3496630" y="2206625"/>
            <a:ext cx="5197470" cy="624845"/>
          </a:xfrm>
        </p:spPr>
        <p:txBody>
          <a:bodyPr>
            <a:normAutofit fontScale="90000"/>
          </a:bodyPr>
          <a:p>
            <a:br>
              <a:rPr lang="zh-CN" altLang="en-US" dirty="0">
                <a:solidFill>
                  <a:schemeClr val="dk1"/>
                </a:solidFill>
                <a:latin typeface="Arial" panose="020B0604020202020204" pitchFamily="34" charset="0"/>
                <a:ea typeface="汉仪中圆 简" panose="00020600040101010101" charset="-122"/>
                <a:cs typeface="+mn-ea"/>
              </a:rPr>
            </a:br>
            <a:r>
              <a:rPr lang="zh-CN" altLang="en-US" dirty="0">
                <a:solidFill>
                  <a:schemeClr val="dk1"/>
                </a:solidFill>
                <a:ea typeface="汉仪中圆 简" panose="00020600040101010101" charset="-122"/>
                <a:cs typeface="+mn-ea"/>
                <a:sym typeface="+mn-ea"/>
              </a:rPr>
              <a:t>第三环节</a:t>
            </a:r>
            <a:endParaRPr lang="zh-CN" altLang="en-US" dirty="0">
              <a:solidFill>
                <a:schemeClr val="dk1"/>
              </a:solidFill>
              <a:ea typeface="汉仪中圆 简" panose="00020600040101010101" charset="-122"/>
              <a:cs typeface="+mn-ea"/>
              <a:sym typeface="+mn-ea"/>
            </a:endParaRPr>
          </a:p>
        </p:txBody>
      </p:sp>
      <p:sp>
        <p:nvSpPr>
          <p:cNvPr id="9" name="文本占位符 8"/>
          <p:cNvSpPr>
            <a:spLocks noGrp="1"/>
          </p:cNvSpPr>
          <p:nvPr>
            <p:ph type="body" idx="1"/>
            <p:custDataLst>
              <p:tags r:id="rId6"/>
            </p:custDataLst>
          </p:nvPr>
        </p:nvSpPr>
        <p:spPr>
          <a:xfrm>
            <a:off x="3496630" y="2900045"/>
            <a:ext cx="5197470" cy="1077985"/>
          </a:xfrm>
        </p:spPr>
        <p:txBody>
          <a:bodyPr/>
          <a:p>
            <a:pPr marL="0" lvl="1" algn="ctr"/>
            <a:r>
              <a:rPr sz="3200" b="1" dirty="0">
                <a:solidFill>
                  <a:schemeClr val="dk1"/>
                </a:solidFill>
                <a:ea typeface="汉仪中圆 简" panose="00020600040101010101" charset="-122"/>
                <a:cs typeface="+mn-ea"/>
                <a:sym typeface="+mn-ea"/>
              </a:rPr>
              <a:t>民主</a:t>
            </a:r>
            <a:r>
              <a:rPr lang="zh-CN" sz="3200" b="1" dirty="0">
                <a:solidFill>
                  <a:schemeClr val="dk1"/>
                </a:solidFill>
                <a:ea typeface="汉仪中圆 简" panose="00020600040101010101" charset="-122"/>
                <a:cs typeface="+mn-ea"/>
                <a:sym typeface="+mn-ea"/>
              </a:rPr>
              <a:t>决策</a:t>
            </a:r>
            <a:r>
              <a:rPr sz="3200" b="1" dirty="0">
                <a:solidFill>
                  <a:schemeClr val="dk1"/>
                </a:solidFill>
                <a:ea typeface="汉仪中圆 简" panose="00020600040101010101" charset="-122"/>
                <a:cs typeface="+mn-ea"/>
                <a:sym typeface="+mn-ea"/>
              </a:rPr>
              <a:t>我参与</a:t>
            </a:r>
            <a:endParaRPr lang="zh-CN" altLang="en-US" sz="3200" b="1" dirty="0">
              <a:solidFill>
                <a:schemeClr val="dk1"/>
              </a:solidFill>
              <a:latin typeface="Arial" panose="020B0604020202020204" pitchFamily="34" charset="0"/>
              <a:ea typeface="汉仪中圆 简" panose="00020600040101010101" charset="-122"/>
              <a:cs typeface="+mn-ea"/>
            </a:endParaRPr>
          </a:p>
          <a:p>
            <a:pPr marL="0" lvl="1" algn="ctr"/>
            <a:endParaRPr lang="zh-CN" altLang="en-US" sz="3200" b="1" dirty="0">
              <a:solidFill>
                <a:schemeClr val="dk1"/>
              </a:solidFill>
              <a:latin typeface="Arial" panose="020B0604020202020204" pitchFamily="34" charset="0"/>
              <a:ea typeface="汉仪中圆 简" panose="00020600040101010101" charset="-122"/>
              <a:cs typeface="+mn-ea"/>
            </a:endParaRPr>
          </a:p>
        </p:txBody>
      </p:sp>
    </p:spTree>
    <p:custDataLst>
      <p:tags r:id="rId7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6541200"/>
            <a:ext cx="12192000" cy="316800"/>
          </a:xfrm>
          <a:prstGeom prst="rect">
            <a:avLst/>
          </a:prstGeom>
        </p:spPr>
      </p:pic>
      <p:sp>
        <p:nvSpPr>
          <p:cNvPr id="11" name="矩形 10"/>
          <p:cNvSpPr/>
          <p:nvPr>
            <p:custDataLst>
              <p:tags r:id="rId3"/>
            </p:custDataLst>
          </p:nvPr>
        </p:nvSpPr>
        <p:spPr>
          <a:xfrm>
            <a:off x="0" y="4354"/>
            <a:ext cx="12192000" cy="128635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72110" y="1720215"/>
            <a:ext cx="6629400" cy="4030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1" dirty="0">
                <a:solidFill>
                  <a:schemeClr val="dk1"/>
                </a:solidFill>
                <a:latin typeface="Arial" panose="020B0604020202020204" pitchFamily="34" charset="0"/>
                <a:ea typeface="汉仪中圆 简" panose="00020600040101010101" charset="-122"/>
                <a:cs typeface="隶书" panose="02010509060101010101" pitchFamily="49" charset="-122"/>
              </a:rPr>
              <a:t>①在校园网站充分调查了解情况和征求各方意见，尤其是低收入家庭的意见;</a:t>
            </a:r>
            <a:endParaRPr lang="en-US" altLang="zh-CN" sz="3200" b="1" dirty="0">
              <a:solidFill>
                <a:schemeClr val="dk1"/>
              </a:solidFill>
              <a:latin typeface="Arial" panose="020B0604020202020204" pitchFamily="34" charset="0"/>
              <a:ea typeface="汉仪中圆 简" panose="00020600040101010101" charset="-122"/>
              <a:cs typeface="隶书" panose="02010509060101010101" pitchFamily="49" charset="-122"/>
            </a:endParaRPr>
          </a:p>
          <a:p>
            <a:r>
              <a:rPr lang="zh-CN" altLang="en-US" sz="3200" b="1" dirty="0">
                <a:solidFill>
                  <a:schemeClr val="dk1"/>
                </a:solidFill>
                <a:latin typeface="Arial" panose="020B0604020202020204" pitchFamily="34" charset="0"/>
                <a:ea typeface="汉仪中圆 简" panose="00020600040101010101" charset="-122"/>
                <a:cs typeface="隶书" panose="02010509060101010101" pitchFamily="49" charset="-122"/>
              </a:rPr>
              <a:t>②邀请专家学者进行分析论证，听取专家建议;</a:t>
            </a:r>
            <a:endParaRPr lang="en-US" altLang="zh-CN" sz="3200" b="1" dirty="0">
              <a:solidFill>
                <a:schemeClr val="dk1"/>
              </a:solidFill>
              <a:latin typeface="Arial" panose="020B0604020202020204" pitchFamily="34" charset="0"/>
              <a:ea typeface="汉仪中圆 简" panose="00020600040101010101" charset="-122"/>
              <a:cs typeface="隶书" panose="02010509060101010101" pitchFamily="49" charset="-122"/>
            </a:endParaRPr>
          </a:p>
          <a:p>
            <a:r>
              <a:rPr lang="zh-CN" altLang="en-US" sz="3200" b="1" dirty="0">
                <a:solidFill>
                  <a:schemeClr val="dk1"/>
                </a:solidFill>
                <a:latin typeface="Arial" panose="020B0604020202020204" pitchFamily="34" charset="0"/>
                <a:ea typeface="汉仪中圆 简" panose="00020600040101010101" charset="-122"/>
                <a:cs typeface="隶书" panose="02010509060101010101" pitchFamily="49" charset="-122"/>
              </a:rPr>
              <a:t>③在网上公示，集思广益;</a:t>
            </a:r>
            <a:endParaRPr lang="en-US" altLang="zh-CN" sz="3200" b="1" dirty="0">
              <a:solidFill>
                <a:schemeClr val="dk1"/>
              </a:solidFill>
              <a:latin typeface="Arial" panose="020B0604020202020204" pitchFamily="34" charset="0"/>
              <a:ea typeface="汉仪中圆 简" panose="00020600040101010101" charset="-122"/>
              <a:cs typeface="隶书" panose="02010509060101010101" pitchFamily="49" charset="-122"/>
            </a:endParaRPr>
          </a:p>
          <a:p>
            <a:r>
              <a:rPr lang="zh-CN" altLang="en-US" sz="3200" b="1" dirty="0">
                <a:solidFill>
                  <a:schemeClr val="dk1"/>
                </a:solidFill>
                <a:latin typeface="Arial" panose="020B0604020202020204" pitchFamily="34" charset="0"/>
                <a:ea typeface="汉仪中圆 简" panose="00020600040101010101" charset="-122"/>
                <a:cs typeface="隶书" panose="02010509060101010101" pitchFamily="49" charset="-122"/>
              </a:rPr>
              <a:t>④召开学生校服定价款式调整听证会，最后作出相关决策。</a:t>
            </a:r>
            <a:endParaRPr lang="zh-CN" altLang="en-US" sz="3200" b="1" dirty="0">
              <a:solidFill>
                <a:schemeClr val="dk1"/>
              </a:solidFill>
              <a:latin typeface="Arial" panose="020B0604020202020204" pitchFamily="34" charset="0"/>
              <a:ea typeface="汉仪中圆 简" panose="00020600040101010101" charset="-122"/>
              <a:cs typeface="隶书" panose="02010509060101010101" pitchFamily="49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71957" y="166125"/>
            <a:ext cx="8374251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dirty="0">
                <a:solidFill>
                  <a:schemeClr val="lt1"/>
                </a:solidFill>
                <a:latin typeface="Arial" panose="020B0604020202020204" pitchFamily="34" charset="0"/>
                <a:ea typeface="汉仪太极体简" panose="02010600000101010101" charset="-122"/>
                <a:cs typeface="隶书" panose="02010509060101010101" pitchFamily="49" charset="-122"/>
              </a:rPr>
              <a:t>三位代表计划在听证会前采取以下措施:</a:t>
            </a:r>
            <a:endParaRPr lang="zh-CN" altLang="en-US" sz="2800" dirty="0">
              <a:solidFill>
                <a:schemeClr val="lt1"/>
              </a:solidFill>
              <a:latin typeface="Arial" panose="020B0604020202020204" pitchFamily="34" charset="0"/>
              <a:ea typeface="汉仪太极体简" panose="02010600000101010101" charset="-122"/>
              <a:cs typeface="隶书" panose="02010509060101010101" pitchFamily="49" charset="-122"/>
            </a:endParaRPr>
          </a:p>
        </p:txBody>
      </p:sp>
      <p:sp>
        <p:nvSpPr>
          <p:cNvPr id="33795" name="文本框 2"/>
          <p:cNvSpPr txBox="1"/>
          <p:nvPr>
            <p:custDataLst>
              <p:tags r:id="rId4"/>
            </p:custDataLst>
          </p:nvPr>
        </p:nvSpPr>
        <p:spPr>
          <a:xfrm>
            <a:off x="7471410" y="3074035"/>
            <a:ext cx="4308475" cy="953135"/>
          </a:xfrm>
          <a:prstGeom prst="rect">
            <a:avLst/>
          </a:prstGeom>
          <a:solidFill>
            <a:schemeClr val="accent6"/>
          </a:solidFill>
          <a:ln>
            <a:solidFill>
              <a:schemeClr val="lt1">
                <a:lumMod val="9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anchor="t">
            <a:spAutoFit/>
          </a:bodyPr>
          <a:p>
            <a:r>
              <a:rPr lang="zh-CN" altLang="en-US" sz="2800" b="1" dirty="0">
                <a:solidFill>
                  <a:schemeClr val="lt1"/>
                </a:solidFill>
                <a:latin typeface="Arial" panose="020B0604020202020204" pitchFamily="34" charset="0"/>
                <a:ea typeface="汉仪中圆 简" panose="00020600040101010101" charset="-122"/>
              </a:rPr>
              <a:t>这个过程体现了参与民主生活的哪种形式？</a:t>
            </a:r>
            <a:endParaRPr lang="zh-CN" altLang="en-US" sz="2800" b="1" dirty="0">
              <a:solidFill>
                <a:schemeClr val="lt1"/>
              </a:solidFill>
              <a:latin typeface="Arial" panose="020B0604020202020204" pitchFamily="34" charset="0"/>
              <a:ea typeface="汉仪中圆 简" panose="00020600040101010101" charset="-122"/>
            </a:endParaRPr>
          </a:p>
        </p:txBody>
      </p:sp>
      <p:sp>
        <p:nvSpPr>
          <p:cNvPr id="6" name="椭圆 5"/>
          <p:cNvSpPr/>
          <p:nvPr>
            <p:custDataLst>
              <p:tags r:id="rId5"/>
            </p:custDataLst>
          </p:nvPr>
        </p:nvSpPr>
        <p:spPr>
          <a:xfrm>
            <a:off x="4512310" y="2201545"/>
            <a:ext cx="2172970" cy="554355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7" name="椭圆 6"/>
          <p:cNvSpPr/>
          <p:nvPr>
            <p:custDataLst>
              <p:tags r:id="rId6"/>
            </p:custDataLst>
          </p:nvPr>
        </p:nvSpPr>
        <p:spPr>
          <a:xfrm>
            <a:off x="1519555" y="3152140"/>
            <a:ext cx="2172970" cy="554355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8" name="椭圆 7"/>
          <p:cNvSpPr/>
          <p:nvPr>
            <p:custDataLst>
              <p:tags r:id="rId7"/>
            </p:custDataLst>
          </p:nvPr>
        </p:nvSpPr>
        <p:spPr>
          <a:xfrm>
            <a:off x="1123950" y="2201545"/>
            <a:ext cx="2172970" cy="554355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</p:spTree>
    <p:custDataLst>
      <p:tags r:id="rId8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3795" grpId="0" bldLvl="0" animBg="1"/>
      <p:bldP spid="6" grpId="0" bldLvl="0" animBg="1"/>
      <p:bldP spid="8" grpId="0" bldLvl="0" animBg="1"/>
      <p:bldP spid="7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6541200"/>
            <a:ext cx="12192000" cy="316800"/>
          </a:xfrm>
          <a:prstGeom prst="rect">
            <a:avLst/>
          </a:prstGeom>
        </p:spPr>
      </p:pic>
      <p:sp>
        <p:nvSpPr>
          <p:cNvPr id="6" name="矩形 5"/>
          <p:cNvSpPr/>
          <p:nvPr>
            <p:custDataLst>
              <p:tags r:id="rId3"/>
            </p:custDataLst>
          </p:nvPr>
        </p:nvSpPr>
        <p:spPr>
          <a:xfrm>
            <a:off x="0" y="760629"/>
            <a:ext cx="3446075" cy="533141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solidFill>
                <a:schemeClr val="lt1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742055" y="1612265"/>
            <a:ext cx="7917180" cy="2381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>
              <a:lnSpc>
                <a:spcPts val="3970"/>
              </a:lnSpc>
              <a:spcBef>
                <a:spcPts val="990"/>
              </a:spcBef>
            </a:pPr>
            <a:r>
              <a:rPr lang="en-US" altLang="zh-CN" sz="2800" b="1" dirty="0">
                <a:solidFill>
                  <a:schemeClr val="dk1"/>
                </a:solidFill>
                <a:latin typeface="Arial" panose="020B0604020202020204" pitchFamily="34" charset="0"/>
                <a:ea typeface="汉仪中圆 简" panose="00020600040101010101" charset="-122"/>
                <a:cs typeface="隶书" panose="02010509060101010101" pitchFamily="49" charset="-122"/>
                <a:sym typeface="Calibri" panose="020F0502020204030204" pitchFamily="34" charset="0"/>
              </a:rPr>
              <a:t>2.</a:t>
            </a:r>
            <a:r>
              <a:rPr lang="zh-CN" altLang="en-US" sz="3600" b="1" dirty="0">
                <a:solidFill>
                  <a:schemeClr val="dk1"/>
                </a:solidFill>
                <a:latin typeface="Arial" panose="020B0604020202020204" pitchFamily="34" charset="0"/>
                <a:ea typeface="汉仪中圆 简" panose="00020600040101010101" charset="-122"/>
                <a:cs typeface="隶书" panose="02010509060101010101" pitchFamily="49" charset="-122"/>
                <a:sym typeface="Calibri" panose="020F0502020204030204" pitchFamily="34" charset="0"/>
              </a:rPr>
              <a:t>民主决策</a:t>
            </a:r>
            <a:endParaRPr lang="zh-CN" altLang="en-US" sz="3600" b="1" dirty="0">
              <a:solidFill>
                <a:schemeClr val="dk1"/>
              </a:solidFill>
              <a:latin typeface="Arial" panose="020B0604020202020204" pitchFamily="34" charset="0"/>
              <a:ea typeface="汉仪中圆 简" panose="00020600040101010101" charset="-122"/>
              <a:cs typeface="隶书" panose="02010509060101010101" pitchFamily="49" charset="-122"/>
              <a:sym typeface="Calibri" panose="020F0502020204030204" pitchFamily="34" charset="0"/>
            </a:endParaRPr>
          </a:p>
          <a:p>
            <a:pPr indent="0">
              <a:lnSpc>
                <a:spcPts val="3970"/>
              </a:lnSpc>
              <a:spcBef>
                <a:spcPts val="990"/>
              </a:spcBef>
            </a:pPr>
            <a:r>
              <a:rPr lang="zh-CN" altLang="en-US" sz="3600" b="1" dirty="0">
                <a:solidFill>
                  <a:schemeClr val="dk1"/>
                </a:solidFill>
                <a:latin typeface="Arial" panose="020B0604020202020204" pitchFamily="34" charset="0"/>
                <a:ea typeface="汉仪中圆 简" panose="00020600040101010101" charset="-122"/>
                <a:cs typeface="隶书" panose="02010509060101010101" pitchFamily="49" charset="-122"/>
                <a:sym typeface="Calibri" panose="020F0502020204030204" pitchFamily="34" charset="0"/>
              </a:rPr>
              <a:t>（</a:t>
            </a:r>
            <a:r>
              <a:rPr lang="en-US" altLang="zh-CN" sz="3600" b="1" dirty="0">
                <a:solidFill>
                  <a:schemeClr val="dk1"/>
                </a:solidFill>
                <a:latin typeface="Arial" panose="020B0604020202020204" pitchFamily="34" charset="0"/>
                <a:ea typeface="汉仪中圆 简" panose="00020600040101010101" charset="-122"/>
                <a:cs typeface="隶书" panose="02010509060101010101" pitchFamily="49" charset="-122"/>
                <a:sym typeface="Calibri" panose="020F0502020204030204" pitchFamily="34" charset="0"/>
              </a:rPr>
              <a:t>1</a:t>
            </a:r>
            <a:r>
              <a:rPr lang="zh-CN" altLang="en-US" sz="3600" b="1" dirty="0">
                <a:solidFill>
                  <a:schemeClr val="dk1"/>
                </a:solidFill>
                <a:latin typeface="Arial" panose="020B0604020202020204" pitchFamily="34" charset="0"/>
                <a:ea typeface="汉仪中圆 简" panose="00020600040101010101" charset="-122"/>
                <a:cs typeface="隶书" panose="02010509060101010101" pitchFamily="49" charset="-122"/>
                <a:sym typeface="Calibri" panose="020F0502020204030204" pitchFamily="34" charset="0"/>
              </a:rPr>
              <a:t>）地位：</a:t>
            </a:r>
            <a:r>
              <a:rPr lang="zh-CN" altLang="en-US" sz="2800" b="1" dirty="0">
                <a:solidFill>
                  <a:schemeClr val="dk1"/>
                </a:solidFill>
                <a:latin typeface="Arial" panose="020B0604020202020204" pitchFamily="34" charset="0"/>
                <a:ea typeface="汉仪中圆 简" panose="00020600040101010101" charset="-122"/>
                <a:cs typeface="隶书" panose="02010509060101010101" pitchFamily="49" charset="-122"/>
                <a:sym typeface="Calibri" panose="020F0502020204030204" pitchFamily="34" charset="0"/>
              </a:rPr>
              <a:t>是保障人民利益得到充分实现的有效方式。</a:t>
            </a:r>
            <a:endParaRPr lang="en-US" altLang="zh-CN" sz="2800" b="1" dirty="0">
              <a:solidFill>
                <a:schemeClr val="dk1"/>
              </a:solidFill>
              <a:latin typeface="Arial" panose="020B0604020202020204" pitchFamily="34" charset="0"/>
              <a:ea typeface="汉仪中圆 简" panose="00020600040101010101" charset="-122"/>
              <a:cs typeface="隶书" panose="02010509060101010101" pitchFamily="49" charset="-122"/>
              <a:sym typeface="Calibri" panose="020F0502020204030204" pitchFamily="34" charset="0"/>
            </a:endParaRPr>
          </a:p>
          <a:p>
            <a:pPr indent="0">
              <a:lnSpc>
                <a:spcPts val="3970"/>
              </a:lnSpc>
              <a:spcBef>
                <a:spcPts val="990"/>
              </a:spcBef>
            </a:pPr>
            <a:r>
              <a:rPr lang="zh-CN" altLang="en-US" sz="2800" b="1" dirty="0">
                <a:solidFill>
                  <a:schemeClr val="dk1"/>
                </a:solidFill>
                <a:latin typeface="Arial" panose="020B0604020202020204" pitchFamily="34" charset="0"/>
                <a:ea typeface="汉仪中圆 简" panose="00020600040101010101" charset="-122"/>
                <a:cs typeface="隶书" panose="02010509060101010101" pitchFamily="49" charset="-122"/>
                <a:sym typeface="Calibri" panose="020F0502020204030204" pitchFamily="34" charset="0"/>
              </a:rPr>
              <a:t>                                           </a:t>
            </a:r>
            <a:r>
              <a:rPr lang="en-US" altLang="zh-CN" sz="2800" b="1" dirty="0">
                <a:solidFill>
                  <a:schemeClr val="dk1"/>
                </a:solidFill>
                <a:latin typeface="Arial" panose="020B0604020202020204" pitchFamily="34" charset="0"/>
                <a:ea typeface="汉仪中圆 简" panose="00020600040101010101" charset="-122"/>
                <a:cs typeface="隶书" panose="02010509060101010101" pitchFamily="49" charset="-122"/>
                <a:sym typeface="Calibri" panose="020F0502020204030204" pitchFamily="34" charset="0"/>
              </a:rPr>
              <a:t>p39</a:t>
            </a:r>
            <a:endParaRPr lang="en-US" altLang="zh-CN" sz="2800" b="1" dirty="0">
              <a:solidFill>
                <a:schemeClr val="dk1"/>
              </a:solidFill>
              <a:latin typeface="Arial" panose="020B0604020202020204" pitchFamily="34" charset="0"/>
              <a:ea typeface="汉仪中圆 简" panose="00020600040101010101" charset="-122"/>
              <a:cs typeface="隶书" panose="02010509060101010101" pitchFamily="49" charset="-122"/>
              <a:sym typeface="Calibri" panose="020F0502020204030204" pitchFamily="3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61894" y="2293850"/>
            <a:ext cx="2122286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600" b="1" dirty="0">
                <a:solidFill>
                  <a:schemeClr val="dk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太极体简" panose="02010600000101010101" charset="-122"/>
              </a:rPr>
              <a:t>二、公民参与民主生活的形式：</a:t>
            </a:r>
            <a:endParaRPr kumimoji="1" lang="zh-CN" altLang="en-US" sz="3600" b="1" dirty="0">
              <a:solidFill>
                <a:schemeClr val="dk1">
                  <a:lumMod val="85000"/>
                  <a:lumOff val="15000"/>
                </a:schemeClr>
              </a:solidFill>
              <a:latin typeface="Arial" panose="020B0604020202020204" pitchFamily="34" charset="0"/>
              <a:ea typeface="汉仪太极体简" panose="02010600000101010101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/>
          <a:srcRect t="17126" b="18285"/>
          <a:stretch>
            <a:fillRect/>
          </a:stretch>
        </p:blipFill>
        <p:spPr>
          <a:xfrm rot="20310586">
            <a:off x="8139192" y="4073555"/>
            <a:ext cx="3370916" cy="1451489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历史上的校服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16585" y="393700"/>
            <a:ext cx="10626090" cy="579183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indefinite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7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6541200"/>
            <a:ext cx="12192000" cy="31680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8687055" y="3239528"/>
            <a:ext cx="3032760" cy="52197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kumimoji="1" lang="zh-CN" altLang="en-US" sz="2800" b="1" dirty="0">
                <a:solidFill>
                  <a:schemeClr val="dk1"/>
                </a:solidFill>
                <a:latin typeface="Arial" panose="020B0604020202020204" pitchFamily="34" charset="0"/>
                <a:ea typeface="汉仪中圆 简" panose="00020600040101010101" charset="-122"/>
              </a:rPr>
              <a:t>社情民意反映制度</a:t>
            </a:r>
            <a:endParaRPr kumimoji="1" lang="zh-CN" altLang="en-US" sz="2800" b="1" dirty="0">
              <a:solidFill>
                <a:schemeClr val="dk1"/>
              </a:solidFill>
              <a:latin typeface="Arial" panose="020B0604020202020204" pitchFamily="34" charset="0"/>
              <a:ea typeface="汉仪中圆 简" panose="00020600040101010101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4"/>
            </p:custDataLst>
          </p:nvPr>
        </p:nvSpPr>
        <p:spPr>
          <a:xfrm>
            <a:off x="8809751" y="4315828"/>
            <a:ext cx="2320290" cy="52197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kumimoji="1" lang="zh-CN" altLang="en-US" sz="2800" b="1" dirty="0">
                <a:solidFill>
                  <a:schemeClr val="dk1"/>
                </a:solidFill>
                <a:latin typeface="Arial" panose="020B0604020202020204" pitchFamily="34" charset="0"/>
                <a:ea typeface="汉仪中圆 简" panose="00020600040101010101" charset="-122"/>
              </a:rPr>
              <a:t>专家咨询制度</a:t>
            </a:r>
            <a:endParaRPr kumimoji="1" lang="zh-CN" altLang="en-US" sz="2800" b="1" dirty="0">
              <a:solidFill>
                <a:schemeClr val="dk1"/>
              </a:solidFill>
              <a:latin typeface="Arial" panose="020B0604020202020204" pitchFamily="34" charset="0"/>
              <a:ea typeface="汉仪中圆 简" panose="00020600040101010101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8456222" y="5428353"/>
            <a:ext cx="3745230" cy="52197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kumimoji="1" lang="zh-CN" altLang="en-US" sz="2800" b="1" dirty="0">
                <a:solidFill>
                  <a:schemeClr val="dk1"/>
                </a:solidFill>
                <a:latin typeface="Arial" panose="020B0604020202020204" pitchFamily="34" charset="0"/>
                <a:ea typeface="汉仪中圆 简" panose="00020600040101010101" charset="-122"/>
              </a:rPr>
              <a:t>重大事项社会公示制度</a:t>
            </a:r>
            <a:endParaRPr kumimoji="1" lang="zh-CN" altLang="en-US" sz="2800" b="1" dirty="0">
              <a:solidFill>
                <a:schemeClr val="dk1"/>
              </a:solidFill>
              <a:latin typeface="Arial" panose="020B0604020202020204" pitchFamily="34" charset="0"/>
              <a:ea typeface="汉仪中圆 简" panose="00020600040101010101" charset="-122"/>
            </a:endParaRPr>
          </a:p>
        </p:txBody>
      </p:sp>
      <p:sp>
        <p:nvSpPr>
          <p:cNvPr id="7" name="文本框 6"/>
          <p:cNvSpPr txBox="1"/>
          <p:nvPr>
            <p:custDataLst>
              <p:tags r:id="rId6"/>
            </p:custDataLst>
          </p:nvPr>
        </p:nvSpPr>
        <p:spPr>
          <a:xfrm>
            <a:off x="8810198" y="2058956"/>
            <a:ext cx="2320290" cy="52197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kumimoji="1" lang="zh-CN" altLang="en-US" sz="2800" b="1" dirty="0">
                <a:solidFill>
                  <a:schemeClr val="dk1"/>
                </a:solidFill>
                <a:latin typeface="Arial" panose="020B0604020202020204" pitchFamily="34" charset="0"/>
                <a:ea typeface="汉仪中圆 简" panose="00020600040101010101" charset="-122"/>
              </a:rPr>
              <a:t>社会听证制度</a:t>
            </a:r>
            <a:endParaRPr kumimoji="1" lang="zh-CN" altLang="en-US" sz="2800" b="1" dirty="0">
              <a:solidFill>
                <a:schemeClr val="dk1"/>
              </a:solidFill>
              <a:latin typeface="Arial" panose="020B0604020202020204" pitchFamily="34" charset="0"/>
              <a:ea typeface="汉仪中圆 简" panose="00020600040101010101" charset="-122"/>
            </a:endParaRPr>
          </a:p>
        </p:txBody>
      </p:sp>
      <p:sp>
        <p:nvSpPr>
          <p:cNvPr id="11" name="矩形 10"/>
          <p:cNvSpPr/>
          <p:nvPr>
            <p:custDataLst>
              <p:tags r:id="rId7"/>
            </p:custDataLst>
          </p:nvPr>
        </p:nvSpPr>
        <p:spPr>
          <a:xfrm>
            <a:off x="0" y="17043"/>
            <a:ext cx="12192000" cy="128635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71957" y="1720311"/>
            <a:ext cx="5615555" cy="4030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1" dirty="0">
                <a:solidFill>
                  <a:schemeClr val="dk1"/>
                </a:solidFill>
                <a:latin typeface="Arial" panose="020B0604020202020204" pitchFamily="34" charset="0"/>
                <a:ea typeface="汉仪中圆 简" panose="00020600040101010101" charset="-122"/>
                <a:cs typeface="隶书" panose="02010509060101010101" pitchFamily="49" charset="-122"/>
              </a:rPr>
              <a:t>①在校园网站充分调查了解情况和征求各方意见，尤其是低收入家庭的意见;</a:t>
            </a:r>
            <a:endParaRPr lang="en-US" altLang="zh-CN" sz="3200" b="1" dirty="0">
              <a:solidFill>
                <a:schemeClr val="dk1"/>
              </a:solidFill>
              <a:latin typeface="Arial" panose="020B0604020202020204" pitchFamily="34" charset="0"/>
              <a:ea typeface="汉仪中圆 简" panose="00020600040101010101" charset="-122"/>
              <a:cs typeface="隶书" panose="02010509060101010101" pitchFamily="49" charset="-122"/>
            </a:endParaRPr>
          </a:p>
          <a:p>
            <a:r>
              <a:rPr lang="zh-CN" altLang="en-US" sz="3200" b="1" dirty="0">
                <a:solidFill>
                  <a:schemeClr val="dk1"/>
                </a:solidFill>
                <a:latin typeface="Arial" panose="020B0604020202020204" pitchFamily="34" charset="0"/>
                <a:ea typeface="汉仪中圆 简" panose="00020600040101010101" charset="-122"/>
                <a:cs typeface="隶书" panose="02010509060101010101" pitchFamily="49" charset="-122"/>
              </a:rPr>
              <a:t>②邀请专家学者进行分析论证，听取专家建议;</a:t>
            </a:r>
            <a:endParaRPr lang="en-US" altLang="zh-CN" sz="3200" b="1" dirty="0">
              <a:solidFill>
                <a:schemeClr val="dk1"/>
              </a:solidFill>
              <a:latin typeface="Arial" panose="020B0604020202020204" pitchFamily="34" charset="0"/>
              <a:ea typeface="汉仪中圆 简" panose="00020600040101010101" charset="-122"/>
              <a:cs typeface="隶书" panose="02010509060101010101" pitchFamily="49" charset="-122"/>
            </a:endParaRPr>
          </a:p>
          <a:p>
            <a:r>
              <a:rPr lang="zh-CN" altLang="en-US" sz="3200" b="1" dirty="0">
                <a:solidFill>
                  <a:schemeClr val="dk1"/>
                </a:solidFill>
                <a:latin typeface="Arial" panose="020B0604020202020204" pitchFamily="34" charset="0"/>
                <a:ea typeface="汉仪中圆 简" panose="00020600040101010101" charset="-122"/>
                <a:cs typeface="隶书" panose="02010509060101010101" pitchFamily="49" charset="-122"/>
              </a:rPr>
              <a:t>③在网上公示，集思广益;</a:t>
            </a:r>
            <a:endParaRPr lang="en-US" altLang="zh-CN" sz="3200" b="1" dirty="0">
              <a:solidFill>
                <a:schemeClr val="dk1"/>
              </a:solidFill>
              <a:latin typeface="Arial" panose="020B0604020202020204" pitchFamily="34" charset="0"/>
              <a:ea typeface="汉仪中圆 简" panose="00020600040101010101" charset="-122"/>
              <a:cs typeface="隶书" panose="02010509060101010101" pitchFamily="49" charset="-122"/>
            </a:endParaRPr>
          </a:p>
          <a:p>
            <a:r>
              <a:rPr lang="zh-CN" altLang="en-US" sz="3200" b="1" dirty="0">
                <a:solidFill>
                  <a:schemeClr val="dk1"/>
                </a:solidFill>
                <a:latin typeface="Arial" panose="020B0604020202020204" pitchFamily="34" charset="0"/>
                <a:ea typeface="汉仪中圆 简" panose="00020600040101010101" charset="-122"/>
                <a:cs typeface="隶书" panose="02010509060101010101" pitchFamily="49" charset="-122"/>
              </a:rPr>
              <a:t>④召开学生校服定价款式调整听证会，最后作出相关决策。</a:t>
            </a:r>
            <a:endParaRPr lang="zh-CN" altLang="en-US" sz="3200" b="1" dirty="0">
              <a:solidFill>
                <a:schemeClr val="dk1"/>
              </a:solidFill>
              <a:latin typeface="Arial" panose="020B0604020202020204" pitchFamily="34" charset="0"/>
              <a:ea typeface="汉仪中圆 简" panose="00020600040101010101" charset="-122"/>
              <a:cs typeface="隶书" panose="02010509060101010101" pitchFamily="49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371958" y="166125"/>
            <a:ext cx="7702660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dirty="0">
                <a:solidFill>
                  <a:schemeClr val="lt1"/>
                </a:solidFill>
                <a:latin typeface="Arial" panose="020B0604020202020204" pitchFamily="34" charset="0"/>
                <a:ea typeface="汉仪太极体简" panose="02010600000101010101" charset="-122"/>
                <a:cs typeface="隶书" panose="02010509060101010101" pitchFamily="49" charset="-122"/>
                <a:sym typeface="+mn-ea"/>
              </a:rPr>
              <a:t>三位代表计划在听证会前采取以下措施:</a:t>
            </a:r>
            <a:endParaRPr lang="zh-CN" altLang="en-US" sz="2800" dirty="0">
              <a:solidFill>
                <a:schemeClr val="lt1"/>
              </a:solidFill>
              <a:latin typeface="Arial" panose="020B0604020202020204" pitchFamily="34" charset="0"/>
              <a:ea typeface="汉仪太极体简" panose="02010600000101010101" charset="-122"/>
              <a:cs typeface="隶书" panose="02010509060101010101" pitchFamily="49" charset="-122"/>
              <a:sym typeface="+mn-ea"/>
            </a:endParaRPr>
          </a:p>
        </p:txBody>
      </p:sp>
      <p:sp>
        <p:nvSpPr>
          <p:cNvPr id="8" name="文本框 7"/>
          <p:cNvSpPr txBox="1"/>
          <p:nvPr>
            <p:custDataLst>
              <p:tags r:id="rId8"/>
            </p:custDataLst>
          </p:nvPr>
        </p:nvSpPr>
        <p:spPr>
          <a:xfrm>
            <a:off x="8223250" y="154305"/>
            <a:ext cx="3627120" cy="1076325"/>
          </a:xfrm>
          <a:prstGeom prst="rect">
            <a:avLst/>
          </a:prstGeom>
          <a:solidFill>
            <a:srgbClr val="FFFF00"/>
          </a:solidFill>
          <a:effectLst>
            <a:outerShdw blurRad="177800" dist="50800" dir="5400000" algn="ctr" rotWithShape="0">
              <a:srgbClr val="000000">
                <a:alpha val="88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kumimoji="1" lang="zh-CN" altLang="en-US" sz="3200" b="1" dirty="0">
                <a:solidFill>
                  <a:schemeClr val="dk1"/>
                </a:solidFill>
                <a:latin typeface="Arial" panose="020B0604020202020204" pitchFamily="34" charset="0"/>
                <a:ea typeface="汉仪中圆 简" panose="00020600040101010101" charset="-122"/>
              </a:rPr>
              <a:t>（</a:t>
            </a:r>
            <a:r>
              <a:rPr kumimoji="1" lang="en-US" altLang="zh-CN" sz="3200" b="1" dirty="0">
                <a:solidFill>
                  <a:schemeClr val="dk1"/>
                </a:solidFill>
                <a:latin typeface="Arial" panose="020B0604020202020204" pitchFamily="34" charset="0"/>
                <a:ea typeface="汉仪中圆 简" panose="00020600040101010101" charset="-122"/>
              </a:rPr>
              <a:t>2</a:t>
            </a:r>
            <a:r>
              <a:rPr kumimoji="1" lang="zh-CN" altLang="en-US" sz="3200" b="1" dirty="0">
                <a:solidFill>
                  <a:schemeClr val="dk1"/>
                </a:solidFill>
                <a:latin typeface="Arial" panose="020B0604020202020204" pitchFamily="34" charset="0"/>
                <a:ea typeface="汉仪中圆 简" panose="00020600040101010101" charset="-122"/>
              </a:rPr>
              <a:t>）民主决策的</a:t>
            </a:r>
            <a:endParaRPr kumimoji="1" lang="en-US" altLang="zh-CN" sz="3200" b="1" dirty="0">
              <a:solidFill>
                <a:schemeClr val="dk1"/>
              </a:solidFill>
              <a:latin typeface="Arial" panose="020B0604020202020204" pitchFamily="34" charset="0"/>
              <a:ea typeface="汉仪中圆 简" panose="00020600040101010101" charset="-122"/>
            </a:endParaRPr>
          </a:p>
          <a:p>
            <a:r>
              <a:rPr kumimoji="1" lang="zh-CN" altLang="en-US" sz="3200" b="1" dirty="0">
                <a:solidFill>
                  <a:schemeClr val="dk1"/>
                </a:solidFill>
                <a:latin typeface="Arial" panose="020B0604020202020204" pitchFamily="34" charset="0"/>
                <a:ea typeface="汉仪中圆 简" panose="00020600040101010101" charset="-122"/>
              </a:rPr>
              <a:t>制度保障：</a:t>
            </a:r>
            <a:endParaRPr kumimoji="1" lang="zh-CN" altLang="en-US" sz="3200" b="1" dirty="0">
              <a:solidFill>
                <a:schemeClr val="dk1"/>
              </a:solidFill>
              <a:latin typeface="Arial" panose="020B0604020202020204" pitchFamily="34" charset="0"/>
              <a:ea typeface="汉仪中圆 简" panose="00020600040101010101" charset="-122"/>
            </a:endParaRPr>
          </a:p>
        </p:txBody>
      </p:sp>
      <p:cxnSp>
        <p:nvCxnSpPr>
          <p:cNvPr id="14" name="直线箭头连接符 13"/>
          <p:cNvCxnSpPr/>
          <p:nvPr/>
        </p:nvCxnSpPr>
        <p:spPr>
          <a:xfrm>
            <a:off x="5796366" y="2185261"/>
            <a:ext cx="2778494" cy="124373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线箭头连接符 14"/>
          <p:cNvCxnSpPr/>
          <p:nvPr/>
        </p:nvCxnSpPr>
        <p:spPr>
          <a:xfrm>
            <a:off x="5759450" y="3429000"/>
            <a:ext cx="2696845" cy="101790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线箭头连接符 17"/>
          <p:cNvCxnSpPr/>
          <p:nvPr/>
        </p:nvCxnSpPr>
        <p:spPr>
          <a:xfrm>
            <a:off x="5759560" y="4477256"/>
            <a:ext cx="2696662" cy="107113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线箭头连接符 20"/>
          <p:cNvCxnSpPr>
            <a:endCxn id="7" idx="1"/>
          </p:cNvCxnSpPr>
          <p:nvPr/>
        </p:nvCxnSpPr>
        <p:spPr>
          <a:xfrm flipV="1">
            <a:off x="5759450" y="2319655"/>
            <a:ext cx="3050540" cy="310832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9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5" grpId="0" bldLvl="0" animBg="1"/>
      <p:bldP spid="6" grpId="0" bldLvl="0" animBg="1"/>
      <p:bldP spid="7" grpId="0" bldLvl="0" animBg="1"/>
      <p:bldP spid="8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8" name="图片 7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6541200"/>
            <a:ext cx="12192000" cy="316800"/>
          </a:xfrm>
          <a:prstGeom prst="rect">
            <a:avLst/>
          </a:prstGeom>
        </p:spPr>
      </p:pic>
      <p:graphicFrame>
        <p:nvGraphicFramePr>
          <p:cNvPr id="2" name="表格 1"/>
          <p:cNvGraphicFramePr/>
          <p:nvPr>
            <p:custDataLst>
              <p:tags r:id="rId3"/>
            </p:custDataLst>
          </p:nvPr>
        </p:nvGraphicFramePr>
        <p:xfrm>
          <a:off x="1532255" y="1083310"/>
          <a:ext cx="9126855" cy="54578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2285"/>
                <a:gridCol w="3042285"/>
                <a:gridCol w="3042285"/>
              </a:tblGrid>
              <a:tr h="5791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3200">
                          <a:latin typeface="Arial" panose="020B0604020202020204" pitchFamily="34" charset="0"/>
                          <a:ea typeface="汉仪中圆 简" panose="00020600040101010101" charset="-122"/>
                        </a:rPr>
                        <a:t>款式</a:t>
                      </a:r>
                      <a:endParaRPr lang="zh-CN" altLang="en-US" sz="3200">
                        <a:latin typeface="Arial" panose="020B0604020202020204" pitchFamily="34" charset="0"/>
                        <a:ea typeface="汉仪中圆 简" panose="0002060004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3200">
                          <a:latin typeface="Arial" panose="020B0604020202020204" pitchFamily="34" charset="0"/>
                          <a:ea typeface="汉仪中圆 简" panose="00020600040101010101" charset="-122"/>
                          <a:cs typeface="隶书" panose="02010509060101010101" pitchFamily="49" charset="-122"/>
                        </a:rPr>
                        <a:t>         </a:t>
                      </a:r>
                      <a:r>
                        <a:rPr lang="zh-CN" altLang="en-US" sz="3200">
                          <a:latin typeface="Arial" panose="020B0604020202020204" pitchFamily="34" charset="0"/>
                          <a:ea typeface="汉仪中圆 简" panose="00020600040101010101" charset="-122"/>
                          <a:cs typeface="隶书" panose="02010509060101010101" pitchFamily="49" charset="-122"/>
                        </a:rPr>
                        <a:t>面料</a:t>
                      </a:r>
                      <a:endParaRPr lang="zh-CN" altLang="en-US" sz="3200">
                        <a:latin typeface="Arial" panose="020B0604020202020204" pitchFamily="34" charset="0"/>
                        <a:ea typeface="汉仪中圆 简" panose="00020600040101010101" charset="-122"/>
                        <a:cs typeface="隶书" panose="02010509060101010101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3200">
                          <a:latin typeface="Arial" panose="020B0604020202020204" pitchFamily="34" charset="0"/>
                          <a:ea typeface="汉仪中圆 简" panose="00020600040101010101" charset="-122"/>
                          <a:cs typeface="隶书" panose="02010509060101010101" pitchFamily="49" charset="-122"/>
                        </a:rPr>
                        <a:t>           </a:t>
                      </a:r>
                      <a:r>
                        <a:rPr lang="zh-CN" altLang="en-US" sz="3200">
                          <a:latin typeface="Arial" panose="020B0604020202020204" pitchFamily="34" charset="0"/>
                          <a:ea typeface="汉仪中圆 简" panose="00020600040101010101" charset="-122"/>
                          <a:cs typeface="隶书" panose="02010509060101010101" pitchFamily="49" charset="-122"/>
                        </a:rPr>
                        <a:t>价格</a:t>
                      </a:r>
                      <a:endParaRPr lang="zh-CN" altLang="en-US" sz="3200">
                        <a:latin typeface="Arial" panose="020B0604020202020204" pitchFamily="34" charset="0"/>
                        <a:ea typeface="汉仪中圆 简" panose="00020600040101010101" charset="-122"/>
                        <a:cs typeface="隶书" panose="02010509060101010101" pitchFamily="49" charset="-122"/>
                      </a:endParaRPr>
                    </a:p>
                  </a:txBody>
                  <a:tcPr/>
                </a:tc>
              </a:tr>
              <a:tr h="106680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3200">
                          <a:latin typeface="Arial" panose="020B0604020202020204" pitchFamily="34" charset="0"/>
                          <a:ea typeface="汉仪中圆 简" panose="00020600040101010101" charset="-122"/>
                          <a:cs typeface="隶书" panose="02010509060101010101" pitchFamily="49" charset="-122"/>
                        </a:rPr>
                        <a:t>        </a:t>
                      </a:r>
                      <a:r>
                        <a:rPr lang="zh-CN" altLang="en-US" sz="3200">
                          <a:latin typeface="Arial" panose="020B0604020202020204" pitchFamily="34" charset="0"/>
                          <a:ea typeface="汉仪中圆 简" panose="00020600040101010101" charset="-122"/>
                          <a:cs typeface="隶书" panose="02010509060101010101" pitchFamily="49" charset="-122"/>
                        </a:rPr>
                        <a:t>运动款</a:t>
                      </a:r>
                      <a:endParaRPr lang="zh-CN" altLang="en-US" sz="3200">
                        <a:latin typeface="Arial" panose="020B0604020202020204" pitchFamily="34" charset="0"/>
                        <a:ea typeface="汉仪中圆 简" panose="00020600040101010101" charset="-122"/>
                        <a:cs typeface="隶书" panose="02010509060101010101" pitchFamily="49" charset="-122"/>
                      </a:endParaRPr>
                    </a:p>
                    <a:p>
                      <a:pPr>
                        <a:buNone/>
                      </a:pPr>
                      <a:r>
                        <a:rPr lang="zh-CN" altLang="en-US" sz="3200">
                          <a:latin typeface="Arial" panose="020B0604020202020204" pitchFamily="34" charset="0"/>
                          <a:ea typeface="汉仪中圆 简" panose="00020600040101010101" charset="-122"/>
                          <a:cs typeface="隶书" panose="02010509060101010101" pitchFamily="49" charset="-122"/>
                        </a:rPr>
                        <a:t>（短袖</a:t>
                      </a:r>
                      <a:r>
                        <a:rPr lang="en-US" altLang="zh-CN" sz="3200">
                          <a:latin typeface="Arial" panose="020B0604020202020204" pitchFamily="34" charset="0"/>
                          <a:ea typeface="汉仪中圆 简" panose="00020600040101010101" charset="-122"/>
                          <a:cs typeface="隶书" panose="02010509060101010101" pitchFamily="49" charset="-122"/>
                        </a:rPr>
                        <a:t>+</a:t>
                      </a:r>
                      <a:r>
                        <a:rPr lang="zh-CN" altLang="en-US" sz="3200">
                          <a:latin typeface="Arial" panose="020B0604020202020204" pitchFamily="34" charset="0"/>
                          <a:ea typeface="汉仪中圆 简" panose="00020600040101010101" charset="-122"/>
                          <a:cs typeface="隶书" panose="02010509060101010101" pitchFamily="49" charset="-122"/>
                        </a:rPr>
                        <a:t>长裤）</a:t>
                      </a:r>
                      <a:endParaRPr lang="zh-CN" altLang="en-US" sz="3200">
                        <a:latin typeface="Arial" panose="020B0604020202020204" pitchFamily="34" charset="0"/>
                        <a:ea typeface="汉仪中圆 简" panose="00020600040101010101" charset="-122"/>
                        <a:cs typeface="隶书" panose="02010509060101010101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3200">
                          <a:latin typeface="Arial" panose="020B0604020202020204" pitchFamily="34" charset="0"/>
                          <a:ea typeface="汉仪中圆 简" panose="00020600040101010101" charset="-122"/>
                          <a:cs typeface="隶书" panose="02010509060101010101" pitchFamily="49" charset="-122"/>
                        </a:rPr>
                        <a:t>   </a:t>
                      </a:r>
                      <a:r>
                        <a:rPr lang="zh-CN" altLang="en-US" sz="3200">
                          <a:latin typeface="Arial" panose="020B0604020202020204" pitchFamily="34" charset="0"/>
                          <a:ea typeface="汉仪中圆 简" panose="00020600040101010101" charset="-122"/>
                          <a:cs typeface="隶书" panose="02010509060101010101" pitchFamily="49" charset="-122"/>
                        </a:rPr>
                        <a:t>化纤</a:t>
                      </a:r>
                      <a:endParaRPr lang="zh-CN" altLang="en-US" sz="3200">
                        <a:latin typeface="Arial" panose="020B0604020202020204" pitchFamily="34" charset="0"/>
                        <a:ea typeface="汉仪中圆 简" panose="00020600040101010101" charset="-122"/>
                        <a:cs typeface="隶书" panose="02010509060101010101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3200">
                          <a:latin typeface="Arial" panose="020B0604020202020204" pitchFamily="34" charset="0"/>
                          <a:ea typeface="汉仪中圆 简" panose="00020600040101010101" charset="-122"/>
                          <a:cs typeface="隶书" panose="02010509060101010101" pitchFamily="49" charset="-122"/>
                        </a:rPr>
                        <a:t>   150</a:t>
                      </a:r>
                      <a:r>
                        <a:rPr lang="zh-CN" altLang="en-US" sz="3200">
                          <a:latin typeface="Arial" panose="020B0604020202020204" pitchFamily="34" charset="0"/>
                          <a:ea typeface="汉仪中圆 简" panose="00020600040101010101" charset="-122"/>
                          <a:cs typeface="隶书" panose="02010509060101010101" pitchFamily="49" charset="-122"/>
                        </a:rPr>
                        <a:t>元/套</a:t>
                      </a:r>
                      <a:endParaRPr lang="zh-CN" altLang="en-US" sz="3200">
                        <a:latin typeface="Arial" panose="020B0604020202020204" pitchFamily="34" charset="0"/>
                        <a:ea typeface="汉仪中圆 简" panose="00020600040101010101" charset="-122"/>
                        <a:cs typeface="隶书" panose="02010509060101010101" pitchFamily="49" charset="-122"/>
                      </a:endParaRPr>
                    </a:p>
                    <a:p>
                      <a:pPr>
                        <a:buNone/>
                      </a:pPr>
                      <a:r>
                        <a:rPr lang="zh-CN" altLang="en-US" sz="3200">
                          <a:latin typeface="Arial" panose="020B0604020202020204" pitchFamily="34" charset="0"/>
                          <a:ea typeface="汉仪中圆 简" panose="00020600040101010101" charset="-122"/>
                          <a:cs typeface="隶书" panose="02010509060101010101" pitchFamily="49" charset="-122"/>
                        </a:rPr>
                        <a:t>单件夏衣</a:t>
                      </a:r>
                      <a:r>
                        <a:rPr lang="en-US" altLang="zh-CN" sz="3200">
                          <a:latin typeface="Arial" panose="020B0604020202020204" pitchFamily="34" charset="0"/>
                          <a:ea typeface="汉仪中圆 简" panose="00020600040101010101" charset="-122"/>
                          <a:cs typeface="隶书" panose="02010509060101010101" pitchFamily="49" charset="-122"/>
                        </a:rPr>
                        <a:t>85</a:t>
                      </a:r>
                      <a:endParaRPr lang="en-US" altLang="zh-CN" sz="3200">
                        <a:latin typeface="Arial" panose="020B0604020202020204" pitchFamily="34" charset="0"/>
                        <a:ea typeface="汉仪中圆 简" panose="00020600040101010101" charset="-122"/>
                        <a:cs typeface="隶书" panose="02010509060101010101" pitchFamily="49" charset="-122"/>
                      </a:endParaRPr>
                    </a:p>
                  </a:txBody>
                  <a:tcPr/>
                </a:tc>
              </a:tr>
              <a:tr h="579120">
                <a:tc rowSpan="3">
                  <a:txBody>
                    <a:bodyPr/>
                    <a:p>
                      <a:pPr>
                        <a:buNone/>
                      </a:pPr>
                      <a:r>
                        <a:rPr lang="zh-CN" altLang="en-US" sz="3200">
                          <a:latin typeface="Arial" panose="020B0604020202020204" pitchFamily="34" charset="0"/>
                          <a:ea typeface="汉仪中圆 简" panose="00020600040101010101" charset="-122"/>
                        </a:rPr>
                        <a:t>时尚运动款</a:t>
                      </a:r>
                      <a:endParaRPr lang="zh-CN" altLang="en-US" sz="3200">
                        <a:latin typeface="Arial" panose="020B0604020202020204" pitchFamily="34" charset="0"/>
                        <a:ea typeface="汉仪中圆 简" panose="00020600040101010101" charset="-122"/>
                      </a:endParaRPr>
                    </a:p>
                    <a:p>
                      <a:pPr>
                        <a:buNone/>
                      </a:pPr>
                      <a:r>
                        <a:rPr lang="zh-CN" altLang="en-US" sz="3200">
                          <a:latin typeface="Arial" panose="020B0604020202020204" pitchFamily="34" charset="0"/>
                          <a:ea typeface="汉仪中圆 简" panose="00020600040101010101" charset="-122"/>
                        </a:rPr>
                        <a:t>（与耐克同款）</a:t>
                      </a:r>
                      <a:endParaRPr lang="zh-CN" altLang="en-US" sz="3200">
                        <a:latin typeface="Arial" panose="020B0604020202020204" pitchFamily="34" charset="0"/>
                        <a:ea typeface="汉仪中圆 简" panose="0002060004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3200">
                          <a:latin typeface="Arial" panose="020B0604020202020204" pitchFamily="34" charset="0"/>
                          <a:ea typeface="汉仪中圆 简" panose="00020600040101010101" charset="-122"/>
                        </a:rPr>
                        <a:t>普通棉</a:t>
                      </a:r>
                      <a:endParaRPr lang="zh-CN" altLang="en-US" sz="3200">
                        <a:latin typeface="Arial" panose="020B0604020202020204" pitchFamily="34" charset="0"/>
                        <a:ea typeface="汉仪中圆 简" panose="0002060004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3200">
                          <a:latin typeface="Arial" panose="020B0604020202020204" pitchFamily="34" charset="0"/>
                          <a:ea typeface="汉仪中圆 简" panose="00020600040101010101" charset="-122"/>
                          <a:cs typeface="隶书" panose="02010509060101010101" pitchFamily="49" charset="-122"/>
                        </a:rPr>
                        <a:t>200</a:t>
                      </a:r>
                      <a:r>
                        <a:rPr lang="zh-CN" altLang="en-US" sz="3200">
                          <a:latin typeface="Arial" panose="020B0604020202020204" pitchFamily="34" charset="0"/>
                          <a:ea typeface="汉仪中圆 简" panose="00020600040101010101" charset="-122"/>
                          <a:cs typeface="隶书" panose="02010509060101010101" pitchFamily="49" charset="-122"/>
                        </a:rPr>
                        <a:t>元/套</a:t>
                      </a:r>
                      <a:endParaRPr lang="zh-CN" altLang="en-US" sz="3200">
                        <a:latin typeface="Arial" panose="020B0604020202020204" pitchFamily="34" charset="0"/>
                        <a:ea typeface="汉仪中圆 简" panose="00020600040101010101" charset="-122"/>
                        <a:cs typeface="隶书" panose="02010509060101010101" pitchFamily="49" charset="-122"/>
                      </a:endParaRPr>
                    </a:p>
                  </a:txBody>
                  <a:tcPr/>
                </a:tc>
              </a:tr>
              <a:tr h="579120">
                <a:tc vMerge="1"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3200">
                          <a:latin typeface="Arial" panose="020B0604020202020204" pitchFamily="34" charset="0"/>
                          <a:ea typeface="汉仪中圆 简" panose="00020600040101010101" charset="-122"/>
                        </a:rPr>
                        <a:t>透气棉</a:t>
                      </a:r>
                      <a:endParaRPr lang="zh-CN" altLang="en-US" sz="3200">
                        <a:latin typeface="Arial" panose="020B0604020202020204" pitchFamily="34" charset="0"/>
                        <a:ea typeface="汉仪中圆 简" panose="0002060004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3200">
                          <a:latin typeface="Arial" panose="020B0604020202020204" pitchFamily="34" charset="0"/>
                          <a:ea typeface="汉仪中圆 简" panose="00020600040101010101" charset="-122"/>
                          <a:cs typeface="隶书" panose="02010509060101010101" pitchFamily="49" charset="-122"/>
                          <a:sym typeface="+mn-ea"/>
                        </a:rPr>
                        <a:t>300</a:t>
                      </a:r>
                      <a:r>
                        <a:rPr lang="zh-CN" altLang="en-US" sz="3200">
                          <a:latin typeface="Arial" panose="020B0604020202020204" pitchFamily="34" charset="0"/>
                          <a:ea typeface="汉仪中圆 简" panose="00020600040101010101" charset="-122"/>
                          <a:cs typeface="隶书" panose="02010509060101010101" pitchFamily="49" charset="-122"/>
                          <a:sym typeface="+mn-ea"/>
                        </a:rPr>
                        <a:t>元/套</a:t>
                      </a:r>
                      <a:endParaRPr lang="zh-CN" altLang="en-US" sz="3200">
                        <a:latin typeface="Arial" panose="020B0604020202020204" pitchFamily="34" charset="0"/>
                        <a:ea typeface="汉仪中圆 简" panose="00020600040101010101" charset="-122"/>
                        <a:cs typeface="隶书" panose="02010509060101010101" pitchFamily="49" charset="-122"/>
                        <a:sym typeface="+mn-ea"/>
                      </a:endParaRPr>
                    </a:p>
                  </a:txBody>
                  <a:tcPr/>
                </a:tc>
              </a:tr>
              <a:tr h="579120">
                <a:tc vMerge="1"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3200">
                          <a:latin typeface="Arial" panose="020B0604020202020204" pitchFamily="34" charset="0"/>
                          <a:ea typeface="汉仪中圆 简" panose="00020600040101010101" charset="-122"/>
                        </a:rPr>
                        <a:t>新疆棉</a:t>
                      </a:r>
                      <a:endParaRPr lang="zh-CN" altLang="en-US" sz="3200">
                        <a:latin typeface="Arial" panose="020B0604020202020204" pitchFamily="34" charset="0"/>
                        <a:ea typeface="汉仪中圆 简" panose="0002060004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3200">
                          <a:latin typeface="Arial" panose="020B0604020202020204" pitchFamily="34" charset="0"/>
                          <a:ea typeface="汉仪中圆 简" panose="00020600040101010101" charset="-122"/>
                          <a:cs typeface="隶书" panose="02010509060101010101" pitchFamily="49" charset="-122"/>
                        </a:rPr>
                        <a:t>400</a:t>
                      </a:r>
                      <a:r>
                        <a:rPr lang="zh-CN" altLang="en-US" sz="3200">
                          <a:latin typeface="Arial" panose="020B0604020202020204" pitchFamily="34" charset="0"/>
                          <a:ea typeface="汉仪中圆 简" panose="00020600040101010101" charset="-122"/>
                          <a:cs typeface="隶书" panose="02010509060101010101" pitchFamily="49" charset="-122"/>
                        </a:rPr>
                        <a:t>元</a:t>
                      </a:r>
                      <a:r>
                        <a:rPr lang="zh-CN" altLang="en-US" sz="3200">
                          <a:latin typeface="Arial" panose="020B0604020202020204" pitchFamily="34" charset="0"/>
                          <a:ea typeface="汉仪中圆 简" panose="00020600040101010101" charset="-122"/>
                          <a:cs typeface="隶书" panose="02010509060101010101" pitchFamily="49" charset="-122"/>
                          <a:sym typeface="+mn-ea"/>
                        </a:rPr>
                        <a:t>/套</a:t>
                      </a:r>
                      <a:endParaRPr lang="zh-CN" altLang="en-US" sz="3200">
                        <a:latin typeface="Arial" panose="020B0604020202020204" pitchFamily="34" charset="0"/>
                        <a:ea typeface="汉仪中圆 简" panose="00020600040101010101" charset="-122"/>
                        <a:cs typeface="隶书" panose="02010509060101010101" pitchFamily="49" charset="-122"/>
                      </a:endParaRPr>
                    </a:p>
                  </a:txBody>
                  <a:tcPr/>
                </a:tc>
              </a:tr>
              <a:tr h="579120">
                <a:tc rowSpan="3">
                  <a:txBody>
                    <a:bodyPr/>
                    <a:p>
                      <a:pPr>
                        <a:buNone/>
                      </a:pPr>
                      <a:r>
                        <a:rPr lang="zh-CN" altLang="en-US" sz="3200">
                          <a:latin typeface="Arial" panose="020B0604020202020204" pitchFamily="34" charset="0"/>
                          <a:ea typeface="汉仪中圆 简" panose="00020600040101010101" charset="-122"/>
                          <a:cs typeface="隶书" panose="02010509060101010101" pitchFamily="49" charset="-122"/>
                        </a:rPr>
                        <a:t>英伦学院风款</a:t>
                      </a:r>
                      <a:endParaRPr lang="zh-CN" altLang="en-US" sz="3200">
                        <a:latin typeface="Arial" panose="020B0604020202020204" pitchFamily="34" charset="0"/>
                        <a:ea typeface="汉仪中圆 简" panose="00020600040101010101" charset="-122"/>
                        <a:cs typeface="隶书" panose="02010509060101010101" pitchFamily="49" charset="-122"/>
                      </a:endParaRPr>
                    </a:p>
                    <a:p>
                      <a:pPr>
                        <a:buNone/>
                      </a:pPr>
                      <a:r>
                        <a:rPr lang="zh-CN" altLang="en-US" sz="3200">
                          <a:latin typeface="Arial" panose="020B0604020202020204" pitchFamily="34" charset="0"/>
                          <a:ea typeface="汉仪中圆 简" panose="00020600040101010101" charset="-122"/>
                          <a:cs typeface="隶书" panose="02010509060101010101" pitchFamily="49" charset="-122"/>
                        </a:rPr>
                        <a:t>（</a:t>
                      </a:r>
                      <a:r>
                        <a:rPr lang="zh-CN" altLang="en-US" sz="3200">
                          <a:latin typeface="Arial" panose="020B0604020202020204" pitchFamily="34" charset="0"/>
                          <a:ea typeface="汉仪中圆 简" panose="00020600040101010101" charset="-122"/>
                          <a:cs typeface="隶书" panose="02010509060101010101" pitchFamily="49" charset="-122"/>
                          <a:sym typeface="+mn-ea"/>
                        </a:rPr>
                        <a:t>男衬衫</a:t>
                      </a:r>
                      <a:r>
                        <a:rPr lang="en-US" altLang="zh-CN" sz="3200">
                          <a:latin typeface="Arial" panose="020B0604020202020204" pitchFamily="34" charset="0"/>
                          <a:ea typeface="汉仪中圆 简" panose="00020600040101010101" charset="-122"/>
                          <a:cs typeface="隶书" panose="02010509060101010101" pitchFamily="49" charset="-122"/>
                          <a:sym typeface="+mn-ea"/>
                        </a:rPr>
                        <a:t>+</a:t>
                      </a:r>
                      <a:r>
                        <a:rPr lang="zh-CN" altLang="en-US" sz="3200">
                          <a:latin typeface="Arial" panose="020B0604020202020204" pitchFamily="34" charset="0"/>
                          <a:ea typeface="汉仪中圆 简" panose="00020600040101010101" charset="-122"/>
                          <a:cs typeface="隶书" panose="02010509060101010101" pitchFamily="49" charset="-122"/>
                          <a:sym typeface="+mn-ea"/>
                        </a:rPr>
                        <a:t>长裤</a:t>
                      </a:r>
                      <a:endParaRPr lang="zh-CN" altLang="en-US" sz="3200">
                        <a:latin typeface="Arial" panose="020B0604020202020204" pitchFamily="34" charset="0"/>
                        <a:ea typeface="汉仪中圆 简" panose="00020600040101010101" charset="-122"/>
                        <a:cs typeface="隶书" panose="02010509060101010101" pitchFamily="49" charset="-122"/>
                        <a:sym typeface="+mn-ea"/>
                      </a:endParaRPr>
                    </a:p>
                    <a:p>
                      <a:pPr>
                        <a:buNone/>
                      </a:pPr>
                      <a:r>
                        <a:rPr lang="zh-CN" altLang="en-US" sz="3200">
                          <a:latin typeface="Arial" panose="020B0604020202020204" pitchFamily="34" charset="0"/>
                          <a:ea typeface="汉仪中圆 简" panose="00020600040101010101" charset="-122"/>
                          <a:cs typeface="隶书" panose="02010509060101010101" pitchFamily="49" charset="-122"/>
                          <a:sym typeface="+mn-ea"/>
                        </a:rPr>
                        <a:t> </a:t>
                      </a:r>
                      <a:r>
                        <a:rPr lang="en-US" altLang="zh-CN" sz="3200">
                          <a:latin typeface="Arial" panose="020B0604020202020204" pitchFamily="34" charset="0"/>
                          <a:ea typeface="汉仪中圆 简" panose="00020600040101010101" charset="-122"/>
                          <a:cs typeface="隶书" panose="02010509060101010101" pitchFamily="49" charset="-122"/>
                          <a:sym typeface="+mn-ea"/>
                        </a:rPr>
                        <a:t>   </a:t>
                      </a:r>
                      <a:r>
                        <a:rPr lang="zh-CN" altLang="en-US" sz="3200">
                          <a:latin typeface="Arial" panose="020B0604020202020204" pitchFamily="34" charset="0"/>
                          <a:ea typeface="汉仪中圆 简" panose="00020600040101010101" charset="-122"/>
                          <a:cs typeface="隶书" panose="02010509060101010101" pitchFamily="49" charset="-122"/>
                          <a:sym typeface="+mn-ea"/>
                        </a:rPr>
                        <a:t>女衬衫</a:t>
                      </a:r>
                      <a:r>
                        <a:rPr lang="en-US" altLang="zh-CN" sz="3200">
                          <a:latin typeface="Arial" panose="020B0604020202020204" pitchFamily="34" charset="0"/>
                          <a:ea typeface="汉仪中圆 简" panose="00020600040101010101" charset="-122"/>
                          <a:cs typeface="隶书" panose="02010509060101010101" pitchFamily="49" charset="-122"/>
                          <a:sym typeface="+mn-ea"/>
                        </a:rPr>
                        <a:t>+</a:t>
                      </a:r>
                      <a:r>
                        <a:rPr lang="zh-CN" altLang="en-US" sz="3200">
                          <a:latin typeface="Arial" panose="020B0604020202020204" pitchFamily="34" charset="0"/>
                          <a:ea typeface="汉仪中圆 简" panose="00020600040101010101" charset="-122"/>
                          <a:cs typeface="隶书" panose="02010509060101010101" pitchFamily="49" charset="-122"/>
                          <a:sym typeface="+mn-ea"/>
                        </a:rPr>
                        <a:t>半裙）</a:t>
                      </a:r>
                      <a:endParaRPr lang="zh-CN" altLang="en-US" sz="3200">
                        <a:latin typeface="Arial" panose="020B0604020202020204" pitchFamily="34" charset="0"/>
                        <a:ea typeface="汉仪中圆 简" panose="00020600040101010101" charset="-122"/>
                        <a:cs typeface="隶书" panose="02010509060101010101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3200">
                          <a:latin typeface="Arial" panose="020B0604020202020204" pitchFamily="34" charset="0"/>
                          <a:ea typeface="汉仪中圆 简" panose="00020600040101010101" charset="-122"/>
                        </a:rPr>
                        <a:t>普通棉</a:t>
                      </a:r>
                      <a:endParaRPr lang="zh-CN" altLang="en-US" sz="3200">
                        <a:latin typeface="Arial" panose="020B0604020202020204" pitchFamily="34" charset="0"/>
                        <a:ea typeface="汉仪中圆 简" panose="0002060004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3200">
                          <a:latin typeface="Arial" panose="020B0604020202020204" pitchFamily="34" charset="0"/>
                          <a:ea typeface="汉仪中圆 简" panose="00020600040101010101" charset="-122"/>
                          <a:cs typeface="隶书" panose="02010509060101010101" pitchFamily="49" charset="-122"/>
                        </a:rPr>
                        <a:t>200</a:t>
                      </a:r>
                      <a:r>
                        <a:rPr lang="zh-CN" altLang="en-US" sz="3200">
                          <a:latin typeface="Arial" panose="020B0604020202020204" pitchFamily="34" charset="0"/>
                          <a:ea typeface="汉仪中圆 简" panose="00020600040101010101" charset="-122"/>
                          <a:cs typeface="隶书" panose="02010509060101010101" pitchFamily="49" charset="-122"/>
                        </a:rPr>
                        <a:t>元/套</a:t>
                      </a:r>
                      <a:endParaRPr lang="zh-CN" altLang="en-US" sz="3200">
                        <a:latin typeface="Arial" panose="020B0604020202020204" pitchFamily="34" charset="0"/>
                        <a:ea typeface="汉仪中圆 简" panose="00020600040101010101" charset="-122"/>
                        <a:cs typeface="隶书" panose="02010509060101010101" pitchFamily="49" charset="-122"/>
                      </a:endParaRPr>
                    </a:p>
                  </a:txBody>
                  <a:tcPr/>
                </a:tc>
              </a:tr>
              <a:tr h="579120">
                <a:tc vMerge="1"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3200">
                          <a:latin typeface="Arial" panose="020B0604020202020204" pitchFamily="34" charset="0"/>
                          <a:ea typeface="汉仪中圆 简" panose="00020600040101010101" charset="-122"/>
                        </a:rPr>
                        <a:t>透气棉</a:t>
                      </a:r>
                      <a:endParaRPr lang="zh-CN" altLang="en-US" sz="3200">
                        <a:latin typeface="Arial" panose="020B0604020202020204" pitchFamily="34" charset="0"/>
                        <a:ea typeface="汉仪中圆 简" panose="0002060004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3200">
                          <a:latin typeface="Arial" panose="020B0604020202020204" pitchFamily="34" charset="0"/>
                          <a:ea typeface="汉仪中圆 简" panose="00020600040101010101" charset="-122"/>
                          <a:cs typeface="隶书" panose="02010509060101010101" pitchFamily="49" charset="-122"/>
                          <a:sym typeface="+mn-ea"/>
                        </a:rPr>
                        <a:t>300</a:t>
                      </a:r>
                      <a:r>
                        <a:rPr lang="zh-CN" altLang="en-US" sz="3200">
                          <a:latin typeface="Arial" panose="020B0604020202020204" pitchFamily="34" charset="0"/>
                          <a:ea typeface="汉仪中圆 简" panose="00020600040101010101" charset="-122"/>
                          <a:cs typeface="隶书" panose="02010509060101010101" pitchFamily="49" charset="-122"/>
                          <a:sym typeface="+mn-ea"/>
                        </a:rPr>
                        <a:t>元/套</a:t>
                      </a:r>
                      <a:endParaRPr lang="zh-CN" altLang="en-US" sz="3200">
                        <a:latin typeface="Arial" panose="020B0604020202020204" pitchFamily="34" charset="0"/>
                        <a:ea typeface="汉仪中圆 简" panose="00020600040101010101" charset="-122"/>
                        <a:cs typeface="隶书" panose="02010509060101010101" pitchFamily="49" charset="-122"/>
                        <a:sym typeface="+mn-ea"/>
                      </a:endParaRPr>
                    </a:p>
                  </a:txBody>
                  <a:tcPr/>
                </a:tc>
              </a:tr>
              <a:tr h="916305">
                <a:tc vMerge="1"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3200">
                          <a:latin typeface="Arial" panose="020B0604020202020204" pitchFamily="34" charset="0"/>
                          <a:ea typeface="汉仪中圆 简" panose="00020600040101010101" charset="-122"/>
                        </a:rPr>
                        <a:t>新疆棉</a:t>
                      </a:r>
                      <a:endParaRPr lang="zh-CN" altLang="en-US" sz="3200">
                        <a:latin typeface="Arial" panose="020B0604020202020204" pitchFamily="34" charset="0"/>
                        <a:ea typeface="汉仪中圆 简" panose="0002060004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3200">
                          <a:latin typeface="Arial" panose="020B0604020202020204" pitchFamily="34" charset="0"/>
                          <a:ea typeface="汉仪中圆 简" panose="00020600040101010101" charset="-122"/>
                          <a:cs typeface="隶书" panose="02010509060101010101" pitchFamily="49" charset="-122"/>
                        </a:rPr>
                        <a:t>400</a:t>
                      </a:r>
                      <a:r>
                        <a:rPr lang="zh-CN" altLang="en-US" sz="3200">
                          <a:latin typeface="Arial" panose="020B0604020202020204" pitchFamily="34" charset="0"/>
                          <a:ea typeface="汉仪中圆 简" panose="00020600040101010101" charset="-122"/>
                          <a:cs typeface="隶书" panose="02010509060101010101" pitchFamily="49" charset="-122"/>
                        </a:rPr>
                        <a:t>元</a:t>
                      </a:r>
                      <a:r>
                        <a:rPr lang="zh-CN" altLang="en-US" sz="3200">
                          <a:latin typeface="Arial" panose="020B0604020202020204" pitchFamily="34" charset="0"/>
                          <a:ea typeface="汉仪中圆 简" panose="00020600040101010101" charset="-122"/>
                          <a:cs typeface="隶书" panose="02010509060101010101" pitchFamily="49" charset="-122"/>
                          <a:sym typeface="+mn-ea"/>
                        </a:rPr>
                        <a:t>/套</a:t>
                      </a:r>
                      <a:endParaRPr lang="zh-CN" altLang="en-US" sz="3200">
                        <a:latin typeface="Arial" panose="020B0604020202020204" pitchFamily="34" charset="0"/>
                        <a:ea typeface="汉仪中圆 简" panose="00020600040101010101" charset="-122"/>
                        <a:cs typeface="隶书" panose="02010509060101010101" pitchFamily="49" charset="-122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文本框 2" descr="7b0a20202020227461726765744d6f64756c65223a20226b6f6e6c696e65666f6e7473220a7d0a"/>
          <p:cNvSpPr txBox="1"/>
          <p:nvPr/>
        </p:nvSpPr>
        <p:spPr>
          <a:xfrm>
            <a:off x="390525" y="133985"/>
            <a:ext cx="1025779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latin typeface="汉仪铸字美心体简" panose="00020600040101010101" charset="-122"/>
                <a:ea typeface="汉仪铸字美心体简" panose="00020600040101010101" charset="-122"/>
                <a:cs typeface="汉仪铸字美心体简" panose="00020600040101010101" charset="-122"/>
                <a:sym typeface="方正公文小标宋" panose="02000500000000000000" charset="-122"/>
              </a:rPr>
              <a:t>意见反馈给供应商后，供应商拿出了两套校服方案……</a:t>
            </a:r>
            <a:endParaRPr lang="zh-CN" altLang="en-US" sz="3200">
              <a:latin typeface="汉仪铸字美心体简" panose="00020600040101010101" charset="-122"/>
              <a:ea typeface="汉仪铸字美心体简" panose="00020600040101010101" charset="-122"/>
              <a:cs typeface="汉仪铸字美心体简" panose="00020600040101010101" charset="-122"/>
              <a:sym typeface="方正公文小标宋" panose="02000500000000000000" charset="-122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6541200"/>
            <a:ext cx="12192000" cy="3168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73" y="1312265"/>
            <a:ext cx="1585587" cy="3068405"/>
          </a:xfrm>
          <a:prstGeom prst="rect">
            <a:avLst/>
          </a:prstGeom>
        </p:spPr>
      </p:pic>
      <p:sp>
        <p:nvSpPr>
          <p:cNvPr id="8" name="矩形 7"/>
          <p:cNvSpPr/>
          <p:nvPr>
            <p:custDataLst>
              <p:tags r:id="rId5"/>
            </p:custDataLst>
          </p:nvPr>
        </p:nvSpPr>
        <p:spPr>
          <a:xfrm>
            <a:off x="0" y="-11887"/>
            <a:ext cx="12192000" cy="128635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9" name="圆角矩形标注 8"/>
          <p:cNvSpPr/>
          <p:nvPr>
            <p:custDataLst>
              <p:tags r:id="rId6"/>
            </p:custDataLst>
          </p:nvPr>
        </p:nvSpPr>
        <p:spPr>
          <a:xfrm>
            <a:off x="2864130" y="2282350"/>
            <a:ext cx="7687159" cy="911927"/>
          </a:xfrm>
          <a:prstGeom prst="wedgeRoundRectCallout">
            <a:avLst>
              <a:gd name="adj1" fmla="val -47029"/>
              <a:gd name="adj2" fmla="val 75000"/>
              <a:gd name="adj3" fmla="val 16667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355600" dist="50800" dir="5400000" sx="81000" sy="81000" algn="ctr" rotWithShape="0">
              <a:srgbClr val="000000">
                <a:alpha val="8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zh-CN" altLang="en-US" sz="2800" b="1" dirty="0">
                <a:solidFill>
                  <a:schemeClr val="lt1"/>
                </a:solidFill>
                <a:latin typeface="Arial" panose="020B0604020202020204" pitchFamily="34" charset="0"/>
                <a:ea typeface="汉仪中圆 简" panose="00020600040101010101" charset="-122"/>
              </a:rPr>
              <a:t>校服定价款式调整听证会，需要哪些人参与呢？</a:t>
            </a:r>
            <a:endParaRPr kumimoji="1" lang="zh-CN" altLang="en-US" sz="2800" b="1" dirty="0">
              <a:solidFill>
                <a:schemeClr val="lt1"/>
              </a:solidFill>
              <a:latin typeface="Arial" panose="020B0604020202020204" pitchFamily="34" charset="0"/>
              <a:ea typeface="汉仪中圆 简" panose="00020600040101010101" charset="-122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2394756" y="251187"/>
            <a:ext cx="1249197" cy="1651073"/>
            <a:chOff x="2836189" y="261347"/>
            <a:chExt cx="1249197" cy="1651073"/>
          </a:xfrm>
          <a:effectLst>
            <a:outerShdw blurRad="228600" dist="50800" dir="5400000" sx="98000" sy="98000" algn="ctr" rotWithShape="0">
              <a:srgbClr val="000000">
                <a:alpha val="93000"/>
              </a:srgbClr>
            </a:outerShdw>
          </a:effectLst>
        </p:grpSpPr>
        <p:pic>
          <p:nvPicPr>
            <p:cNvPr id="13" name="图片 12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l="5294" t="2696" r="3104" b="6781"/>
            <a:stretch>
              <a:fillRect/>
            </a:stretch>
          </p:blipFill>
          <p:spPr>
            <a:xfrm>
              <a:off x="2836189" y="261347"/>
              <a:ext cx="1249197" cy="1651073"/>
            </a:xfrm>
            <a:prstGeom prst="rect">
              <a:avLst/>
            </a:prstGeom>
          </p:spPr>
        </p:pic>
        <p:sp>
          <p:nvSpPr>
            <p:cNvPr id="14" name="文本框 13"/>
            <p:cNvSpPr txBox="1"/>
            <p:nvPr>
              <p:custDataLst>
                <p:tags r:id="rId9"/>
              </p:custDataLst>
            </p:nvPr>
          </p:nvSpPr>
          <p:spPr>
            <a:xfrm>
              <a:off x="2908392" y="446627"/>
              <a:ext cx="1099820" cy="3683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b="1" dirty="0">
                  <a:solidFill>
                    <a:schemeClr val="dk1"/>
                  </a:solidFill>
                  <a:latin typeface="Arial" panose="020B0604020202020204" pitchFamily="34" charset="0"/>
                  <a:ea typeface="汉仪太极体简" panose="02010600000101010101" charset="-122"/>
                </a:rPr>
                <a:t>学生代表</a:t>
              </a:r>
              <a:endParaRPr kumimoji="1" lang="zh-CN" altLang="en-US" b="1" dirty="0">
                <a:solidFill>
                  <a:schemeClr val="dk1"/>
                </a:solidFill>
                <a:latin typeface="Arial" panose="020B0604020202020204" pitchFamily="34" charset="0"/>
                <a:ea typeface="汉仪太极体简" panose="02010600000101010101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5842343" y="371939"/>
            <a:ext cx="1249197" cy="1651073"/>
            <a:chOff x="2836189" y="261347"/>
            <a:chExt cx="1249197" cy="1651073"/>
          </a:xfrm>
          <a:effectLst>
            <a:outerShdw blurRad="228600" dist="50800" dir="5400000" sx="98000" sy="98000" algn="ctr" rotWithShape="0">
              <a:srgbClr val="000000">
                <a:alpha val="93000"/>
              </a:srgbClr>
            </a:outerShdw>
          </a:effectLst>
        </p:grpSpPr>
        <p:pic>
          <p:nvPicPr>
            <p:cNvPr id="17" name="图片 16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l="5294" t="2696" r="3104" b="6781"/>
            <a:stretch>
              <a:fillRect/>
            </a:stretch>
          </p:blipFill>
          <p:spPr>
            <a:xfrm>
              <a:off x="2836189" y="261347"/>
              <a:ext cx="1249197" cy="1651073"/>
            </a:xfrm>
            <a:prstGeom prst="rect">
              <a:avLst/>
            </a:prstGeom>
          </p:spPr>
        </p:pic>
        <p:sp>
          <p:nvSpPr>
            <p:cNvPr id="18" name="文本框 17"/>
            <p:cNvSpPr txBox="1"/>
            <p:nvPr>
              <p:custDataLst>
                <p:tags r:id="rId11"/>
              </p:custDataLst>
            </p:nvPr>
          </p:nvSpPr>
          <p:spPr>
            <a:xfrm>
              <a:off x="2908392" y="446627"/>
              <a:ext cx="1099820" cy="3683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b="1" dirty="0">
                  <a:solidFill>
                    <a:schemeClr val="dk1"/>
                  </a:solidFill>
                  <a:latin typeface="Arial" panose="020B0604020202020204" pitchFamily="34" charset="0"/>
                  <a:ea typeface="汉仪太极体简" panose="02010600000101010101" charset="-122"/>
                </a:rPr>
                <a:t>校方代表</a:t>
              </a:r>
              <a:endParaRPr kumimoji="1" lang="zh-CN" altLang="en-US" b="1" dirty="0">
                <a:solidFill>
                  <a:schemeClr val="dk1"/>
                </a:solidFill>
                <a:latin typeface="Arial" panose="020B0604020202020204" pitchFamily="34" charset="0"/>
                <a:ea typeface="汉仪太极体简" panose="02010600000101010101" charset="-122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4052215" y="372256"/>
            <a:ext cx="1249197" cy="1651073"/>
            <a:chOff x="2836189" y="261347"/>
            <a:chExt cx="1249197" cy="1651073"/>
          </a:xfrm>
          <a:effectLst>
            <a:outerShdw blurRad="228600" dist="50800" dir="5400000" sx="98000" sy="98000" algn="ctr" rotWithShape="0">
              <a:srgbClr val="000000">
                <a:alpha val="93000"/>
              </a:srgbClr>
            </a:outerShdw>
          </a:effectLst>
        </p:grpSpPr>
        <p:pic>
          <p:nvPicPr>
            <p:cNvPr id="20" name="图片 19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l="5294" t="2696" r="3104" b="6781"/>
            <a:stretch>
              <a:fillRect/>
            </a:stretch>
          </p:blipFill>
          <p:spPr>
            <a:xfrm>
              <a:off x="2836189" y="261347"/>
              <a:ext cx="1249197" cy="1651073"/>
            </a:xfrm>
            <a:prstGeom prst="rect">
              <a:avLst/>
            </a:prstGeom>
          </p:spPr>
        </p:pic>
        <p:sp>
          <p:nvSpPr>
            <p:cNvPr id="21" name="文本框 20"/>
            <p:cNvSpPr txBox="1"/>
            <p:nvPr>
              <p:custDataLst>
                <p:tags r:id="rId13"/>
              </p:custDataLst>
            </p:nvPr>
          </p:nvSpPr>
          <p:spPr>
            <a:xfrm>
              <a:off x="2908392" y="446627"/>
              <a:ext cx="1099820" cy="3683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b="1" dirty="0">
                  <a:solidFill>
                    <a:schemeClr val="dk1"/>
                  </a:solidFill>
                  <a:latin typeface="Arial" panose="020B0604020202020204" pitchFamily="34" charset="0"/>
                  <a:ea typeface="汉仪太极体简" panose="02010600000101010101" charset="-122"/>
                </a:rPr>
                <a:t>家长代表</a:t>
              </a:r>
              <a:endParaRPr kumimoji="1" lang="zh-CN" altLang="en-US" b="1" dirty="0">
                <a:solidFill>
                  <a:schemeClr val="dk1"/>
                </a:solidFill>
                <a:latin typeface="Arial" panose="020B0604020202020204" pitchFamily="34" charset="0"/>
                <a:ea typeface="汉仪太极体简" panose="02010600000101010101" charset="-122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7633387" y="371939"/>
            <a:ext cx="1480343" cy="1651073"/>
            <a:chOff x="2836189" y="261347"/>
            <a:chExt cx="1249197" cy="1651073"/>
          </a:xfrm>
          <a:effectLst>
            <a:outerShdw blurRad="228600" dist="50800" dir="5400000" sx="98000" sy="98000" algn="ctr" rotWithShape="0">
              <a:srgbClr val="000000">
                <a:alpha val="93000"/>
              </a:srgbClr>
            </a:outerShdw>
          </a:effectLst>
        </p:grpSpPr>
        <p:pic>
          <p:nvPicPr>
            <p:cNvPr id="23" name="图片 22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l="5294" t="2696" r="3104" b="6781"/>
            <a:stretch>
              <a:fillRect/>
            </a:stretch>
          </p:blipFill>
          <p:spPr>
            <a:xfrm>
              <a:off x="2836189" y="261347"/>
              <a:ext cx="1249197" cy="1651073"/>
            </a:xfrm>
            <a:prstGeom prst="rect">
              <a:avLst/>
            </a:prstGeom>
          </p:spPr>
        </p:pic>
        <p:sp>
          <p:nvSpPr>
            <p:cNvPr id="24" name="文本框 23"/>
            <p:cNvSpPr txBox="1"/>
            <p:nvPr>
              <p:custDataLst>
                <p:tags r:id="rId15"/>
              </p:custDataLst>
            </p:nvPr>
          </p:nvSpPr>
          <p:spPr>
            <a:xfrm>
              <a:off x="2908392" y="446627"/>
              <a:ext cx="1121532" cy="3683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b="1" dirty="0">
                  <a:solidFill>
                    <a:schemeClr val="dk1"/>
                  </a:solidFill>
                  <a:latin typeface="Arial" panose="020B0604020202020204" pitchFamily="34" charset="0"/>
                  <a:ea typeface="汉仪太极体简" panose="02010600000101010101" charset="-122"/>
                </a:rPr>
                <a:t>供应商代表</a:t>
              </a:r>
              <a:endParaRPr kumimoji="1" lang="zh-CN" altLang="en-US" b="1" dirty="0">
                <a:solidFill>
                  <a:schemeClr val="dk1"/>
                </a:solidFill>
                <a:latin typeface="Arial" panose="020B0604020202020204" pitchFamily="34" charset="0"/>
                <a:ea typeface="汉仪太极体简" panose="02010600000101010101" charset="-122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9553146" y="101420"/>
            <a:ext cx="1486179" cy="1651073"/>
            <a:chOff x="2882625" y="296272"/>
            <a:chExt cx="1249197" cy="1651073"/>
          </a:xfrm>
          <a:effectLst>
            <a:outerShdw blurRad="228600" dist="50800" dir="5400000" sx="98000" sy="98000" algn="ctr" rotWithShape="0">
              <a:srgbClr val="000000">
                <a:alpha val="93000"/>
              </a:srgbClr>
            </a:outerShdw>
          </a:effectLst>
        </p:grpSpPr>
        <p:pic>
          <p:nvPicPr>
            <p:cNvPr id="26" name="图片 25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l="5294" t="2696" r="3104" b="6781"/>
            <a:stretch>
              <a:fillRect/>
            </a:stretch>
          </p:blipFill>
          <p:spPr>
            <a:xfrm>
              <a:off x="2882625" y="296272"/>
              <a:ext cx="1249197" cy="1651073"/>
            </a:xfrm>
            <a:prstGeom prst="rect">
              <a:avLst/>
            </a:prstGeom>
          </p:spPr>
        </p:pic>
        <p:sp>
          <p:nvSpPr>
            <p:cNvPr id="27" name="文本框 26"/>
            <p:cNvSpPr txBox="1"/>
            <p:nvPr>
              <p:custDataLst>
                <p:tags r:id="rId17"/>
              </p:custDataLst>
            </p:nvPr>
          </p:nvSpPr>
          <p:spPr>
            <a:xfrm>
              <a:off x="2908392" y="446627"/>
              <a:ext cx="1117128" cy="3683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b="1" dirty="0">
                  <a:solidFill>
                    <a:schemeClr val="dk1"/>
                  </a:solidFill>
                  <a:latin typeface="Arial" panose="020B0604020202020204" pitchFamily="34" charset="0"/>
                  <a:ea typeface="汉仪太极体简" panose="02010600000101010101" charset="-122"/>
                </a:rPr>
                <a:t>工商局代表</a:t>
              </a:r>
              <a:endParaRPr kumimoji="1" lang="zh-CN" altLang="en-US" b="1" dirty="0">
                <a:solidFill>
                  <a:schemeClr val="dk1"/>
                </a:solidFill>
                <a:latin typeface="Arial" panose="020B0604020202020204" pitchFamily="34" charset="0"/>
                <a:ea typeface="汉仪太极体简" panose="02010600000101010101" charset="-122"/>
              </a:endParaRPr>
            </a:p>
          </p:txBody>
        </p:sp>
      </p:grpSp>
      <p:sp>
        <p:nvSpPr>
          <p:cNvPr id="10" name="圆角矩形标注 9"/>
          <p:cNvSpPr/>
          <p:nvPr>
            <p:custDataLst>
              <p:tags r:id="rId18"/>
            </p:custDataLst>
          </p:nvPr>
        </p:nvSpPr>
        <p:spPr>
          <a:xfrm>
            <a:off x="2864130" y="3468768"/>
            <a:ext cx="7687159" cy="911927"/>
          </a:xfrm>
          <a:prstGeom prst="wedgeRoundRectCallout">
            <a:avLst>
              <a:gd name="adj1" fmla="val -47029"/>
              <a:gd name="adj2" fmla="val 75000"/>
              <a:gd name="adj3" fmla="val 16667"/>
            </a:avLst>
          </a:prstGeom>
          <a:solidFill>
            <a:schemeClr val="accent1"/>
          </a:solidFill>
          <a:ln>
            <a:solidFill>
              <a:schemeClr val="accent1">
                <a:shade val="50000"/>
              </a:schemeClr>
            </a:solidFill>
          </a:ln>
          <a:effectLst>
            <a:outerShdw blurRad="355600" dist="50800" dir="5400000" sx="81000" sy="81000" algn="ctr" rotWithShape="0">
              <a:srgbClr val="000000">
                <a:alpha val="8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r>
              <a:rPr kumimoji="1" lang="zh-CN" altLang="en-US" sz="2800" dirty="0">
                <a:solidFill>
                  <a:schemeClr val="dk1"/>
                </a:solidFill>
                <a:latin typeface="Arial" panose="020B0604020202020204" pitchFamily="34" charset="0"/>
                <a:ea typeface="汉仪太极体简" panose="02010600000101010101" charset="-122"/>
              </a:rPr>
              <a:t>举行这样的听证会对决策有何意义呢？</a:t>
            </a:r>
            <a:endParaRPr kumimoji="1" lang="zh-CN" altLang="en-US" sz="2800" dirty="0">
              <a:solidFill>
                <a:schemeClr val="dk1"/>
              </a:solidFill>
              <a:latin typeface="Arial" panose="020B0604020202020204" pitchFamily="34" charset="0"/>
              <a:ea typeface="汉仪太极体简" panose="02010600000101010101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19"/>
            </p:custDataLst>
          </p:nvPr>
        </p:nvSpPr>
        <p:spPr>
          <a:xfrm>
            <a:off x="2673670" y="4671457"/>
            <a:ext cx="750570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kumimoji="1" lang="zh-CN" altLang="en-US" sz="2800" b="1" dirty="0">
                <a:solidFill>
                  <a:schemeClr val="dk1"/>
                </a:solidFill>
                <a:latin typeface="Arial" panose="020B0604020202020204" pitchFamily="34" charset="0"/>
                <a:ea typeface="汉仪中圆 简" panose="00020600040101010101" charset="-122"/>
                <a:cs typeface="隶书" panose="02010509060101010101" pitchFamily="49" charset="-122"/>
              </a:rPr>
              <a:t>  有利于保障</a:t>
            </a:r>
            <a:r>
              <a:rPr kumimoji="1" lang="zh-CN" sz="2800" b="1" dirty="0">
                <a:solidFill>
                  <a:srgbClr val="FF0000"/>
                </a:solidFill>
                <a:latin typeface="Arial" panose="020B0604020202020204" pitchFamily="34" charset="0"/>
                <a:ea typeface="汉仪中圆 简" panose="00020600040101010101" charset="-122"/>
                <a:cs typeface="隶书" panose="02010509060101010101" pitchFamily="49" charset="-122"/>
              </a:rPr>
              <a:t>人民</a:t>
            </a:r>
            <a:r>
              <a:rPr kumimoji="1" lang="zh-CN" sz="2800" b="1" dirty="0">
                <a:solidFill>
                  <a:schemeClr val="dk1"/>
                </a:solidFill>
                <a:latin typeface="Arial" panose="020B0604020202020204" pitchFamily="34" charset="0"/>
                <a:ea typeface="汉仪中圆 简" panose="00020600040101010101" charset="-122"/>
                <a:cs typeface="隶书" panose="02010509060101010101" pitchFamily="49" charset="-122"/>
              </a:rPr>
              <a:t>利益，激发公民参与的</a:t>
            </a:r>
            <a:r>
              <a:rPr kumimoji="1" lang="zh-CN" sz="2800" b="1" dirty="0">
                <a:solidFill>
                  <a:schemeClr val="dk1"/>
                </a:solidFill>
                <a:latin typeface="Arial" panose="020B0604020202020204" pitchFamily="34" charset="0"/>
                <a:ea typeface="汉仪中圆 简" panose="00020600040101010101" charset="-122"/>
                <a:cs typeface="隶书" panose="02010509060101010101" pitchFamily="49" charset="-122"/>
              </a:rPr>
              <a:t>热情；</a:t>
            </a:r>
            <a:endParaRPr kumimoji="1" lang="zh-CN" sz="2800" b="1" dirty="0">
              <a:solidFill>
                <a:schemeClr val="dk1"/>
              </a:solidFill>
              <a:latin typeface="Arial" panose="020B0604020202020204" pitchFamily="34" charset="0"/>
              <a:ea typeface="汉仪中圆 简" panose="00020600040101010101" charset="-122"/>
              <a:cs typeface="隶书" panose="02010509060101010101" pitchFamily="49" charset="-122"/>
            </a:endParaRPr>
          </a:p>
        </p:txBody>
      </p:sp>
      <p:sp>
        <p:nvSpPr>
          <p:cNvPr id="12" name="文本框 11"/>
          <p:cNvSpPr txBox="1"/>
          <p:nvPr>
            <p:custDataLst>
              <p:tags r:id="rId20"/>
            </p:custDataLst>
          </p:nvPr>
        </p:nvSpPr>
        <p:spPr>
          <a:xfrm>
            <a:off x="2770825" y="5097542"/>
            <a:ext cx="608076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kumimoji="1" lang="zh-CN" altLang="en-US" sz="2800" b="1" dirty="0">
                <a:solidFill>
                  <a:schemeClr val="dk1"/>
                </a:solidFill>
                <a:latin typeface="Arial" panose="020B0604020202020204" pitchFamily="34" charset="0"/>
                <a:ea typeface="汉仪中圆 简" panose="00020600040101010101" charset="-122"/>
                <a:cs typeface="隶书" panose="02010509060101010101" pitchFamily="49" charset="-122"/>
              </a:rPr>
              <a:t>  </a:t>
            </a:r>
            <a:r>
              <a:rPr kumimoji="1" lang="zh-CN" altLang="en-US" sz="2800" b="1" dirty="0">
                <a:solidFill>
                  <a:schemeClr val="dk1"/>
                </a:solidFill>
                <a:latin typeface="Arial" panose="020B0604020202020204" pitchFamily="34" charset="0"/>
                <a:ea typeface="汉仪中圆 简" panose="00020600040101010101" charset="-122"/>
                <a:cs typeface="隶书" panose="02010509060101010101" pitchFamily="49" charset="-122"/>
                <a:sym typeface="+mn-ea"/>
              </a:rPr>
              <a:t>有利于</a:t>
            </a:r>
            <a:r>
              <a:rPr kumimoji="1" lang="zh-CN" alt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汉仪中圆 简" panose="00020600040101010101" charset="-122"/>
                <a:cs typeface="隶书" panose="02010509060101010101" pitchFamily="49" charset="-122"/>
                <a:sym typeface="+mn-ea"/>
              </a:rPr>
              <a:t>决策方</a:t>
            </a:r>
            <a:r>
              <a:rPr kumimoji="1" lang="zh-CN" sz="2800" b="1" dirty="0">
                <a:solidFill>
                  <a:schemeClr val="dk1"/>
                </a:solidFill>
                <a:latin typeface="Arial" panose="020B0604020202020204" pitchFamily="34" charset="0"/>
                <a:ea typeface="汉仪中圆 简" panose="00020600040101010101" charset="-122"/>
                <a:cs typeface="隶书" panose="02010509060101010101" pitchFamily="49" charset="-122"/>
              </a:rPr>
              <a:t>集中民智，科学</a:t>
            </a:r>
            <a:r>
              <a:rPr kumimoji="1" lang="zh-CN" sz="2800" b="1" dirty="0">
                <a:solidFill>
                  <a:schemeClr val="dk1"/>
                </a:solidFill>
                <a:latin typeface="Arial" panose="020B0604020202020204" pitchFamily="34" charset="0"/>
                <a:ea typeface="汉仪中圆 简" panose="00020600040101010101" charset="-122"/>
                <a:cs typeface="隶书" panose="02010509060101010101" pitchFamily="49" charset="-122"/>
              </a:rPr>
              <a:t>决策；</a:t>
            </a:r>
            <a:endParaRPr kumimoji="1" lang="zh-CN" sz="2800" b="1" dirty="0">
              <a:solidFill>
                <a:schemeClr val="dk1"/>
              </a:solidFill>
              <a:latin typeface="Arial" panose="020B0604020202020204" pitchFamily="34" charset="0"/>
              <a:ea typeface="汉仪中圆 简" panose="00020600040101010101" charset="-122"/>
              <a:cs typeface="隶书" panose="02010509060101010101" pitchFamily="49" charset="-122"/>
            </a:endParaRPr>
          </a:p>
        </p:txBody>
      </p:sp>
      <p:sp>
        <p:nvSpPr>
          <p:cNvPr id="34" name="文本框 33"/>
          <p:cNvSpPr txBox="1"/>
          <p:nvPr>
            <p:custDataLst>
              <p:tags r:id="rId21"/>
            </p:custDataLst>
          </p:nvPr>
        </p:nvSpPr>
        <p:spPr>
          <a:xfrm>
            <a:off x="3145475" y="5484257"/>
            <a:ext cx="445770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kumimoji="1" lang="zh-CN" sz="2800" b="1" dirty="0">
                <a:solidFill>
                  <a:schemeClr val="dk1"/>
                </a:solidFill>
                <a:latin typeface="Arial" panose="020B0604020202020204" pitchFamily="34" charset="0"/>
                <a:ea typeface="汉仪中圆 简" panose="00020600040101010101" charset="-122"/>
              </a:rPr>
              <a:t>有利于促进</a:t>
            </a:r>
            <a:r>
              <a:rPr kumimoji="1" lang="zh-CN" sz="2800" b="1" dirty="0">
                <a:solidFill>
                  <a:srgbClr val="FF0000"/>
                </a:solidFill>
                <a:latin typeface="Arial" panose="020B0604020202020204" pitchFamily="34" charset="0"/>
                <a:ea typeface="汉仪中圆 简" panose="00020600040101010101" charset="-122"/>
              </a:rPr>
              <a:t>国家</a:t>
            </a:r>
            <a:r>
              <a:rPr kumimoji="1" lang="zh-CN" sz="2800" b="1" dirty="0">
                <a:solidFill>
                  <a:schemeClr val="dk1"/>
                </a:solidFill>
                <a:latin typeface="Arial" panose="020B0604020202020204" pitchFamily="34" charset="0"/>
                <a:ea typeface="汉仪中圆 简" panose="00020600040101010101" charset="-122"/>
              </a:rPr>
              <a:t>民主</a:t>
            </a:r>
            <a:r>
              <a:rPr kumimoji="1" lang="zh-CN" sz="2800" b="1" dirty="0">
                <a:solidFill>
                  <a:schemeClr val="dk1"/>
                </a:solidFill>
                <a:latin typeface="Arial" panose="020B0604020202020204" pitchFamily="34" charset="0"/>
                <a:ea typeface="汉仪中圆 简" panose="00020600040101010101" charset="-122"/>
              </a:rPr>
              <a:t>建设；</a:t>
            </a:r>
            <a:endParaRPr kumimoji="1" lang="zh-CN" sz="2800" b="1" dirty="0">
              <a:solidFill>
                <a:schemeClr val="dk1"/>
              </a:solidFill>
              <a:latin typeface="Arial" panose="020B0604020202020204" pitchFamily="34" charset="0"/>
              <a:ea typeface="汉仪中圆 简" panose="00020600040101010101" charset="-122"/>
            </a:endParaRPr>
          </a:p>
        </p:txBody>
      </p:sp>
      <p:sp>
        <p:nvSpPr>
          <p:cNvPr id="7" name="文本框 6"/>
          <p:cNvSpPr txBox="1"/>
          <p:nvPr>
            <p:custDataLst>
              <p:tags r:id="rId22"/>
            </p:custDataLst>
          </p:nvPr>
        </p:nvSpPr>
        <p:spPr>
          <a:xfrm>
            <a:off x="3250885" y="5947172"/>
            <a:ext cx="659511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kumimoji="1" lang="zh-CN" sz="2800" b="1" dirty="0">
                <a:solidFill>
                  <a:schemeClr val="dk1"/>
                </a:solidFill>
                <a:latin typeface="Arial" panose="020B0604020202020204" pitchFamily="34" charset="0"/>
                <a:ea typeface="汉仪中圆 简" panose="00020600040101010101" charset="-122"/>
              </a:rPr>
              <a:t>有利于营造民主氛围，促进</a:t>
            </a:r>
            <a:r>
              <a:rPr kumimoji="1" lang="zh-CN" sz="2800" b="1" dirty="0">
                <a:solidFill>
                  <a:srgbClr val="FF0000"/>
                </a:solidFill>
                <a:latin typeface="Arial" panose="020B0604020202020204" pitchFamily="34" charset="0"/>
                <a:ea typeface="汉仪中圆 简" panose="00020600040101010101" charset="-122"/>
              </a:rPr>
              <a:t>社会</a:t>
            </a:r>
            <a:r>
              <a:rPr kumimoji="1" lang="zh-CN" sz="2800" b="1" dirty="0">
                <a:solidFill>
                  <a:schemeClr val="dk1"/>
                </a:solidFill>
                <a:latin typeface="Arial" panose="020B0604020202020204" pitchFamily="34" charset="0"/>
                <a:ea typeface="汉仪中圆 简" panose="00020600040101010101" charset="-122"/>
              </a:rPr>
              <a:t>和谐</a:t>
            </a:r>
            <a:r>
              <a:rPr kumimoji="1" lang="zh-CN" sz="2800" b="1" dirty="0">
                <a:solidFill>
                  <a:schemeClr val="dk1"/>
                </a:solidFill>
                <a:latin typeface="Arial" panose="020B0604020202020204" pitchFamily="34" charset="0"/>
                <a:ea typeface="汉仪中圆 简" panose="00020600040101010101" charset="-122"/>
              </a:rPr>
              <a:t>等。</a:t>
            </a:r>
            <a:endParaRPr kumimoji="1" lang="zh-CN" sz="2800" b="1" dirty="0">
              <a:solidFill>
                <a:schemeClr val="dk1"/>
              </a:solidFill>
              <a:latin typeface="Arial" panose="020B0604020202020204" pitchFamily="34" charset="0"/>
              <a:ea typeface="汉仪中圆 简" panose="00020600040101010101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323215" y="4671695"/>
            <a:ext cx="2540000" cy="1568450"/>
          </a:xfrm>
          <a:prstGeom prst="rect">
            <a:avLst/>
          </a:prstGeom>
          <a:solidFill>
            <a:srgbClr val="FFFF00"/>
          </a:solidFill>
          <a:effectLst>
            <a:outerShdw blurRad="177800" dist="50800" dir="5400000" algn="ctr" rotWithShape="0">
              <a:srgbClr val="000000">
                <a:alpha val="88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kumimoji="1" lang="zh-CN" altLang="en-US" sz="3200" b="1" dirty="0">
                <a:solidFill>
                  <a:schemeClr val="dk1"/>
                </a:solidFill>
                <a:latin typeface="Arial" panose="020B0604020202020204" pitchFamily="34" charset="0"/>
                <a:ea typeface="汉仪中圆 简" panose="00020600040101010101" charset="-122"/>
                <a:sym typeface="+mn-ea"/>
              </a:rPr>
              <a:t>（</a:t>
            </a:r>
            <a:r>
              <a:rPr kumimoji="1" lang="en-US" altLang="zh-CN" sz="3200" b="1" dirty="0">
                <a:solidFill>
                  <a:schemeClr val="dk1"/>
                </a:solidFill>
                <a:latin typeface="Arial" panose="020B0604020202020204" pitchFamily="34" charset="0"/>
                <a:ea typeface="汉仪中圆 简" panose="00020600040101010101" charset="-122"/>
                <a:sym typeface="+mn-ea"/>
              </a:rPr>
              <a:t>3</a:t>
            </a:r>
            <a:r>
              <a:rPr kumimoji="1" lang="zh-CN" altLang="en-US" sz="3200" b="1" dirty="0">
                <a:solidFill>
                  <a:schemeClr val="dk1"/>
                </a:solidFill>
                <a:latin typeface="Arial" panose="020B0604020202020204" pitchFamily="34" charset="0"/>
                <a:ea typeface="汉仪中圆 简" panose="00020600040101010101" charset="-122"/>
                <a:sym typeface="+mn-ea"/>
              </a:rPr>
              <a:t>）</a:t>
            </a:r>
            <a:r>
              <a:rPr kumimoji="1" lang="zh-CN" altLang="en-US" sz="3200" b="1" dirty="0">
                <a:solidFill>
                  <a:schemeClr val="dk1"/>
                </a:solidFill>
                <a:latin typeface="Arial" panose="020B0604020202020204" pitchFamily="34" charset="0"/>
                <a:ea typeface="汉仪中圆 简" panose="00020600040101010101" charset="-122"/>
                <a:sym typeface="+mn-ea"/>
              </a:rPr>
              <a:t>多种制度保证民主决策的意义：</a:t>
            </a:r>
            <a:endParaRPr kumimoji="1" lang="zh-CN" altLang="en-US" sz="3200" b="1" dirty="0">
              <a:solidFill>
                <a:schemeClr val="dk1"/>
              </a:solidFill>
              <a:latin typeface="Arial" panose="020B0604020202020204" pitchFamily="34" charset="0"/>
              <a:ea typeface="汉仪中圆 简" panose="00020600040101010101" charset="-122"/>
              <a:sym typeface="+mn-ea"/>
            </a:endParaRPr>
          </a:p>
        </p:txBody>
      </p:sp>
    </p:spTree>
    <p:custDataLst>
      <p:tags r:id="rId2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1" grpId="0"/>
      <p:bldP spid="12" grpId="0"/>
      <p:bldP spid="34" grpId="0"/>
      <p:bldP spid="10" grpId="2" bldLvl="0" animBg="1"/>
      <p:bldP spid="7" grpId="1"/>
      <p:bldP spid="28" grpId="0" animBg="1"/>
      <p:bldP spid="28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6541200"/>
            <a:ext cx="12192000" cy="316800"/>
          </a:xfrm>
          <a:prstGeom prst="rect">
            <a:avLst/>
          </a:prstGeom>
        </p:spPr>
      </p:pic>
      <p:sp>
        <p:nvSpPr>
          <p:cNvPr id="2" name="矩形 1"/>
          <p:cNvSpPr/>
          <p:nvPr>
            <p:custDataLst>
              <p:tags r:id="rId3"/>
            </p:custDataLst>
          </p:nvPr>
        </p:nvSpPr>
        <p:spPr>
          <a:xfrm>
            <a:off x="3839154" y="1798239"/>
            <a:ext cx="7428113" cy="3969385"/>
          </a:xfrm>
          <a:prstGeom prst="rect">
            <a:avLst/>
          </a:prstGeom>
          <a:solidFill>
            <a:schemeClr val="lt1"/>
          </a:solidFill>
          <a:effectLst>
            <a:outerShdw blurRad="393700" dist="50800" dir="5400000" algn="ctr" rotWithShape="0">
              <a:srgbClr val="000000">
                <a:alpha val="89000"/>
              </a:srgb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>
                <a:solidFill>
                  <a:schemeClr val="dk1"/>
                </a:solidFill>
                <a:latin typeface="Arial" panose="020B0604020202020204" pitchFamily="34" charset="0"/>
                <a:ea typeface="汉仪中圆 简" panose="00020600040101010101" charset="-122"/>
                <a:cs typeface="隶书" panose="02010509060101010101" pitchFamily="49" charset="-122"/>
              </a:rPr>
              <a:t> ①自觉遵守</a:t>
            </a:r>
            <a:r>
              <a:rPr lang="zh-CN" alt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汉仪中圆 简" panose="00020600040101010101" charset="-122"/>
                <a:cs typeface="隶书" panose="02010509060101010101" pitchFamily="49" charset="-122"/>
              </a:rPr>
              <a:t>宪法</a:t>
            </a:r>
            <a:r>
              <a:rPr lang="zh-CN" altLang="en-US" sz="2800" b="1" dirty="0">
                <a:solidFill>
                  <a:schemeClr val="dk1"/>
                </a:solidFill>
                <a:latin typeface="Arial" panose="020B0604020202020204" pitchFamily="34" charset="0"/>
                <a:ea typeface="汉仪中圆 简" panose="00020600040101010101" charset="-122"/>
                <a:cs typeface="隶书" panose="02010509060101010101" pitchFamily="49" charset="-122"/>
              </a:rPr>
              <a:t>，始终按照宪法原则和精神参与民主生活。</a:t>
            </a:r>
            <a:endParaRPr lang="en-US" altLang="zh-CN" sz="2800" b="1" dirty="0">
              <a:solidFill>
                <a:schemeClr val="dk1"/>
              </a:solidFill>
              <a:latin typeface="Arial" panose="020B0604020202020204" pitchFamily="34" charset="0"/>
              <a:ea typeface="汉仪中圆 简" panose="00020600040101010101" charset="-122"/>
              <a:cs typeface="隶书" panose="020105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b="1" dirty="0">
                <a:solidFill>
                  <a:schemeClr val="dk1"/>
                </a:solidFill>
                <a:latin typeface="Arial" panose="020B0604020202020204" pitchFamily="34" charset="0"/>
                <a:ea typeface="汉仪中圆 简" panose="00020600040101010101" charset="-122"/>
                <a:cs typeface="隶书" panose="02010509060101010101" pitchFamily="49" charset="-122"/>
              </a:rPr>
              <a:t>   ②不断积累民主知识，形成</a:t>
            </a:r>
            <a:r>
              <a:rPr lang="zh-CN" alt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汉仪中圆 简" panose="00020600040101010101" charset="-122"/>
                <a:cs typeface="隶书" panose="02010509060101010101" pitchFamily="49" charset="-122"/>
              </a:rPr>
              <a:t>尊重、宽容、批判和协商的</a:t>
            </a:r>
            <a:r>
              <a:rPr lang="zh-CN" altLang="en-US" sz="2800" b="1" dirty="0">
                <a:solidFill>
                  <a:schemeClr val="dk1"/>
                </a:solidFill>
                <a:latin typeface="Arial" panose="020B0604020202020204" pitchFamily="34" charset="0"/>
                <a:ea typeface="汉仪中圆 简" panose="00020600040101010101" charset="-122"/>
                <a:cs typeface="隶书" panose="02010509060101010101" pitchFamily="49" charset="-122"/>
              </a:rPr>
              <a:t>民主生活态度；</a:t>
            </a:r>
            <a:endParaRPr lang="zh-CN" altLang="en-US" sz="2800" b="1" dirty="0">
              <a:solidFill>
                <a:schemeClr val="dk1"/>
              </a:solidFill>
              <a:latin typeface="Arial" panose="020B0604020202020204" pitchFamily="34" charset="0"/>
              <a:ea typeface="汉仪中圆 简" panose="00020600040101010101" charset="-122"/>
              <a:cs typeface="隶书" panose="020105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b="1" dirty="0">
                <a:solidFill>
                  <a:schemeClr val="dk1"/>
                </a:solidFill>
                <a:latin typeface="Arial" panose="020B0604020202020204" pitchFamily="34" charset="0"/>
                <a:ea typeface="汉仪中圆 简" panose="00020600040101010101" charset="-122"/>
                <a:cs typeface="隶书" panose="02010509060101010101" pitchFamily="49" charset="-122"/>
              </a:rPr>
              <a:t>   ③通过</a:t>
            </a:r>
            <a:r>
              <a:rPr lang="zh-CN" alt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汉仪中圆 简" panose="00020600040101010101" charset="-122"/>
                <a:cs typeface="隶书" panose="02010509060101010101" pitchFamily="49" charset="-122"/>
              </a:rPr>
              <a:t>依法参与</a:t>
            </a:r>
            <a:r>
              <a:rPr lang="zh-CN" altLang="en-US" sz="2800" b="1" dirty="0">
                <a:solidFill>
                  <a:schemeClr val="dk1"/>
                </a:solidFill>
                <a:latin typeface="Arial" panose="020B0604020202020204" pitchFamily="34" charset="0"/>
                <a:ea typeface="汉仪中圆 简" panose="00020600040101010101" charset="-122"/>
                <a:cs typeface="隶书" panose="02010509060101010101" pitchFamily="49" charset="-122"/>
              </a:rPr>
              <a:t>公共事务，在实践中逐步增强民主意识。</a:t>
            </a:r>
            <a:endParaRPr lang="zh-CN" altLang="en-US" sz="2800" b="1" kern="100" dirty="0">
              <a:solidFill>
                <a:schemeClr val="dk1"/>
              </a:solidFill>
              <a:latin typeface="Arial" panose="020B0604020202020204" pitchFamily="34" charset="0"/>
              <a:ea typeface="汉仪中圆 简" panose="00020600040101010101" charset="-122"/>
              <a:cs typeface="隶书" panose="02010509060101010101" pitchFamily="49" charset="-122"/>
            </a:endParaRPr>
          </a:p>
        </p:txBody>
      </p:sp>
      <p:sp>
        <p:nvSpPr>
          <p:cNvPr id="3" name="矩形 2"/>
          <p:cNvSpPr/>
          <p:nvPr>
            <p:custDataLst>
              <p:tags r:id="rId4"/>
            </p:custDataLst>
          </p:nvPr>
        </p:nvSpPr>
        <p:spPr>
          <a:xfrm>
            <a:off x="0" y="760629"/>
            <a:ext cx="3446075" cy="533141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solidFill>
                <a:schemeClr val="lt1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61894" y="2293850"/>
            <a:ext cx="2122286" cy="3538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4000" b="1" dirty="0">
                <a:solidFill>
                  <a:schemeClr val="dk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太极体简" panose="02010600000101010101" charset="-122"/>
              </a:rPr>
              <a:t>三、怎样</a:t>
            </a:r>
            <a:r>
              <a:rPr kumimoji="1" lang="zh-CN" altLang="en-US" sz="3600" b="1" dirty="0">
                <a:solidFill>
                  <a:schemeClr val="dk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太极体简" panose="02010600000101010101" charset="-122"/>
              </a:rPr>
              <a:t>增强公民民主意识参与</a:t>
            </a:r>
            <a:r>
              <a:rPr kumimoji="1" lang="zh-CN" altLang="en-US" sz="3600" b="1" dirty="0">
                <a:solidFill>
                  <a:schemeClr val="dk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太极体简" panose="02010600000101010101" charset="-122"/>
              </a:rPr>
              <a:t>民主生活：要求</a:t>
            </a:r>
            <a:r>
              <a:rPr kumimoji="1" lang="en-US" altLang="zh-CN" sz="3600" b="1" dirty="0">
                <a:solidFill>
                  <a:schemeClr val="dk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太极体简" panose="02010600000101010101" charset="-122"/>
              </a:rPr>
              <a:t>B</a:t>
            </a:r>
            <a:endParaRPr kumimoji="1" lang="en-US" altLang="zh-CN" sz="3600" b="1" dirty="0">
              <a:solidFill>
                <a:schemeClr val="dk1">
                  <a:lumMod val="85000"/>
                  <a:lumOff val="15000"/>
                </a:schemeClr>
              </a:solidFill>
              <a:latin typeface="Arial" panose="020B0604020202020204" pitchFamily="34" charset="0"/>
              <a:ea typeface="汉仪太极体简" panose="02010600000101010101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/>
          <a:srcRect t="17126" b="18285"/>
          <a:stretch>
            <a:fillRect/>
          </a:stretch>
        </p:blipFill>
        <p:spPr>
          <a:xfrm rot="1343654">
            <a:off x="9131757" y="465341"/>
            <a:ext cx="2930384" cy="1261799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6541200"/>
            <a:ext cx="12192000" cy="3168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252919" y="1123837"/>
            <a:ext cx="2947482" cy="4601183"/>
          </a:xfr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buClrTx/>
              <a:buSzTx/>
              <a:buFontTx/>
            </a:pPr>
            <a:r>
              <a:rPr kumimoji="1" lang="zh-CN" altLang="en-US" dirty="0">
                <a:solidFill>
                  <a:schemeClr val="dk1"/>
                </a:solidFill>
                <a:latin typeface="Arial" panose="020B0604020202020204" pitchFamily="34" charset="0"/>
                <a:ea typeface="汉仪中圆 简" panose="00020600040101010101" charset="-122"/>
                <a:cs typeface="汉仪尚巍手书W" panose="00020600040101010101" pitchFamily="18" charset="-122"/>
                <a:sym typeface="+mn-ea"/>
              </a:rPr>
              <a:t>第四环节：</a:t>
            </a:r>
            <a:br>
              <a:rPr kumimoji="1" lang="zh-CN" altLang="en-US" dirty="0">
                <a:solidFill>
                  <a:schemeClr val="dk1"/>
                </a:solidFill>
                <a:latin typeface="Arial" panose="020B0604020202020204" pitchFamily="34" charset="0"/>
                <a:ea typeface="汉仪中圆 简" panose="00020600040101010101" charset="-122"/>
                <a:cs typeface="汉仪尚巍手书W" panose="00020600040101010101" pitchFamily="18" charset="-122"/>
                <a:sym typeface="+mn-ea"/>
              </a:rPr>
            </a:br>
            <a:br>
              <a:rPr kumimoji="1" lang="zh-CN" altLang="en-US" dirty="0">
                <a:solidFill>
                  <a:schemeClr val="dk1"/>
                </a:solidFill>
                <a:latin typeface="Arial" panose="020B0604020202020204" pitchFamily="34" charset="0"/>
                <a:ea typeface="汉仪中圆 简" panose="00020600040101010101" charset="-122"/>
                <a:cs typeface="汉仪尚巍手书W" panose="00020600040101010101" pitchFamily="18" charset="-122"/>
                <a:sym typeface="+mn-ea"/>
              </a:rPr>
            </a:br>
            <a:endParaRPr kumimoji="1" lang="zh-CN" altLang="en-US" dirty="0">
              <a:solidFill>
                <a:schemeClr val="dk1"/>
              </a:solidFill>
              <a:latin typeface="Arial" panose="020B0604020202020204" pitchFamily="34" charset="0"/>
              <a:ea typeface="汉仪中圆 简" panose="00020600040101010101" charset="-122"/>
              <a:cs typeface="汉仪尚巍手书W" panose="00020600040101010101" pitchFamily="18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8392" y="3424147"/>
            <a:ext cx="339217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600" b="1" dirty="0">
                <a:solidFill>
                  <a:schemeClr val="accent1"/>
                </a:solidFill>
                <a:latin typeface="Arial" panose="020B0604020202020204" pitchFamily="34" charset="0"/>
                <a:ea typeface="汉仪太极体简" panose="02010600000101010101" charset="-122"/>
              </a:rPr>
              <a:t>民主监督我能行</a:t>
            </a:r>
            <a:endParaRPr kumimoji="1" lang="zh-CN" altLang="en-US" sz="3600" b="1" dirty="0">
              <a:solidFill>
                <a:schemeClr val="accent1"/>
              </a:solidFill>
              <a:latin typeface="Arial" panose="020B0604020202020204" pitchFamily="34" charset="0"/>
              <a:ea typeface="汉仪太极体简" panose="02010600000101010101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383" y="2183046"/>
            <a:ext cx="1282958" cy="2482761"/>
          </a:xfrm>
          <a:prstGeom prst="rect">
            <a:avLst/>
          </a:prstGeom>
        </p:spPr>
      </p:pic>
      <p:sp>
        <p:nvSpPr>
          <p:cNvPr id="33" name="文本框 32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016375" y="2000250"/>
            <a:ext cx="5929630" cy="3492500"/>
          </a:xfrm>
          <a:prstGeom prst="rect">
            <a:avLst/>
          </a:prstGeom>
          <a:solidFill>
            <a:schemeClr val="lt1">
              <a:lumMod val="95000"/>
            </a:schemeClr>
          </a:solidFill>
          <a:ln>
            <a:noFill/>
          </a:ln>
        </p:spPr>
        <p:txBody>
          <a:bodyPr wrap="square" lIns="76799" tIns="38399" rIns="76799" bIns="38399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20000"/>
              </a:lnSpc>
            </a:pPr>
            <a:endParaRPr lang="en-US" altLang="zh-CN" sz="3500" b="1" dirty="0">
              <a:solidFill>
                <a:schemeClr val="dk1"/>
              </a:solidFill>
              <a:latin typeface="Arial" panose="020B0604020202020204" pitchFamily="34" charset="0"/>
              <a:ea typeface="汉仪中圆 简" panose="00020600040101010101" charset="-122"/>
              <a:cs typeface="隶书" panose="02010509060101010101" pitchFamily="49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3500" b="1" dirty="0">
                <a:solidFill>
                  <a:schemeClr val="dk1"/>
                </a:solidFill>
                <a:latin typeface="Arial" panose="020B0604020202020204" pitchFamily="34" charset="0"/>
                <a:ea typeface="汉仪中圆 简" panose="00020600040101010101" charset="-122"/>
                <a:cs typeface="隶书" panose="02010509060101010101" pitchFamily="49" charset="-122"/>
              </a:rPr>
              <a:t>  决策定下来后，怎样才能知道决策是否</a:t>
            </a:r>
            <a:r>
              <a:rPr lang="zh-CN" altLang="en-US" sz="4000" b="1" dirty="0">
                <a:solidFill>
                  <a:schemeClr val="dk1"/>
                </a:solidFill>
                <a:latin typeface="Arial" panose="020B0604020202020204" pitchFamily="34" charset="0"/>
                <a:ea typeface="汉仪中圆 简" panose="00020600040101010101" charset="-122"/>
                <a:cs typeface="隶书" panose="02010509060101010101" pitchFamily="49" charset="-122"/>
              </a:rPr>
              <a:t>落实</a:t>
            </a:r>
            <a:r>
              <a:rPr lang="zh-CN" altLang="en-US" sz="3500" b="1" dirty="0">
                <a:solidFill>
                  <a:schemeClr val="dk1"/>
                </a:solidFill>
                <a:latin typeface="Arial" panose="020B0604020202020204" pitchFamily="34" charset="0"/>
                <a:ea typeface="汉仪中圆 简" panose="00020600040101010101" charset="-122"/>
                <a:cs typeface="隶书" panose="02010509060101010101" pitchFamily="49" charset="-122"/>
              </a:rPr>
              <a:t>，落实到</a:t>
            </a:r>
            <a:r>
              <a:rPr lang="zh-CN" altLang="en-US" sz="4000" b="1" dirty="0">
                <a:solidFill>
                  <a:schemeClr val="dk1"/>
                </a:solidFill>
                <a:latin typeface="Arial" panose="020B0604020202020204" pitchFamily="34" charset="0"/>
                <a:ea typeface="汉仪中圆 简" panose="00020600040101010101" charset="-122"/>
                <a:cs typeface="隶书" panose="02010509060101010101" pitchFamily="49" charset="-122"/>
              </a:rPr>
              <a:t>哪一步</a:t>
            </a:r>
            <a:r>
              <a:rPr lang="zh-CN" altLang="en-US" sz="3500" b="1" dirty="0">
                <a:solidFill>
                  <a:schemeClr val="dk1"/>
                </a:solidFill>
                <a:latin typeface="Arial" panose="020B0604020202020204" pitchFamily="34" charset="0"/>
                <a:ea typeface="汉仪中圆 简" panose="00020600040101010101" charset="-122"/>
                <a:cs typeface="隶书" panose="02010509060101010101" pitchFamily="49" charset="-122"/>
              </a:rPr>
              <a:t>了呢？</a:t>
            </a:r>
            <a:endParaRPr lang="en-US" altLang="zh-CN" sz="3500" b="1" dirty="0">
              <a:solidFill>
                <a:schemeClr val="dk1"/>
              </a:solidFill>
              <a:latin typeface="Arial" panose="020B0604020202020204" pitchFamily="34" charset="0"/>
              <a:ea typeface="汉仪中圆 简" panose="00020600040101010101" charset="-122"/>
              <a:cs typeface="隶书" panose="02010509060101010101" pitchFamily="49" charset="-122"/>
            </a:endParaRPr>
          </a:p>
          <a:p>
            <a:pPr>
              <a:lnSpc>
                <a:spcPct val="120000"/>
              </a:lnSpc>
            </a:pPr>
            <a:endParaRPr lang="en-US" altLang="zh-CN" sz="3500" b="1" dirty="0">
              <a:solidFill>
                <a:schemeClr val="dk1"/>
              </a:solidFill>
              <a:latin typeface="Arial" panose="020B0604020202020204" pitchFamily="34" charset="0"/>
              <a:ea typeface="汉仪中圆 简" panose="00020600040101010101" charset="-122"/>
              <a:cs typeface="隶书" panose="02010509060101010101" pitchFamily="49" charset="-122"/>
            </a:endParaRPr>
          </a:p>
        </p:txBody>
      </p:sp>
    </p:spTree>
    <p:custDataLst>
      <p:tags r:id="rId6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3" grpId="0" bldLvl="0" animBg="1"/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6541200"/>
            <a:ext cx="12192000" cy="316800"/>
          </a:xfrm>
          <a:prstGeom prst="rect">
            <a:avLst/>
          </a:prstGeom>
        </p:spPr>
      </p:pic>
      <p:sp>
        <p:nvSpPr>
          <p:cNvPr id="6" name="矩形 5"/>
          <p:cNvSpPr/>
          <p:nvPr>
            <p:custDataLst>
              <p:tags r:id="rId3"/>
            </p:custDataLst>
          </p:nvPr>
        </p:nvSpPr>
        <p:spPr>
          <a:xfrm>
            <a:off x="0" y="760629"/>
            <a:ext cx="3446075" cy="533141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solidFill>
                <a:schemeClr val="lt1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446074" y="2349119"/>
            <a:ext cx="8782050" cy="16300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>
                <a:solidFill>
                  <a:schemeClr val="dk1"/>
                </a:solidFill>
                <a:latin typeface="Arial" panose="020B0604020202020204" pitchFamily="34" charset="0"/>
                <a:ea typeface="汉仪中圆 简" panose="00020600040101010101" charset="-122"/>
                <a:cs typeface="隶书" panose="02010509060101010101" pitchFamily="49" charset="-122"/>
              </a:rPr>
              <a:t>3.</a:t>
            </a:r>
            <a:r>
              <a:rPr lang="zh-CN" altLang="en-US" sz="3600" b="1" dirty="0">
                <a:solidFill>
                  <a:schemeClr val="dk1"/>
                </a:solidFill>
                <a:latin typeface="Arial" panose="020B0604020202020204" pitchFamily="34" charset="0"/>
                <a:ea typeface="汉仪中圆 简" panose="00020600040101010101" charset="-122"/>
                <a:cs typeface="隶书" panose="02010509060101010101" pitchFamily="49" charset="-122"/>
              </a:rPr>
              <a:t>民主监督</a:t>
            </a:r>
            <a:endParaRPr lang="zh-CN" altLang="en-US" sz="3600" b="1" dirty="0">
              <a:solidFill>
                <a:schemeClr val="dk1"/>
              </a:solidFill>
              <a:latin typeface="Arial" panose="020B0604020202020204" pitchFamily="34" charset="0"/>
              <a:ea typeface="汉仪中圆 简" panose="00020600040101010101" charset="-122"/>
              <a:cs typeface="隶书" panose="02010509060101010101" pitchFamily="49" charset="-122"/>
            </a:endParaRPr>
          </a:p>
          <a:p>
            <a:r>
              <a:rPr lang="zh-CN" altLang="en-US" sz="3600" b="1" dirty="0">
                <a:solidFill>
                  <a:schemeClr val="dk1"/>
                </a:solidFill>
                <a:latin typeface="Arial" panose="020B0604020202020204" pitchFamily="34" charset="0"/>
                <a:ea typeface="汉仪中圆 简" panose="00020600040101010101" charset="-122"/>
                <a:cs typeface="隶书" panose="02010509060101010101" pitchFamily="49" charset="-122"/>
              </a:rPr>
              <a:t>（</a:t>
            </a:r>
            <a:r>
              <a:rPr lang="en-US" altLang="zh-CN" sz="3600" b="1" dirty="0">
                <a:solidFill>
                  <a:schemeClr val="dk1"/>
                </a:solidFill>
                <a:latin typeface="Arial" panose="020B0604020202020204" pitchFamily="34" charset="0"/>
                <a:ea typeface="汉仪中圆 简" panose="00020600040101010101" charset="-122"/>
                <a:cs typeface="隶书" panose="02010509060101010101" pitchFamily="49" charset="-122"/>
              </a:rPr>
              <a:t>1</a:t>
            </a:r>
            <a:r>
              <a:rPr lang="zh-CN" altLang="en-US" sz="3600" b="1" dirty="0">
                <a:solidFill>
                  <a:schemeClr val="dk1"/>
                </a:solidFill>
                <a:latin typeface="Arial" panose="020B0604020202020204" pitchFamily="34" charset="0"/>
                <a:ea typeface="汉仪中圆 简" panose="00020600040101010101" charset="-122"/>
                <a:cs typeface="隶书" panose="02010509060101010101" pitchFamily="49" charset="-122"/>
              </a:rPr>
              <a:t>）地位：</a:t>
            </a:r>
            <a:r>
              <a:rPr lang="zh-CN" altLang="en-US" sz="2800" b="1" dirty="0">
                <a:solidFill>
                  <a:schemeClr val="dk1"/>
                </a:solidFill>
                <a:latin typeface="Arial" panose="020B0604020202020204" pitchFamily="34" charset="0"/>
                <a:ea typeface="汉仪中圆 简" panose="00020600040101010101" charset="-122"/>
                <a:cs typeface="隶书" panose="02010509060101010101" pitchFamily="49" charset="-122"/>
              </a:rPr>
              <a:t>是公民参与民主生活、行使公民监督权</a:t>
            </a:r>
            <a:endParaRPr lang="en-US" altLang="zh-CN" sz="2800" b="1" dirty="0">
              <a:solidFill>
                <a:schemeClr val="dk1"/>
              </a:solidFill>
              <a:latin typeface="Arial" panose="020B0604020202020204" pitchFamily="34" charset="0"/>
              <a:ea typeface="汉仪中圆 简" panose="00020600040101010101" charset="-122"/>
              <a:cs typeface="隶书" panose="02010509060101010101" pitchFamily="49" charset="-122"/>
            </a:endParaRPr>
          </a:p>
          <a:p>
            <a:r>
              <a:rPr lang="zh-CN" altLang="en-US" sz="2800" b="1" dirty="0">
                <a:solidFill>
                  <a:schemeClr val="dk1"/>
                </a:solidFill>
                <a:latin typeface="Arial" panose="020B0604020202020204" pitchFamily="34" charset="0"/>
                <a:ea typeface="汉仪中圆 简" panose="00020600040101010101" charset="-122"/>
                <a:cs typeface="隶书" panose="02010509060101010101" pitchFamily="49" charset="-122"/>
              </a:rPr>
              <a:t>的具体体现。</a:t>
            </a:r>
            <a:r>
              <a:rPr lang="en-US" altLang="zh-CN" sz="2800" b="1" dirty="0">
                <a:solidFill>
                  <a:schemeClr val="dk1"/>
                </a:solidFill>
                <a:latin typeface="Arial" panose="020B0604020202020204" pitchFamily="34" charset="0"/>
                <a:ea typeface="汉仪中圆 简" panose="00020600040101010101" charset="-122"/>
                <a:cs typeface="隶书" panose="02010509060101010101" pitchFamily="49" charset="-122"/>
              </a:rPr>
              <a:t>p40</a:t>
            </a:r>
            <a:endParaRPr lang="en-US" altLang="zh-CN" sz="2800" b="1" dirty="0">
              <a:solidFill>
                <a:schemeClr val="dk1"/>
              </a:solidFill>
              <a:latin typeface="Arial" panose="020B0604020202020204" pitchFamily="34" charset="0"/>
              <a:ea typeface="汉仪中圆 简" panose="00020600040101010101" charset="-122"/>
              <a:cs typeface="隶书" panose="02010509060101010101" pitchFamily="49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61894" y="2293850"/>
            <a:ext cx="2122286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600" b="1" dirty="0">
                <a:solidFill>
                  <a:schemeClr val="dk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太极体简" panose="02010600000101010101" charset="-122"/>
              </a:rPr>
              <a:t>公民参与民主生活的形式：</a:t>
            </a:r>
            <a:endParaRPr kumimoji="1" lang="zh-CN" altLang="en-US" sz="3600" b="1" dirty="0">
              <a:solidFill>
                <a:schemeClr val="dk1">
                  <a:lumMod val="85000"/>
                  <a:lumOff val="15000"/>
                </a:schemeClr>
              </a:solidFill>
              <a:latin typeface="Arial" panose="020B0604020202020204" pitchFamily="34" charset="0"/>
              <a:ea typeface="汉仪太极体简" panose="02010600000101010101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/>
          <a:srcRect t="17126" b="18285"/>
          <a:stretch>
            <a:fillRect/>
          </a:stretch>
        </p:blipFill>
        <p:spPr>
          <a:xfrm rot="20310586">
            <a:off x="8139192" y="4073555"/>
            <a:ext cx="3370916" cy="1451489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6541200"/>
            <a:ext cx="12192000" cy="316800"/>
          </a:xfrm>
          <a:prstGeom prst="rect">
            <a:avLst/>
          </a:prstGeom>
        </p:spPr>
      </p:pic>
      <p:pic>
        <p:nvPicPr>
          <p:cNvPr id="2" name="Picture 2" descr="xin_530903261231781155171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1460" y="186055"/>
            <a:ext cx="5071745" cy="3244215"/>
          </a:xfrm>
          <a:prstGeom prst="rect">
            <a:avLst/>
          </a:prstGeom>
          <a:noFill/>
          <a:effectLst>
            <a:outerShdw blurRad="228600" dist="50800" dir="5400000" algn="ctr" rotWithShape="0">
              <a:srgbClr val="000000">
                <a:alpha val="90000"/>
              </a:srgbClr>
            </a:outerShdw>
          </a:effectLst>
        </p:spPr>
      </p:pic>
      <p:sp>
        <p:nvSpPr>
          <p:cNvPr id="3" name="Text Box 4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51460" y="2908300"/>
            <a:ext cx="4692650" cy="521970"/>
          </a:xfrm>
          <a:prstGeom prst="rect">
            <a:avLst/>
          </a:prstGeom>
          <a:solidFill>
            <a:schemeClr val="lt1"/>
          </a:solidFill>
          <a:ln>
            <a:solidFill>
              <a:schemeClr val="dk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  <a:buClrTx/>
              <a:buFontTx/>
              <a:buNone/>
            </a:pPr>
            <a:r>
              <a:rPr lang="zh-CN" altLang="en-US" sz="2800" b="1" dirty="0">
                <a:solidFill>
                  <a:schemeClr val="dk1"/>
                </a:solidFill>
                <a:latin typeface="Arial" panose="020B0604020202020204" pitchFamily="34" charset="0"/>
                <a:ea typeface="汉仪太极体简" panose="02010600000101010101" charset="-122"/>
              </a:rPr>
              <a:t>北京市信访办来信接待大厅</a:t>
            </a:r>
            <a:endParaRPr lang="zh-CN" altLang="en-US" sz="2800" b="1" dirty="0">
              <a:solidFill>
                <a:schemeClr val="dk1"/>
              </a:solidFill>
              <a:latin typeface="Arial" panose="020B0604020202020204" pitchFamily="34" charset="0"/>
              <a:ea typeface="汉仪太极体简" panose="02010600000101010101" charset="-122"/>
            </a:endParaRPr>
          </a:p>
        </p:txBody>
      </p:sp>
      <p:pic>
        <p:nvPicPr>
          <p:cNvPr id="4" name="Picture 3" descr="Img22359259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0825" y="3566160"/>
            <a:ext cx="5072380" cy="3188335"/>
          </a:xfrm>
          <a:prstGeom prst="rect">
            <a:avLst/>
          </a:prstGeom>
          <a:noFill/>
          <a:effectLst>
            <a:outerShdw blurRad="190500" dist="50800" dir="5400000" algn="ctr" rotWithShape="0">
              <a:srgbClr val="000000">
                <a:alpha val="91000"/>
              </a:srgbClr>
            </a:outerShdw>
          </a:effectLst>
        </p:spPr>
      </p:pic>
      <p:sp>
        <p:nvSpPr>
          <p:cNvPr id="5" name="Text Box 4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097280" y="6232525"/>
            <a:ext cx="2757805" cy="521970"/>
          </a:xfrm>
          <a:prstGeom prst="rect">
            <a:avLst/>
          </a:prstGeom>
          <a:solidFill>
            <a:schemeClr val="lt1"/>
          </a:solidFill>
          <a:ln>
            <a:solidFill>
              <a:schemeClr val="dk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  <a:buClrTx/>
              <a:buFontTx/>
              <a:buNone/>
            </a:pPr>
            <a:r>
              <a:rPr lang="zh-CN" altLang="en-US" sz="2800" b="1" dirty="0">
                <a:solidFill>
                  <a:schemeClr val="dk1"/>
                </a:solidFill>
                <a:latin typeface="Arial" panose="020B0604020202020204" pitchFamily="34" charset="0"/>
                <a:ea typeface="汉仪中圆 简" panose="00020600040101010101" charset="-122"/>
              </a:rPr>
              <a:t>人大代表接待日</a:t>
            </a:r>
            <a:endParaRPr lang="zh-CN" altLang="en-US" sz="2800" b="1" dirty="0">
              <a:solidFill>
                <a:schemeClr val="dk1"/>
              </a:solidFill>
              <a:latin typeface="Arial" panose="020B0604020202020204" pitchFamily="34" charset="0"/>
              <a:ea typeface="汉仪中圆 简" panose="00020600040101010101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07430" y="186055"/>
            <a:ext cx="4722495" cy="3105150"/>
          </a:xfrm>
          <a:prstGeom prst="rect">
            <a:avLst/>
          </a:prstGeom>
          <a:effectLst>
            <a:outerShdw blurRad="304800" dist="50800" dir="5400000" algn="ctr" rotWithShape="0">
              <a:srgbClr val="000000">
                <a:alpha val="90000"/>
              </a:srgbClr>
            </a:outerShdw>
          </a:effectLst>
        </p:spPr>
      </p:pic>
      <p:sp>
        <p:nvSpPr>
          <p:cNvPr id="7" name="Text Box 4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7012305" y="2769235"/>
            <a:ext cx="2393950" cy="521970"/>
          </a:xfrm>
          <a:prstGeom prst="rect">
            <a:avLst/>
          </a:prstGeom>
          <a:solidFill>
            <a:schemeClr val="lt1"/>
          </a:solidFill>
          <a:ln>
            <a:solidFill>
              <a:schemeClr val="dk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  <a:buClrTx/>
              <a:buFontTx/>
              <a:buNone/>
            </a:pPr>
            <a:r>
              <a:rPr lang="zh-CN" altLang="en-US" sz="2800" b="1" dirty="0">
                <a:solidFill>
                  <a:schemeClr val="dk1"/>
                </a:solidFill>
                <a:latin typeface="Arial" panose="020B0604020202020204" pitchFamily="34" charset="0"/>
                <a:ea typeface="汉仪中圆 简" panose="00020600040101010101" charset="-122"/>
              </a:rPr>
              <a:t>信息公开网站</a:t>
            </a:r>
            <a:endParaRPr lang="zh-CN" altLang="en-US" sz="2800" b="1" dirty="0">
              <a:solidFill>
                <a:schemeClr val="dk1"/>
              </a:solidFill>
              <a:latin typeface="Arial" panose="020B0604020202020204" pitchFamily="34" charset="0"/>
              <a:ea typeface="汉仪中圆 简" panose="00020600040101010101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79160" y="3566160"/>
            <a:ext cx="4850130" cy="31883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Text Box 4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6616700" y="6232525"/>
            <a:ext cx="3185795" cy="521970"/>
          </a:xfrm>
          <a:prstGeom prst="rect">
            <a:avLst/>
          </a:prstGeom>
          <a:solidFill>
            <a:schemeClr val="lt1"/>
          </a:solidFill>
          <a:ln>
            <a:solidFill>
              <a:schemeClr val="dk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p>
            <a:pPr>
              <a:spcBef>
                <a:spcPct val="0"/>
              </a:spcBef>
              <a:buClrTx/>
              <a:buFontTx/>
              <a:buNone/>
            </a:pPr>
            <a:r>
              <a:rPr lang="zh-CN" altLang="en-US" sz="2800" b="1" dirty="0">
                <a:solidFill>
                  <a:schemeClr val="dk1"/>
                </a:solidFill>
                <a:latin typeface="Arial" panose="020B0604020202020204" pitchFamily="34" charset="0"/>
                <a:ea typeface="汉仪中圆 简" panose="00020600040101010101" charset="-122"/>
              </a:rPr>
              <a:t>政府网络监督平台</a:t>
            </a:r>
            <a:endParaRPr lang="zh-CN" altLang="en-US" sz="2800" b="1" dirty="0">
              <a:solidFill>
                <a:schemeClr val="dk1"/>
              </a:solidFill>
              <a:latin typeface="Arial" panose="020B0604020202020204" pitchFamily="34" charset="0"/>
              <a:ea typeface="汉仪中圆 简" panose="00020600040101010101" charset="-122"/>
            </a:endParaRPr>
          </a:p>
        </p:txBody>
      </p:sp>
      <p:sp>
        <p:nvSpPr>
          <p:cNvPr id="12" name="流程图: 联系 11"/>
          <p:cNvSpPr/>
          <p:nvPr/>
        </p:nvSpPr>
        <p:spPr>
          <a:xfrm>
            <a:off x="4720590" y="2518410"/>
            <a:ext cx="1896110" cy="1820545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kumimoji="1" lang="en-US" altLang="zh-CN" sz="3200" b="1" dirty="0">
                <a:solidFill>
                  <a:schemeClr val="dk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太极体简" panose="02010600000101010101" charset="-122"/>
                <a:cs typeface="隶书" panose="02010509060101010101" pitchFamily="49" charset="-122"/>
                <a:sym typeface="+mn-ea"/>
              </a:rPr>
              <a:t> </a:t>
            </a:r>
            <a:r>
              <a:rPr kumimoji="1" lang="zh-CN" altLang="en-US" sz="3200" b="1" dirty="0">
                <a:solidFill>
                  <a:schemeClr val="dk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太极体简" panose="02010600000101010101" charset="-122"/>
                <a:cs typeface="隶书" panose="02010509060101010101" pitchFamily="49" charset="-122"/>
                <a:sym typeface="+mn-ea"/>
              </a:rPr>
              <a:t>意义？</a:t>
            </a:r>
            <a:endParaRPr kumimoji="1" lang="zh-CN" altLang="en-US" sz="3200" b="1" dirty="0">
              <a:solidFill>
                <a:schemeClr val="dk1">
                  <a:lumMod val="85000"/>
                  <a:lumOff val="15000"/>
                </a:schemeClr>
              </a:solidFill>
              <a:latin typeface="Arial" panose="020B0604020202020204" pitchFamily="34" charset="0"/>
              <a:ea typeface="汉仪太极体简" panose="02010600000101010101" charset="-122"/>
              <a:cs typeface="隶书" panose="02010509060101010101" pitchFamily="49" charset="-122"/>
              <a:sym typeface="+mn-ea"/>
            </a:endParaRPr>
          </a:p>
        </p:txBody>
      </p:sp>
    </p:spTree>
    <p:custDataLst>
      <p:tags r:id="rId1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6541200"/>
            <a:ext cx="12192000" cy="316800"/>
          </a:xfrm>
          <a:prstGeom prst="rect">
            <a:avLst/>
          </a:prstGeom>
        </p:spPr>
      </p:pic>
      <p:sp>
        <p:nvSpPr>
          <p:cNvPr id="6" name="矩形 5"/>
          <p:cNvSpPr/>
          <p:nvPr>
            <p:custDataLst>
              <p:tags r:id="rId3"/>
            </p:custDataLst>
          </p:nvPr>
        </p:nvSpPr>
        <p:spPr>
          <a:xfrm>
            <a:off x="0" y="760629"/>
            <a:ext cx="3446075" cy="533141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solidFill>
                <a:schemeClr val="lt1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73817" y="2417836"/>
            <a:ext cx="2122286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600" b="1" dirty="0">
                <a:solidFill>
                  <a:schemeClr val="dk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太极体简" panose="02010600000101010101" charset="-122"/>
              </a:rPr>
              <a:t>民主监督</a:t>
            </a:r>
            <a:endParaRPr kumimoji="1" lang="zh-CN" altLang="en-US" sz="3600" b="1" dirty="0">
              <a:solidFill>
                <a:schemeClr val="dk1">
                  <a:lumMod val="85000"/>
                  <a:lumOff val="15000"/>
                </a:schemeClr>
              </a:solidFill>
              <a:latin typeface="Arial" panose="020B0604020202020204" pitchFamily="34" charset="0"/>
              <a:ea typeface="汉仪太极体简" panose="02010600000101010101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/>
          <a:srcRect t="17126" b="18285"/>
          <a:stretch>
            <a:fillRect/>
          </a:stretch>
        </p:blipFill>
        <p:spPr>
          <a:xfrm rot="20788448">
            <a:off x="9380220" y="5554980"/>
            <a:ext cx="2797175" cy="1204595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3746500" y="1156335"/>
            <a:ext cx="8455660" cy="26765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zh-CN" altLang="zh-CN" sz="3600" b="1" kern="100" dirty="0">
                <a:solidFill>
                  <a:schemeClr val="dk1"/>
                </a:solidFill>
                <a:latin typeface="Arial" panose="020B0604020202020204" pitchFamily="34" charset="0"/>
                <a:ea typeface="汉仪中圆 简" panose="00020600040101010101" charset="-122"/>
                <a:cs typeface="隶书" panose="02010509060101010101" pitchFamily="49" charset="-122"/>
              </a:rPr>
              <a:t>对</a:t>
            </a:r>
            <a:r>
              <a:rPr lang="zh-CN" altLang="zh-CN" sz="3600" b="1" kern="100" dirty="0">
                <a:solidFill>
                  <a:srgbClr val="FF0000"/>
                </a:solidFill>
                <a:latin typeface="Arial" panose="020B0604020202020204" pitchFamily="34" charset="0"/>
                <a:ea typeface="汉仪中圆 简" panose="00020600040101010101" charset="-122"/>
                <a:cs typeface="隶书" panose="02010509060101010101" pitchFamily="49" charset="-122"/>
              </a:rPr>
              <a:t>国家</a:t>
            </a:r>
            <a:r>
              <a:rPr lang="zh-CN" altLang="zh-CN" sz="3600" b="1" kern="100" dirty="0">
                <a:solidFill>
                  <a:schemeClr val="dk1"/>
                </a:solidFill>
                <a:latin typeface="Arial" panose="020B0604020202020204" pitchFamily="34" charset="0"/>
                <a:ea typeface="汉仪中圆 简" panose="00020600040101010101" charset="-122"/>
                <a:cs typeface="隶书" panose="02010509060101010101" pitchFamily="49" charset="-122"/>
              </a:rPr>
              <a:t>：</a:t>
            </a:r>
            <a:r>
              <a:rPr lang="zh-CN" altLang="zh-CN" sz="3200" b="1" kern="100" dirty="0">
                <a:solidFill>
                  <a:schemeClr val="dk1"/>
                </a:solidFill>
                <a:latin typeface="Arial" panose="020B0604020202020204" pitchFamily="34" charset="0"/>
                <a:ea typeface="汉仪中圆 简" panose="00020600040101010101" charset="-122"/>
                <a:cs typeface="隶书" panose="02010509060101010101" pitchFamily="49" charset="-122"/>
              </a:rPr>
              <a:t>①有利于提高工作效率，克服官僚主义，防止滥用权力，预防腐败；</a:t>
            </a:r>
            <a:endParaRPr lang="en-US" altLang="zh-CN" sz="3200" b="1" kern="100" dirty="0">
              <a:solidFill>
                <a:schemeClr val="dk1"/>
              </a:solidFill>
              <a:latin typeface="Arial" panose="020B0604020202020204" pitchFamily="34" charset="0"/>
              <a:ea typeface="汉仪中圆 简" panose="00020600040101010101" charset="-122"/>
              <a:cs typeface="隶书" panose="02010509060101010101" pitchFamily="49" charset="-122"/>
            </a:endParaRPr>
          </a:p>
          <a:p>
            <a:pPr algn="just">
              <a:spcAft>
                <a:spcPts val="0"/>
              </a:spcAft>
            </a:pPr>
            <a:r>
              <a:rPr lang="zh-CN" altLang="zh-CN" sz="3600" b="1" kern="100" dirty="0">
                <a:solidFill>
                  <a:schemeClr val="dk1"/>
                </a:solidFill>
                <a:latin typeface="Arial" panose="020B0604020202020204" pitchFamily="34" charset="0"/>
                <a:ea typeface="汉仪中圆 简" panose="00020600040101010101" charset="-122"/>
                <a:cs typeface="隶书" panose="02010509060101010101" pitchFamily="49" charset="-122"/>
              </a:rPr>
              <a:t>对</a:t>
            </a:r>
            <a:r>
              <a:rPr lang="zh-CN" altLang="zh-CN" sz="3600" b="1" kern="100" dirty="0">
                <a:solidFill>
                  <a:srgbClr val="FF0000"/>
                </a:solidFill>
                <a:latin typeface="Arial" panose="020B0604020202020204" pitchFamily="34" charset="0"/>
                <a:ea typeface="汉仪中圆 简" panose="00020600040101010101" charset="-122"/>
                <a:cs typeface="隶书" panose="02010509060101010101" pitchFamily="49" charset="-122"/>
              </a:rPr>
              <a:t>公民</a:t>
            </a:r>
            <a:r>
              <a:rPr lang="zh-CN" altLang="zh-CN" sz="3600" b="1" kern="100" dirty="0">
                <a:solidFill>
                  <a:schemeClr val="dk1"/>
                </a:solidFill>
                <a:latin typeface="Arial" panose="020B0604020202020204" pitchFamily="34" charset="0"/>
                <a:ea typeface="汉仪中圆 简" panose="00020600040101010101" charset="-122"/>
                <a:cs typeface="隶书" panose="02010509060101010101" pitchFamily="49" charset="-122"/>
              </a:rPr>
              <a:t>：</a:t>
            </a:r>
            <a:r>
              <a:rPr lang="zh-CN" altLang="zh-CN" sz="3200" b="1" kern="100" dirty="0">
                <a:solidFill>
                  <a:schemeClr val="dk1"/>
                </a:solidFill>
                <a:latin typeface="Arial" panose="020B0604020202020204" pitchFamily="34" charset="0"/>
                <a:ea typeface="汉仪中圆 简" panose="00020600040101010101" charset="-122"/>
                <a:cs typeface="隶书" panose="02010509060101010101" pitchFamily="49" charset="-122"/>
              </a:rPr>
              <a:t>②有利于提高公民的参与意识，激发公民的参与热情。</a:t>
            </a:r>
            <a:r>
              <a:rPr lang="en-US" altLang="zh-CN" sz="3200" b="1" kern="100" dirty="0">
                <a:solidFill>
                  <a:schemeClr val="dk1"/>
                </a:solidFill>
                <a:latin typeface="Arial" panose="020B0604020202020204" pitchFamily="34" charset="0"/>
                <a:ea typeface="汉仪中圆 简" panose="00020600040101010101" charset="-122"/>
                <a:cs typeface="隶书" panose="02010509060101010101" pitchFamily="49" charset="-122"/>
              </a:rPr>
              <a:t>p40</a:t>
            </a:r>
            <a:endParaRPr lang="en-US" altLang="zh-CN" sz="3200" b="1" kern="100" dirty="0">
              <a:solidFill>
                <a:schemeClr val="dk1"/>
              </a:solidFill>
              <a:latin typeface="Arial" panose="020B0604020202020204" pitchFamily="34" charset="0"/>
              <a:ea typeface="汉仪中圆 简" panose="00020600040101010101" charset="-122"/>
              <a:cs typeface="隶书" panose="02010509060101010101" pitchFamily="49" charset="-122"/>
            </a:endParaRPr>
          </a:p>
          <a:p>
            <a:pPr algn="just">
              <a:spcAft>
                <a:spcPts val="0"/>
              </a:spcAft>
            </a:pPr>
            <a:endParaRPr lang="en-US" altLang="zh-CN" sz="3200" b="1" kern="100" dirty="0">
              <a:solidFill>
                <a:schemeClr val="dk1"/>
              </a:solidFill>
              <a:latin typeface="Arial" panose="020B0604020202020204" pitchFamily="34" charset="0"/>
              <a:ea typeface="汉仪中圆 简" panose="00020600040101010101" charset="-122"/>
              <a:cs typeface="隶书" panose="02010509060101010101" pitchFamily="49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746500" y="297815"/>
            <a:ext cx="58508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kumimoji="1" lang="zh-CN" altLang="en-US" sz="3600" b="1" dirty="0">
                <a:solidFill>
                  <a:schemeClr val="dk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太极体简" panose="02010600000101010101" charset="-122"/>
              </a:rPr>
              <a:t>（</a:t>
            </a:r>
            <a:r>
              <a:rPr kumimoji="1" lang="en-US" altLang="zh-CN" sz="3600" b="1" dirty="0">
                <a:solidFill>
                  <a:schemeClr val="dk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太极体简" panose="02010600000101010101" charset="-122"/>
              </a:rPr>
              <a:t>2</a:t>
            </a:r>
            <a:r>
              <a:rPr kumimoji="1" lang="zh-CN" altLang="en-US" sz="3600" b="1" dirty="0">
                <a:solidFill>
                  <a:schemeClr val="dk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太极体简" panose="02010600000101010101" charset="-122"/>
              </a:rPr>
              <a:t>）民主监督的意义：</a:t>
            </a:r>
            <a:endParaRPr kumimoji="1" lang="zh-CN" altLang="en-US" sz="3600" b="1" dirty="0">
              <a:solidFill>
                <a:schemeClr val="dk1">
                  <a:lumMod val="85000"/>
                  <a:lumOff val="15000"/>
                </a:schemeClr>
              </a:solidFill>
              <a:latin typeface="Arial" panose="020B0604020202020204" pitchFamily="34" charset="0"/>
              <a:ea typeface="汉仪太极体简" panose="02010600000101010101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746500" y="3314700"/>
            <a:ext cx="8585200" cy="2676525"/>
          </a:xfrm>
          <a:prstGeom prst="rect">
            <a:avLst/>
          </a:prstGeom>
        </p:spPr>
        <p:txBody>
          <a:bodyPr wrap="square">
            <a:spAutoFit/>
          </a:bodyPr>
          <a:p>
            <a:pPr algn="just">
              <a:spcAft>
                <a:spcPts val="0"/>
              </a:spcAft>
            </a:pPr>
            <a:r>
              <a:rPr lang="zh-CN" altLang="zh-CN" sz="3600" b="1" kern="100" dirty="0">
                <a:solidFill>
                  <a:schemeClr val="dk1"/>
                </a:solidFill>
                <a:latin typeface="Arial" panose="020B0604020202020204" pitchFamily="34" charset="0"/>
                <a:ea typeface="汉仪中圆 简" panose="00020600040101010101" charset="-122"/>
                <a:cs typeface="隶书" panose="02010509060101010101" pitchFamily="49" charset="-122"/>
              </a:rPr>
              <a:t>对</a:t>
            </a:r>
            <a:r>
              <a:rPr lang="zh-CN" altLang="zh-CN" sz="3600" b="1" kern="100" dirty="0">
                <a:solidFill>
                  <a:srgbClr val="FF0000"/>
                </a:solidFill>
                <a:latin typeface="Arial" panose="020B0604020202020204" pitchFamily="34" charset="0"/>
                <a:ea typeface="汉仪中圆 简" panose="00020600040101010101" charset="-122"/>
                <a:cs typeface="隶书" panose="02010509060101010101" pitchFamily="49" charset="-122"/>
              </a:rPr>
              <a:t>社会</a:t>
            </a:r>
            <a:r>
              <a:rPr lang="zh-CN" altLang="zh-CN" sz="3600" b="1" kern="100" dirty="0">
                <a:solidFill>
                  <a:schemeClr val="dk1"/>
                </a:solidFill>
                <a:latin typeface="Arial" panose="020B0604020202020204" pitchFamily="34" charset="0"/>
                <a:ea typeface="汉仪中圆 简" panose="00020600040101010101" charset="-122"/>
                <a:cs typeface="隶书" panose="02010509060101010101" pitchFamily="49" charset="-122"/>
              </a:rPr>
              <a:t>：</a:t>
            </a:r>
            <a:r>
              <a:rPr lang="zh-CN" altLang="zh-CN" sz="3200" b="1" kern="100" dirty="0">
                <a:solidFill>
                  <a:schemeClr val="dk1"/>
                </a:solidFill>
                <a:latin typeface="Calibri" panose="020F0502020204030204" pitchFamily="34" charset="0"/>
                <a:ea typeface="汉仪中圆 简" panose="00020600040101010101" charset="-122"/>
                <a:cs typeface="隶书" panose="02010509060101010101" pitchFamily="49" charset="-122"/>
              </a:rPr>
              <a:t>③</a:t>
            </a:r>
            <a:r>
              <a:rPr lang="zh-CN" altLang="zh-CN" sz="3200" b="1" kern="100" dirty="0">
                <a:solidFill>
                  <a:schemeClr val="dk1"/>
                </a:solidFill>
                <a:latin typeface="Arial" panose="020B0604020202020204" pitchFamily="34" charset="0"/>
                <a:ea typeface="汉仪中圆 简" panose="00020600040101010101" charset="-122"/>
                <a:cs typeface="隶书" panose="02010509060101010101" pitchFamily="49" charset="-122"/>
              </a:rPr>
              <a:t>有利于营造公平正义的社会氛围，促进社会和谐</a:t>
            </a:r>
            <a:r>
              <a:rPr lang="zh-CN" altLang="zh-CN" sz="3200" b="1" kern="100" dirty="0">
                <a:solidFill>
                  <a:schemeClr val="dk1"/>
                </a:solidFill>
                <a:latin typeface="Arial" panose="020B0604020202020204" pitchFamily="34" charset="0"/>
                <a:ea typeface="汉仪中圆 简" panose="00020600040101010101" charset="-122"/>
                <a:cs typeface="隶书" panose="02010509060101010101" pitchFamily="49" charset="-122"/>
              </a:rPr>
              <a:t>发展；</a:t>
            </a:r>
            <a:endParaRPr lang="zh-CN" altLang="zh-CN" sz="3200" b="1" kern="100" dirty="0">
              <a:solidFill>
                <a:schemeClr val="dk1"/>
              </a:solidFill>
              <a:latin typeface="Arial" panose="020B0604020202020204" pitchFamily="34" charset="0"/>
              <a:ea typeface="汉仪中圆 简" panose="00020600040101010101" charset="-122"/>
              <a:cs typeface="隶书" panose="02010509060101010101" pitchFamily="49" charset="-122"/>
            </a:endParaRPr>
          </a:p>
          <a:p>
            <a:pPr algn="just">
              <a:spcAft>
                <a:spcPts val="0"/>
              </a:spcAft>
            </a:pPr>
            <a:r>
              <a:rPr lang="zh-CN" altLang="zh-CN" sz="3600" b="1" kern="100" dirty="0">
                <a:solidFill>
                  <a:schemeClr val="dk1"/>
                </a:solidFill>
                <a:latin typeface="Arial" panose="020B0604020202020204" pitchFamily="34" charset="0"/>
                <a:ea typeface="汉仪中圆 简" panose="00020600040101010101" charset="-122"/>
                <a:cs typeface="隶书" panose="02010509060101010101" pitchFamily="49" charset="-122"/>
              </a:rPr>
              <a:t>对</a:t>
            </a:r>
            <a:r>
              <a:rPr lang="zh-CN" altLang="zh-CN" sz="3600" b="1" kern="100" dirty="0">
                <a:solidFill>
                  <a:srgbClr val="FF0000"/>
                </a:solidFill>
                <a:latin typeface="Arial" panose="020B0604020202020204" pitchFamily="34" charset="0"/>
                <a:ea typeface="汉仪中圆 简" panose="00020600040101010101" charset="-122"/>
                <a:cs typeface="隶书" panose="02010509060101010101" pitchFamily="49" charset="-122"/>
              </a:rPr>
              <a:t>国家</a:t>
            </a:r>
            <a:r>
              <a:rPr lang="zh-CN" altLang="zh-CN" sz="3600" b="1" kern="100" dirty="0">
                <a:solidFill>
                  <a:schemeClr val="dk1"/>
                </a:solidFill>
                <a:latin typeface="Arial" panose="020B0604020202020204" pitchFamily="34" charset="0"/>
                <a:ea typeface="汉仪中圆 简" panose="00020600040101010101" charset="-122"/>
                <a:cs typeface="隶书" panose="02010509060101010101" pitchFamily="49" charset="-122"/>
              </a:rPr>
              <a:t>：</a:t>
            </a:r>
            <a:r>
              <a:rPr lang="zh-CN" altLang="zh-CN" sz="3200" b="1" kern="10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隶书" panose="02010509060101010101" pitchFamily="49" charset="-122"/>
              </a:rPr>
              <a:t>④</a:t>
            </a:r>
            <a:r>
              <a:rPr lang="zh-CN" altLang="zh-CN" sz="3200" b="1" kern="100" dirty="0">
                <a:solidFill>
                  <a:schemeClr val="dk1"/>
                </a:solidFill>
                <a:latin typeface="Arial" panose="020B0604020202020204" pitchFamily="34" charset="0"/>
                <a:ea typeface="汉仪中圆 简" panose="00020600040101010101" charset="-122"/>
                <a:cs typeface="隶书" panose="02010509060101010101" pitchFamily="49" charset="-122"/>
              </a:rPr>
              <a:t>有利于拓宽民主渠道，促进国家民主建设。</a:t>
            </a:r>
            <a:endParaRPr lang="en-US" altLang="zh-CN" sz="3200" b="1" kern="100" dirty="0">
              <a:solidFill>
                <a:schemeClr val="dk1"/>
              </a:solidFill>
              <a:latin typeface="Arial" panose="020B0604020202020204" pitchFamily="34" charset="0"/>
              <a:ea typeface="汉仪中圆 简" panose="00020600040101010101" charset="-122"/>
              <a:cs typeface="隶书" panose="02010509060101010101" pitchFamily="49" charset="-122"/>
            </a:endParaRPr>
          </a:p>
          <a:p>
            <a:pPr algn="just">
              <a:spcAft>
                <a:spcPts val="0"/>
              </a:spcAft>
            </a:pPr>
            <a:endParaRPr lang="en-US" altLang="zh-CN" sz="3200" b="1" kern="100" dirty="0">
              <a:solidFill>
                <a:schemeClr val="dk1"/>
              </a:solidFill>
              <a:latin typeface="Arial" panose="020B0604020202020204" pitchFamily="34" charset="0"/>
              <a:ea typeface="汉仪中圆 简" panose="00020600040101010101" charset="-122"/>
              <a:cs typeface="隶书" panose="02010509060101010101" pitchFamily="49" charset="-122"/>
            </a:endParaRPr>
          </a:p>
        </p:txBody>
      </p:sp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/>
      <p:bldP spid="4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8" name="图片 7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6541200"/>
            <a:ext cx="12192000" cy="316800"/>
          </a:xfrm>
          <a:prstGeom prst="rect">
            <a:avLst/>
          </a:prstGeom>
        </p:spPr>
      </p:pic>
      <p:graphicFrame>
        <p:nvGraphicFramePr>
          <p:cNvPr id="4" name="内容占位符 3"/>
          <p:cNvGraphicFramePr/>
          <p:nvPr>
            <p:ph idx="4294967295"/>
            <p:custDataLst>
              <p:tags r:id="rId3"/>
            </p:custDataLst>
          </p:nvPr>
        </p:nvGraphicFramePr>
        <p:xfrm>
          <a:off x="1712595" y="1588135"/>
          <a:ext cx="8321040" cy="32639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73680"/>
                <a:gridCol w="2773680"/>
                <a:gridCol w="2773680"/>
              </a:tblGrid>
              <a:tr h="9601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800" b="1">
                          <a:latin typeface="隶书" panose="02010509060101010101" pitchFamily="49" charset="-122"/>
                          <a:ea typeface="隶书" panose="02010509060101010101" pitchFamily="49" charset="-122"/>
                        </a:rPr>
                        <a:t>民主选举</a:t>
                      </a:r>
                      <a:endParaRPr lang="zh-CN" altLang="en-US" sz="2800" b="1">
                        <a:latin typeface="隶书" panose="02010509060101010101" pitchFamily="49" charset="-122"/>
                        <a:ea typeface="隶书" panose="02010509060101010101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800" b="1">
                          <a:latin typeface="隶书" panose="02010509060101010101" pitchFamily="49" charset="-122"/>
                          <a:ea typeface="隶书" panose="02010509060101010101" pitchFamily="49" charset="-122"/>
                        </a:rPr>
                        <a:t>民主决策</a:t>
                      </a:r>
                      <a:endParaRPr lang="zh-CN" altLang="en-US" sz="2800" b="1">
                        <a:latin typeface="隶书" panose="02010509060101010101" pitchFamily="49" charset="-122"/>
                        <a:ea typeface="隶书" panose="02010509060101010101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800" b="1">
                          <a:latin typeface="隶书" panose="02010509060101010101" pitchFamily="49" charset="-122"/>
                          <a:ea typeface="隶书" panose="02010509060101010101" pitchFamily="49" charset="-122"/>
                        </a:rPr>
                        <a:t>民主监督</a:t>
                      </a:r>
                      <a:endParaRPr lang="zh-CN" altLang="en-US" sz="2800" b="1">
                        <a:latin typeface="隶书" panose="02010509060101010101" pitchFamily="49" charset="-122"/>
                        <a:ea typeface="隶书" panose="02010509060101010101" pitchFamily="49" charset="-122"/>
                      </a:endParaRPr>
                    </a:p>
                    <a:p>
                      <a:pPr>
                        <a:buNone/>
                      </a:pPr>
                      <a:endParaRPr lang="zh-CN" altLang="en-US" sz="2800" b="1">
                        <a:latin typeface="隶书" panose="02010509060101010101" pitchFamily="49" charset="-122"/>
                        <a:ea typeface="隶书" panose="02010509060101010101" pitchFamily="49" charset="-122"/>
                      </a:endParaRPr>
                    </a:p>
                  </a:txBody>
                  <a:tcPr/>
                </a:tc>
              </a:tr>
              <a:tr h="2303780"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 b="1">
                        <a:latin typeface="隶书" panose="02010509060101010101" pitchFamily="49" charset="-122"/>
                        <a:ea typeface="隶书" panose="02010509060101010101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 b="1">
                        <a:latin typeface="隶书" panose="02010509060101010101" pitchFamily="49" charset="-122"/>
                        <a:ea typeface="隶书" panose="02010509060101010101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 b="1">
                        <a:latin typeface="隶书" panose="02010509060101010101" pitchFamily="49" charset="-122"/>
                        <a:ea typeface="隶书" panose="02010509060101010101" pitchFamily="49" charset="-122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文本框 8"/>
          <p:cNvSpPr txBox="1"/>
          <p:nvPr/>
        </p:nvSpPr>
        <p:spPr>
          <a:xfrm>
            <a:off x="1712595" y="2882900"/>
            <a:ext cx="2676525" cy="13836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>
              <a:buNone/>
            </a:pPr>
            <a:r>
              <a:rPr lang="zh-CN" altLang="en-US" sz="2800" b="1">
                <a:solidFill>
                  <a:schemeClr val="dk1"/>
                </a:solidFill>
                <a:latin typeface="Arial" panose="020B0604020202020204" pitchFamily="34" charset="0"/>
                <a:ea typeface="汉仪中圆 简" panose="00020600040101010101" charset="-122"/>
                <a:sym typeface="+mn-ea"/>
              </a:rPr>
              <a:t>是人民实现</a:t>
            </a:r>
            <a:r>
              <a:rPr lang="zh-CN" altLang="en-US" sz="2800" b="1">
                <a:solidFill>
                  <a:srgbClr val="FF0000"/>
                </a:solidFill>
                <a:latin typeface="Arial" panose="020B0604020202020204" pitchFamily="34" charset="0"/>
                <a:ea typeface="汉仪中圆 简" panose="00020600040101010101" charset="-122"/>
                <a:sym typeface="+mn-ea"/>
              </a:rPr>
              <a:t>民主</a:t>
            </a:r>
            <a:endParaRPr lang="zh-CN" altLang="en-US" sz="2800" b="1">
              <a:solidFill>
                <a:srgbClr val="FF0000"/>
              </a:solidFill>
              <a:latin typeface="Arial" panose="020B0604020202020204" pitchFamily="34" charset="0"/>
              <a:ea typeface="汉仪中圆 简" panose="00020600040101010101" charset="-122"/>
              <a:sym typeface="+mn-ea"/>
            </a:endParaRPr>
          </a:p>
          <a:p>
            <a:pPr>
              <a:buNone/>
            </a:pPr>
            <a:r>
              <a:rPr lang="zh-CN" altLang="en-US" sz="2800" b="1">
                <a:solidFill>
                  <a:srgbClr val="FF0000"/>
                </a:solidFill>
                <a:latin typeface="Arial" panose="020B0604020202020204" pitchFamily="34" charset="0"/>
                <a:ea typeface="汉仪中圆 简" panose="00020600040101010101" charset="-122"/>
                <a:sym typeface="+mn-ea"/>
              </a:rPr>
              <a:t>权利</a:t>
            </a:r>
            <a:r>
              <a:rPr lang="zh-CN" altLang="en-US" sz="2800" b="1">
                <a:solidFill>
                  <a:schemeClr val="dk1"/>
                </a:solidFill>
                <a:latin typeface="Arial" panose="020B0604020202020204" pitchFamily="34" charset="0"/>
                <a:ea typeface="汉仪中圆 简" panose="00020600040101010101" charset="-122"/>
                <a:sym typeface="+mn-ea"/>
              </a:rPr>
              <a:t>的一种重要</a:t>
            </a:r>
            <a:endParaRPr lang="zh-CN" altLang="en-US" sz="2800" b="1">
              <a:solidFill>
                <a:schemeClr val="dk1"/>
              </a:solidFill>
              <a:latin typeface="Arial" panose="020B0604020202020204" pitchFamily="34" charset="0"/>
              <a:ea typeface="汉仪中圆 简" panose="00020600040101010101" charset="-122"/>
              <a:sym typeface="+mn-ea"/>
            </a:endParaRPr>
          </a:p>
          <a:p>
            <a:pPr>
              <a:buNone/>
            </a:pPr>
            <a:r>
              <a:rPr lang="zh-CN" altLang="en-US" sz="2800" b="1">
                <a:solidFill>
                  <a:schemeClr val="dk1"/>
                </a:solidFill>
                <a:latin typeface="Arial" panose="020B0604020202020204" pitchFamily="34" charset="0"/>
                <a:ea typeface="汉仪中圆 简" panose="00020600040101010101" charset="-122"/>
                <a:sym typeface="+mn-ea"/>
              </a:rPr>
              <a:t>形式</a:t>
            </a:r>
            <a:endParaRPr lang="zh-CN" altLang="en-US" sz="2800" b="1">
              <a:solidFill>
                <a:schemeClr val="dk1"/>
              </a:solidFill>
              <a:latin typeface="Arial" panose="020B0604020202020204" pitchFamily="34" charset="0"/>
              <a:ea typeface="汉仪中圆 简" panose="00020600040101010101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530090" y="2882900"/>
            <a:ext cx="2676525" cy="13836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>
              <a:buNone/>
            </a:pPr>
            <a:r>
              <a:rPr lang="zh-CN" altLang="en-US" sz="2800" b="1">
                <a:solidFill>
                  <a:schemeClr val="dk1"/>
                </a:solidFill>
                <a:latin typeface="Arial" panose="020B0604020202020204" pitchFamily="34" charset="0"/>
                <a:ea typeface="汉仪中圆 简" panose="00020600040101010101" charset="-122"/>
                <a:sym typeface="+mn-ea"/>
              </a:rPr>
              <a:t>是保障</a:t>
            </a:r>
            <a:r>
              <a:rPr lang="zh-CN" altLang="en-US" sz="2800" b="1">
                <a:solidFill>
                  <a:srgbClr val="FF0000"/>
                </a:solidFill>
                <a:latin typeface="Arial" panose="020B0604020202020204" pitchFamily="34" charset="0"/>
                <a:ea typeface="汉仪中圆 简" panose="00020600040101010101" charset="-122"/>
                <a:sym typeface="+mn-ea"/>
              </a:rPr>
              <a:t>人民利益</a:t>
            </a:r>
            <a:endParaRPr lang="zh-CN" altLang="en-US" sz="2800" b="1">
              <a:solidFill>
                <a:schemeClr val="dk1"/>
              </a:solidFill>
              <a:latin typeface="Arial" panose="020B0604020202020204" pitchFamily="34" charset="0"/>
              <a:ea typeface="汉仪中圆 简" panose="00020600040101010101" charset="-122"/>
              <a:sym typeface="+mn-ea"/>
            </a:endParaRPr>
          </a:p>
          <a:p>
            <a:pPr algn="l">
              <a:buNone/>
            </a:pPr>
            <a:r>
              <a:rPr lang="zh-CN" altLang="en-US" sz="2800" b="1">
                <a:solidFill>
                  <a:schemeClr val="dk1"/>
                </a:solidFill>
                <a:latin typeface="Arial" panose="020B0604020202020204" pitchFamily="34" charset="0"/>
                <a:ea typeface="汉仪中圆 简" panose="00020600040101010101" charset="-122"/>
                <a:sym typeface="+mn-ea"/>
              </a:rPr>
              <a:t>得到充分实现的</a:t>
            </a:r>
            <a:endParaRPr lang="zh-CN" altLang="en-US" sz="2800" b="1">
              <a:solidFill>
                <a:schemeClr val="dk1"/>
              </a:solidFill>
              <a:latin typeface="Arial" panose="020B0604020202020204" pitchFamily="34" charset="0"/>
              <a:ea typeface="汉仪中圆 简" panose="00020600040101010101" charset="-122"/>
              <a:sym typeface="+mn-ea"/>
            </a:endParaRPr>
          </a:p>
          <a:p>
            <a:pPr algn="l">
              <a:buNone/>
            </a:pPr>
            <a:r>
              <a:rPr lang="zh-CN" altLang="en-US" sz="2800" b="1">
                <a:solidFill>
                  <a:schemeClr val="dk1"/>
                </a:solidFill>
                <a:latin typeface="Arial" panose="020B0604020202020204" pitchFamily="34" charset="0"/>
                <a:ea typeface="汉仪中圆 简" panose="00020600040101010101" charset="-122"/>
                <a:sym typeface="+mn-ea"/>
              </a:rPr>
              <a:t>有力保证。</a:t>
            </a:r>
            <a:endParaRPr lang="zh-CN" altLang="en-US" sz="2800" b="1">
              <a:solidFill>
                <a:schemeClr val="dk1"/>
              </a:solidFill>
              <a:latin typeface="Arial" panose="020B0604020202020204" pitchFamily="34" charset="0"/>
              <a:ea typeface="汉仪中圆 简" panose="00020600040101010101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7348220" y="2882900"/>
            <a:ext cx="2676525" cy="181483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>
              <a:buNone/>
            </a:pPr>
            <a:r>
              <a:rPr lang="zh-CN" altLang="en-US" sz="2800" b="1">
                <a:solidFill>
                  <a:schemeClr val="dk1"/>
                </a:solidFill>
                <a:latin typeface="Arial" panose="020B0604020202020204" pitchFamily="34" charset="0"/>
                <a:ea typeface="汉仪中圆 简" panose="00020600040101010101" charset="-122"/>
                <a:sym typeface="+mn-ea"/>
              </a:rPr>
              <a:t>是公民参与民主</a:t>
            </a:r>
            <a:endParaRPr lang="zh-CN" altLang="en-US" sz="2800" b="1">
              <a:solidFill>
                <a:schemeClr val="dk1"/>
              </a:solidFill>
              <a:latin typeface="Arial" panose="020B0604020202020204" pitchFamily="34" charset="0"/>
              <a:ea typeface="汉仪中圆 简" panose="00020600040101010101" charset="-122"/>
              <a:sym typeface="+mn-ea"/>
            </a:endParaRPr>
          </a:p>
          <a:p>
            <a:pPr algn="l">
              <a:buNone/>
            </a:pPr>
            <a:r>
              <a:rPr lang="zh-CN" altLang="en-US" sz="2800" b="1">
                <a:solidFill>
                  <a:schemeClr val="dk1"/>
                </a:solidFill>
                <a:latin typeface="Arial" panose="020B0604020202020204" pitchFamily="34" charset="0"/>
                <a:ea typeface="汉仪中圆 简" panose="00020600040101010101" charset="-122"/>
                <a:sym typeface="+mn-ea"/>
              </a:rPr>
              <a:t>生活、行使公民</a:t>
            </a:r>
            <a:endParaRPr lang="zh-CN" altLang="en-US" sz="2800" b="1">
              <a:solidFill>
                <a:schemeClr val="dk1"/>
              </a:solidFill>
              <a:latin typeface="Arial" panose="020B0604020202020204" pitchFamily="34" charset="0"/>
              <a:ea typeface="汉仪中圆 简" panose="00020600040101010101" charset="-122"/>
              <a:sym typeface="+mn-ea"/>
            </a:endParaRPr>
          </a:p>
          <a:p>
            <a:pPr algn="l">
              <a:buNone/>
            </a:pPr>
            <a:r>
              <a:rPr lang="zh-CN" altLang="en-US" sz="2800" b="1">
                <a:solidFill>
                  <a:srgbClr val="FF0000"/>
                </a:solidFill>
                <a:latin typeface="Arial" panose="020B0604020202020204" pitchFamily="34" charset="0"/>
                <a:ea typeface="汉仪中圆 简" panose="00020600040101010101" charset="-122"/>
                <a:sym typeface="+mn-ea"/>
              </a:rPr>
              <a:t>监督权</a:t>
            </a:r>
            <a:r>
              <a:rPr lang="zh-CN" altLang="en-US" sz="2800" b="1">
                <a:solidFill>
                  <a:schemeClr val="dk1"/>
                </a:solidFill>
                <a:latin typeface="Arial" panose="020B0604020202020204" pitchFamily="34" charset="0"/>
                <a:ea typeface="汉仪中圆 简" panose="00020600040101010101" charset="-122"/>
                <a:sym typeface="+mn-ea"/>
              </a:rPr>
              <a:t>的具体体</a:t>
            </a:r>
            <a:endParaRPr lang="zh-CN" altLang="en-US" sz="2800" b="1">
              <a:solidFill>
                <a:schemeClr val="dk1"/>
              </a:solidFill>
              <a:latin typeface="Arial" panose="020B0604020202020204" pitchFamily="34" charset="0"/>
              <a:ea typeface="汉仪中圆 简" panose="00020600040101010101" charset="-122"/>
              <a:sym typeface="+mn-ea"/>
            </a:endParaRPr>
          </a:p>
          <a:p>
            <a:pPr algn="l">
              <a:buNone/>
            </a:pPr>
            <a:r>
              <a:rPr lang="zh-CN" altLang="en-US" sz="2800" b="1">
                <a:solidFill>
                  <a:schemeClr val="dk1"/>
                </a:solidFill>
                <a:latin typeface="Arial" panose="020B0604020202020204" pitchFamily="34" charset="0"/>
                <a:ea typeface="汉仪中圆 简" panose="00020600040101010101" charset="-122"/>
                <a:sym typeface="+mn-ea"/>
              </a:rPr>
              <a:t>现</a:t>
            </a:r>
            <a:endParaRPr lang="zh-CN" altLang="en-US" sz="2800" b="1">
              <a:solidFill>
                <a:schemeClr val="dk1"/>
              </a:solidFill>
              <a:latin typeface="Arial" panose="020B0604020202020204" pitchFamily="34" charset="0"/>
              <a:ea typeface="汉仪中圆 简" panose="00020600040101010101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23520" y="481330"/>
            <a:ext cx="56635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kumimoji="1" lang="zh-CN" altLang="en-US" sz="3600" b="1" dirty="0">
                <a:solidFill>
                  <a:schemeClr val="accent1"/>
                </a:solidFill>
                <a:latin typeface="Arial" panose="020B0604020202020204" pitchFamily="34" charset="0"/>
                <a:ea typeface="汉仪太极体简" panose="02010600000101010101" charset="-122"/>
              </a:rPr>
              <a:t>公民参与民主生活的形式：</a:t>
            </a:r>
            <a:endParaRPr kumimoji="1" lang="zh-CN" altLang="en-US" sz="3600" b="1" dirty="0">
              <a:solidFill>
                <a:schemeClr val="accent1"/>
              </a:solidFill>
              <a:latin typeface="Arial" panose="020B0604020202020204" pitchFamily="34" charset="0"/>
              <a:ea typeface="汉仪太极体简" panose="02010600000101010101" charset="-122"/>
            </a:endParaRPr>
          </a:p>
        </p:txBody>
      </p:sp>
      <p:sp>
        <p:nvSpPr>
          <p:cNvPr id="2" name="矩形 1"/>
          <p:cNvSpPr/>
          <p:nvPr>
            <p:custDataLst>
              <p:tags r:id="rId4"/>
            </p:custDataLst>
          </p:nvPr>
        </p:nvSpPr>
        <p:spPr>
          <a:xfrm>
            <a:off x="979170" y="1609090"/>
            <a:ext cx="9577070" cy="3030855"/>
          </a:xfrm>
          <a:prstGeom prst="rect">
            <a:avLst/>
          </a:prstGeom>
          <a:solidFill>
            <a:srgbClr val="FFFF00"/>
          </a:solidFill>
          <a:effectLst>
            <a:outerShdw blurRad="368300" dist="50800" dir="5400000" algn="ctr" rotWithShape="0">
              <a:srgbClr val="000000">
                <a:alpha val="92000"/>
              </a:srgbClr>
            </a:outerShdw>
          </a:effectLst>
        </p:spPr>
        <p:txBody>
          <a:bodyPr wrap="square" lIns="76799" tIns="38399" rIns="76799" bIns="38399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4000" b="1" dirty="0">
                <a:solidFill>
                  <a:schemeClr val="dk1"/>
                </a:solidFill>
                <a:latin typeface="Arial" panose="020B0604020202020204" pitchFamily="34" charset="0"/>
                <a:ea typeface="汉仪中圆 简" panose="00020600040101010101" charset="-122"/>
                <a:cs typeface="隶书" panose="02010509060101010101" pitchFamily="49" charset="-122"/>
              </a:rPr>
              <a:t> </a:t>
            </a:r>
            <a:endParaRPr lang="en-US" altLang="zh-CN" sz="4000" b="1" dirty="0">
              <a:solidFill>
                <a:schemeClr val="dk1"/>
              </a:solidFill>
              <a:latin typeface="Arial" panose="020B0604020202020204" pitchFamily="34" charset="0"/>
              <a:ea typeface="汉仪中圆 简" panose="00020600040101010101" charset="-122"/>
              <a:cs typeface="隶书" panose="02010509060101010101" pitchFamily="49" charset="-122"/>
            </a:endParaRPr>
          </a:p>
          <a:p>
            <a:pPr eaLnBrk="1" hangingPunct="1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4000" b="1" dirty="0">
                <a:solidFill>
                  <a:schemeClr val="dk1"/>
                </a:solidFill>
                <a:latin typeface="Arial" panose="020B0604020202020204" pitchFamily="34" charset="0"/>
                <a:ea typeface="汉仪中圆 简" panose="00020600040101010101" charset="-122"/>
                <a:cs typeface="隶书" panose="02010509060101010101" pitchFamily="49" charset="-122"/>
              </a:rPr>
              <a:t>公民参与民主生活，需要      不断推进社会主义民主的制度化、规范化和程序化。</a:t>
            </a:r>
            <a:endParaRPr lang="en-US" altLang="zh-CN" sz="4000" b="1" dirty="0">
              <a:solidFill>
                <a:schemeClr val="dk1"/>
              </a:solidFill>
              <a:latin typeface="Arial" panose="020B0604020202020204" pitchFamily="34" charset="0"/>
              <a:ea typeface="汉仪中圆 简" panose="00020600040101010101" charset="-122"/>
              <a:cs typeface="隶书" panose="02010509060101010101" pitchFamily="49" charset="-122"/>
            </a:endParaRPr>
          </a:p>
          <a:p>
            <a:pPr eaLnBrk="1" hangingPunct="1">
              <a:lnSpc>
                <a:spcPct val="120000"/>
              </a:lnSpc>
              <a:buFont typeface="Arial" panose="020B0604020202020204" pitchFamily="34" charset="0"/>
              <a:buNone/>
            </a:pPr>
            <a:endParaRPr lang="en-US" altLang="zh-CN" sz="4000" b="1" dirty="0">
              <a:solidFill>
                <a:schemeClr val="dk1"/>
              </a:solidFill>
              <a:latin typeface="Arial" panose="020B0604020202020204" pitchFamily="34" charset="0"/>
              <a:ea typeface="汉仪中圆 简" panose="00020600040101010101" charset="-122"/>
              <a:cs typeface="隶书" panose="02010509060101010101" pitchFamily="49" charset="-122"/>
            </a:endParaRPr>
          </a:p>
        </p:txBody>
      </p:sp>
      <p:sp>
        <p:nvSpPr>
          <p:cNvPr id="3" name="页外连接符 9"/>
          <p:cNvSpPr/>
          <p:nvPr>
            <p:custDataLst>
              <p:tags r:id="rId5"/>
            </p:custDataLst>
          </p:nvPr>
        </p:nvSpPr>
        <p:spPr>
          <a:xfrm>
            <a:off x="6567442" y="2379021"/>
            <a:ext cx="1000484" cy="854088"/>
          </a:xfrm>
          <a:prstGeom prst="flowChartOffpage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3200" b="1" dirty="0">
                <a:solidFill>
                  <a:schemeClr val="lt1"/>
                </a:solidFill>
                <a:latin typeface="Arial" panose="020B0604020202020204" pitchFamily="34" charset="0"/>
                <a:ea typeface="汉仪中圆 简" panose="00020600040101010101" charset="-122"/>
              </a:rPr>
              <a:t>国家</a:t>
            </a:r>
            <a:endParaRPr kumimoji="1" lang="zh-CN" altLang="en-US" sz="3200" b="1" dirty="0">
              <a:solidFill>
                <a:schemeClr val="lt1"/>
              </a:solidFill>
              <a:latin typeface="Arial" panose="020B0604020202020204" pitchFamily="34" charset="0"/>
              <a:ea typeface="汉仪中圆 简" panose="00020600040101010101" charset="-122"/>
            </a:endParaRPr>
          </a:p>
        </p:txBody>
      </p:sp>
    </p:spTree>
    <p:custDataLst>
      <p:tags r:id="rId6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2" grpId="0" bldLvl="0" animBg="1"/>
      <p:bldP spid="3" grpId="0" bldLvl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6541200"/>
            <a:ext cx="12192000" cy="316800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0" y="997585"/>
            <a:ext cx="11299825" cy="5262245"/>
          </a:xfrm>
          <a:prstGeom prst="rect">
            <a:avLst/>
          </a:prstGeom>
          <a:solidFill>
            <a:schemeClr val="lt1">
              <a:lumMod val="95000"/>
            </a:schemeClr>
          </a:solidFill>
        </p:spPr>
        <p:txBody>
          <a:bodyPr wrap="square" rtlCol="0">
            <a:spAutoFit/>
          </a:bodyPr>
          <a:p>
            <a:pPr algn="l"/>
            <a:r>
              <a:rPr lang="en-US" altLang="zh-CN" sz="2800" b="1">
                <a:solidFill>
                  <a:schemeClr val="dk1"/>
                </a:solidFill>
                <a:latin typeface="Arial" panose="020B0604020202020204" pitchFamily="34" charset="0"/>
                <a:ea typeface="汉仪中圆 简" panose="00020600040101010101" charset="-122"/>
                <a:cs typeface="隶书" panose="02010509060101010101" pitchFamily="49" charset="-122"/>
              </a:rPr>
              <a:t>     1</a:t>
            </a:r>
            <a:r>
              <a:rPr lang="zh-CN" altLang="en-US" sz="2800" b="1">
                <a:solidFill>
                  <a:schemeClr val="dk1"/>
                </a:solidFill>
                <a:latin typeface="Arial" panose="020B0604020202020204" pitchFamily="34" charset="0"/>
                <a:ea typeface="汉仪中圆 简" panose="00020600040101010101" charset="-122"/>
                <a:cs typeface="隶书" panose="02010509060101010101" pitchFamily="49" charset="-122"/>
              </a:rPr>
              <a:t>、《电梯型式试验规则》（TSG T7007-2016） 第2号修改单</a:t>
            </a:r>
            <a:endParaRPr lang="zh-CN" altLang="en-US" sz="2800" b="1">
              <a:solidFill>
                <a:schemeClr val="dk1"/>
              </a:solidFill>
              <a:latin typeface="Arial" panose="020B0604020202020204" pitchFamily="34" charset="0"/>
              <a:ea typeface="汉仪中圆 简" panose="00020600040101010101" charset="-122"/>
              <a:cs typeface="隶书" panose="02010509060101010101" pitchFamily="49" charset="-122"/>
            </a:endParaRPr>
          </a:p>
          <a:p>
            <a:pPr algn="l"/>
            <a:r>
              <a:rPr lang="zh-CN" altLang="en-US" sz="2800" b="1">
                <a:solidFill>
                  <a:schemeClr val="dk1"/>
                </a:solidFill>
                <a:latin typeface="Arial" panose="020B0604020202020204" pitchFamily="34" charset="0"/>
                <a:ea typeface="汉仪中圆 简" panose="00020600040101010101" charset="-122"/>
                <a:cs typeface="隶书" panose="02010509060101010101" pitchFamily="49" charset="-122"/>
              </a:rPr>
              <a:t>（征求意见稿）于2021年7月7日至8月7日向社会各界广泛征求意见，</a:t>
            </a:r>
            <a:r>
              <a:rPr lang="en-US" altLang="zh-CN" sz="2800" b="1">
                <a:solidFill>
                  <a:schemeClr val="dk1"/>
                </a:solidFill>
                <a:latin typeface="Arial" panose="020B0604020202020204" pitchFamily="34" charset="0"/>
                <a:ea typeface="汉仪中圆 简" panose="00020600040101010101" charset="-122"/>
                <a:cs typeface="隶书" panose="02010509060101010101" pitchFamily="49" charset="-122"/>
              </a:rPr>
              <a:t> </a:t>
            </a:r>
            <a:r>
              <a:rPr lang="zh-CN" altLang="en-US" sz="2800" b="1">
                <a:solidFill>
                  <a:schemeClr val="dk1"/>
                </a:solidFill>
                <a:latin typeface="Arial" panose="020B0604020202020204" pitchFamily="34" charset="0"/>
                <a:ea typeface="汉仪中圆 简" panose="00020600040101010101" charset="-122"/>
                <a:cs typeface="隶书" panose="02010509060101010101" pitchFamily="49" charset="-122"/>
              </a:rPr>
              <a:t>公众可通过电子邮件、写信等方式提出意见建议。这体现了  (     )</a:t>
            </a:r>
            <a:endParaRPr lang="zh-CN" altLang="en-US" sz="2800" b="1">
              <a:solidFill>
                <a:schemeClr val="dk1"/>
              </a:solidFill>
              <a:latin typeface="Arial" panose="020B0604020202020204" pitchFamily="34" charset="0"/>
              <a:ea typeface="汉仪中圆 简" panose="00020600040101010101" charset="-122"/>
              <a:cs typeface="隶书" panose="02010509060101010101" pitchFamily="49" charset="-122"/>
            </a:endParaRPr>
          </a:p>
          <a:p>
            <a:pPr algn="l"/>
            <a:r>
              <a:rPr lang="en-US" altLang="zh-CN" sz="2800" b="1">
                <a:solidFill>
                  <a:schemeClr val="dk1"/>
                </a:solidFill>
                <a:latin typeface="Arial" panose="020B0604020202020204" pitchFamily="34" charset="0"/>
                <a:ea typeface="汉仪中圆 简" panose="00020600040101010101" charset="-122"/>
                <a:cs typeface="隶书" panose="02010509060101010101" pitchFamily="49" charset="-122"/>
              </a:rPr>
              <a:t>           </a:t>
            </a:r>
            <a:r>
              <a:rPr lang="zh-CN" altLang="en-US" sz="2800" b="1">
                <a:solidFill>
                  <a:schemeClr val="dk1"/>
                </a:solidFill>
                <a:latin typeface="Arial" panose="020B0604020202020204" pitchFamily="34" charset="0"/>
                <a:ea typeface="汉仪中圆 简" panose="00020600040101010101" charset="-122"/>
                <a:cs typeface="隶书" panose="02010509060101010101" pitchFamily="49" charset="-122"/>
              </a:rPr>
              <a:t>A.民主决策               B.民主管理            </a:t>
            </a:r>
            <a:endParaRPr lang="zh-CN" altLang="en-US" sz="2800" b="1">
              <a:solidFill>
                <a:schemeClr val="dk1"/>
              </a:solidFill>
              <a:latin typeface="Arial" panose="020B0604020202020204" pitchFamily="34" charset="0"/>
              <a:ea typeface="汉仪中圆 简" panose="00020600040101010101" charset="-122"/>
              <a:cs typeface="隶书" panose="02010509060101010101" pitchFamily="49" charset="-122"/>
            </a:endParaRPr>
          </a:p>
          <a:p>
            <a:pPr algn="l"/>
            <a:r>
              <a:rPr lang="zh-CN" altLang="en-US" sz="2800" b="1">
                <a:solidFill>
                  <a:schemeClr val="dk1"/>
                </a:solidFill>
                <a:latin typeface="Arial" panose="020B0604020202020204" pitchFamily="34" charset="0"/>
                <a:ea typeface="汉仪中圆 简" panose="00020600040101010101" charset="-122"/>
                <a:cs typeface="隶书" panose="02010509060101010101" pitchFamily="49" charset="-122"/>
              </a:rPr>
              <a:t> </a:t>
            </a:r>
            <a:r>
              <a:rPr lang="en-US" altLang="zh-CN" sz="2800" b="1">
                <a:solidFill>
                  <a:schemeClr val="dk1"/>
                </a:solidFill>
                <a:latin typeface="Arial" panose="020B0604020202020204" pitchFamily="34" charset="0"/>
                <a:ea typeface="汉仪中圆 简" panose="00020600040101010101" charset="-122"/>
                <a:cs typeface="隶书" panose="02010509060101010101" pitchFamily="49" charset="-122"/>
              </a:rPr>
              <a:t>          </a:t>
            </a:r>
            <a:r>
              <a:rPr lang="zh-CN" altLang="en-US" sz="2800" b="1">
                <a:solidFill>
                  <a:schemeClr val="dk1"/>
                </a:solidFill>
                <a:latin typeface="Arial" panose="020B0604020202020204" pitchFamily="34" charset="0"/>
                <a:ea typeface="汉仪中圆 简" panose="00020600040101010101" charset="-122"/>
                <a:cs typeface="隶书" panose="02010509060101010101" pitchFamily="49" charset="-122"/>
              </a:rPr>
              <a:t>C.民主选举        </a:t>
            </a:r>
            <a:r>
              <a:rPr lang="en-US" altLang="zh-CN" sz="2800" b="1">
                <a:solidFill>
                  <a:schemeClr val="dk1"/>
                </a:solidFill>
                <a:latin typeface="Arial" panose="020B0604020202020204" pitchFamily="34" charset="0"/>
                <a:ea typeface="汉仪中圆 简" panose="00020600040101010101" charset="-122"/>
                <a:cs typeface="隶书" panose="02010509060101010101" pitchFamily="49" charset="-122"/>
              </a:rPr>
              <a:t>       </a:t>
            </a:r>
            <a:r>
              <a:rPr lang="zh-CN" altLang="en-US" sz="2800" b="1">
                <a:solidFill>
                  <a:schemeClr val="dk1"/>
                </a:solidFill>
                <a:latin typeface="Arial" panose="020B0604020202020204" pitchFamily="34" charset="0"/>
                <a:ea typeface="汉仪中圆 简" panose="00020600040101010101" charset="-122"/>
                <a:cs typeface="隶书" panose="02010509060101010101" pitchFamily="49" charset="-122"/>
              </a:rPr>
              <a:t>D.民主监督</a:t>
            </a:r>
            <a:endParaRPr lang="zh-CN" altLang="en-US" sz="2800" b="1">
              <a:solidFill>
                <a:schemeClr val="dk1"/>
              </a:solidFill>
              <a:latin typeface="Arial" panose="020B0604020202020204" pitchFamily="34" charset="0"/>
              <a:ea typeface="汉仪中圆 简" panose="00020600040101010101" charset="-122"/>
              <a:cs typeface="隶书" panose="02010509060101010101" pitchFamily="49" charset="-122"/>
            </a:endParaRPr>
          </a:p>
          <a:p>
            <a:pPr algn="l"/>
            <a:endParaRPr lang="zh-CN" altLang="en-US" sz="2800" b="1">
              <a:solidFill>
                <a:schemeClr val="dk1"/>
              </a:solidFill>
              <a:latin typeface="Arial" panose="020B0604020202020204" pitchFamily="34" charset="0"/>
              <a:ea typeface="汉仪中圆 简" panose="00020600040101010101" charset="-122"/>
              <a:cs typeface="隶书" panose="02010509060101010101" pitchFamily="49" charset="-122"/>
            </a:endParaRPr>
          </a:p>
          <a:p>
            <a:pPr algn="l"/>
            <a:endParaRPr lang="zh-CN" altLang="en-US" sz="2800" b="1">
              <a:solidFill>
                <a:schemeClr val="dk1"/>
              </a:solidFill>
              <a:latin typeface="Arial" panose="020B0604020202020204" pitchFamily="34" charset="0"/>
              <a:ea typeface="汉仪中圆 简" panose="00020600040101010101" charset="-122"/>
              <a:cs typeface="隶书" panose="02010509060101010101" pitchFamily="49" charset="-122"/>
            </a:endParaRPr>
          </a:p>
          <a:p>
            <a:pPr algn="l"/>
            <a:r>
              <a:rPr lang="en-US" altLang="zh-CN" sz="2800" b="1">
                <a:solidFill>
                  <a:schemeClr val="dk1"/>
                </a:solidFill>
                <a:latin typeface="Arial" panose="020B0604020202020204" pitchFamily="34" charset="0"/>
                <a:ea typeface="汉仪中圆 简" panose="00020600040101010101" charset="-122"/>
                <a:cs typeface="隶书" panose="02010509060101010101" pitchFamily="49" charset="-122"/>
              </a:rPr>
              <a:t>    2</a:t>
            </a:r>
            <a:r>
              <a:rPr lang="zh-CN" altLang="en-US" sz="2800" b="1">
                <a:solidFill>
                  <a:schemeClr val="dk1"/>
                </a:solidFill>
                <a:latin typeface="Arial" panose="020B0604020202020204" pitchFamily="34" charset="0"/>
                <a:ea typeface="汉仪中圆 简" panose="00020600040101010101" charset="-122"/>
                <a:cs typeface="隶书" panose="02010509060101010101" pitchFamily="49" charset="-122"/>
              </a:rPr>
              <a:t>、某市将各部门的年终述职报告在政务网上公布，市民可以上网了解、评议各部门的工作情况。这是公民通过网络参与 (     )</a:t>
            </a:r>
            <a:endParaRPr lang="zh-CN" altLang="en-US" sz="2800" b="1">
              <a:solidFill>
                <a:schemeClr val="dk1"/>
              </a:solidFill>
              <a:latin typeface="Arial" panose="020B0604020202020204" pitchFamily="34" charset="0"/>
              <a:ea typeface="汉仪中圆 简" panose="00020600040101010101" charset="-122"/>
              <a:cs typeface="隶书" panose="02010509060101010101" pitchFamily="49" charset="-122"/>
            </a:endParaRPr>
          </a:p>
          <a:p>
            <a:pPr algn="l"/>
            <a:r>
              <a:rPr lang="zh-CN" altLang="en-US" sz="2800" b="1">
                <a:solidFill>
                  <a:schemeClr val="dk1"/>
                </a:solidFill>
                <a:latin typeface="Arial" panose="020B0604020202020204" pitchFamily="34" charset="0"/>
                <a:ea typeface="汉仪中圆 简" panose="00020600040101010101" charset="-122"/>
                <a:cs typeface="隶书" panose="02010509060101010101" pitchFamily="49" charset="-122"/>
              </a:rPr>
              <a:t>      </a:t>
            </a:r>
            <a:r>
              <a:rPr lang="en-US" altLang="zh-CN" sz="2800" b="1">
                <a:solidFill>
                  <a:schemeClr val="dk1"/>
                </a:solidFill>
                <a:latin typeface="Arial" panose="020B0604020202020204" pitchFamily="34" charset="0"/>
                <a:ea typeface="汉仪中圆 简" panose="00020600040101010101" charset="-122"/>
                <a:cs typeface="隶书" panose="02010509060101010101" pitchFamily="49" charset="-122"/>
              </a:rPr>
              <a:t>    </a:t>
            </a:r>
            <a:r>
              <a:rPr lang="zh-CN" altLang="en-US" sz="2800" b="1">
                <a:solidFill>
                  <a:schemeClr val="dk1"/>
                </a:solidFill>
                <a:latin typeface="Arial" panose="020B0604020202020204" pitchFamily="34" charset="0"/>
                <a:ea typeface="汉仪中圆 简" panose="00020600040101010101" charset="-122"/>
                <a:cs typeface="隶书" panose="02010509060101010101" pitchFamily="49" charset="-122"/>
              </a:rPr>
              <a:t>A.民主选举               B.民主决策         </a:t>
            </a:r>
            <a:endParaRPr lang="zh-CN" altLang="en-US" sz="2800" b="1">
              <a:solidFill>
                <a:schemeClr val="dk1"/>
              </a:solidFill>
              <a:latin typeface="Arial" panose="020B0604020202020204" pitchFamily="34" charset="0"/>
              <a:ea typeface="汉仪中圆 简" panose="00020600040101010101" charset="-122"/>
              <a:cs typeface="隶书" panose="02010509060101010101" pitchFamily="49" charset="-122"/>
            </a:endParaRPr>
          </a:p>
          <a:p>
            <a:pPr algn="l"/>
            <a:r>
              <a:rPr lang="zh-CN" altLang="en-US" sz="2800" b="1">
                <a:solidFill>
                  <a:schemeClr val="dk1"/>
                </a:solidFill>
                <a:latin typeface="Arial" panose="020B0604020202020204" pitchFamily="34" charset="0"/>
                <a:ea typeface="汉仪中圆 简" panose="00020600040101010101" charset="-122"/>
                <a:cs typeface="隶书" panose="02010509060101010101" pitchFamily="49" charset="-122"/>
              </a:rPr>
              <a:t> </a:t>
            </a:r>
            <a:r>
              <a:rPr lang="en-US" altLang="zh-CN" sz="2800" b="1">
                <a:solidFill>
                  <a:schemeClr val="dk1"/>
                </a:solidFill>
                <a:latin typeface="Arial" panose="020B0604020202020204" pitchFamily="34" charset="0"/>
                <a:ea typeface="汉仪中圆 简" panose="00020600040101010101" charset="-122"/>
                <a:cs typeface="隶书" panose="02010509060101010101" pitchFamily="49" charset="-122"/>
              </a:rPr>
              <a:t>        </a:t>
            </a:r>
            <a:r>
              <a:rPr lang="zh-CN" altLang="en-US" sz="2800" b="1">
                <a:solidFill>
                  <a:schemeClr val="dk1"/>
                </a:solidFill>
                <a:latin typeface="Arial" panose="020B0604020202020204" pitchFamily="34" charset="0"/>
                <a:ea typeface="汉仪中圆 简" panose="00020600040101010101" charset="-122"/>
                <a:cs typeface="隶书" panose="02010509060101010101" pitchFamily="49" charset="-122"/>
              </a:rPr>
              <a:t> C.民主管理           </a:t>
            </a:r>
            <a:r>
              <a:rPr lang="en-US" altLang="zh-CN" sz="2800" b="1">
                <a:solidFill>
                  <a:schemeClr val="dk1"/>
                </a:solidFill>
                <a:latin typeface="Arial" panose="020B0604020202020204" pitchFamily="34" charset="0"/>
                <a:ea typeface="汉仪中圆 简" panose="00020600040101010101" charset="-122"/>
                <a:cs typeface="隶书" panose="02010509060101010101" pitchFamily="49" charset="-122"/>
              </a:rPr>
              <a:t>    </a:t>
            </a:r>
            <a:r>
              <a:rPr lang="zh-CN" altLang="en-US" sz="2800" b="1">
                <a:solidFill>
                  <a:schemeClr val="dk1"/>
                </a:solidFill>
                <a:latin typeface="Arial" panose="020B0604020202020204" pitchFamily="34" charset="0"/>
                <a:ea typeface="汉仪中圆 简" panose="00020600040101010101" charset="-122"/>
                <a:cs typeface="隶书" panose="02010509060101010101" pitchFamily="49" charset="-122"/>
              </a:rPr>
              <a:t>D.民主监督</a:t>
            </a:r>
            <a:endParaRPr lang="zh-CN" altLang="en-US" sz="2800" b="1">
              <a:solidFill>
                <a:schemeClr val="dk1"/>
              </a:solidFill>
              <a:latin typeface="Arial" panose="020B0604020202020204" pitchFamily="34" charset="0"/>
              <a:ea typeface="汉仪中圆 简" panose="00020600040101010101" charset="-122"/>
              <a:cs typeface="隶书" panose="02010509060101010101" pitchFamily="49" charset="-122"/>
            </a:endParaRPr>
          </a:p>
          <a:p>
            <a:pPr algn="l"/>
            <a:endParaRPr lang="zh-CN" altLang="en-US" sz="2800" b="1">
              <a:solidFill>
                <a:schemeClr val="dk1"/>
              </a:solidFill>
              <a:latin typeface="Arial" panose="020B0604020202020204" pitchFamily="34" charset="0"/>
              <a:ea typeface="汉仪中圆 简" panose="00020600040101010101" charset="-122"/>
              <a:cs typeface="隶书" panose="02010509060101010101" pitchFamily="49" charset="-122"/>
            </a:endParaRPr>
          </a:p>
        </p:txBody>
      </p:sp>
      <p:pic>
        <p:nvPicPr>
          <p:cNvPr id="100" name="图片 99"/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25400"/>
            <a:ext cx="3564890" cy="9721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文本框 6"/>
          <p:cNvSpPr txBox="1"/>
          <p:nvPr/>
        </p:nvSpPr>
        <p:spPr>
          <a:xfrm>
            <a:off x="9568180" y="1759585"/>
            <a:ext cx="100012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 b="1">
                <a:solidFill>
                  <a:schemeClr val="accent1"/>
                </a:solidFill>
                <a:latin typeface="Arial" panose="020B0604020202020204" pitchFamily="34" charset="0"/>
                <a:ea typeface="汉仪太极体简" panose="02010600000101010101" charset="-122"/>
              </a:rPr>
              <a:t>A</a:t>
            </a:r>
            <a:endParaRPr lang="en-US" altLang="zh-CN" sz="4000" b="1">
              <a:solidFill>
                <a:schemeClr val="accent1"/>
              </a:solidFill>
              <a:latin typeface="Arial" panose="020B0604020202020204" pitchFamily="34" charset="0"/>
              <a:ea typeface="汉仪太极体简" panose="02010600000101010101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5"/>
            </p:custDataLst>
          </p:nvPr>
        </p:nvSpPr>
        <p:spPr>
          <a:xfrm>
            <a:off x="8458200" y="4376420"/>
            <a:ext cx="100012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 b="1">
                <a:solidFill>
                  <a:schemeClr val="accent4"/>
                </a:solidFill>
                <a:latin typeface="Arial" panose="020B0604020202020204" pitchFamily="34" charset="0"/>
                <a:ea typeface="汉仪中圆 简" panose="00020600040101010101" charset="-122"/>
              </a:rPr>
              <a:t>D</a:t>
            </a:r>
            <a:endParaRPr lang="en-US" altLang="zh-CN" sz="4000" b="1">
              <a:solidFill>
                <a:schemeClr val="accent4"/>
              </a:solidFill>
              <a:latin typeface="Arial" panose="020B0604020202020204" pitchFamily="34" charset="0"/>
              <a:ea typeface="汉仪中圆 简" panose="00020600040101010101" charset="-122"/>
            </a:endParaRPr>
          </a:p>
        </p:txBody>
      </p:sp>
      <p:sp>
        <p:nvSpPr>
          <p:cNvPr id="13" name="椭圆 12"/>
          <p:cNvSpPr/>
          <p:nvPr>
            <p:custDataLst>
              <p:tags r:id="rId6"/>
            </p:custDataLst>
          </p:nvPr>
        </p:nvSpPr>
        <p:spPr>
          <a:xfrm>
            <a:off x="375285" y="1280160"/>
            <a:ext cx="2046605" cy="687705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14" name="椭圆 13"/>
          <p:cNvSpPr/>
          <p:nvPr>
            <p:custDataLst>
              <p:tags r:id="rId7"/>
            </p:custDataLst>
          </p:nvPr>
        </p:nvSpPr>
        <p:spPr>
          <a:xfrm>
            <a:off x="3564890" y="3907790"/>
            <a:ext cx="2218690" cy="687705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</p:spTree>
    <p:custDataLst>
      <p:tags r:id="rId8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7" grpId="0"/>
      <p:bldP spid="14" grpId="0" bldLvl="0" animBg="1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/>
      <p:grpSp>
        <p:nvGrpSpPr>
          <p:cNvPr id="6" name="组合 5"/>
          <p:cNvGrpSpPr/>
          <p:nvPr/>
        </p:nvGrpSpPr>
        <p:grpSpPr>
          <a:xfrm>
            <a:off x="352425" y="1112520"/>
            <a:ext cx="23663275" cy="4342765"/>
            <a:chOff x="555" y="1752"/>
            <a:chExt cx="37265" cy="6839"/>
          </a:xfrm>
        </p:grpSpPr>
        <p:grpSp>
          <p:nvGrpSpPr>
            <p:cNvPr id="9" name="组合 8"/>
            <p:cNvGrpSpPr/>
            <p:nvPr/>
          </p:nvGrpSpPr>
          <p:grpSpPr>
            <a:xfrm>
              <a:off x="555" y="1752"/>
              <a:ext cx="18402" cy="6831"/>
              <a:chOff x="201" y="122"/>
              <a:chExt cx="41830" cy="10585"/>
            </a:xfrm>
          </p:grpSpPr>
          <p:pic>
            <p:nvPicPr>
              <p:cNvPr id="10" name="图片 9"/>
              <p:cNvPicPr>
                <a:picLocks noChangeAspect="1"/>
              </p:cNvPicPr>
              <p:nvPr>
                <p:custDataLst>
                  <p:tags r:id="rId1"/>
                </p:custDataLst>
              </p:nvPr>
            </p:nvPicPr>
            <p:blipFill>
              <a:blip r:embed="rId2"/>
              <a:stretch>
                <a:fillRect/>
              </a:stretch>
            </p:blipFill>
            <p:spPr>
              <a:xfrm>
                <a:off x="201" y="122"/>
                <a:ext cx="8631" cy="10556"/>
              </a:xfrm>
              <a:prstGeom prst="rect">
                <a:avLst/>
              </a:prstGeom>
            </p:spPr>
          </p:pic>
          <p:pic>
            <p:nvPicPr>
              <p:cNvPr id="11" name="图片 10"/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>
              <a:blip r:embed="rId4"/>
              <a:stretch>
                <a:fillRect/>
              </a:stretch>
            </p:blipFill>
            <p:spPr>
              <a:xfrm>
                <a:off x="30843" y="227"/>
                <a:ext cx="11188" cy="10480"/>
              </a:xfrm>
              <a:prstGeom prst="rect">
                <a:avLst/>
              </a:prstGeom>
            </p:spPr>
          </p:pic>
          <p:pic>
            <p:nvPicPr>
              <p:cNvPr id="12" name="图片 11"/>
              <p:cNvPicPr>
                <a:picLocks noChangeAspect="1"/>
              </p:cNvPicPr>
              <p:nvPr>
                <p:custDataLst>
                  <p:tags r:id="rId5"/>
                </p:custDataLst>
              </p:nvPr>
            </p:nvPicPr>
            <p:blipFill>
              <a:blip r:embed="rId6"/>
              <a:stretch>
                <a:fillRect/>
              </a:stretch>
            </p:blipFill>
            <p:spPr>
              <a:xfrm>
                <a:off x="18452" y="122"/>
                <a:ext cx="12273" cy="10556"/>
              </a:xfrm>
              <a:prstGeom prst="rect">
                <a:avLst/>
              </a:prstGeom>
            </p:spPr>
          </p:pic>
          <p:pic>
            <p:nvPicPr>
              <p:cNvPr id="13" name="图片 12"/>
              <p:cNvPicPr>
                <a:picLocks noChangeAspect="1"/>
              </p:cNvPicPr>
              <p:nvPr>
                <p:custDataLst>
                  <p:tags r:id="rId7"/>
                </p:custDataLst>
              </p:nvPr>
            </p:nvPicPr>
            <p:blipFill>
              <a:blip r:embed="rId8"/>
              <a:stretch>
                <a:fillRect/>
              </a:stretch>
            </p:blipFill>
            <p:spPr>
              <a:xfrm>
                <a:off x="8950" y="149"/>
                <a:ext cx="9418" cy="10527"/>
              </a:xfrm>
              <a:prstGeom prst="rect">
                <a:avLst/>
              </a:prstGeom>
            </p:spPr>
          </p:pic>
        </p:grpSp>
        <p:grpSp>
          <p:nvGrpSpPr>
            <p:cNvPr id="14" name="组合 13"/>
            <p:cNvGrpSpPr/>
            <p:nvPr/>
          </p:nvGrpSpPr>
          <p:grpSpPr>
            <a:xfrm>
              <a:off x="19418" y="1761"/>
              <a:ext cx="18402" cy="6831"/>
              <a:chOff x="201" y="122"/>
              <a:chExt cx="41830" cy="10585"/>
            </a:xfrm>
          </p:grpSpPr>
          <p:pic>
            <p:nvPicPr>
              <p:cNvPr id="15" name="图片 14"/>
              <p:cNvPicPr>
                <a:picLocks noChangeAspect="1"/>
              </p:cNvPicPr>
              <p:nvPr>
                <p:custDataLst>
                  <p:tags r:id="rId9"/>
                </p:custDataLst>
              </p:nvPr>
            </p:nvPicPr>
            <p:blipFill>
              <a:blip r:embed="rId2"/>
              <a:stretch>
                <a:fillRect/>
              </a:stretch>
            </p:blipFill>
            <p:spPr>
              <a:xfrm>
                <a:off x="201" y="122"/>
                <a:ext cx="8749" cy="10556"/>
              </a:xfrm>
              <a:prstGeom prst="rect">
                <a:avLst/>
              </a:prstGeom>
            </p:spPr>
          </p:pic>
          <p:pic>
            <p:nvPicPr>
              <p:cNvPr id="16" name="图片 15"/>
              <p:cNvPicPr>
                <a:picLocks noChangeAspect="1"/>
              </p:cNvPicPr>
              <p:nvPr>
                <p:custDataLst>
                  <p:tags r:id="rId10"/>
                </p:custDataLst>
              </p:nvPr>
            </p:nvPicPr>
            <p:blipFill>
              <a:blip r:embed="rId4"/>
              <a:stretch>
                <a:fillRect/>
              </a:stretch>
            </p:blipFill>
            <p:spPr>
              <a:xfrm>
                <a:off x="30875" y="227"/>
                <a:ext cx="11156" cy="10480"/>
              </a:xfrm>
              <a:prstGeom prst="rect">
                <a:avLst/>
              </a:prstGeom>
            </p:spPr>
          </p:pic>
          <p:pic>
            <p:nvPicPr>
              <p:cNvPr id="17" name="图片 16"/>
              <p:cNvPicPr>
                <a:picLocks noChangeAspect="1"/>
              </p:cNvPicPr>
              <p:nvPr>
                <p:custDataLst>
                  <p:tags r:id="rId11"/>
                </p:custDataLst>
              </p:nvPr>
            </p:nvPicPr>
            <p:blipFill>
              <a:blip r:embed="rId6"/>
              <a:stretch>
                <a:fillRect/>
              </a:stretch>
            </p:blipFill>
            <p:spPr>
              <a:xfrm>
                <a:off x="18454" y="151"/>
                <a:ext cx="12275" cy="10556"/>
              </a:xfrm>
              <a:prstGeom prst="rect">
                <a:avLst/>
              </a:prstGeom>
            </p:spPr>
          </p:pic>
          <p:pic>
            <p:nvPicPr>
              <p:cNvPr id="18" name="图片 17"/>
              <p:cNvPicPr>
                <a:picLocks noChangeAspect="1"/>
              </p:cNvPicPr>
              <p:nvPr>
                <p:custDataLst>
                  <p:tags r:id="rId12"/>
                </p:custDataLst>
              </p:nvPr>
            </p:nvPicPr>
            <p:blipFill>
              <a:blip r:embed="rId8"/>
              <a:stretch>
                <a:fillRect/>
              </a:stretch>
            </p:blipFill>
            <p:spPr>
              <a:xfrm>
                <a:off x="8950" y="151"/>
                <a:ext cx="9418" cy="10527"/>
              </a:xfrm>
              <a:prstGeom prst="rect">
                <a:avLst/>
              </a:prstGeom>
            </p:spPr>
          </p:pic>
        </p:grpSp>
      </p:grpSp>
      <p:grpSp>
        <p:nvGrpSpPr>
          <p:cNvPr id="19" name="组合 18"/>
          <p:cNvGrpSpPr/>
          <p:nvPr/>
        </p:nvGrpSpPr>
        <p:grpSpPr>
          <a:xfrm>
            <a:off x="24308435" y="1161415"/>
            <a:ext cx="23663275" cy="4343400"/>
            <a:chOff x="555" y="1752"/>
            <a:chExt cx="37265" cy="6840"/>
          </a:xfrm>
        </p:grpSpPr>
        <p:grpSp>
          <p:nvGrpSpPr>
            <p:cNvPr id="20" name="组合 19"/>
            <p:cNvGrpSpPr/>
            <p:nvPr/>
          </p:nvGrpSpPr>
          <p:grpSpPr>
            <a:xfrm>
              <a:off x="555" y="1752"/>
              <a:ext cx="18477" cy="6831"/>
              <a:chOff x="201" y="122"/>
              <a:chExt cx="42001" cy="10585"/>
            </a:xfrm>
          </p:grpSpPr>
          <p:pic>
            <p:nvPicPr>
              <p:cNvPr id="21" name="图片 20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01" y="122"/>
                <a:ext cx="8749" cy="10556"/>
              </a:xfrm>
              <a:prstGeom prst="rect">
                <a:avLst/>
              </a:prstGeom>
            </p:spPr>
          </p:pic>
          <p:pic>
            <p:nvPicPr>
              <p:cNvPr id="22" name="图片 21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1046" y="227"/>
                <a:ext cx="11156" cy="10480"/>
              </a:xfrm>
              <a:prstGeom prst="rect">
                <a:avLst/>
              </a:prstGeom>
            </p:spPr>
          </p:pic>
          <p:pic>
            <p:nvPicPr>
              <p:cNvPr id="40" name="图片 39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8454" y="151"/>
                <a:ext cx="12289" cy="10556"/>
              </a:xfrm>
              <a:prstGeom prst="rect">
                <a:avLst/>
              </a:prstGeom>
            </p:spPr>
          </p:pic>
          <p:pic>
            <p:nvPicPr>
              <p:cNvPr id="41" name="图片 40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950" y="151"/>
                <a:ext cx="9418" cy="10527"/>
              </a:xfrm>
              <a:prstGeom prst="rect">
                <a:avLst/>
              </a:prstGeom>
            </p:spPr>
          </p:pic>
        </p:grpSp>
        <p:grpSp>
          <p:nvGrpSpPr>
            <p:cNvPr id="42" name="组合 41"/>
            <p:cNvGrpSpPr/>
            <p:nvPr/>
          </p:nvGrpSpPr>
          <p:grpSpPr>
            <a:xfrm>
              <a:off x="19418" y="1761"/>
              <a:ext cx="18402" cy="6831"/>
              <a:chOff x="201" y="122"/>
              <a:chExt cx="41830" cy="10585"/>
            </a:xfrm>
          </p:grpSpPr>
          <p:pic>
            <p:nvPicPr>
              <p:cNvPr id="43" name="图片 42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01" y="122"/>
                <a:ext cx="8749" cy="10556"/>
              </a:xfrm>
              <a:prstGeom prst="rect">
                <a:avLst/>
              </a:prstGeom>
            </p:spPr>
          </p:pic>
          <p:pic>
            <p:nvPicPr>
              <p:cNvPr id="44" name="图片 4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0875" y="227"/>
                <a:ext cx="11156" cy="10480"/>
              </a:xfrm>
              <a:prstGeom prst="rect">
                <a:avLst/>
              </a:prstGeom>
            </p:spPr>
          </p:pic>
          <p:pic>
            <p:nvPicPr>
              <p:cNvPr id="45" name="图片 44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8455" y="151"/>
                <a:ext cx="11688" cy="10556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950" y="151"/>
                <a:ext cx="9418" cy="10527"/>
              </a:xfrm>
              <a:prstGeom prst="rect">
                <a:avLst/>
              </a:prstGeom>
            </p:spPr>
          </p:pic>
        </p:grpSp>
      </p:grpSp>
      <p:pic>
        <p:nvPicPr>
          <p:cNvPr id="2" name="纯音乐 - 轻快的钢琴曲 (片段)">
            <a:hlinkClick r:id="" action="ppaction://media"/>
          </p:cNvPr>
          <p:cNvPicPr/>
          <p:nvPr>
            <a:audioFile r:link="rId13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6520" y="118110"/>
            <a:ext cx="619125" cy="619125"/>
          </a:xfrm>
          <a:prstGeom prst="rect">
            <a:avLst/>
          </a:prstGeom>
        </p:spPr>
      </p:pic>
    </p:spTree>
    <p:custDataLst>
      <p:tags r:id="rId16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1.017865 0.000370 " pathEditMode="relative" rAng="0" ptsTypes="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998021 0 " pathEditMode="relative" rAng="0" ptsTypes="">
                                      <p:cBhvr>
                                        <p:cTn id="8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359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repeatCount="indefinite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6541200"/>
            <a:ext cx="12192000" cy="316800"/>
          </a:xfrm>
          <a:prstGeom prst="rect">
            <a:avLst/>
          </a:prstGeom>
        </p:spPr>
      </p:pic>
      <p:grpSp>
        <p:nvGrpSpPr>
          <p:cNvPr id="49154" name="组合 24"/>
          <p:cNvGrpSpPr/>
          <p:nvPr/>
        </p:nvGrpSpPr>
        <p:grpSpPr bwMode="auto">
          <a:xfrm>
            <a:off x="3501073" y="1509840"/>
            <a:ext cx="3122972" cy="4486147"/>
            <a:chOff x="1449" y="8904"/>
            <a:chExt cx="2361" cy="2825"/>
          </a:xfrm>
        </p:grpSpPr>
        <p:sp>
          <p:nvSpPr>
            <p:cNvPr id="49165" name="文本框 12"/>
            <p:cNvSpPr txBox="1">
              <a:spLocks noChangeArrowheads="1"/>
            </p:cNvSpPr>
            <p:nvPr/>
          </p:nvSpPr>
          <p:spPr bwMode="auto">
            <a:xfrm>
              <a:off x="1449" y="9181"/>
              <a:ext cx="654" cy="1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lIns="85094" tIns="42547" rIns="85094" bIns="42547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just"/>
              <a:r>
                <a:rPr lang="zh-CN" altLang="en-US" sz="2700" b="1">
                  <a:solidFill>
                    <a:srgbClr val="000000"/>
                  </a:solidFill>
                  <a:latin typeface="Arial" panose="020B0604020202020204" pitchFamily="34" charset="0"/>
                  <a:ea typeface="汉仪中圆 简" panose="00020600040101010101" charset="-122"/>
                  <a:sym typeface="Times New Roman" panose="02020603050405020304" pitchFamily="18" charset="0"/>
                </a:rPr>
                <a:t>参与民主生活</a:t>
              </a:r>
              <a:endParaRPr lang="zh-CN" altLang="en-US" sz="2700" b="1">
                <a:solidFill>
                  <a:srgbClr val="000000"/>
                </a:solidFill>
                <a:latin typeface="Arial" panose="020B0604020202020204" pitchFamily="34" charset="0"/>
                <a:ea typeface="汉仪中圆 简" panose="00020600040101010101" charset="-122"/>
                <a:sym typeface="Times New Roman" panose="02020603050405020304" pitchFamily="18" charset="0"/>
              </a:endParaRPr>
            </a:p>
          </p:txBody>
        </p:sp>
        <p:sp>
          <p:nvSpPr>
            <p:cNvPr id="6" name="自选图形 13"/>
            <p:cNvSpPr/>
            <p:nvPr>
              <p:custDataLst>
                <p:tags r:id="rId3"/>
              </p:custDataLst>
            </p:nvPr>
          </p:nvSpPr>
          <p:spPr>
            <a:xfrm>
              <a:off x="2103" y="8904"/>
              <a:ext cx="326" cy="2630"/>
            </a:xfrm>
            <a:prstGeom prst="leftBrace">
              <a:avLst>
                <a:gd name="adj1" fmla="val 26524"/>
                <a:gd name="adj2" fmla="val 50000"/>
              </a:avLst>
            </a:prstGeom>
            <a:ln w="28575" cmpd="sng">
              <a:solidFill>
                <a:schemeClr val="dk1"/>
              </a:solidFill>
              <a:prstDash val="solid"/>
              <a:headEnd type="none" w="med" len="med"/>
              <a:tailEnd type="none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sp>
        <p:sp>
          <p:nvSpPr>
            <p:cNvPr id="49167" name="文本框 14"/>
            <p:cNvSpPr txBox="1">
              <a:spLocks noChangeArrowheads="1"/>
            </p:cNvSpPr>
            <p:nvPr/>
          </p:nvSpPr>
          <p:spPr bwMode="auto">
            <a:xfrm>
              <a:off x="2410" y="9050"/>
              <a:ext cx="1096" cy="7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5094" tIns="42547" rIns="85094" bIns="42547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/>
              <a:r>
                <a:rPr lang="zh-CN" altLang="en-US" sz="2700" b="1">
                  <a:solidFill>
                    <a:srgbClr val="000000"/>
                  </a:solidFill>
                  <a:latin typeface="Arial" panose="020B0604020202020204" pitchFamily="34" charset="0"/>
                  <a:ea typeface="汉仪中圆 简" panose="00020600040101010101" charset="-122"/>
                  <a:sym typeface="Times New Roman" panose="02020603050405020304" pitchFamily="18" charset="0"/>
                </a:rPr>
                <a:t>行使</a:t>
              </a:r>
              <a:endParaRPr lang="zh-CN" altLang="en-US" sz="2700" b="1">
                <a:solidFill>
                  <a:srgbClr val="000000"/>
                </a:solidFill>
                <a:latin typeface="Arial" panose="020B0604020202020204" pitchFamily="34" charset="0"/>
                <a:ea typeface="汉仪中圆 简" panose="00020600040101010101" charset="-122"/>
                <a:sym typeface="Times New Roman" panose="02020603050405020304" pitchFamily="18" charset="0"/>
              </a:endParaRPr>
            </a:p>
            <a:p>
              <a:pPr algn="ctr"/>
              <a:r>
                <a:rPr lang="zh-CN" altLang="en-US" sz="2700" b="1">
                  <a:solidFill>
                    <a:srgbClr val="000000"/>
                  </a:solidFill>
                  <a:latin typeface="Arial" panose="020B0604020202020204" pitchFamily="34" charset="0"/>
                  <a:ea typeface="汉仪中圆 简" panose="00020600040101010101" charset="-122"/>
                  <a:sym typeface="Times New Roman" panose="02020603050405020304" pitchFamily="18" charset="0"/>
                </a:rPr>
                <a:t>民主权利</a:t>
              </a:r>
              <a:endParaRPr lang="zh-CN" altLang="en-US" sz="2700" b="1">
                <a:solidFill>
                  <a:srgbClr val="000000"/>
                </a:solidFill>
                <a:latin typeface="Arial" panose="020B0604020202020204" pitchFamily="34" charset="0"/>
                <a:ea typeface="汉仪中圆 简" panose="00020600040101010101" charset="-122"/>
                <a:sym typeface="Times New Roman" panose="02020603050405020304" pitchFamily="18" charset="0"/>
              </a:endParaRPr>
            </a:p>
          </p:txBody>
        </p:sp>
        <p:sp>
          <p:nvSpPr>
            <p:cNvPr id="49168" name="文本框 15"/>
            <p:cNvSpPr txBox="1">
              <a:spLocks noChangeArrowheads="1"/>
            </p:cNvSpPr>
            <p:nvPr/>
          </p:nvSpPr>
          <p:spPr bwMode="auto">
            <a:xfrm>
              <a:off x="2408" y="10859"/>
              <a:ext cx="1235" cy="67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5094" tIns="42547" rIns="85094" bIns="42547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/>
              <a:r>
                <a:rPr lang="zh-CN" altLang="en-US" sz="2700" b="1">
                  <a:solidFill>
                    <a:srgbClr val="000000"/>
                  </a:solidFill>
                  <a:latin typeface="Arial" panose="020B0604020202020204" pitchFamily="34" charset="0"/>
                  <a:ea typeface="汉仪中圆 简" panose="00020600040101010101" charset="-122"/>
                  <a:sym typeface="Times New Roman" panose="02020603050405020304" pitchFamily="18" charset="0"/>
                </a:rPr>
                <a:t>增强</a:t>
              </a:r>
              <a:endParaRPr lang="zh-CN" altLang="en-US" sz="2700" b="1">
                <a:solidFill>
                  <a:srgbClr val="000000"/>
                </a:solidFill>
                <a:latin typeface="Arial" panose="020B0604020202020204" pitchFamily="34" charset="0"/>
                <a:ea typeface="汉仪中圆 简" panose="00020600040101010101" charset="-122"/>
                <a:sym typeface="Times New Roman" panose="02020603050405020304" pitchFamily="18" charset="0"/>
              </a:endParaRPr>
            </a:p>
            <a:p>
              <a:pPr algn="ctr"/>
              <a:r>
                <a:rPr lang="zh-CN" altLang="en-US" sz="2700" b="1">
                  <a:solidFill>
                    <a:srgbClr val="000000"/>
                  </a:solidFill>
                  <a:latin typeface="Arial" panose="020B0604020202020204" pitchFamily="34" charset="0"/>
                  <a:ea typeface="汉仪中圆 简" panose="00020600040101010101" charset="-122"/>
                  <a:sym typeface="Times New Roman" panose="02020603050405020304" pitchFamily="18" charset="0"/>
                </a:rPr>
                <a:t>民主意识</a:t>
              </a:r>
              <a:endParaRPr lang="zh-CN" altLang="en-US" sz="2700" b="1">
                <a:solidFill>
                  <a:srgbClr val="000000"/>
                </a:solidFill>
                <a:latin typeface="Arial" panose="020B0604020202020204" pitchFamily="34" charset="0"/>
                <a:ea typeface="汉仪中圆 简" panose="00020600040101010101" charset="-122"/>
                <a:sym typeface="Times New Roman" panose="02020603050405020304" pitchFamily="18" charset="0"/>
              </a:endParaRPr>
            </a:p>
          </p:txBody>
        </p:sp>
        <p:sp>
          <p:nvSpPr>
            <p:cNvPr id="49169" name="自选图形 18"/>
            <p:cNvSpPr/>
            <p:nvPr>
              <p:custDataLst>
                <p:tags r:id="rId4"/>
              </p:custDataLst>
            </p:nvPr>
          </p:nvSpPr>
          <p:spPr bwMode="auto">
            <a:xfrm>
              <a:off x="3643" y="10519"/>
              <a:ext cx="167" cy="1210"/>
            </a:xfrm>
            <a:prstGeom prst="leftBrace">
              <a:avLst>
                <a:gd name="adj1" fmla="val 52329"/>
                <a:gd name="adj2" fmla="val 50000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隶书" panose="02010509060101010101" pitchFamily="49" charset="-122"/>
                <a:ea typeface="隶书" panose="02010509060101010101" pitchFamily="49" charset="-122"/>
              </a:endParaRPr>
            </a:p>
          </p:txBody>
        </p:sp>
        <p:sp>
          <p:nvSpPr>
            <p:cNvPr id="3" name="文本框 12"/>
            <p:cNvSpPr txBox="1">
              <a:spLocks noChangeArrowheads="1"/>
            </p:cNvSpPr>
            <p:nvPr/>
          </p:nvSpPr>
          <p:spPr bwMode="auto">
            <a:xfrm>
              <a:off x="1449" y="9181"/>
              <a:ext cx="654" cy="1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lIns="85094" tIns="42547" rIns="85094" bIns="42547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just"/>
              <a:r>
                <a:rPr lang="zh-CN" altLang="en-US" sz="2700" b="1">
                  <a:solidFill>
                    <a:srgbClr val="000000"/>
                  </a:solidFill>
                  <a:latin typeface="Arial" panose="020B0604020202020204" pitchFamily="34" charset="0"/>
                  <a:ea typeface="汉仪中圆 简" panose="00020600040101010101" charset="-122"/>
                  <a:sym typeface="Times New Roman" panose="02020603050405020304" pitchFamily="18" charset="0"/>
                </a:rPr>
                <a:t>参与民主生活</a:t>
              </a:r>
              <a:endParaRPr lang="zh-CN" altLang="en-US" sz="2700" b="1">
                <a:solidFill>
                  <a:srgbClr val="000000"/>
                </a:solidFill>
                <a:latin typeface="Arial" panose="020B0604020202020204" pitchFamily="34" charset="0"/>
                <a:ea typeface="汉仪中圆 简" panose="00020600040101010101" charset="-122"/>
                <a:sym typeface="Times New Roman" panose="02020603050405020304" pitchFamily="18" charset="0"/>
              </a:endParaRPr>
            </a:p>
          </p:txBody>
        </p:sp>
      </p:grpSp>
      <p:sp>
        <p:nvSpPr>
          <p:cNvPr id="49158" name="文本框 21"/>
          <p:cNvSpPr txBox="1">
            <a:spLocks noChangeArrowheads="1"/>
          </p:cNvSpPr>
          <p:nvPr/>
        </p:nvSpPr>
        <p:spPr bwMode="auto">
          <a:xfrm>
            <a:off x="6624320" y="4828540"/>
            <a:ext cx="4234180" cy="718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469" tIns="35734" rIns="71469" bIns="35734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/>
            <a:r>
              <a:rPr lang="zh-CN" altLang="en-US" sz="2700" b="1">
                <a:solidFill>
                  <a:srgbClr val="000000"/>
                </a:solidFill>
                <a:latin typeface="Arial" panose="020B0604020202020204" pitchFamily="34" charset="0"/>
                <a:ea typeface="汉仪中圆 简" panose="00020600040101010101" charset="-122"/>
                <a:sym typeface="Times New Roman" panose="02020603050405020304" pitchFamily="18" charset="0"/>
              </a:rPr>
              <a:t>具备参与民主生活的能力</a:t>
            </a:r>
            <a:endParaRPr lang="zh-CN" altLang="en-US" sz="2700" b="1">
              <a:solidFill>
                <a:srgbClr val="000000"/>
              </a:solidFill>
              <a:latin typeface="Arial" panose="020B0604020202020204" pitchFamily="34" charset="0"/>
              <a:ea typeface="汉仪中圆 简" panose="00020600040101010101" charset="-122"/>
              <a:sym typeface="Times New Roman" panose="02020603050405020304" pitchFamily="18" charset="0"/>
            </a:endParaRPr>
          </a:p>
        </p:txBody>
      </p:sp>
      <p:sp>
        <p:nvSpPr>
          <p:cNvPr id="49159" name="自选图形 19"/>
          <p:cNvSpPr/>
          <p:nvPr>
            <p:custDataLst>
              <p:tags r:id="rId5"/>
            </p:custDataLst>
          </p:nvPr>
        </p:nvSpPr>
        <p:spPr bwMode="auto">
          <a:xfrm>
            <a:off x="6624320" y="1651000"/>
            <a:ext cx="252730" cy="1353820"/>
          </a:xfrm>
          <a:prstGeom prst="leftBrace">
            <a:avLst>
              <a:gd name="adj1" fmla="val 33958"/>
              <a:gd name="adj2" fmla="val 50000"/>
            </a:avLst>
          </a:prstGeom>
          <a:noFill/>
          <a:ln w="28575">
            <a:solidFill>
              <a:schemeClr val="dk1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76799" tIns="38399" rIns="76799" bIns="38399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endParaRPr lang="zh-CN" altLang="en-US">
              <a:solidFill>
                <a:schemeClr val="dk1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49160" name="文本框 17"/>
          <p:cNvSpPr txBox="1">
            <a:spLocks noChangeArrowheads="1"/>
          </p:cNvSpPr>
          <p:nvPr/>
        </p:nvSpPr>
        <p:spPr bwMode="auto">
          <a:xfrm>
            <a:off x="6944527" y="1457039"/>
            <a:ext cx="1784350" cy="491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6799" tIns="38399" rIns="76799" bIns="38399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700" b="1" dirty="0">
                <a:solidFill>
                  <a:srgbClr val="000000"/>
                </a:solidFill>
                <a:latin typeface="Arial" panose="020B0604020202020204" pitchFamily="34" charset="0"/>
                <a:ea typeface="汉仪中圆 简" panose="00020600040101010101" charset="-122"/>
              </a:rPr>
              <a:t>民主选举</a:t>
            </a:r>
            <a:endParaRPr lang="zh-CN" altLang="en-US" sz="2700" b="1" dirty="0">
              <a:solidFill>
                <a:srgbClr val="000000"/>
              </a:solidFill>
              <a:latin typeface="Arial" panose="020B0604020202020204" pitchFamily="34" charset="0"/>
              <a:ea typeface="汉仪中圆 简" panose="00020600040101010101" charset="-122"/>
            </a:endParaRPr>
          </a:p>
        </p:txBody>
      </p:sp>
      <p:sp>
        <p:nvSpPr>
          <p:cNvPr id="49161" name="文本框 18"/>
          <p:cNvSpPr txBox="1">
            <a:spLocks noChangeArrowheads="1"/>
          </p:cNvSpPr>
          <p:nvPr/>
        </p:nvSpPr>
        <p:spPr bwMode="auto">
          <a:xfrm>
            <a:off x="6944527" y="2134160"/>
            <a:ext cx="1784350" cy="491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6799" tIns="38399" rIns="76799" bIns="38399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700" b="1" dirty="0">
                <a:solidFill>
                  <a:srgbClr val="000000"/>
                </a:solidFill>
                <a:latin typeface="Arial" panose="020B0604020202020204" pitchFamily="34" charset="0"/>
                <a:ea typeface="汉仪中圆 简" panose="00020600040101010101" charset="-122"/>
              </a:rPr>
              <a:t>民主决策</a:t>
            </a:r>
            <a:endParaRPr lang="zh-CN" altLang="en-US" sz="2700" b="1" dirty="0">
              <a:solidFill>
                <a:srgbClr val="000000"/>
              </a:solidFill>
              <a:latin typeface="Arial" panose="020B0604020202020204" pitchFamily="34" charset="0"/>
              <a:ea typeface="汉仪中圆 简" panose="00020600040101010101" charset="-122"/>
            </a:endParaRPr>
          </a:p>
        </p:txBody>
      </p:sp>
      <p:sp>
        <p:nvSpPr>
          <p:cNvPr id="49162" name="文本框 19"/>
          <p:cNvSpPr txBox="1">
            <a:spLocks noChangeArrowheads="1"/>
          </p:cNvSpPr>
          <p:nvPr/>
        </p:nvSpPr>
        <p:spPr bwMode="auto">
          <a:xfrm>
            <a:off x="6965006" y="2871811"/>
            <a:ext cx="1763712" cy="491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6799" tIns="38399" rIns="76799" bIns="38399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700" b="1" dirty="0">
                <a:solidFill>
                  <a:srgbClr val="000000"/>
                </a:solidFill>
                <a:latin typeface="Arial" panose="020B0604020202020204" pitchFamily="34" charset="0"/>
                <a:ea typeface="汉仪中圆 简" panose="00020600040101010101" charset="-122"/>
              </a:rPr>
              <a:t>民主监督</a:t>
            </a:r>
            <a:endParaRPr lang="zh-CN" altLang="en-US" sz="2700" b="1" dirty="0">
              <a:solidFill>
                <a:srgbClr val="000000"/>
              </a:solidFill>
              <a:latin typeface="Arial" panose="020B0604020202020204" pitchFamily="34" charset="0"/>
              <a:ea typeface="汉仪中圆 简" panose="00020600040101010101" charset="-122"/>
            </a:endParaRPr>
          </a:p>
        </p:txBody>
      </p:sp>
      <p:sp>
        <p:nvSpPr>
          <p:cNvPr id="25" name="文本框 24"/>
          <p:cNvSpPr txBox="1"/>
          <p:nvPr>
            <p:custDataLst>
              <p:tags r:id="rId6"/>
            </p:custDataLst>
          </p:nvPr>
        </p:nvSpPr>
        <p:spPr>
          <a:xfrm>
            <a:off x="40640" y="1841500"/>
            <a:ext cx="2835910" cy="2061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zh-CN" altLang="en-US" sz="3200" b="1" dirty="0">
              <a:solidFill>
                <a:schemeClr val="dk1"/>
              </a:solidFill>
              <a:latin typeface="Arial" panose="020B0604020202020204" pitchFamily="34" charset="0"/>
              <a:ea typeface="汉仪中圆 简" panose="00020600040101010101" charset="-122"/>
            </a:endParaRPr>
          </a:p>
          <a:p>
            <a:r>
              <a:rPr kumimoji="1" lang="zh-CN" altLang="en-US" sz="3200" b="1" dirty="0">
                <a:solidFill>
                  <a:schemeClr val="dk1"/>
                </a:solidFill>
                <a:latin typeface="Arial" panose="020B0604020202020204" pitchFamily="34" charset="0"/>
                <a:ea typeface="汉仪中圆 简" panose="00020600040101010101" charset="-122"/>
              </a:rPr>
              <a:t>通过这次活动，</a:t>
            </a:r>
            <a:endParaRPr kumimoji="1" lang="en-US" altLang="zh-CN" sz="3200" b="1" dirty="0">
              <a:solidFill>
                <a:schemeClr val="dk1"/>
              </a:solidFill>
              <a:latin typeface="Arial" panose="020B0604020202020204" pitchFamily="34" charset="0"/>
              <a:ea typeface="汉仪中圆 简" panose="00020600040101010101" charset="-122"/>
            </a:endParaRPr>
          </a:p>
          <a:p>
            <a:r>
              <a:rPr kumimoji="1" lang="zh-CN" altLang="en-US" sz="3200" b="1" dirty="0">
                <a:solidFill>
                  <a:schemeClr val="dk1"/>
                </a:solidFill>
                <a:latin typeface="Arial" panose="020B0604020202020204" pitchFamily="34" charset="0"/>
                <a:ea typeface="汉仪中圆 简" panose="00020600040101010101" charset="-122"/>
              </a:rPr>
              <a:t>同学们有了哪些收获？</a:t>
            </a:r>
            <a:endParaRPr kumimoji="1" lang="zh-CN" altLang="en-US" sz="3200" b="1" dirty="0">
              <a:solidFill>
                <a:schemeClr val="dk1"/>
              </a:solidFill>
              <a:latin typeface="Arial" panose="020B0604020202020204" pitchFamily="34" charset="0"/>
              <a:ea typeface="汉仪中圆 简" panose="0002060004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0640" y="78105"/>
            <a:ext cx="507428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kumimoji="1" lang="zh-CN" altLang="en-US" sz="3200" b="1" dirty="0">
                <a:solidFill>
                  <a:schemeClr val="accent1"/>
                </a:solidFill>
                <a:latin typeface="Arial" panose="020B0604020202020204" pitchFamily="34" charset="0"/>
                <a:ea typeface="汉仪太极体简" panose="02010600000101010101" charset="-122"/>
                <a:cs typeface="隶书" panose="02010509060101010101" pitchFamily="49" charset="-122"/>
                <a:sym typeface="+mn-ea"/>
              </a:rPr>
              <a:t>校服事件终于尘埃落定…</a:t>
            </a:r>
            <a:endParaRPr kumimoji="1" lang="zh-CN" altLang="en-US" sz="3200" b="1" dirty="0">
              <a:solidFill>
                <a:schemeClr val="accent1"/>
              </a:solidFill>
              <a:latin typeface="Arial" panose="020B0604020202020204" pitchFamily="34" charset="0"/>
              <a:ea typeface="汉仪太极体简" panose="02010600000101010101" charset="-122"/>
              <a:cs typeface="隶书" panose="02010509060101010101" pitchFamily="49" charset="-122"/>
              <a:sym typeface="+mn-ea"/>
            </a:endParaRPr>
          </a:p>
        </p:txBody>
      </p:sp>
    </p:spTree>
    <p:custDataLst>
      <p:tags r:id="rId7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9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49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49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9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49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49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8" grpId="0"/>
      <p:bldP spid="49159" grpId="0" bldLvl="0" animBg="1"/>
      <p:bldP spid="49160" grpId="0"/>
      <p:bldP spid="49161" grpId="0"/>
      <p:bldP spid="49162" grpId="0"/>
      <p:bldP spid="2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6541200"/>
            <a:ext cx="12192000" cy="3168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252919" y="1123837"/>
            <a:ext cx="2947482" cy="4601183"/>
          </a:xfr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buClrTx/>
              <a:buSzTx/>
              <a:buFontTx/>
            </a:pPr>
            <a:r>
              <a:rPr kumimoji="1" lang="zh-CN" altLang="en-US" dirty="0">
                <a:solidFill>
                  <a:schemeClr val="dk1"/>
                </a:solidFill>
                <a:latin typeface="Arial" panose="020B0604020202020204" pitchFamily="34" charset="0"/>
                <a:ea typeface="汉仪中圆 简" panose="00020600040101010101" charset="-122"/>
                <a:cs typeface="汉仪尚巍手书W" panose="00020600040101010101" pitchFamily="18" charset="-122"/>
                <a:sym typeface="+mn-ea"/>
              </a:rPr>
              <a:t>第五环节：</a:t>
            </a:r>
            <a:br>
              <a:rPr kumimoji="1" lang="zh-CN" altLang="en-US" dirty="0">
                <a:solidFill>
                  <a:schemeClr val="dk1"/>
                </a:solidFill>
                <a:latin typeface="Arial" panose="020B0604020202020204" pitchFamily="34" charset="0"/>
                <a:ea typeface="汉仪中圆 简" panose="00020600040101010101" charset="-122"/>
                <a:cs typeface="汉仪尚巍手书W" panose="00020600040101010101" pitchFamily="18" charset="-122"/>
                <a:sym typeface="+mn-ea"/>
              </a:rPr>
            </a:br>
            <a:br>
              <a:rPr kumimoji="1" lang="zh-CN" altLang="en-US" dirty="0">
                <a:solidFill>
                  <a:schemeClr val="dk1"/>
                </a:solidFill>
                <a:latin typeface="Arial" panose="020B0604020202020204" pitchFamily="34" charset="0"/>
                <a:ea typeface="汉仪中圆 简" panose="00020600040101010101" charset="-122"/>
                <a:cs typeface="汉仪尚巍手书W" panose="00020600040101010101" pitchFamily="18" charset="-122"/>
                <a:sym typeface="+mn-ea"/>
              </a:rPr>
            </a:br>
            <a:endParaRPr kumimoji="1" lang="zh-CN" altLang="en-US" dirty="0">
              <a:solidFill>
                <a:schemeClr val="dk1"/>
              </a:solidFill>
              <a:latin typeface="Arial" panose="020B0604020202020204" pitchFamily="34" charset="0"/>
              <a:ea typeface="汉仪中圆 简" panose="00020600040101010101" charset="-122"/>
              <a:cs typeface="汉仪尚巍手书W" panose="00020600040101010101" pitchFamily="18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52547" y="3487012"/>
            <a:ext cx="339217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600" b="1" dirty="0">
                <a:solidFill>
                  <a:schemeClr val="accent1"/>
                </a:solidFill>
                <a:latin typeface="Arial" panose="020B0604020202020204" pitchFamily="34" charset="0"/>
                <a:ea typeface="汉仪太极体简" panose="02010600000101010101" charset="-122"/>
              </a:rPr>
              <a:t>民主生活我实践</a:t>
            </a:r>
            <a:endParaRPr kumimoji="1" lang="zh-CN" altLang="en-US" sz="3600" b="1" dirty="0">
              <a:solidFill>
                <a:schemeClr val="accent1"/>
              </a:solidFill>
              <a:latin typeface="Arial" panose="020B0604020202020204" pitchFamily="34" charset="0"/>
              <a:ea typeface="汉仪太极体简" panose="02010600000101010101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383" y="2183046"/>
            <a:ext cx="1282958" cy="2482761"/>
          </a:xfrm>
          <a:prstGeom prst="rect">
            <a:avLst/>
          </a:prstGeom>
        </p:spPr>
      </p:pic>
      <p:sp>
        <p:nvSpPr>
          <p:cNvPr id="33" name="文本框 32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208780" y="1888490"/>
            <a:ext cx="5929630" cy="3307715"/>
          </a:xfrm>
          <a:prstGeom prst="rect">
            <a:avLst/>
          </a:prstGeom>
          <a:solidFill>
            <a:schemeClr val="lt1">
              <a:lumMod val="95000"/>
            </a:schemeClr>
          </a:solidFill>
          <a:ln>
            <a:noFill/>
          </a:ln>
        </p:spPr>
        <p:txBody>
          <a:bodyPr wrap="square" lIns="76799" tIns="38399" rIns="76799" bIns="38399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20000"/>
              </a:lnSpc>
            </a:pPr>
            <a:endParaRPr lang="en-US" altLang="zh-CN" sz="35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汉仪中圆 简" panose="00020600040101010101" charset="-122"/>
              <a:cs typeface="隶书" panose="02010509060101010101" pitchFamily="49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35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汉仪中圆 简" panose="00020600040101010101" charset="-122"/>
                <a:cs typeface="隶书" panose="02010509060101010101" pitchFamily="49" charset="-122"/>
              </a:rPr>
              <a:t>  请同学们想一想我们学校还有哪些问题，然后写封信给校长说一说你的建议。</a:t>
            </a:r>
            <a:endParaRPr lang="en-US" altLang="zh-CN" sz="35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汉仪中圆 简" panose="00020600040101010101" charset="-122"/>
              <a:cs typeface="隶书" panose="02010509060101010101" pitchFamily="49" charset="-122"/>
            </a:endParaRPr>
          </a:p>
          <a:p>
            <a:pPr>
              <a:lnSpc>
                <a:spcPct val="120000"/>
              </a:lnSpc>
            </a:pPr>
            <a:endParaRPr lang="en-US" altLang="zh-CN" sz="35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汉仪中圆 简" panose="00020600040101010101" charset="-122"/>
              <a:cs typeface="隶书" panose="02010509060101010101" pitchFamily="49" charset="-122"/>
            </a:endParaRPr>
          </a:p>
        </p:txBody>
      </p:sp>
    </p:spTree>
    <p:custDataLst>
      <p:tags r:id="rId6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3" grpId="0" bldLvl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6541200"/>
            <a:ext cx="12192000" cy="316800"/>
          </a:xfrm>
          <a:prstGeom prst="rect">
            <a:avLst/>
          </a:prstGeom>
        </p:spPr>
      </p:pic>
      <p:sp>
        <p:nvSpPr>
          <p:cNvPr id="6" name="矩形 5"/>
          <p:cNvSpPr/>
          <p:nvPr>
            <p:custDataLst>
              <p:tags r:id="rId3"/>
            </p:custDataLst>
          </p:nvPr>
        </p:nvSpPr>
        <p:spPr>
          <a:xfrm>
            <a:off x="1014167" y="957360"/>
            <a:ext cx="10099963" cy="5095680"/>
          </a:xfrm>
          <a:prstGeom prst="rect">
            <a:avLst/>
          </a:prstGeom>
          <a:solidFill>
            <a:schemeClr val="lt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4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880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5"/>
            </p:custDataLst>
          </p:nvPr>
        </p:nvSpPr>
        <p:spPr>
          <a:xfrm>
            <a:off x="477012" y="45847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6"/>
            </p:custDataLst>
          </p:nvPr>
        </p:nvSpPr>
        <p:spPr>
          <a:xfrm>
            <a:off x="1294765" y="1391920"/>
            <a:ext cx="9819005" cy="4030980"/>
          </a:xfrm>
          <a:prstGeom prst="rect">
            <a:avLst/>
          </a:prstGeom>
          <a:solidFill>
            <a:schemeClr val="lt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kumimoji="1" lang="en-US" altLang="zh-CN" sz="3200" b="1" dirty="0">
              <a:solidFill>
                <a:schemeClr val="dk1"/>
              </a:solidFill>
              <a:latin typeface="Arial" panose="020B0604020202020204" pitchFamily="34" charset="0"/>
              <a:ea typeface="汉仪中圆 简" panose="00020600040101010101" charset="-122"/>
              <a:cs typeface="隶书" panose="02010509060101010101" pitchFamily="49" charset="-122"/>
            </a:endParaRPr>
          </a:p>
          <a:p>
            <a:pPr algn="ctr"/>
            <a:r>
              <a:rPr kumimoji="1" lang="zh-CN" altLang="en-US" sz="3200" b="1" dirty="0">
                <a:solidFill>
                  <a:schemeClr val="dk1"/>
                </a:solidFill>
                <a:latin typeface="Arial" panose="020B0604020202020204" pitchFamily="34" charset="0"/>
                <a:ea typeface="汉仪中圆 简" panose="00020600040101010101" charset="-122"/>
                <a:cs typeface="隶书" panose="02010509060101010101" pitchFamily="49" charset="-122"/>
              </a:rPr>
              <a:t>教师寄语</a:t>
            </a:r>
            <a:endParaRPr kumimoji="1" lang="en-US" altLang="zh-CN" sz="3200" b="1" dirty="0">
              <a:solidFill>
                <a:schemeClr val="dk1"/>
              </a:solidFill>
              <a:latin typeface="Arial" panose="020B0604020202020204" pitchFamily="34" charset="0"/>
              <a:ea typeface="汉仪中圆 简" panose="00020600040101010101" charset="-122"/>
              <a:cs typeface="隶书" panose="02010509060101010101" pitchFamily="49" charset="-122"/>
            </a:endParaRPr>
          </a:p>
          <a:p>
            <a:r>
              <a:rPr kumimoji="1" lang="zh-CN" altLang="en-US" sz="3200" b="1" dirty="0">
                <a:solidFill>
                  <a:schemeClr val="dk1"/>
                </a:solidFill>
                <a:latin typeface="Arial" panose="020B0604020202020204" pitchFamily="34" charset="0"/>
                <a:ea typeface="汉仪中圆 简" panose="00020600040101010101" charset="-122"/>
                <a:cs typeface="隶书" panose="02010509060101010101" pitchFamily="49" charset="-122"/>
              </a:rPr>
              <a:t>         真实的民主生活比校园民主生活会复杂的多。  </a:t>
            </a:r>
            <a:endParaRPr kumimoji="1" lang="en-US" altLang="zh-CN" sz="3200" b="1" dirty="0">
              <a:solidFill>
                <a:schemeClr val="dk1"/>
              </a:solidFill>
              <a:latin typeface="Arial" panose="020B0604020202020204" pitchFamily="34" charset="0"/>
              <a:ea typeface="汉仪中圆 简" panose="00020600040101010101" charset="-122"/>
              <a:cs typeface="隶书" panose="02010509060101010101" pitchFamily="49" charset="-122"/>
            </a:endParaRPr>
          </a:p>
          <a:p>
            <a:r>
              <a:rPr kumimoji="1" lang="zh-CN" altLang="en-US" sz="3200" b="1" dirty="0">
                <a:solidFill>
                  <a:schemeClr val="dk1"/>
                </a:solidFill>
                <a:latin typeface="Arial" panose="020B0604020202020204" pitchFamily="34" charset="0"/>
                <a:ea typeface="汉仪中圆 简" panose="00020600040101010101" charset="-122"/>
                <a:cs typeface="隶书" panose="02010509060101010101" pitchFamily="49" charset="-122"/>
              </a:rPr>
              <a:t>         希望大家运用课内所学，放眼课外生活。未来，说不定，我们在座的，就有人真的能走进人民大会堂，参加真实的全国人大。</a:t>
            </a:r>
            <a:endParaRPr kumimoji="1" lang="en-US" altLang="zh-CN" sz="3200" b="1" dirty="0">
              <a:solidFill>
                <a:schemeClr val="dk1"/>
              </a:solidFill>
              <a:latin typeface="Arial" panose="020B0604020202020204" pitchFamily="34" charset="0"/>
              <a:ea typeface="汉仪中圆 简" panose="00020600040101010101" charset="-122"/>
              <a:cs typeface="隶书" panose="02010509060101010101" pitchFamily="49" charset="-122"/>
            </a:endParaRPr>
          </a:p>
          <a:p>
            <a:r>
              <a:rPr kumimoji="1" lang="zh-CN" altLang="en-US" sz="3200" b="1" dirty="0">
                <a:solidFill>
                  <a:schemeClr val="dk1"/>
                </a:solidFill>
                <a:latin typeface="Arial" panose="020B0604020202020204" pitchFamily="34" charset="0"/>
                <a:ea typeface="汉仪中圆 简" panose="00020600040101010101" charset="-122"/>
                <a:cs typeface="隶书" panose="02010509060101010101" pitchFamily="49" charset="-122"/>
              </a:rPr>
              <a:t>          到那时，你的一小步，中国民主一大步！   </a:t>
            </a:r>
            <a:endParaRPr kumimoji="1" lang="en-US" altLang="zh-CN" sz="3200" b="1" dirty="0">
              <a:solidFill>
                <a:schemeClr val="dk1"/>
              </a:solidFill>
              <a:latin typeface="Arial" panose="020B0604020202020204" pitchFamily="34" charset="0"/>
              <a:ea typeface="汉仪中圆 简" panose="00020600040101010101" charset="-122"/>
              <a:cs typeface="隶书" panose="02010509060101010101" pitchFamily="49" charset="-122"/>
            </a:endParaRPr>
          </a:p>
          <a:p>
            <a:endParaRPr kumimoji="1" lang="en-US" altLang="zh-CN" sz="3200" b="1" dirty="0">
              <a:solidFill>
                <a:schemeClr val="dk1"/>
              </a:solidFill>
              <a:latin typeface="Arial" panose="020B0604020202020204" pitchFamily="34" charset="0"/>
              <a:ea typeface="汉仪中圆 简" panose="00020600040101010101" charset="-122"/>
              <a:cs typeface="隶书" panose="02010509060101010101" pitchFamily="49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7"/>
          <a:srcRect t="61709"/>
          <a:stretch>
            <a:fillRect/>
          </a:stretch>
        </p:blipFill>
        <p:spPr>
          <a:xfrm>
            <a:off x="477011" y="5302961"/>
            <a:ext cx="11237974" cy="113306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7"/>
          <a:srcRect t="2" b="51611"/>
          <a:stretch>
            <a:fillRect/>
          </a:stretch>
        </p:blipFill>
        <p:spPr>
          <a:xfrm>
            <a:off x="477011" y="406508"/>
            <a:ext cx="11237975" cy="1283747"/>
          </a:xfrm>
          <a:prstGeom prst="rect">
            <a:avLst/>
          </a:prstGeom>
        </p:spPr>
      </p:pic>
      <p:pic>
        <p:nvPicPr>
          <p:cNvPr id="2" name="久石譲 - 太阳照常升起" descr="久石譲 - 太阳照常升起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588" y="9525"/>
            <a:ext cx="812800" cy="812800"/>
          </a:xfrm>
          <a:prstGeom prst="rect">
            <a:avLst/>
          </a:prstGeom>
        </p:spPr>
      </p:pic>
    </p:spTree>
    <p:custDataLst>
      <p:tags r:id="rId1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0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09739" y="1128282"/>
            <a:ext cx="2947482" cy="4601183"/>
          </a:xfrm>
        </p:spPr>
        <p:txBody>
          <a:bodyPr/>
          <a:p>
            <a:br>
              <a:rPr lang="zh-CN" altLang="en-US" sz="3600" b="1">
                <a:latin typeface="汉仪铸字美心体简" panose="00020600040101010101" charset="-122"/>
                <a:ea typeface="汉仪铸字美心体简" panose="00020600040101010101" charset="-122"/>
                <a:cs typeface="汉仪铸字美心体简" panose="00020600040101010101" charset="-122"/>
              </a:rPr>
            </a:br>
            <a:r>
              <a:rPr lang="zh-CN" altLang="en-US" sz="3600" b="1">
                <a:latin typeface="汉仪铸字美心体简" panose="00020600040101010101" charset="-122"/>
                <a:ea typeface="汉仪铸字美心体简" panose="00020600040101010101" charset="-122"/>
                <a:cs typeface="汉仪铸字美心体简" panose="00020600040101010101" charset="-122"/>
              </a:rPr>
              <a:t>最近某校校长收到了一份来自</a:t>
            </a:r>
            <a:r>
              <a:rPr lang="zh-CN" altLang="en-US" sz="3600" b="1">
                <a:latin typeface="汉仪铸字美心体简" panose="00020600040101010101" charset="-122"/>
                <a:ea typeface="汉仪铸字美心体简" panose="00020600040101010101" charset="-122"/>
                <a:cs typeface="汉仪铸字美心体简" panose="00020600040101010101" charset="-122"/>
              </a:rPr>
              <a:t>学校同学的信…</a:t>
            </a:r>
            <a:endParaRPr lang="zh-CN" altLang="en-US" sz="3600" b="1">
              <a:latin typeface="汉仪铸字美心体简" panose="00020600040101010101" charset="-122"/>
              <a:ea typeface="汉仪铸字美心体简" panose="00020600040101010101" charset="-122"/>
              <a:cs typeface="汉仪铸字美心体简" panose="00020600040101010101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rcRect t="5612" r="-935" b="9138"/>
          <a:stretch>
            <a:fillRect/>
          </a:stretch>
        </p:blipFill>
        <p:spPr>
          <a:xfrm>
            <a:off x="3157220" y="344805"/>
            <a:ext cx="6380480" cy="616839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3514090" y="2806065"/>
            <a:ext cx="5667375" cy="18148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r>
              <a:rPr lang="en-US" altLang="zh-CN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、校服的选定没有征求学生和家长的意见</a:t>
            </a:r>
            <a:endParaRPr lang="zh-CN" altLang="en-US" sz="28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en-US" altLang="zh-CN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、校服的样式不是太美观</a:t>
            </a:r>
            <a:endParaRPr lang="zh-CN" altLang="en-US" sz="28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en-US" altLang="zh-CN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、校服的质量不是太好</a:t>
            </a:r>
            <a:endParaRPr lang="zh-CN" altLang="en-US" sz="28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8" name="图片 7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6541200"/>
            <a:ext cx="12192000" cy="3168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 idx="4294967295"/>
          </p:nvPr>
        </p:nvSpPr>
        <p:spPr>
          <a:xfrm>
            <a:off x="1336675" y="607695"/>
            <a:ext cx="6756400" cy="4448810"/>
          </a:xfr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900" kern="1200" spc="-10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buClrTx/>
              <a:buSzTx/>
              <a:buFontTx/>
            </a:pPr>
            <a:r>
              <a:rPr lang="en-US" altLang="zh-CN">
                <a:solidFill>
                  <a:schemeClr val="dk1"/>
                </a:solidFill>
                <a:latin typeface="Arial" panose="020B0604020202020204" pitchFamily="34" charset="0"/>
                <a:ea typeface="汉仪中圆 简" panose="00020600040101010101" charset="-122"/>
                <a:cs typeface="汉仪尚巍手书W" panose="00020600040101010101" pitchFamily="18" charset="-122"/>
                <a:sym typeface="+mn-ea"/>
              </a:rPr>
              <a:t>       收到同学来信，校长室本着民主治校、法治治校的原则，决定重启校服征订工作</a:t>
            </a:r>
            <a:r>
              <a:rPr lang="en-US" altLang="zh-CN">
                <a:solidFill>
                  <a:schemeClr val="dk1"/>
                </a:solidFill>
                <a:latin typeface="Arial" panose="020B0604020202020204" pitchFamily="34" charset="0"/>
                <a:ea typeface="汉仪中圆 简" panose="00020600040101010101" charset="-122"/>
                <a:cs typeface="汉仪尚巍手书W" panose="00020600040101010101" pitchFamily="18" charset="-122"/>
                <a:sym typeface="+mn-ea"/>
              </a:rPr>
              <a:t>…             </a:t>
            </a:r>
            <a:endParaRPr lang="en-US" altLang="zh-CN">
              <a:solidFill>
                <a:schemeClr val="dk1"/>
              </a:solidFill>
              <a:latin typeface="Arial" panose="020B0604020202020204" pitchFamily="34" charset="0"/>
              <a:ea typeface="汉仪中圆 简" panose="00020600040101010101" charset="-122"/>
              <a:cs typeface="汉仪尚巍手书W" panose="00020600040101010101" pitchFamily="18" charset="-122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6541200"/>
            <a:ext cx="12192000" cy="3168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197833" y="3780692"/>
            <a:ext cx="6630670" cy="1383665"/>
          </a:xfrm>
          <a:prstGeom prst="rect">
            <a:avLst/>
          </a:prstGeom>
          <a:noFill/>
          <a:effectLst>
            <a:outerShdw blurRad="190500" dist="127000" dir="5520000" algn="ctr" rotWithShape="0">
              <a:srgbClr val="000000">
                <a:alpha val="89000"/>
              </a:srgbClr>
            </a:outerShdw>
          </a:effectLst>
        </p:spPr>
        <p:txBody>
          <a:bodyPr wrap="none" rtlCol="0">
            <a:spAutoFit/>
          </a:bodyPr>
          <a:lstStyle/>
          <a:p>
            <a:pPr algn="r"/>
            <a:r>
              <a:rPr kumimoji="1" lang="zh-CN" altLang="en-US" sz="3600" dirty="0">
                <a:solidFill>
                  <a:schemeClr val="dk1"/>
                </a:solidFill>
                <a:latin typeface="Arial" panose="020B0604020202020204" pitchFamily="34" charset="0"/>
                <a:ea typeface="汉仪太极体简" panose="02010600000101010101" charset="-122"/>
                <a:cs typeface="隶书" panose="02010509060101010101" pitchFamily="49" charset="-122"/>
              </a:rPr>
              <a:t>第三课  追求民主价值</a:t>
            </a:r>
            <a:endParaRPr kumimoji="1" lang="en-US" altLang="zh-CN" sz="3600" dirty="0">
              <a:solidFill>
                <a:schemeClr val="dk1"/>
              </a:solidFill>
              <a:latin typeface="Arial" panose="020B0604020202020204" pitchFamily="34" charset="0"/>
              <a:ea typeface="汉仪太极体简" panose="02010600000101010101" charset="-122"/>
              <a:cs typeface="隶书" panose="02010509060101010101" pitchFamily="49" charset="-122"/>
            </a:endParaRPr>
          </a:p>
          <a:p>
            <a:pPr algn="r"/>
            <a:r>
              <a:rPr kumimoji="1" lang="zh-CN" altLang="en-US" sz="4800" b="1" dirty="0">
                <a:solidFill>
                  <a:schemeClr val="dk1"/>
                </a:solidFill>
                <a:latin typeface="Arial" panose="020B0604020202020204" pitchFamily="34" charset="0"/>
                <a:ea typeface="汉仪太极体简" panose="02010600000101010101" charset="-122"/>
                <a:cs typeface="隶书" panose="02010509060101010101" pitchFamily="49" charset="-122"/>
              </a:rPr>
              <a:t>第二课时  参与民主生活</a:t>
            </a:r>
            <a:endParaRPr kumimoji="1" lang="zh-CN" altLang="en-US" sz="4800" b="1" dirty="0">
              <a:solidFill>
                <a:schemeClr val="dk1"/>
              </a:solidFill>
              <a:latin typeface="Arial" panose="020B0604020202020204" pitchFamily="34" charset="0"/>
              <a:ea typeface="汉仪太极体简" panose="02010600000101010101" charset="-122"/>
              <a:cs typeface="隶书" panose="02010509060101010101" pitchFamily="49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/>
          <a:srcRect l="22584" t="38526" r="17732" b="6335"/>
          <a:stretch>
            <a:fillRect/>
          </a:stretch>
        </p:blipFill>
        <p:spPr>
          <a:xfrm>
            <a:off x="9244757" y="3956491"/>
            <a:ext cx="2947243" cy="214532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44758" y="770109"/>
            <a:ext cx="2947243" cy="2145324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/>
          <a:srcRect/>
          <a:stretch>
            <a:fillRect/>
          </a:stretch>
        </p:blipFill>
        <p:spPr>
          <a:xfrm>
            <a:off x="6172200" y="1589405"/>
            <a:ext cx="2361565" cy="50863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4"/>
          <a:srcRect/>
          <a:stretch>
            <a:fillRect/>
          </a:stretch>
        </p:blipFill>
        <p:spPr>
          <a:xfrm>
            <a:off x="7506970" y="834390"/>
            <a:ext cx="349250" cy="35687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4157345" y="1589405"/>
            <a:ext cx="3877945" cy="2342515"/>
          </a:xfrm>
          <a:prstGeom prst="rect">
            <a:avLst/>
          </a:prstGeom>
          <a:noFill/>
        </p:spPr>
        <p:txBody>
          <a:bodyPr vert="horz" wrap="square" rtlCol="0" anchor="b" anchorCtr="0">
            <a:noAutofit/>
          </a:bodyPr>
          <a:p>
            <a:pPr marL="0" lvl="0" indent="-285750" algn="ctr" font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Wingdings" panose="05000000000000000000" charset="0"/>
              <a:buNone/>
            </a:pPr>
            <a:r>
              <a:rPr lang="zh-CN" altLang="en-US" sz="4000" b="1" dirty="0">
                <a:solidFill>
                  <a:schemeClr val="dk1"/>
                </a:solidFill>
                <a:latin typeface="Arial" panose="020B0604020202020204" pitchFamily="34" charset="0"/>
                <a:ea typeface="汉仪中圆 简" panose="00020600040101010101" charset="-122"/>
                <a:cs typeface="+mn-ea"/>
                <a:sym typeface="+mn-ea"/>
              </a:rPr>
              <a:t>第一环节</a:t>
            </a:r>
            <a:endParaRPr lang="zh-CN" altLang="en-US" sz="4000" b="1" dirty="0">
              <a:solidFill>
                <a:schemeClr val="dk1"/>
              </a:solidFill>
              <a:latin typeface="Arial" panose="020B0604020202020204" pitchFamily="34" charset="0"/>
              <a:ea typeface="汉仪中圆 简" panose="00020600040101010101" charset="-122"/>
              <a:cs typeface="+mn-ea"/>
              <a:sym typeface="+mn-ea"/>
            </a:endParaRPr>
          </a:p>
          <a:p>
            <a:pPr marL="0" lvl="0" indent="-285750" algn="dist" font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Wingdings" panose="05000000000000000000" charset="0"/>
              <a:buNone/>
            </a:pPr>
            <a:r>
              <a:rPr lang="zh-CN" altLang="en-US" sz="4000" b="1" dirty="0">
                <a:solidFill>
                  <a:schemeClr val="dk1"/>
                </a:solidFill>
                <a:latin typeface="Arial" panose="020B0604020202020204" pitchFamily="34" charset="0"/>
                <a:ea typeface="汉仪中圆 简" panose="00020600040101010101" charset="-122"/>
                <a:cs typeface="+mn-ea"/>
              </a:rPr>
              <a:t>民主意识我体会</a:t>
            </a:r>
            <a:endParaRPr lang="zh-CN" altLang="en-US" sz="4000" b="1" dirty="0">
              <a:solidFill>
                <a:schemeClr val="dk1"/>
              </a:solidFill>
              <a:latin typeface="Arial" panose="020B0604020202020204" pitchFamily="34" charset="0"/>
              <a:ea typeface="汉仪中圆 简" panose="00020600040101010101" charset="-122"/>
              <a:cs typeface="+mn-ea"/>
            </a:endParaRPr>
          </a:p>
        </p:txBody>
      </p:sp>
    </p:spTree>
    <p:custDataLst>
      <p:tags r:id="rId6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9" name="图片 8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6541200"/>
            <a:ext cx="12192000" cy="3168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213549" y="898412"/>
            <a:ext cx="2947482" cy="4601183"/>
          </a:xfr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buClrTx/>
              <a:buSzTx/>
              <a:buFontTx/>
            </a:pPr>
            <a:r>
              <a:rPr lang="zh-CN" altLang="en-US" b="1">
                <a:solidFill>
                  <a:schemeClr val="accent1"/>
                </a:solidFill>
                <a:latin typeface="Arial" panose="020B0604020202020204" pitchFamily="34" charset="0"/>
                <a:ea typeface="汉仪太极体简" panose="02010600000101010101" charset="-122"/>
                <a:sym typeface="+mn-ea"/>
              </a:rPr>
              <a:t>学校领导召开会议讨论了校服问题，并给出了两种方案：</a:t>
            </a:r>
            <a:endParaRPr lang="zh-CN" altLang="en-US" b="1">
              <a:solidFill>
                <a:schemeClr val="accent1"/>
              </a:solidFill>
              <a:latin typeface="Arial" panose="020B0604020202020204" pitchFamily="34" charset="0"/>
              <a:ea typeface="汉仪太极体简" panose="02010600000101010101" charset="-122"/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4294967295"/>
            <p:custDataLst>
              <p:tags r:id="rId3"/>
            </p:custDataLst>
          </p:nvPr>
        </p:nvSpPr>
        <p:spPr>
          <a:xfrm>
            <a:off x="3726815" y="1740535"/>
            <a:ext cx="7534910" cy="2239645"/>
          </a:xfrm>
        </p:spPr>
        <p:txBody>
          <a:bodyPr vert="horz" lIns="91440" tIns="45720" rIns="91440" bIns="45720" rtlCol="0" anchor="ctr">
            <a:normAutofit lnSpcReduction="10000"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buSzTx/>
            </a:pPr>
            <a:r>
              <a:rPr lang="zh-CN" altLang="en-US" sz="2800" b="1">
                <a:solidFill>
                  <a:schemeClr val="dk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汉仪中圆 简" panose="00020600040101010101" charset="-122"/>
                <a:cs typeface="隶书" panose="02010509060101010101" pitchFamily="49" charset="-122"/>
                <a:sym typeface="+mn-ea"/>
              </a:rPr>
              <a:t>方案</a:t>
            </a:r>
            <a:r>
              <a:rPr lang="zh-CN" altLang="en-US" sz="2800" b="1">
                <a:solidFill>
                  <a:schemeClr val="dk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汉仪中圆 简" panose="00020600040101010101" charset="-122"/>
                <a:cs typeface="隶书" panose="02010509060101010101" pitchFamily="49" charset="-122"/>
                <a:sym typeface="+mn-ea"/>
              </a:rPr>
              <a:t>A 学校直接把学生的问题反应给原供应商，让他们做出符合学生要求的校服</a:t>
            </a:r>
            <a:endParaRPr lang="zh-CN" altLang="en-US" sz="2800" b="1">
              <a:solidFill>
                <a:schemeClr val="dk1">
                  <a:lumMod val="65000"/>
                  <a:lumOff val="35000"/>
                </a:schemeClr>
              </a:solidFill>
              <a:latin typeface="Arial" panose="020B0604020202020204" pitchFamily="34" charset="0"/>
              <a:ea typeface="汉仪中圆 简" panose="00020600040101010101" charset="-122"/>
              <a:cs typeface="隶书" panose="02010509060101010101" pitchFamily="49" charset="-122"/>
              <a:sym typeface="+mn-ea"/>
            </a:endParaRPr>
          </a:p>
          <a:p>
            <a:pPr lvl="0" algn="l">
              <a:buSzTx/>
            </a:pPr>
            <a:r>
              <a:rPr lang="zh-CN" altLang="en-US" sz="2800" b="1">
                <a:solidFill>
                  <a:schemeClr val="dk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汉仪中圆 简" panose="00020600040101010101" charset="-122"/>
                <a:cs typeface="隶书" panose="02010509060101010101" pitchFamily="49" charset="-122"/>
                <a:sym typeface="+mn-ea"/>
              </a:rPr>
              <a:t>方案B 根据“</a:t>
            </a:r>
            <a:r>
              <a:rPr lang="zh-CN" altLang="en-US" sz="2800" b="1">
                <a:solidFill>
                  <a:schemeClr val="dk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汉仪中圆 简" panose="00020600040101010101" charset="-122"/>
                <a:cs typeface="隶书" panose="02010509060101010101" pitchFamily="49" charset="-122"/>
                <a:sym typeface="+mn-ea"/>
              </a:rPr>
              <a:t>自愿、公开、透明、规范”的原则，充分发挥家长、学生在订购校服时的自主性，召开校服征订听证会</a:t>
            </a:r>
            <a:endParaRPr lang="zh-CN" altLang="en-US" sz="2800" b="1">
              <a:solidFill>
                <a:schemeClr val="dk1">
                  <a:lumMod val="65000"/>
                  <a:lumOff val="35000"/>
                </a:schemeClr>
              </a:solidFill>
              <a:latin typeface="Arial" panose="020B0604020202020204" pitchFamily="34" charset="0"/>
              <a:ea typeface="汉仪中圆 简" panose="00020600040101010101" charset="-122"/>
              <a:cs typeface="隶书" panose="02010509060101010101" pitchFamily="49" charset="-122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4027805" y="4572635"/>
            <a:ext cx="69335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>
                <a:solidFill>
                  <a:schemeClr val="dk1"/>
                </a:solidFill>
                <a:latin typeface="Arial" panose="020B0604020202020204" pitchFamily="34" charset="0"/>
                <a:ea typeface="汉仪中圆 简" panose="00020600040101010101" charset="-122"/>
              </a:rPr>
              <a:t>你们选哪种方案呢？为什么？</a:t>
            </a:r>
            <a:endParaRPr lang="zh-CN" altLang="en-US" sz="3600" b="1">
              <a:solidFill>
                <a:schemeClr val="dk1"/>
              </a:solidFill>
              <a:latin typeface="Arial" panose="020B0604020202020204" pitchFamily="34" charset="0"/>
              <a:ea typeface="汉仪中圆 简" panose="00020600040101010101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5"/>
            </p:custDataLst>
          </p:nvPr>
        </p:nvSpPr>
        <p:spPr>
          <a:xfrm>
            <a:off x="3855405" y="5499497"/>
            <a:ext cx="180594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kumimoji="1" lang="zh-CN" altLang="en-US" sz="2800" b="1" dirty="0">
                <a:solidFill>
                  <a:schemeClr val="dk1"/>
                </a:solidFill>
                <a:latin typeface="Arial" panose="020B0604020202020204" pitchFamily="34" charset="0"/>
                <a:ea typeface="汉仪中圆 简" panose="00020600040101010101" charset="-122"/>
                <a:cs typeface="隶书" panose="02010509060101010101" pitchFamily="49" charset="-122"/>
              </a:rPr>
              <a:t>  表达诉求</a:t>
            </a:r>
            <a:endParaRPr kumimoji="1" lang="zh-CN" altLang="en-US" sz="2800" b="1" dirty="0">
              <a:solidFill>
                <a:schemeClr val="dk1"/>
              </a:solidFill>
              <a:latin typeface="Arial" panose="020B0604020202020204" pitchFamily="34" charset="0"/>
              <a:ea typeface="汉仪中圆 简" panose="00020600040101010101" charset="-122"/>
              <a:cs typeface="隶书" panose="02010509060101010101" pitchFamily="49" charset="-122"/>
            </a:endParaRPr>
          </a:p>
        </p:txBody>
      </p:sp>
      <p:sp>
        <p:nvSpPr>
          <p:cNvPr id="7" name="文本框 6"/>
          <p:cNvSpPr txBox="1"/>
          <p:nvPr>
            <p:custDataLst>
              <p:tags r:id="rId6"/>
            </p:custDataLst>
          </p:nvPr>
        </p:nvSpPr>
        <p:spPr>
          <a:xfrm>
            <a:off x="6265865" y="5499497"/>
            <a:ext cx="180594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kumimoji="1" lang="zh-CN" altLang="en-US" sz="2800" b="1" dirty="0">
                <a:solidFill>
                  <a:schemeClr val="dk1"/>
                </a:solidFill>
                <a:latin typeface="Arial" panose="020B0604020202020204" pitchFamily="34" charset="0"/>
                <a:ea typeface="汉仪中圆 简" panose="00020600040101010101" charset="-122"/>
                <a:cs typeface="隶书" panose="02010509060101010101" pitchFamily="49" charset="-122"/>
              </a:rPr>
              <a:t>  缓解矛盾</a:t>
            </a:r>
            <a:endParaRPr kumimoji="1" lang="zh-CN" altLang="en-US" sz="2800" b="1" dirty="0">
              <a:solidFill>
                <a:schemeClr val="dk1"/>
              </a:solidFill>
              <a:latin typeface="Arial" panose="020B0604020202020204" pitchFamily="34" charset="0"/>
              <a:ea typeface="汉仪中圆 简" panose="00020600040101010101" charset="-122"/>
              <a:cs typeface="隶书" panose="02010509060101010101" pitchFamily="49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7"/>
            </p:custDataLst>
          </p:nvPr>
        </p:nvSpPr>
        <p:spPr>
          <a:xfrm>
            <a:off x="8574090" y="5499497"/>
            <a:ext cx="251841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kumimoji="1" lang="zh-CN" altLang="en-US" sz="2800" b="1" dirty="0">
                <a:solidFill>
                  <a:schemeClr val="dk1"/>
                </a:solidFill>
                <a:latin typeface="Arial" panose="020B0604020202020204" pitchFamily="34" charset="0"/>
                <a:ea typeface="汉仪中圆 简" panose="00020600040101010101" charset="-122"/>
                <a:cs typeface="隶书" panose="02010509060101010101" pitchFamily="49" charset="-122"/>
              </a:rPr>
              <a:t>  增强民主意识</a:t>
            </a:r>
            <a:endParaRPr kumimoji="1" lang="zh-CN" altLang="en-US" sz="2800" b="1" dirty="0">
              <a:solidFill>
                <a:schemeClr val="dk1"/>
              </a:solidFill>
              <a:latin typeface="Arial" panose="020B0604020202020204" pitchFamily="34" charset="0"/>
              <a:ea typeface="汉仪中圆 简" panose="00020600040101010101" charset="-122"/>
              <a:cs typeface="隶书" panose="02010509060101010101" pitchFamily="49" charset="-122"/>
            </a:endParaRPr>
          </a:p>
        </p:txBody>
      </p:sp>
    </p:spTree>
    <p:custDataLst>
      <p:tags r:id="rId8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  <p:bldP spid="11" grpId="0"/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6541200"/>
            <a:ext cx="12192000" cy="316800"/>
          </a:xfrm>
          <a:prstGeom prst="rect">
            <a:avLst/>
          </a:prstGeom>
        </p:spPr>
      </p:pic>
      <p:sp>
        <p:nvSpPr>
          <p:cNvPr id="2" name="文本框 1"/>
          <p:cNvSpPr txBox="1"/>
          <p:nvPr>
            <p:custDataLst>
              <p:tags r:id="rId3"/>
            </p:custDataLst>
          </p:nvPr>
        </p:nvSpPr>
        <p:spPr>
          <a:xfrm>
            <a:off x="1387377" y="676302"/>
            <a:ext cx="4114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>
                <a:solidFill>
                  <a:schemeClr val="lt1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。</a:t>
            </a:r>
            <a:endParaRPr kumimoji="1" lang="zh-CN" altLang="en-US" dirty="0">
              <a:solidFill>
                <a:schemeClr val="lt1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8" name="矩形 7"/>
          <p:cNvSpPr/>
          <p:nvPr>
            <p:custDataLst>
              <p:tags r:id="rId4"/>
            </p:custDataLst>
          </p:nvPr>
        </p:nvSpPr>
        <p:spPr>
          <a:xfrm>
            <a:off x="-1" y="5581944"/>
            <a:ext cx="12192000" cy="128635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solidFill>
                <a:schemeClr val="lt1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2800" y="3611029"/>
            <a:ext cx="4577884" cy="2584289"/>
          </a:xfrm>
          <a:prstGeom prst="rect">
            <a:avLst/>
          </a:prstGeom>
          <a:effectLst>
            <a:outerShdw blurRad="266700" dist="50800" dir="5400000" algn="ctr" rotWithShape="0">
              <a:srgbClr val="000000">
                <a:alpha val="90000"/>
              </a:srgbClr>
            </a:outerShdw>
          </a:effectLst>
        </p:spPr>
      </p:pic>
      <p:sp>
        <p:nvSpPr>
          <p:cNvPr id="9" name="圆角矩形标注 8"/>
          <p:cNvSpPr/>
          <p:nvPr>
            <p:custDataLst>
              <p:tags r:id="rId6"/>
            </p:custDataLst>
          </p:nvPr>
        </p:nvSpPr>
        <p:spPr>
          <a:xfrm>
            <a:off x="495946" y="263095"/>
            <a:ext cx="7687159" cy="1114811"/>
          </a:xfrm>
          <a:prstGeom prst="wedgeRoundRectCallout">
            <a:avLst>
              <a:gd name="adj1" fmla="val -35134"/>
              <a:gd name="adj2" fmla="val 76700"/>
              <a:gd name="adj3" fmla="val 16667"/>
            </a:avLst>
          </a:prstGeom>
          <a:solidFill>
            <a:schemeClr val="accent1"/>
          </a:solidFill>
          <a:ln>
            <a:solidFill>
              <a:schemeClr val="accent1">
                <a:shade val="50000"/>
              </a:schemeClr>
            </a:solidFill>
          </a:ln>
          <a:effectLst>
            <a:outerShdw blurRad="355600" dist="50800" dir="5400000" sx="81000" sy="81000" algn="ctr" rotWithShape="0">
              <a:srgbClr val="000000">
                <a:alpha val="8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zh-CN" altLang="en-US" sz="2800" dirty="0">
                <a:solidFill>
                  <a:schemeClr val="lt1"/>
                </a:solidFill>
                <a:latin typeface="Arial" panose="020B0604020202020204" pitchFamily="34" charset="0"/>
                <a:ea typeface="汉仪中圆 简" panose="00020600040101010101" charset="-122"/>
              </a:rPr>
              <a:t>一个国家和社会民主生活的质量和水平，与公民的民主意识密切相关。</a:t>
            </a:r>
            <a:endParaRPr kumimoji="1" lang="zh-CN" altLang="en-US" sz="2800" dirty="0">
              <a:solidFill>
                <a:schemeClr val="lt1"/>
              </a:solidFill>
              <a:latin typeface="Arial" panose="020B0604020202020204" pitchFamily="34" charset="0"/>
              <a:ea typeface="汉仪中圆 简" panose="00020600040101010101" charset="-122"/>
            </a:endParaRPr>
          </a:p>
        </p:txBody>
      </p:sp>
      <p:sp>
        <p:nvSpPr>
          <p:cNvPr id="10" name="圆角矩形标注 9"/>
          <p:cNvSpPr/>
          <p:nvPr/>
        </p:nvSpPr>
        <p:spPr>
          <a:xfrm>
            <a:off x="2619214" y="1825429"/>
            <a:ext cx="7687159" cy="1114811"/>
          </a:xfrm>
          <a:prstGeom prst="wedgeRoundRectCallout">
            <a:avLst>
              <a:gd name="adj1" fmla="val 32810"/>
              <a:gd name="adj2" fmla="val 80099"/>
              <a:gd name="adj3" fmla="val 16667"/>
            </a:avLst>
          </a:prstGeom>
          <a:effectLst>
            <a:outerShdw blurRad="355600" dist="50800" dir="5400000" sx="81000" sy="81000" algn="ctr" rotWithShape="0">
              <a:srgbClr val="000000">
                <a:alpha val="8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zh-CN" altLang="en-US" sz="2800" dirty="0">
                <a:solidFill>
                  <a:schemeClr val="lt1"/>
                </a:solidFill>
                <a:latin typeface="Arial" panose="020B0604020202020204" pitchFamily="34" charset="0"/>
                <a:ea typeface="汉仪太极体简" panose="02010600000101010101" charset="-122"/>
              </a:rPr>
              <a:t>一个国家拥有什么素养的公民，就会有什么样的未来。</a:t>
            </a:r>
            <a:endParaRPr kumimoji="1" lang="zh-CN" altLang="en-US" sz="2800" dirty="0">
              <a:solidFill>
                <a:schemeClr val="lt1"/>
              </a:solidFill>
              <a:latin typeface="Arial" panose="020B0604020202020204" pitchFamily="34" charset="0"/>
              <a:ea typeface="汉仪太极体简" panose="02010600000101010101" charset="-122"/>
            </a:endParaRPr>
          </a:p>
        </p:txBody>
      </p:sp>
    </p:spTree>
    <p:custDataLst>
      <p:tags r:id="rId7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0" grpId="0" bldLvl="0" animBg="1"/>
    </p:bldLst>
  </p:timing>
</p:sld>
</file>

<file path=ppt/tags/tag1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02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03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07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08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09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8*i*1"/>
  <p:tag name="KSO_WM_UNIT_BK_DARK_LIGHT" val="2"/>
  <p:tag name="KSO_WM_UNIT_LAYERLEVEL" val="1"/>
  <p:tag name="KSO_WM_TAG_VERSION" val="1.0"/>
  <p:tag name="KSO_WM_BEAUTIFY_FLAG" val="#wm#"/>
</p:tagLst>
</file>

<file path=ppt/tags/tag111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12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13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14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15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2641"/>
</p:tagLst>
</file>

<file path=ppt/tags/tag1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2641"/>
</p:tagLst>
</file>

<file path=ppt/tags/tag1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21.xml><?xml version="1.0" encoding="utf-8"?>
<p:tagLst xmlns:p="http://schemas.openxmlformats.org/presentationml/2006/main">
  <p:tag name="KSO_WM_TEMPLATE_SUBCATEGORY" val="0"/>
  <p:tag name="KSO_WM_TEMPLATE_COLOR_TYPE" val="1"/>
  <p:tag name="KSO_WM_TEMPLATE_THUMBS_INDEX" val="1、6、7、8、9、10、11、12、13、14、15"/>
  <p:tag name="KSO_WM_TAG_VERSION" val="1.0"/>
  <p:tag name="KSO_WM_BEAUTIFY_FLAG" val="#wm#"/>
  <p:tag name="KSO_WM_TEMPLATE_CATEGORY" val="custom"/>
  <p:tag name="KSO_WM_TEMPLATE_INDEX" val="20202641"/>
  <p:tag name="KSO_WM_TEMPLATE_MASTER_TYPE" val="1"/>
  <p:tag name="KSO_WM_TEMPLATE_MASTER_THUMB_INDEX" val="12"/>
</p:tagLst>
</file>

<file path=ppt/tags/tag122.xml><?xml version="1.0" encoding="utf-8"?>
<p:tagLst xmlns:p="http://schemas.openxmlformats.org/presentationml/2006/main">
  <p:tag name="KSO_WM_BEAUTIFY_FLAG" val="#wm#"/>
  <p:tag name="KSO_WM_TEMPLATE_CATEGORY" val="custom"/>
  <p:tag name="KSO_WM_TEMPLATE_INDEX" val="20202641"/>
</p:tagLst>
</file>

<file path=ppt/tags/tag123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8137*4330*460*460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124.xml><?xml version="1.0" encoding="utf-8"?>
<p:tagLst xmlns:p="http://schemas.openxmlformats.org/presentationml/2006/main">
  <p:tag name="KSO_WM_BEAUTIFY_FLAG" val="#wm#"/>
  <p:tag name="KSO_WM_TEMPLATE_CATEGORY" val="custom"/>
  <p:tag name="KSO_WM_TEMPLATE_INDEX" val="20202641"/>
</p:tagLst>
</file>

<file path=ppt/tags/tag125.xml><?xml version="1.0" encoding="utf-8"?>
<p:tagLst xmlns:p="http://schemas.openxmlformats.org/presentationml/2006/main">
  <p:tag name="KSO_WM_UNIT_PLACING_PICTURE_USER_VIEWPORT" val="{&quot;height&quot;:6812.28493150685,&quot;width&quot;:3796.979727468324}"/>
</p:tagLst>
</file>

<file path=ppt/tags/tag126.xml><?xml version="1.0" encoding="utf-8"?>
<p:tagLst xmlns:p="http://schemas.openxmlformats.org/presentationml/2006/main">
  <p:tag name="KSO_WM_UNIT_PLACING_PICTURE_USER_VIEWPORT" val="{&quot;height&quot;:6763.238545111007,&quot;width&quot;:4921.864116662682}"/>
</p:tagLst>
</file>

<file path=ppt/tags/tag127.xml><?xml version="1.0" encoding="utf-8"?>
<p:tagLst xmlns:p="http://schemas.openxmlformats.org/presentationml/2006/main">
  <p:tag name="KSO_WM_UNIT_PLACING_PICTURE_USER_VIEWPORT" val="{&quot;height&quot;:6812.28493150685,&quot;width&quot;:5399.181114032991}"/>
</p:tagLst>
</file>

<file path=ppt/tags/tag128.xml><?xml version="1.0" encoding="utf-8"?>
<p:tagLst xmlns:p="http://schemas.openxmlformats.org/presentationml/2006/main">
  <p:tag name="KSO_WM_UNIT_PLACING_PICTURE_USER_VIEWPORT" val="{&quot;height&quot;:6793.5698630136985,&quot;width&quot;:4143.199521874253}"/>
</p:tagLst>
</file>

<file path=ppt/tags/tag129.xml><?xml version="1.0" encoding="utf-8"?>
<p:tagLst xmlns:p="http://schemas.openxmlformats.org/presentationml/2006/main">
  <p:tag name="KSO_WM_UNIT_PLACING_PICTURE_USER_VIEWPORT" val="{&quot;height&quot;:6812.28493150685,&quot;width&quot;:3848.8907004542198}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UNIT_PLACING_PICTURE_USER_VIEWPORT" val="{&quot;height&quot;:6763.238545111007,&quot;width&quot;:4907.786564666508}"/>
</p:tagLst>
</file>

<file path=ppt/tags/tag131.xml><?xml version="1.0" encoding="utf-8"?>
<p:tagLst xmlns:p="http://schemas.openxmlformats.org/presentationml/2006/main">
  <p:tag name="KSO_WM_UNIT_PLACING_PICTURE_USER_VIEWPORT" val="{&quot;height&quot;:6812.28493150685,&quot;width&quot;:5400.060961032752}"/>
</p:tagLst>
</file>

<file path=ppt/tags/tag132.xml><?xml version="1.0" encoding="utf-8"?>
<p:tagLst xmlns:p="http://schemas.openxmlformats.org/presentationml/2006/main">
  <p:tag name="KSO_WM_UNIT_PLACING_PICTURE_USER_VIEWPORT" val="{&quot;height&quot;:6793.5698630136985,&quot;width&quot;:4143.199521874253}"/>
</p:tagLst>
</file>

<file path=ppt/tags/tag133.xml><?xml version="1.0" encoding="utf-8"?>
<p:tagLst xmlns:p="http://schemas.openxmlformats.org/presentationml/2006/main">
  <p:tag name="KSO_WM_TEMPLATE_THUMBS_INDEX" val="1、6、7、8、9、10、11、12、13、14、15"/>
  <p:tag name="KSO_WM_SLIDE_ID" val="custom20202641_1"/>
  <p:tag name="KSO_WM_TEMPLATE_SUBCATEGORY" val="0"/>
  <p:tag name="KSO_WM_TEMPLATE_MASTER_TYPE" val="1"/>
  <p:tag name="KSO_WM_TEMPLATE_COLOR_TYPE" val="1"/>
  <p:tag name="KSO_WM_SLIDE_TYPE" val="title"/>
  <p:tag name="KSO_WM_SLIDE_SUBTYPE" val="pureTxt"/>
  <p:tag name="KSO_WM_SLIDE_ITEM_CNT" val="0"/>
  <p:tag name="KSO_WM_SLIDE_INDEX" val="1"/>
  <p:tag name="KSO_WM_TEMPLATE_MASTER_THUMB_INDEX" val="12"/>
  <p:tag name="KSO_WM_TAG_VERSION" val="1.0"/>
  <p:tag name="KSO_WM_BEAUTIFY_FLAG" val="#wm#"/>
  <p:tag name="KSO_WM_TEMPLATE_CATEGORY" val="custom"/>
  <p:tag name="KSO_WM_TEMPLATE_INDEX" val="20202641"/>
  <p:tag name="KSO_WM_SLIDE_LAYOUT" val="a_b"/>
  <p:tag name="KSO_WM_SLIDE_LAYOUT_CNT" val="1_1"/>
</p:tagLst>
</file>

<file path=ppt/tags/tag134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a5bab0c4-6650-4abb-838c-1ad62dc6f665}"/>
  <p:tag name="KSO_WM_UNIT_TYPE" val="i"/>
</p:tagLst>
</file>

<file path=ppt/tags/tag135.xml><?xml version="1.0" encoding="utf-8"?>
<p:tagLst xmlns:p="http://schemas.openxmlformats.org/presentationml/2006/main">
  <p:tag name="KSO_WM_SLIDE_BK_DARK_LIGHT" val="2"/>
  <p:tag name="KSO_WM_SLIDE_BACKGROUND_TYPE" val="general"/>
</p:tagLst>
</file>

<file path=ppt/tags/tag136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8a1d8d71-e957-4e81-b91f-12ebeec82f7a}"/>
  <p:tag name="KSO_WM_UNIT_TYPE" val="i"/>
</p:tagLst>
</file>

<file path=ppt/tags/tag137.xml><?xml version="1.0" encoding="utf-8"?>
<p:tagLst xmlns:p="http://schemas.openxmlformats.org/presentationml/2006/main">
  <p:tag name="KSO_WM_SLIDE_BK_DARK_LIGHT" val="2"/>
  <p:tag name="KSO_WM_SLIDE_BACKGROUND_TYPE" val="general"/>
</p:tagLst>
</file>

<file path=ppt/tags/tag1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custom20202641_7*i*2"/>
  <p:tag name="KSO_WM_TEMPLATE_CATEGORY" val="custom"/>
  <p:tag name="KSO_WM_TEMPLATE_INDEX" val="20202641"/>
  <p:tag name="KSO_WM_UNIT_LAYERLEVEL" val="1"/>
  <p:tag name="KSO_WM_TAG_VERSION" val="1.0"/>
  <p:tag name="KSO_WM_BEAUTIFY_FLAG" val="#wm#"/>
</p:tagLst>
</file>

<file path=ppt/tags/tag1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custom20202641_7*i*3"/>
  <p:tag name="KSO_WM_TEMPLATE_CATEGORY" val="custom"/>
  <p:tag name="KSO_WM_TEMPLATE_INDEX" val="20202641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UNIT_PRESET_TEXT" val="第一章"/>
  <p:tag name="KSO_WM_UNIT_NOCLEAR" val="0"/>
  <p:tag name="KSO_WM_UNIT_VALUE" val="4"/>
  <p:tag name="KSO_WM_UNIT_HIGHLIGHT" val="0"/>
  <p:tag name="KSO_WM_UNIT_COMPATIBLE" val="0"/>
  <p:tag name="KSO_WM_UNIT_DIAGRAM_ISNUMVISUAL" val="0"/>
  <p:tag name="KSO_WM_UNIT_DIAGRAM_ISREFERUNIT" val="0"/>
  <p:tag name="KSO_WM_UNIT_TYPE" val="e"/>
  <p:tag name="KSO_WM_UNIT_INDEX" val="1"/>
  <p:tag name="KSO_WM_UNIT_ID" val="custom20202641_7*e*1"/>
  <p:tag name="KSO_WM_TEMPLATE_CATEGORY" val="custom"/>
  <p:tag name="KSO_WM_TEMPLATE_INDEX" val="20202641"/>
  <p:tag name="KSO_WM_UNIT_LAYERLEVEL" val="1"/>
  <p:tag name="KSO_WM_TAG_VERSION" val="1.0"/>
  <p:tag name="KSO_WM_BEAUTIFY_FLAG" val="#wm#"/>
  <p:tag name="KSO_WM_UNIT_TEXT_FILL_FORE_SCHEMECOLOR_INDEX_BRIGHTNESS" val="0"/>
  <p:tag name="KSO_WM_UNIT_TEXT_FILL_FORE_SCHEMECOLOR_INDEX" val="13"/>
  <p:tag name="KSO_WM_UNIT_TEXT_FILL_TYPE" val="1"/>
</p:tagLst>
</file>

<file path=ppt/tags/tag141.xml><?xml version="1.0" encoding="utf-8"?>
<p:tagLst xmlns:p="http://schemas.openxmlformats.org/presentationml/2006/main">
  <p:tag name="KSO_WM_SLIDE_ID" val="custom20202641_7"/>
  <p:tag name="KSO_WM_TEMPLATE_SUBCATEGORY" val="0"/>
  <p:tag name="KSO_WM_TEMPLATE_MASTER_TYPE" val="1"/>
  <p:tag name="KSO_WM_TEMPLATE_COLOR_TYPE" val="1"/>
  <p:tag name="KSO_WM_SLIDE_TYPE" val="sectionTitle"/>
  <p:tag name="KSO_WM_SLIDE_SUBTYPE" val="pureTxt"/>
  <p:tag name="KSO_WM_SLIDE_ITEM_CNT" val="0"/>
  <p:tag name="KSO_WM_SLIDE_INDEX" val="7"/>
  <p:tag name="KSO_WM_TAG_VERSION" val="1.0"/>
  <p:tag name="KSO_WM_BEAUTIFY_FLAG" val="#wm#"/>
  <p:tag name="KSO_WM_TEMPLATE_CATEGORY" val="custom"/>
  <p:tag name="KSO_WM_TEMPLATE_INDEX" val="20202641"/>
  <p:tag name="KSO_WM_SLIDE_LAYOUT" val="a_b_e"/>
  <p:tag name="KSO_WM_SLIDE_LAYOUT_CNT" val="1_1_1"/>
</p:tagLst>
</file>

<file path=ppt/tags/tag142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a0efefb4-d7d2-4735-9735-98945da045a7}"/>
  <p:tag name="KSO_WM_UNIT_TYPE" val="i"/>
</p:tagLst>
</file>

<file path=ppt/tags/tag143.xml><?xml version="1.0" encoding="utf-8"?>
<p:tagLst xmlns:p="http://schemas.openxmlformats.org/presentationml/2006/main">
  <p:tag name="KSO_WM_UNIT_TEXT_FILL_FORE_SCHEMECOLOR_INDEX_BRIGHTNESS" val="0.35"/>
  <p:tag name="KSO_WM_UNIT_TEXT_FILL_FORE_SCHEMECOLOR_INDEX" val="13"/>
  <p:tag name="KSO_WM_UNIT_TEXT_FILL_TYPE" val="1"/>
</p:tagLst>
</file>

<file path=ppt/tags/tag144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145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146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147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148.xml><?xml version="1.0" encoding="utf-8"?>
<p:tagLst xmlns:p="http://schemas.openxmlformats.org/presentationml/2006/main">
  <p:tag name="KSO_WM_SLIDE_BK_DARK_LIGHT" val="2"/>
  <p:tag name="KSO_WM_SLIDE_BACKGROUND_TYPE" val="general"/>
</p:tagLst>
</file>

<file path=ppt/tags/tag149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3a8f070f-b7ef-47db-bf7d-e20e720a8472}"/>
  <p:tag name="KSO_WM_UNIT_TYPE" val="i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151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152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153.xml><?xml version="1.0" encoding="utf-8"?>
<p:tagLst xmlns:p="http://schemas.openxmlformats.org/presentationml/2006/main">
  <p:tag name="KSO_WM_SLIDE_BK_DARK_LIGHT" val="2"/>
  <p:tag name="KSO_WM_SLIDE_BACKGROUND_TYPE" val="general"/>
</p:tagLst>
</file>

<file path=ppt/tags/tag154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0d010191-868a-42eb-828c-1b60142188bd}"/>
  <p:tag name="KSO_WM_UNIT_TYPE" val="i"/>
</p:tagLst>
</file>

<file path=ppt/tags/tag155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</p:tagLst>
</file>

<file path=ppt/tags/tag156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157.xml><?xml version="1.0" encoding="utf-8"?>
<p:tagLst xmlns:p="http://schemas.openxmlformats.org/presentationml/2006/main">
  <p:tag name="KSO_WM_SLIDE_BK_DARK_LIGHT" val="2"/>
  <p:tag name="KSO_WM_SLIDE_BACKGROUND_TYPE" val="general"/>
</p:tagLst>
</file>

<file path=ppt/tags/tag158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4faaee7f-2395-4fe5-a9bb-af098dbd6ff5}"/>
  <p:tag name="KSO_WM_UNIT_TYPE" val="i"/>
</p:tagLst>
</file>

<file path=ppt/tags/tag159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SLIDE_BK_DARK_LIGHT" val="2"/>
  <p:tag name="KSO_WM_SLIDE_BACKGROUND_TYPE" val="general"/>
</p:tagLst>
</file>

<file path=ppt/tags/tag161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3fbce663-0acf-4c16-9a54-01fdc89ff15f}"/>
  <p:tag name="KSO_WM_UNIT_TYPE" val="i"/>
</p:tagLst>
</file>

<file path=ppt/tags/tag162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163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164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165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166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167.xml><?xml version="1.0" encoding="utf-8"?>
<p:tagLst xmlns:p="http://schemas.openxmlformats.org/presentationml/2006/main">
  <p:tag name="KSO_WM_UNIT_FILL_FORE_SCHEMECOLOR_INDEX_BRIGHTNESS" val="0"/>
  <p:tag name="KSO_WM_UNIT_FILL_FORE_SCHEMECOLOR_INDEX" val="7"/>
  <p:tag name="KSO_WM_UNIT_FILL_TYPE" val="1"/>
  <p:tag name="KSO_WM_UNIT_LINE_FORE_SCHEMECOLOR_INDEX_BRIGHTNESS" val="0"/>
  <p:tag name="KSO_WM_UNIT_LINE_FORE_SCHEMECOLOR_INDEX" val="2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168.xml><?xml version="1.0" encoding="utf-8"?>
<p:tagLst xmlns:p="http://schemas.openxmlformats.org/presentationml/2006/main">
  <p:tag name="KSO_WM_UNIT_FILL_FORE_SCHEMECOLOR_INDEX_BRIGHTNESS" val="0"/>
  <p:tag name="KSO_WM_UNIT_FILL_FORE_SCHEMECOLOR_INDEX" val="7"/>
  <p:tag name="KSO_WM_UNIT_FILL_TYPE" val="1"/>
  <p:tag name="KSO_WM_UNIT_LINE_FORE_SCHEMECOLOR_INDEX_BRIGHTNESS" val="0"/>
  <p:tag name="KSO_WM_UNIT_LINE_FORE_SCHEMECOLOR_INDEX" val="2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169.xml><?xml version="1.0" encoding="utf-8"?>
<p:tagLst xmlns:p="http://schemas.openxmlformats.org/presentationml/2006/main">
  <p:tag name="KSO_WM_UNIT_FILL_FORE_SCHEMECOLOR_INDEX_BRIGHTNESS" val="0"/>
  <p:tag name="KSO_WM_UNIT_FILL_FORE_SCHEMECOLOR_INDEX" val="7"/>
  <p:tag name="KSO_WM_UNIT_FILL_TYPE" val="1"/>
  <p:tag name="KSO_WM_UNIT_LINE_FORE_SCHEMECOLOR_INDEX_BRIGHTNESS" val="0"/>
  <p:tag name="KSO_WM_UNIT_LINE_FORE_SCHEMECOLOR_INDEX" val="2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171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172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173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174.xml><?xml version="1.0" encoding="utf-8"?>
<p:tagLst xmlns:p="http://schemas.openxmlformats.org/presentationml/2006/main">
  <p:tag name="KSO_WM_UNIT_FILL_FORE_SCHEMECOLOR_INDEX_BRIGHTNESS" val="0"/>
  <p:tag name="KSO_WM_UNIT_FILL_FORE_SCHEMECOLOR_INDEX" val="7"/>
  <p:tag name="KSO_WM_UNIT_FILL_TYPE" val="1"/>
  <p:tag name="KSO_WM_UNIT_LINE_FORE_SCHEMECOLOR_INDEX_BRIGHTNESS" val="0"/>
  <p:tag name="KSO_WM_UNIT_LINE_FORE_SCHEMECOLOR_INDEX" val="2"/>
  <p:tag name="KSO_WM_UNIT_LINE_FILL_TYPE" val="2"/>
  <p:tag name="KSO_WM_UNIT_TEXT_FILL_FORE_SCHEMECOLOR_INDEX_BRIGHTNESS" val="0"/>
  <p:tag name="KSO_WM_UNIT_TEXT_FILL_FORE_SCHEMECOLOR_INDEX" val="14"/>
  <p:tag name="KSO_WM_UNIT_TEXT_FILL_TYPE" val="1"/>
</p:tagLst>
</file>

<file path=ppt/tags/tag175.xml><?xml version="1.0" encoding="utf-8"?>
<p:tagLst xmlns:p="http://schemas.openxmlformats.org/presentationml/2006/main">
  <p:tag name="KSO_WM_UNIT_FILL_FORE_SCHEMECOLOR_INDEX_BRIGHTNESS" val="0"/>
  <p:tag name="KSO_WM_UNIT_FILL_FORE_SCHEMECOLOR_INDEX" val="2"/>
  <p:tag name="KSO_WM_UNIT_FILL_TYPE" val="1"/>
  <p:tag name="KSO_WM_UNIT_LINE_FORE_SCHEMECOLOR_INDEX_BRIGHTNESS" val="0"/>
  <p:tag name="KSO_WM_UNIT_LINE_FORE_SCHEMECOLOR_INDEX" val="1"/>
  <p:tag name="KSO_WM_UNIT_LINE_FILL_TYPE" val="2"/>
</p:tagLst>
</file>

<file path=ppt/tags/tag176.xml><?xml version="1.0" encoding="utf-8"?>
<p:tagLst xmlns:p="http://schemas.openxmlformats.org/presentationml/2006/main">
  <p:tag name="KSO_WM_UNIT_FILL_FORE_SCHEMECOLOR_INDEX_BRIGHTNESS" val="0"/>
  <p:tag name="KSO_WM_UNIT_FILL_FORE_SCHEMECOLOR_INDEX" val="2"/>
  <p:tag name="KSO_WM_UNIT_FILL_TYPE" val="1"/>
  <p:tag name="KSO_WM_UNIT_LINE_FORE_SCHEMECOLOR_INDEX_BRIGHTNESS" val="0"/>
  <p:tag name="KSO_WM_UNIT_LINE_FORE_SCHEMECOLOR_INDEX" val="1"/>
  <p:tag name="KSO_WM_UNIT_LINE_FILL_TYPE" val="2"/>
</p:tagLst>
</file>

<file path=ppt/tags/tag177.xml><?xml version="1.0" encoding="utf-8"?>
<p:tagLst xmlns:p="http://schemas.openxmlformats.org/presentationml/2006/main">
  <p:tag name="KSO_WM_SLIDE_BK_DARK_LIGHT" val="2"/>
  <p:tag name="KSO_WM_SLIDE_BACKGROUND_TYPE" val="general"/>
</p:tagLst>
</file>

<file path=ppt/tags/tag178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68d7ca1b-8da9-4596-b92e-1c727ff0cd16}"/>
  <p:tag name="KSO_WM_UNIT_TYPE" val="i"/>
</p:tagLst>
</file>

<file path=ppt/tags/tag179.xml><?xml version="1.0" encoding="utf-8"?>
<p:tagLst xmlns:p="http://schemas.openxmlformats.org/presentationml/2006/main">
  <p:tag name="KSO_WM_SLIDE_BK_DARK_LIGHT" val="2"/>
  <p:tag name="KSO_WM_SLIDE_BACKGROUND_TYPE" val="general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6fee473e-e7d3-45c7-a328-7ac9546749c4}"/>
  <p:tag name="KSO_WM_UNIT_TYPE" val="i"/>
</p:tagLst>
</file>

<file path=ppt/tags/tag181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182.xml><?xml version="1.0" encoding="utf-8"?>
<p:tagLst xmlns:p="http://schemas.openxmlformats.org/presentationml/2006/main">
  <p:tag name="KSO_WM_SLIDE_BK_DARK_LIGHT" val="2"/>
  <p:tag name="KSO_WM_SLIDE_BACKGROUND_TYPE" val="general"/>
</p:tagLst>
</file>

<file path=ppt/tags/tag183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11008e71-2068-462d-ad5e-0b82667fdca2}"/>
  <p:tag name="KSO_WM_UNIT_TYPE" val="i"/>
</p:tagLst>
</file>

<file path=ppt/tags/tag184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185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186.xml><?xml version="1.0" encoding="utf-8"?>
<p:tagLst xmlns:p="http://schemas.openxmlformats.org/presentationml/2006/main">
  <p:tag name="KSO_WM_UNIT_TEXT_FILL_FORE_SCHEMECOLOR_INDEX_BRIGHTNESS" val="0"/>
  <p:tag name="KSO_WM_UNIT_TEXT_FILL_FORE_SCHEMECOLOR_INDEX" val="14"/>
  <p:tag name="KSO_WM_UNIT_TEXT_FILL_TYPE" val="1"/>
</p:tagLst>
</file>

<file path=ppt/tags/tag187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188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189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KSO_WM_UNIT_FILL_FORE_SCHEMECOLOR_INDEX_BRIGHTNESS" val="0"/>
  <p:tag name="KSO_WM_UNIT_FILL_FORE_SCHEMECOLOR_INDEX" val="2"/>
  <p:tag name="KSO_WM_UNIT_FILL_TYPE" val="1"/>
  <p:tag name="KSO_WM_UNIT_LINE_FORE_SCHEMECOLOR_INDEX_BRIGHTNESS" val="0"/>
  <p:tag name="KSO_WM_UNIT_LINE_FORE_SCHEMECOLOR_INDEX" val="6"/>
  <p:tag name="KSO_WM_UNIT_LINE_FILL_TYPE" val="2"/>
</p:tagLst>
</file>

<file path=ppt/tags/tag191.xml><?xml version="1.0" encoding="utf-8"?>
<p:tagLst xmlns:p="http://schemas.openxmlformats.org/presentationml/2006/main">
  <p:tag name="KSO_WM_SLIDE_BK_DARK_LIGHT" val="2"/>
  <p:tag name="KSO_WM_SLIDE_BACKGROUND_TYPE" val="general"/>
</p:tagLst>
</file>

<file path=ppt/tags/tag192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24d0b872-194b-4e84-b323-c07b945c7f53}"/>
  <p:tag name="KSO_WM_UNIT_TYPE" val="i"/>
</p:tagLst>
</file>

<file path=ppt/tags/tag193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194.xml><?xml version="1.0" encoding="utf-8"?>
<p:tagLst xmlns:p="http://schemas.openxmlformats.org/presentationml/2006/main">
  <p:tag name="KSO_WM_SLIDE_BK_DARK_LIGHT" val="2"/>
  <p:tag name="KSO_WM_SLIDE_BACKGROUND_TYPE" val="general"/>
</p:tagLst>
</file>

<file path=ppt/tags/tag1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custom20202641_7*i*2"/>
  <p:tag name="KSO_WM_TEMPLATE_CATEGORY" val="custom"/>
  <p:tag name="KSO_WM_TEMPLATE_INDEX" val="20202641"/>
  <p:tag name="KSO_WM_UNIT_LAYERLEVEL" val="1"/>
  <p:tag name="KSO_WM_TAG_VERSION" val="1.0"/>
  <p:tag name="KSO_WM_BEAUTIFY_FLAG" val="#wm#"/>
</p:tagLst>
</file>

<file path=ppt/tags/tag1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custom20202641_7*i*3"/>
  <p:tag name="KSO_WM_TEMPLATE_CATEGORY" val="custom"/>
  <p:tag name="KSO_WM_TEMPLATE_INDEX" val="20202641"/>
  <p:tag name="KSO_WM_UNIT_LAYERLEVEL" val="1"/>
  <p:tag name="KSO_WM_TAG_VERSION" val="1.0"/>
  <p:tag name="KSO_WM_BEAUTIFY_FLAG" val="#wm#"/>
</p:tagLst>
</file>

<file path=ppt/tags/tag197.xml><?xml version="1.0" encoding="utf-8"?>
<p:tagLst xmlns:p="http://schemas.openxmlformats.org/presentationml/2006/main">
  <p:tag name="KSO_WM_UNIT_ISCONTENTSTITLE" val="0"/>
  <p:tag name="KSO_WM_UNIT_PRESET_TEXT" val="单击此处添加标题"/>
  <p:tag name="KSO_WM_UNIT_NOCLEAR" val="0"/>
  <p:tag name="KSO_WM_UNIT_VALUE" val="14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2641_7*a*1"/>
  <p:tag name="KSO_WM_TEMPLATE_CATEGORY" val="custom"/>
  <p:tag name="KSO_WM_TEMPLATE_INDEX" val="20202641"/>
  <p:tag name="KSO_WM_UNIT_LAYERLEVEL" val="1"/>
  <p:tag name="KSO_WM_TAG_VERSION" val="1.0"/>
  <p:tag name="KSO_WM_BEAUTIFY_FLAG" val="#wm#"/>
</p:tagLst>
</file>

<file path=ppt/tags/tag198.xml><?xml version="1.0" encoding="utf-8"?>
<p:tagLst xmlns:p="http://schemas.openxmlformats.org/presentationml/2006/main">
  <p:tag name="KSO_WM_UNIT_ISCONTENTSTITLE" val="0"/>
  <p:tag name="KSO_WM_UNIT_PRESET_TEXT" val="单击此处添加正文，文字是您思想的提炼，请尽量言简意赅的阐述观点。"/>
  <p:tag name="KSO_WM_UNIT_NOCLEAR" val="0"/>
  <p:tag name="KSO_WM_UNIT_VALUE" val="42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2641_7*b*1"/>
  <p:tag name="KSO_WM_TEMPLATE_CATEGORY" val="custom"/>
  <p:tag name="KSO_WM_TEMPLATE_INDEX" val="20202641"/>
  <p:tag name="KSO_WM_UNIT_LAYERLEVEL" val="1"/>
  <p:tag name="KSO_WM_TAG_VERSION" val="1.0"/>
  <p:tag name="KSO_WM_BEAUTIFY_FLAG" val="#wm#"/>
  <p:tag name="KSO_WM_UNIT_TEXT_FILL_FORE_SCHEMECOLOR_INDEX_BRIGHTNESS" val="0.15"/>
  <p:tag name="KSO_WM_UNIT_TEXT_FILL_FORE_SCHEMECOLOR_INDEX" val="13"/>
  <p:tag name="KSO_WM_UNIT_TEXT_FILL_TYPE" val="1"/>
</p:tagLst>
</file>

<file path=ppt/tags/tag199.xml><?xml version="1.0" encoding="utf-8"?>
<p:tagLst xmlns:p="http://schemas.openxmlformats.org/presentationml/2006/main">
  <p:tag name="KSO_WM_SLIDE_ID" val="custom20202641_7"/>
  <p:tag name="KSO_WM_TEMPLATE_SUBCATEGORY" val="0"/>
  <p:tag name="KSO_WM_TEMPLATE_MASTER_TYPE" val="1"/>
  <p:tag name="KSO_WM_TEMPLATE_COLOR_TYPE" val="1"/>
  <p:tag name="KSO_WM_SLIDE_TYPE" val="sectionTitle"/>
  <p:tag name="KSO_WM_SLIDE_SUBTYPE" val="pureTxt"/>
  <p:tag name="KSO_WM_SLIDE_ITEM_CNT" val="0"/>
  <p:tag name="KSO_WM_SLIDE_INDEX" val="7"/>
  <p:tag name="KSO_WM_TAG_VERSION" val="1.0"/>
  <p:tag name="KSO_WM_BEAUTIFY_FLAG" val="#wm#"/>
  <p:tag name="KSO_WM_TEMPLATE_CATEGORY" val="custom"/>
  <p:tag name="KSO_WM_TEMPLATE_INDEX" val="20202641"/>
  <p:tag name="KSO_WM_SLIDE_LAYOUT" val="a_b_e"/>
  <p:tag name="KSO_WM_SLIDE_LAYOUT_CNT" val="1_1_1"/>
</p:tagLst>
</file>

<file path=ppt/tags/tag2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00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8e5c2bd5-10c2-458a-a483-9d1ae89d160f}"/>
  <p:tag name="KSO_WM_UNIT_TYPE" val="i"/>
</p:tagLst>
</file>

<file path=ppt/tags/tag201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202.xml><?xml version="1.0" encoding="utf-8"?>
<p:tagLst xmlns:p="http://schemas.openxmlformats.org/presentationml/2006/main">
  <p:tag name="KSO_WM_UNIT_FILL_FORE_SCHEMECOLOR_INDEX_BRIGHTNESS" val="0"/>
  <p:tag name="KSO_WM_UNIT_FILL_FORE_SCHEMECOLOR_INDEX" val="10"/>
  <p:tag name="KSO_WM_UNIT_FILL_TYPE" val="1"/>
  <p:tag name="KSO_WM_UNIT_LINE_FORE_SCHEMECOLOR_INDEX_BRIGHTNESS" val="0"/>
  <p:tag name="KSO_WM_UNIT_LINE_FORE_SCHEMECOLOR_INDEX" val="2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203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204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205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206.xml><?xml version="1.0" encoding="utf-8"?>
<p:tagLst xmlns:p="http://schemas.openxmlformats.org/presentationml/2006/main">
  <p:tag name="KSO_WM_SLIDE_BK_DARK_LIGHT" val="2"/>
  <p:tag name="KSO_WM_SLIDE_BACKGROUND_TYPE" val="general"/>
</p:tagLst>
</file>

<file path=ppt/tags/tag207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d33731d3-3c75-4886-8b73-7563f1973674}"/>
  <p:tag name="KSO_WM_UNIT_TYPE" val="i"/>
</p:tagLst>
</file>

<file path=ppt/tags/tag208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209.xml><?xml version="1.0" encoding="utf-8"?>
<p:tagLst xmlns:p="http://schemas.openxmlformats.org/presentationml/2006/main">
  <p:tag name="KSO_WM_SLIDE_BK_DARK_LIGHT" val="2"/>
  <p:tag name="KSO_WM_SLIDE_BACKGROUND_TYPE" val="general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0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558ac1ae-63cd-4234-b694-45c44e6a4922}"/>
  <p:tag name="KSO_WM_UNIT_TYPE" val="i"/>
</p:tagLst>
</file>

<file path=ppt/tags/tag211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212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213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214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215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216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217.xml><?xml version="1.0" encoding="utf-8"?>
<p:tagLst xmlns:p="http://schemas.openxmlformats.org/presentationml/2006/main">
  <p:tag name="KSO_WM_SLIDE_BK_DARK_LIGHT" val="2"/>
  <p:tag name="KSO_WM_SLIDE_BACKGROUND_TYPE" val="general"/>
</p:tagLst>
</file>

<file path=ppt/tags/tag218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909655db-ae85-4e51-a6bc-5c7eeb6aadad}"/>
  <p:tag name="KSO_WM_UNIT_TYPE" val="i"/>
</p:tagLst>
</file>

<file path=ppt/tags/tag219.xml><?xml version="1.0" encoding="utf-8"?>
<p:tagLst xmlns:p="http://schemas.openxmlformats.org/presentationml/2006/main">
  <p:tag name="KSO_WM_UNIT_TABLE_BEAUTIFY" val="smartTable{73d385e5-99d9-45f4-83b9-232e915b5db7}"/>
  <p:tag name="TABLE_ENDDRAG_ORIGIN_RECT" val="718*407"/>
  <p:tag name="TABLE_ENDDRAG_RECT" val="120*43*718*407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0.xml><?xml version="1.0" encoding="utf-8"?>
<p:tagLst xmlns:p="http://schemas.openxmlformats.org/presentationml/2006/main">
  <p:tag name="KSO_WM_SLIDE_BK_DARK_LIGHT" val="2"/>
  <p:tag name="KSO_WM_SLIDE_BACKGROUND_TYPE" val="general"/>
</p:tagLst>
</file>

<file path=ppt/tags/tag221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98dbfe3b-d704-4c21-ba2b-093e4c3ad463}"/>
  <p:tag name="KSO_WM_UNIT_TYPE" val="i"/>
</p:tagLst>
</file>

<file path=ppt/tags/tag222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223.xml><?xml version="1.0" encoding="utf-8"?>
<p:tagLst xmlns:p="http://schemas.openxmlformats.org/presentationml/2006/main">
  <p:tag name="KSO_WM_UNIT_FILL_FORE_SCHEMECOLOR_INDEX_BRIGHTNESS" val="0.4"/>
  <p:tag name="KSO_WM_UNIT_FILL_FORE_SCHEMECOLOR_INDEX" val="9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224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225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226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227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228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229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0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231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232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233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234.xml><?xml version="1.0" encoding="utf-8"?>
<p:tagLst xmlns:p="http://schemas.openxmlformats.org/presentationml/2006/main">
  <p:tag name="KSO_WM_SLIDE_BK_DARK_LIGHT" val="2"/>
  <p:tag name="KSO_WM_SLIDE_BACKGROUND_TYPE" val="general"/>
</p:tagLst>
</file>

<file path=ppt/tags/tag235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991c77c7-0678-4198-b53c-a5cda378d88f}"/>
  <p:tag name="KSO_WM_UNIT_TYPE" val="i"/>
</p:tagLst>
</file>

<file path=ppt/tags/tag236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</p:tagLst>
</file>

<file path=ppt/tags/tag237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238.xml><?xml version="1.0" encoding="utf-8"?>
<p:tagLst xmlns:p="http://schemas.openxmlformats.org/presentationml/2006/main">
  <p:tag name="KSO_WM_SLIDE_BK_DARK_LIGHT" val="2"/>
  <p:tag name="KSO_WM_SLIDE_BACKGROUND_TYPE" val="general"/>
</p:tagLst>
</file>

<file path=ppt/tags/tag239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2e6721c2-7165-4e9d-ac32-9e4076a718b2}"/>
  <p:tag name="KSO_WM_UNIT_TYPE" val="i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0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</p:tagLst>
</file>

<file path=ppt/tags/tag241.xml><?xml version="1.0" encoding="utf-8"?>
<p:tagLst xmlns:p="http://schemas.openxmlformats.org/presentationml/2006/main">
  <p:tag name="KSO_WM_SLIDE_BK_DARK_LIGHT" val="2"/>
  <p:tag name="KSO_WM_SLIDE_BACKGROUND_TYPE" val="general"/>
</p:tagLst>
</file>

<file path=ppt/tags/tag242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b1eaf30c-81cf-4a30-8b5c-eea5d818db9d}"/>
  <p:tag name="KSO_WM_UNIT_TYPE" val="i"/>
</p:tagLst>
</file>

<file path=ppt/tags/tag243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244.xml><?xml version="1.0" encoding="utf-8"?>
<p:tagLst xmlns:p="http://schemas.openxmlformats.org/presentationml/2006/main">
  <p:tag name="KSO_WM_SLIDE_BK_DARK_LIGHT" val="2"/>
  <p:tag name="KSO_WM_SLIDE_BACKGROUND_TYPE" val="general"/>
</p:tagLst>
</file>

<file path=ppt/tags/tag245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dc595038-91f0-4aa5-9c35-22cc638eb8c5}"/>
  <p:tag name="KSO_WM_UNIT_TYPE" val="i"/>
</p:tagLst>
</file>

<file path=ppt/tags/tag246.xml><?xml version="1.0" encoding="utf-8"?>
<p:tagLst xmlns:p="http://schemas.openxmlformats.org/presentationml/2006/main">
  <p:tag name="KSO_WM_UNIT_FILL_FORE_SCHEMECOLOR_INDEX_BRIGHTNESS" val="0"/>
  <p:tag name="KSO_WM_UNIT_FILL_FORE_SCHEMECOLOR_INDEX" val="2"/>
  <p:tag name="KSO_WM_UNIT_FILL_TYPE" val="1"/>
  <p:tag name="KSO_WM_UNIT_LINE_FORE_SCHEMECOLOR_INDEX_BRIGHTNESS" val="0"/>
  <p:tag name="KSO_WM_UNIT_LINE_FORE_SCHEMECOLOR_INDEX" val="1"/>
  <p:tag name="KSO_WM_UNIT_LINE_FILL_TYPE" val="2"/>
  <p:tag name="KSO_WM_UNIT_TEXT_FILL_FORE_SCHEMECOLOR_INDEX_BRIGHTNESS" val="0"/>
  <p:tag name="KSO_WM_UNIT_TEXT_FILL_FORE_SCHEMECOLOR_INDEX" val="1"/>
  <p:tag name="KSO_WM_UNIT_TEXT_FILL_TYPE" val="1"/>
</p:tagLst>
</file>

<file path=ppt/tags/tag247.xml><?xml version="1.0" encoding="utf-8"?>
<p:tagLst xmlns:p="http://schemas.openxmlformats.org/presentationml/2006/main">
  <p:tag name="KSO_WM_UNIT_FILL_FORE_SCHEMECOLOR_INDEX_BRIGHTNESS" val="0"/>
  <p:tag name="KSO_WM_UNIT_FILL_FORE_SCHEMECOLOR_INDEX" val="2"/>
  <p:tag name="KSO_WM_UNIT_FILL_TYPE" val="1"/>
  <p:tag name="KSO_WM_UNIT_LINE_FORE_SCHEMECOLOR_INDEX_BRIGHTNESS" val="0"/>
  <p:tag name="KSO_WM_UNIT_LINE_FORE_SCHEMECOLOR_INDEX" val="1"/>
  <p:tag name="KSO_WM_UNIT_LINE_FILL_TYPE" val="2"/>
  <p:tag name="KSO_WM_UNIT_TEXT_FILL_FORE_SCHEMECOLOR_INDEX_BRIGHTNESS" val="0"/>
  <p:tag name="KSO_WM_UNIT_TEXT_FILL_FORE_SCHEMECOLOR_INDEX" val="1"/>
  <p:tag name="KSO_WM_UNIT_TEXT_FILL_TYPE" val="1"/>
</p:tagLst>
</file>

<file path=ppt/tags/tag248.xml><?xml version="1.0" encoding="utf-8"?>
<p:tagLst xmlns:p="http://schemas.openxmlformats.org/presentationml/2006/main">
  <p:tag name="KSO_WM_UNIT_FILL_FORE_SCHEMECOLOR_INDEX_BRIGHTNESS" val="0"/>
  <p:tag name="KSO_WM_UNIT_FILL_FORE_SCHEMECOLOR_INDEX" val="2"/>
  <p:tag name="KSO_WM_UNIT_FILL_TYPE" val="1"/>
  <p:tag name="KSO_WM_UNIT_LINE_FORE_SCHEMECOLOR_INDEX_BRIGHTNESS" val="0"/>
  <p:tag name="KSO_WM_UNIT_LINE_FORE_SCHEMECOLOR_INDEX" val="1"/>
  <p:tag name="KSO_WM_UNIT_LINE_FILL_TYPE" val="2"/>
  <p:tag name="KSO_WM_UNIT_TEXT_FILL_FORE_SCHEMECOLOR_INDEX_BRIGHTNESS" val="0"/>
  <p:tag name="KSO_WM_UNIT_TEXT_FILL_FORE_SCHEMECOLOR_INDEX" val="1"/>
  <p:tag name="KSO_WM_UNIT_TEXT_FILL_TYPE" val="1"/>
</p:tagLst>
</file>

<file path=ppt/tags/tag249.xml><?xml version="1.0" encoding="utf-8"?>
<p:tagLst xmlns:p="http://schemas.openxmlformats.org/presentationml/2006/main">
  <p:tag name="KSO_WM_UNIT_FILL_FORE_SCHEMECOLOR_INDEX_BRIGHTNESS" val="0"/>
  <p:tag name="KSO_WM_UNIT_FILL_FORE_SCHEMECOLOR_INDEX" val="2"/>
  <p:tag name="KSO_WM_UNIT_FILL_TYPE" val="1"/>
  <p:tag name="KSO_WM_UNIT_LINE_FORE_SCHEMECOLOR_INDEX_BRIGHTNESS" val="0"/>
  <p:tag name="KSO_WM_UNIT_LINE_FORE_SCHEMECOLOR_INDEX" val="1"/>
  <p:tag name="KSO_WM_UNIT_LINE_FILL_TYPE" val="2"/>
  <p:tag name="KSO_WM_UNIT_TEXT_FILL_FORE_SCHEMECOLOR_INDEX_BRIGHTNESS" val="0"/>
  <p:tag name="KSO_WM_UNIT_TEXT_FILL_FORE_SCHEMECOLOR_INDEX" val="1"/>
  <p:tag name="KSO_WM_UNIT_TEXT_FILL_TYPE" val="1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0.xml><?xml version="1.0" encoding="utf-8"?>
<p:tagLst xmlns:p="http://schemas.openxmlformats.org/presentationml/2006/main">
  <p:tag name="KSO_WM_SLIDE_BK_DARK_LIGHT" val="2"/>
  <p:tag name="KSO_WM_SLIDE_BACKGROUND_TYPE" val="general"/>
</p:tagLst>
</file>

<file path=ppt/tags/tag251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0b3fc9eb-302f-4ec5-8757-9595c50fffb1}"/>
  <p:tag name="KSO_WM_UNIT_TYPE" val="i"/>
</p:tagLst>
</file>

<file path=ppt/tags/tag252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253.xml><?xml version="1.0" encoding="utf-8"?>
<p:tagLst xmlns:p="http://schemas.openxmlformats.org/presentationml/2006/main">
  <p:tag name="KSO_WM_SLIDE_BK_DARK_LIGHT" val="2"/>
  <p:tag name="KSO_WM_SLIDE_BACKGROUND_TYPE" val="general"/>
</p:tagLst>
</file>

<file path=ppt/tags/tag254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0b3fc9eb-302f-4ec5-8757-9595c50fffb1}"/>
  <p:tag name="KSO_WM_UNIT_TYPE" val="i"/>
</p:tagLst>
</file>

<file path=ppt/tags/tag255.xml><?xml version="1.0" encoding="utf-8"?>
<p:tagLst xmlns:p="http://schemas.openxmlformats.org/presentationml/2006/main">
  <p:tag name="KSO_WM_UNIT_TABLE_BEAUTIFY" val="smartTable{1f6d8655-4ab6-4ee1-98be-2e7f59ca2885}"/>
</p:tagLst>
</file>

<file path=ppt/tags/tag256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257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258.xml><?xml version="1.0" encoding="utf-8"?>
<p:tagLst xmlns:p="http://schemas.openxmlformats.org/presentationml/2006/main">
  <p:tag name="KSO_WM_SLIDE_BK_DARK_LIGHT" val="2"/>
  <p:tag name="KSO_WM_SLIDE_BACKGROUND_TYPE" val="general"/>
</p:tagLst>
</file>

<file path=ppt/tags/tag259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0b3fc9eb-302f-4ec5-8757-9595c50fffb1}"/>
  <p:tag name="KSO_WM_UNIT_TYPE" val="i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0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261.xml><?xml version="1.0" encoding="utf-8"?>
<p:tagLst xmlns:p="http://schemas.openxmlformats.org/presentationml/2006/main">
  <p:tag name="KSO_WM_UNIT_TEXT_FILL_FORE_SCHEMECOLOR_INDEX_BRIGHTNESS" val="0"/>
  <p:tag name="KSO_WM_UNIT_TEXT_FILL_FORE_SCHEMECOLOR_INDEX" val="8"/>
  <p:tag name="KSO_WM_UNIT_TEXT_FILL_TYPE" val="1"/>
</p:tagLst>
</file>

<file path=ppt/tags/tag262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263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264.xml><?xml version="1.0" encoding="utf-8"?>
<p:tagLst xmlns:p="http://schemas.openxmlformats.org/presentationml/2006/main">
  <p:tag name="KSO_WM_SLIDE_BK_DARK_LIGHT" val="2"/>
  <p:tag name="KSO_WM_SLIDE_BACKGROUND_TYPE" val="general"/>
</p:tagLst>
</file>

<file path=ppt/tags/tag265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0b3fc9eb-302f-4ec5-8757-9595c50fffb1}"/>
  <p:tag name="KSO_WM_UNIT_TYPE" val="i"/>
</p:tagLst>
</file>

<file path=ppt/tags/tag266.xml><?xml version="1.0" encoding="utf-8"?>
<p:tagLst xmlns:p="http://schemas.openxmlformats.org/presentationml/2006/main">
  <p:tag name="KSO_WM_UNIT_LINE_FORE_SCHEMECOLOR_INDEX_BRIGHTNESS" val="0"/>
  <p:tag name="KSO_WM_UNIT_LINE_FORE_SCHEMECOLOR_INDEX" val="13"/>
  <p:tag name="KSO_WM_UNIT_LINE_FILL_TYPE" val="2"/>
</p:tagLst>
</file>

<file path=ppt/tags/tag267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268.xml><?xml version="1.0" encoding="utf-8"?>
<p:tagLst xmlns:p="http://schemas.openxmlformats.org/presentationml/2006/main">
  <p:tag name="KSO_WM_UNIT_LINE_FORE_SCHEMECOLOR_INDEX_BRIGHTNESS" val="0"/>
  <p:tag name="KSO_WM_UNIT_LINE_FORE_SCHEMECOLOR_INDEX" val="13"/>
  <p:tag name="KSO_WM_UNIT_LINE_FILL_TYPE" val="2"/>
  <p:tag name="KSO_WM_UNIT_TEXT_FILL_FORE_SCHEMECOLOR_INDEX_BRIGHTNESS" val="0"/>
  <p:tag name="KSO_WM_UNIT_TEXT_FILL_FORE_SCHEMECOLOR_INDEX" val="13"/>
  <p:tag name="KSO_WM_UNIT_TEXT_FILL_TYPE" val="1"/>
</p:tagLst>
</file>

<file path=ppt/tags/tag269.xml><?xml version="1.0" encoding="utf-8"?>
<p:tagLst xmlns:p="http://schemas.openxmlformats.org/presentationml/2006/main">
  <p:tag name="KSO_WM_UNIT_TEXT_FILL_FORE_SCHEMECOLOR_INDEX_BRIGHTNESS" val="0"/>
  <p:tag name="KSO_WM_UNIT_TEXT_FILL_FORE_SCHEMECOLOR_INDEX" val="14"/>
  <p:tag name="KSO_WM_UNIT_TEXT_FILL_TYPE" val="1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0.xml><?xml version="1.0" encoding="utf-8"?>
<p:tagLst xmlns:p="http://schemas.openxmlformats.org/presentationml/2006/main">
  <p:tag name="KSO_WM_TEMPLATE_CATEGORY" val="custom"/>
  <p:tag name="KSO_WM_TEMPLATE_INDEX" val="160426"/>
  <p:tag name="KSO_WM_SLIDE_BK_DARK_LIGHT" val="2"/>
  <p:tag name="KSO_WM_SLIDE_BACKGROUND_TYPE" val="general"/>
</p:tagLst>
</file>

<file path=ppt/tags/tag271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0b3fc9eb-302f-4ec5-8757-9595c50fffb1}"/>
  <p:tag name="KSO_WM_UNIT_TYPE" val="i"/>
</p:tagLst>
</file>

<file path=ppt/tags/tag272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TEXT_FILL_FORE_SCHEMECOLOR_INDEX_BRIGHTNESS" val="-0.25"/>
  <p:tag name="KSO_WM_UNIT_TEXT_FILL_FORE_SCHEMECOLOR_INDEX" val="5"/>
  <p:tag name="KSO_WM_UNIT_TEXT_FILL_TYPE" val="1"/>
</p:tagLst>
</file>

<file path=ppt/tags/tag273.xml><?xml version="1.0" encoding="utf-8"?>
<p:tagLst xmlns:p="http://schemas.openxmlformats.org/presentationml/2006/main">
  <p:tag name="KSO_WM_SLIDE_BK_DARK_LIGHT" val="2"/>
  <p:tag name="KSO_WM_SLIDE_BACKGROUND_TYPE" val="general"/>
</p:tagLst>
</file>

<file path=ppt/tags/tag274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0b3fc9eb-302f-4ec5-8757-9595c50fffb1}"/>
  <p:tag name="KSO_WM_UNIT_TYPE" val="i"/>
</p:tagLst>
</file>

<file path=ppt/tags/tag275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276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277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278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</p:tagLst>
</file>

<file path=ppt/tags/tag279.xml><?xml version="1.0" encoding="utf-8"?>
<p:tagLst xmlns:p="http://schemas.openxmlformats.org/presentationml/2006/main">
  <p:tag name="KSO_WM_SLIDE_BK_DARK_LIGHT" val="2"/>
  <p:tag name="KSO_WM_SLIDE_BACKGROUND_TYPE" val="general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9*i*1"/>
  <p:tag name="KSO_WM_UNIT_BK_DARK_LIGHT" val="2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0*i*1"/>
  <p:tag name="KSO_WM_UNIT_BK_DARK_LIGHT" val="2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3*i*1"/>
  <p:tag name="KSO_WM_UNIT_BK_DARK_LIGHT" val="2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4*i*1"/>
  <p:tag name="KSO_WM_UNIT_BK_DARK_LIGHT" val="2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5*i*1"/>
  <p:tag name="KSO_WM_UNIT_BK_DARK_LIGHT" val="2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6*i*1"/>
  <p:tag name="KSO_WM_UNIT_BK_DARK_LIGHT" val="2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7*i*1"/>
  <p:tag name="KSO_WM_UNIT_BK_DARK_LIGHT" val="2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框架">
  <a:themeElements>
    <a:clrScheme name="框架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框架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框架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自定义 45">
      <a:dk1>
        <a:srgbClr val="000000"/>
      </a:dk1>
      <a:lt1>
        <a:srgbClr val="FFFFFF"/>
      </a:lt1>
      <a:dk2>
        <a:srgbClr val="DEEBF7"/>
      </a:dk2>
      <a:lt2>
        <a:srgbClr val="FFFFFF"/>
      </a:lt2>
      <a:accent1>
        <a:srgbClr val="447CA0"/>
      </a:accent1>
      <a:accent2>
        <a:srgbClr val="528592"/>
      </a:accent2>
      <a:accent3>
        <a:srgbClr val="588D86"/>
      </a:accent3>
      <a:accent4>
        <a:srgbClr val="5E947A"/>
      </a:accent4>
      <a:accent5>
        <a:srgbClr val="649C6F"/>
      </a:accent5>
      <a:accent6>
        <a:srgbClr val="6CA56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2983</Words>
  <Application>WPS 演示</Application>
  <PresentationFormat>宽屏</PresentationFormat>
  <Paragraphs>362</Paragraphs>
  <Slides>32</Slides>
  <Notes>0</Notes>
  <HiddenSlides>2</HiddenSlides>
  <MMClips>2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32</vt:i4>
      </vt:variant>
    </vt:vector>
  </HeadingPairs>
  <TitlesOfParts>
    <vt:vector size="52" baseType="lpstr">
      <vt:lpstr>Arial</vt:lpstr>
      <vt:lpstr>宋体</vt:lpstr>
      <vt:lpstr>Wingdings</vt:lpstr>
      <vt:lpstr>Wingdings 2</vt:lpstr>
      <vt:lpstr>隶书</vt:lpstr>
      <vt:lpstr>汉仪尚巍手书W</vt:lpstr>
      <vt:lpstr>汉仪铸字美心体简</vt:lpstr>
      <vt:lpstr>微软雅黑</vt:lpstr>
      <vt:lpstr>汉仪中圆 简</vt:lpstr>
      <vt:lpstr>汉仪太极体简</vt:lpstr>
      <vt:lpstr>Wingdings</vt:lpstr>
      <vt:lpstr>Arial Unicode MS</vt:lpstr>
      <vt:lpstr>等线</vt:lpstr>
      <vt:lpstr>Calibri</vt:lpstr>
      <vt:lpstr>方正公文小标宋</vt:lpstr>
      <vt:lpstr>Times New Roman</vt:lpstr>
      <vt:lpstr>Corbel</vt:lpstr>
      <vt:lpstr>幼圆</vt:lpstr>
      <vt:lpstr>框架</vt:lpstr>
      <vt:lpstr>1_Office 主题​​</vt:lpstr>
      <vt:lpstr>PowerPoint 演示文稿</vt:lpstr>
      <vt:lpstr>PowerPoint 演示文稿</vt:lpstr>
      <vt:lpstr>PowerPoint 演示文稿</vt:lpstr>
      <vt:lpstr> 最近我校的叶校长收到了一份来自我校同学的信…</vt:lpstr>
      <vt:lpstr>       收到同学来信，校长室本着民主治校、法治治校的原则，决定重启校服征订工作…             </vt:lpstr>
      <vt:lpstr>PowerPoint 演示文稿</vt:lpstr>
      <vt:lpstr>PowerPoint 演示文稿</vt:lpstr>
      <vt:lpstr>学校领导召开会议讨论了校服问题，并给出了两种方案：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 第三环节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第四环节： 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第五环节：  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A9119</dc:creator>
  <cp:lastModifiedBy>可可</cp:lastModifiedBy>
  <cp:revision>73</cp:revision>
  <dcterms:created xsi:type="dcterms:W3CDTF">2020-09-29T11:25:00Z</dcterms:created>
  <dcterms:modified xsi:type="dcterms:W3CDTF">2021-10-09T00:38:50Z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2052-11.1.0.10938</vt:lpwstr>
  </property>
  <property fmtid="{D5CDD505-2E9C-101B-9397-08002B2CF9AE}" pid="3" name="ICV">
    <vt:lpwstr>5AB8847041BC448EA8F358D6A9AE894D</vt:lpwstr>
  </property>
</Properties>
</file>