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heme/theme2.xml" ContentType="application/vnd.openxmlformats-officedocument.theme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notesSlides/notesSlide1.xml" ContentType="application/vnd.openxmlformats-officedocument.presentationml.notesSlide+xml"/>
  <Override PartName="/ppt/tags/tag172.xml" ContentType="application/vnd.openxmlformats-officedocument.presentationml.tags+xml"/>
  <Override PartName="/ppt/notesSlides/notesSlide2.xml" ContentType="application/vnd.openxmlformats-officedocument.presentationml.notesSlide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notesSlides/notesSlide3.xml" ContentType="application/vnd.openxmlformats-officedocument.presentationml.notesSlide+xml"/>
  <Override PartName="/ppt/tags/tag178.xml" ContentType="application/vnd.openxmlformats-officedocument.presentationml.tags+xml"/>
  <Override PartName="/ppt/notesSlides/notesSlide4.xml" ContentType="application/vnd.openxmlformats-officedocument.presentationml.notesSlide+xml"/>
  <Override PartName="/ppt/tags/tag179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428" r:id="rId2"/>
    <p:sldId id="434" r:id="rId3"/>
    <p:sldId id="431" r:id="rId4"/>
    <p:sldId id="432" r:id="rId5"/>
    <p:sldId id="435" r:id="rId6"/>
    <p:sldId id="437" r:id="rId7"/>
    <p:sldId id="438" r:id="rId8"/>
    <p:sldId id="439" r:id="rId9"/>
    <p:sldId id="440" r:id="rId10"/>
    <p:sldId id="441" r:id="rId11"/>
    <p:sldId id="442" r:id="rId12"/>
    <p:sldId id="443" r:id="rId13"/>
    <p:sldId id="460" r:id="rId14"/>
    <p:sldId id="463" r:id="rId15"/>
    <p:sldId id="462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1270"/>
    <a:srgbClr val="EE4484"/>
    <a:srgbClr val="E74B9C"/>
    <a:srgbClr val="FFE9EA"/>
    <a:srgbClr val="FFFFFF"/>
    <a:srgbClr val="DCDCDC"/>
    <a:srgbClr val="F0F0F0"/>
    <a:srgbClr val="E6E6E6"/>
    <a:srgbClr val="C8C8C8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98" y="96"/>
      </p:cViewPr>
      <p:guideLst>
        <p:guide orient="horz" pos="212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2021-10-29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1.jpeg"/><Relationship Id="rId5" Type="http://schemas.openxmlformats.org/officeDocument/2006/relationships/tags" Target="../tags/tag1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0.xml"/><Relationship Id="rId9" Type="http://schemas.openxmlformats.org/officeDocument/2006/relationships/tags" Target="../tags/tag15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10" Type="http://schemas.openxmlformats.org/officeDocument/2006/relationships/image" Target="../media/image1.jpeg"/><Relationship Id="rId4" Type="http://schemas.openxmlformats.org/officeDocument/2006/relationships/tags" Target="../tags/tag67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9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13" Type="http://schemas.openxmlformats.org/officeDocument/2006/relationships/tags" Target="../tags/tag92.xml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12" Type="http://schemas.openxmlformats.org/officeDocument/2006/relationships/tags" Target="../tags/tag9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tags" Target="../tags/tag90.xml"/><Relationship Id="rId5" Type="http://schemas.openxmlformats.org/officeDocument/2006/relationships/tags" Target="../tags/tag84.xml"/><Relationship Id="rId10" Type="http://schemas.openxmlformats.org/officeDocument/2006/relationships/tags" Target="../tags/tag89.xml"/><Relationship Id="rId4" Type="http://schemas.openxmlformats.org/officeDocument/2006/relationships/tags" Target="../tags/tag83.xml"/><Relationship Id="rId9" Type="http://schemas.openxmlformats.org/officeDocument/2006/relationships/tags" Target="../tags/tag88.xml"/><Relationship Id="rId1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tags" Target="../tags/tag104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tags" Target="../tags/tag103.xml"/><Relationship Id="rId5" Type="http://schemas.openxmlformats.org/officeDocument/2006/relationships/tags" Target="../tags/tag97.xml"/><Relationship Id="rId10" Type="http://schemas.openxmlformats.org/officeDocument/2006/relationships/tags" Target="../tags/tag102.xml"/><Relationship Id="rId4" Type="http://schemas.openxmlformats.org/officeDocument/2006/relationships/tags" Target="../tags/tag96.xml"/><Relationship Id="rId9" Type="http://schemas.openxmlformats.org/officeDocument/2006/relationships/tags" Target="../tags/tag10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3" Type="http://schemas.openxmlformats.org/officeDocument/2006/relationships/tags" Target="../tags/tag107.xml"/><Relationship Id="rId7" Type="http://schemas.openxmlformats.org/officeDocument/2006/relationships/tags" Target="../tags/tag111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11" Type="http://schemas.openxmlformats.org/officeDocument/2006/relationships/tags" Target="../tags/tag115.xml"/><Relationship Id="rId5" Type="http://schemas.openxmlformats.org/officeDocument/2006/relationships/tags" Target="../tags/tag109.xml"/><Relationship Id="rId10" Type="http://schemas.openxmlformats.org/officeDocument/2006/relationships/tags" Target="../tags/tag114.xml"/><Relationship Id="rId4" Type="http://schemas.openxmlformats.org/officeDocument/2006/relationships/tags" Target="../tags/tag108.xml"/><Relationship Id="rId9" Type="http://schemas.openxmlformats.org/officeDocument/2006/relationships/tags" Target="../tags/tag113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3" Type="http://schemas.openxmlformats.org/officeDocument/2006/relationships/tags" Target="../tags/tag118.xml"/><Relationship Id="rId7" Type="http://schemas.openxmlformats.org/officeDocument/2006/relationships/tags" Target="../tags/tag12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tags" Target="../tags/tag126.xml"/><Relationship Id="rId5" Type="http://schemas.openxmlformats.org/officeDocument/2006/relationships/tags" Target="../tags/tag120.xml"/><Relationship Id="rId10" Type="http://schemas.openxmlformats.org/officeDocument/2006/relationships/tags" Target="../tags/tag125.xml"/><Relationship Id="rId4" Type="http://schemas.openxmlformats.org/officeDocument/2006/relationships/tags" Target="../tags/tag119.xml"/><Relationship Id="rId9" Type="http://schemas.openxmlformats.org/officeDocument/2006/relationships/tags" Target="../tags/tag124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13" Type="http://schemas.openxmlformats.org/officeDocument/2006/relationships/tags" Target="../tags/tag139.xml"/><Relationship Id="rId3" Type="http://schemas.openxmlformats.org/officeDocument/2006/relationships/tags" Target="../tags/tag129.xml"/><Relationship Id="rId7" Type="http://schemas.openxmlformats.org/officeDocument/2006/relationships/tags" Target="../tags/tag133.xml"/><Relationship Id="rId12" Type="http://schemas.openxmlformats.org/officeDocument/2006/relationships/tags" Target="../tags/tag138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tags" Target="../tags/tag137.xml"/><Relationship Id="rId5" Type="http://schemas.openxmlformats.org/officeDocument/2006/relationships/tags" Target="../tags/tag131.xml"/><Relationship Id="rId10" Type="http://schemas.openxmlformats.org/officeDocument/2006/relationships/tags" Target="../tags/tag136.xml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1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13" Type="http://schemas.openxmlformats.org/officeDocument/2006/relationships/tags" Target="../tags/tag152.xml"/><Relationship Id="rId3" Type="http://schemas.openxmlformats.org/officeDocument/2006/relationships/tags" Target="../tags/tag142.xml"/><Relationship Id="rId7" Type="http://schemas.openxmlformats.org/officeDocument/2006/relationships/tags" Target="../tags/tag146.xml"/><Relationship Id="rId12" Type="http://schemas.openxmlformats.org/officeDocument/2006/relationships/tags" Target="../tags/tag151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tags" Target="../tags/tag150.xml"/><Relationship Id="rId5" Type="http://schemas.openxmlformats.org/officeDocument/2006/relationships/tags" Target="../tags/tag144.xml"/><Relationship Id="rId15" Type="http://schemas.openxmlformats.org/officeDocument/2006/relationships/slideMaster" Target="../slideMasters/slideMaster1.xml"/><Relationship Id="rId10" Type="http://schemas.openxmlformats.org/officeDocument/2006/relationships/tags" Target="../tags/tag149.xml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tags" Target="../tags/tag15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9.xml"/><Relationship Id="rId4" Type="http://schemas.openxmlformats.org/officeDocument/2006/relationships/tags" Target="../tags/tag5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1"/>
            </p:custDataLst>
          </p:nvPr>
        </p:nvGrpSpPr>
        <p:grpSpPr>
          <a:xfrm>
            <a:off x="2030589" y="0"/>
            <a:ext cx="10161411" cy="6858000"/>
            <a:chOff x="2030589" y="0"/>
            <a:chExt cx="10161411" cy="6858000"/>
          </a:xfrm>
          <a:solidFill>
            <a:schemeClr val="accent1"/>
          </a:solidFill>
        </p:grpSpPr>
        <p:sp>
          <p:nvSpPr>
            <p:cNvPr id="8" name="任意多边形: 形状 7"/>
            <p:cNvSpPr/>
            <p:nvPr>
              <p:custDataLst>
                <p:tags r:id="rId8"/>
              </p:custDataLst>
            </p:nvPr>
          </p:nvSpPr>
          <p:spPr>
            <a:xfrm>
              <a:off x="2030589" y="0"/>
              <a:ext cx="10161411" cy="6858000"/>
            </a:xfrm>
            <a:custGeom>
              <a:avLst/>
              <a:gdLst>
                <a:gd name="connsiteX0" fmla="*/ 49230 w 10161411"/>
                <a:gd name="connsiteY0" fmla="*/ 0 h 6858000"/>
                <a:gd name="connsiteX1" fmla="*/ 10161411 w 10161411"/>
                <a:gd name="connsiteY1" fmla="*/ 0 h 6858000"/>
                <a:gd name="connsiteX2" fmla="*/ 10161411 w 10161411"/>
                <a:gd name="connsiteY2" fmla="*/ 6858000 h 6858000"/>
                <a:gd name="connsiteX3" fmla="*/ 6134523 w 10161411"/>
                <a:gd name="connsiteY3" fmla="*/ 6858000 h 6858000"/>
                <a:gd name="connsiteX4" fmla="*/ 6114463 w 10161411"/>
                <a:gd name="connsiteY4" fmla="*/ 6817910 h 6858000"/>
                <a:gd name="connsiteX5" fmla="*/ 6078698 w 10161411"/>
                <a:gd name="connsiteY5" fmla="*/ 6737684 h 6858000"/>
                <a:gd name="connsiteX6" fmla="*/ 5657591 w 10161411"/>
                <a:gd name="connsiteY6" fmla="*/ 5582653 h 6858000"/>
                <a:gd name="connsiteX7" fmla="*/ 4646939 w 10161411"/>
                <a:gd name="connsiteY7" fmla="*/ 4078705 h 6858000"/>
                <a:gd name="connsiteX8" fmla="*/ 2998613 w 10161411"/>
                <a:gd name="connsiteY8" fmla="*/ 2827421 h 6858000"/>
                <a:gd name="connsiteX9" fmla="*/ 243379 w 10161411"/>
                <a:gd name="connsiteY9" fmla="*/ 1130968 h 6858000"/>
                <a:gd name="connsiteX10" fmla="*/ 12524 w 10161411"/>
                <a:gd name="connsiteY10" fmla="*/ 2030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61411" h="6858000">
                  <a:moveTo>
                    <a:pt x="49230" y="0"/>
                  </a:moveTo>
                  <a:lnTo>
                    <a:pt x="10161411" y="0"/>
                  </a:lnTo>
                  <a:lnTo>
                    <a:pt x="10161411" y="6858000"/>
                  </a:lnTo>
                  <a:lnTo>
                    <a:pt x="6134523" y="6858000"/>
                  </a:lnTo>
                  <a:lnTo>
                    <a:pt x="6114463" y="6817910"/>
                  </a:lnTo>
                  <a:cubicBezTo>
                    <a:pt x="6103575" y="6794772"/>
                    <a:pt x="6091731" y="6768264"/>
                    <a:pt x="6078698" y="6737684"/>
                  </a:cubicBezTo>
                  <a:cubicBezTo>
                    <a:pt x="5974422" y="6493042"/>
                    <a:pt x="5896219" y="6025816"/>
                    <a:pt x="5657591" y="5582653"/>
                  </a:cubicBezTo>
                  <a:cubicBezTo>
                    <a:pt x="5418966" y="5139490"/>
                    <a:pt x="5090101" y="4537910"/>
                    <a:pt x="4646939" y="4078705"/>
                  </a:cubicBezTo>
                  <a:cubicBezTo>
                    <a:pt x="4203777" y="3619500"/>
                    <a:pt x="3732539" y="3318710"/>
                    <a:pt x="2998613" y="2827421"/>
                  </a:cubicBezTo>
                  <a:cubicBezTo>
                    <a:pt x="2264688" y="2336132"/>
                    <a:pt x="704590" y="1688431"/>
                    <a:pt x="243379" y="1130968"/>
                  </a:cubicBezTo>
                  <a:cubicBezTo>
                    <a:pt x="12774" y="852237"/>
                    <a:pt x="-24824" y="510339"/>
                    <a:pt x="12524" y="2030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baseline="0" dirty="0">
                <a:latin typeface="Arial" panose="020B0604020202020204" pitchFamily="34" charset="0"/>
              </a:endParaRPr>
            </a:p>
          </p:txBody>
        </p:sp>
        <p:pic>
          <p:nvPicPr>
            <p:cNvPr id="9" name="图片 8" descr="图片包含 餐桌&#10;&#10;描述已自动生成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 rotWithShape="1">
            <a:blip r:embed="rId11"/>
            <a:srcRect/>
            <a:stretch>
              <a:fillRect/>
            </a:stretch>
          </p:blipFill>
          <p:spPr>
            <a:xfrm>
              <a:off x="7873114" y="0"/>
              <a:ext cx="4318886" cy="5077326"/>
            </a:xfrm>
            <a:custGeom>
              <a:avLst/>
              <a:gdLst>
                <a:gd name="connsiteX0" fmla="*/ 1046515 w 4318886"/>
                <a:gd name="connsiteY0" fmla="*/ 0 h 5077326"/>
                <a:gd name="connsiteX1" fmla="*/ 4318886 w 4318886"/>
                <a:gd name="connsiteY1" fmla="*/ 0 h 5077326"/>
                <a:gd name="connsiteX2" fmla="*/ 4318886 w 4318886"/>
                <a:gd name="connsiteY2" fmla="*/ 4679649 h 5077326"/>
                <a:gd name="connsiteX3" fmla="*/ 4289695 w 4318886"/>
                <a:gd name="connsiteY3" fmla="*/ 4697869 h 5077326"/>
                <a:gd name="connsiteX4" fmla="*/ 2864080 w 4318886"/>
                <a:gd name="connsiteY4" fmla="*/ 5077326 h 5077326"/>
                <a:gd name="connsiteX5" fmla="*/ 0 w 4318886"/>
                <a:gd name="connsiteY5" fmla="*/ 2213246 h 5077326"/>
                <a:gd name="connsiteX6" fmla="*/ 1042259 w 4318886"/>
                <a:gd name="connsiteY6" fmla="*/ 3183 h 507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18886" h="5077326">
                  <a:moveTo>
                    <a:pt x="1046515" y="0"/>
                  </a:moveTo>
                  <a:lnTo>
                    <a:pt x="4318886" y="0"/>
                  </a:lnTo>
                  <a:lnTo>
                    <a:pt x="4318886" y="4679649"/>
                  </a:lnTo>
                  <a:lnTo>
                    <a:pt x="4289695" y="4697869"/>
                  </a:lnTo>
                  <a:cubicBezTo>
                    <a:pt x="3869883" y="4939267"/>
                    <a:pt x="3383105" y="5077326"/>
                    <a:pt x="2864080" y="5077326"/>
                  </a:cubicBezTo>
                  <a:cubicBezTo>
                    <a:pt x="1282292" y="5077326"/>
                    <a:pt x="0" y="3795034"/>
                    <a:pt x="0" y="2213246"/>
                  </a:cubicBezTo>
                  <a:cubicBezTo>
                    <a:pt x="0" y="1323490"/>
                    <a:pt x="405726" y="528497"/>
                    <a:pt x="1042259" y="3183"/>
                  </a:cubicBezTo>
                  <a:close/>
                </a:path>
              </a:pathLst>
            </a:custGeom>
            <a:grpFill/>
          </p:spPr>
        </p:pic>
      </p:grp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347573" y="2017486"/>
            <a:ext cx="6950118" cy="1208473"/>
          </a:xfrm>
        </p:spPr>
        <p:txBody>
          <a:bodyPr lIns="90000" tIns="46800" rIns="90000" bIns="46800" anchor="b" anchorCtr="0">
            <a:normAutofit/>
          </a:bodyPr>
          <a:lstStyle>
            <a:lvl1pPr algn="l">
              <a:defRPr sz="6000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347573" y="3304671"/>
            <a:ext cx="6950118" cy="555625"/>
          </a:xfrm>
        </p:spPr>
        <p:txBody>
          <a:bodyPr lIns="90000" tIns="4680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  <a:t>2021-10-29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7"/>
            </p:custDataLst>
          </p:nvPr>
        </p:nvSpPr>
        <p:spPr>
          <a:xfrm>
            <a:off x="439042" y="4192915"/>
            <a:ext cx="1790700" cy="555625"/>
          </a:xfrm>
          <a:solidFill>
            <a:schemeClr val="tx1">
              <a:lumMod val="65000"/>
              <a:lumOff val="35000"/>
            </a:schemeClr>
          </a:solidFill>
        </p:spPr>
        <p:txBody>
          <a:bodyPr lIns="90000" tIns="46800" rIns="90000" bIns="46800" anchor="ctr" anchorCtr="0"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2021-10-29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2030589" y="0"/>
            <a:ext cx="10161411" cy="6858000"/>
            <a:chOff x="2030589" y="0"/>
            <a:chExt cx="10161411" cy="6858000"/>
          </a:xfrm>
        </p:grpSpPr>
        <p:sp>
          <p:nvSpPr>
            <p:cNvPr id="13" name="任意多边形: 形状 12"/>
            <p:cNvSpPr/>
            <p:nvPr>
              <p:custDataLst>
                <p:tags r:id="rId7"/>
              </p:custDataLst>
            </p:nvPr>
          </p:nvSpPr>
          <p:spPr>
            <a:xfrm>
              <a:off x="2030589" y="0"/>
              <a:ext cx="10161411" cy="6858000"/>
            </a:xfrm>
            <a:custGeom>
              <a:avLst/>
              <a:gdLst>
                <a:gd name="connsiteX0" fmla="*/ 49230 w 10161411"/>
                <a:gd name="connsiteY0" fmla="*/ 0 h 6858000"/>
                <a:gd name="connsiteX1" fmla="*/ 10161411 w 10161411"/>
                <a:gd name="connsiteY1" fmla="*/ 0 h 6858000"/>
                <a:gd name="connsiteX2" fmla="*/ 10161411 w 10161411"/>
                <a:gd name="connsiteY2" fmla="*/ 6858000 h 6858000"/>
                <a:gd name="connsiteX3" fmla="*/ 6134523 w 10161411"/>
                <a:gd name="connsiteY3" fmla="*/ 6858000 h 6858000"/>
                <a:gd name="connsiteX4" fmla="*/ 6114463 w 10161411"/>
                <a:gd name="connsiteY4" fmla="*/ 6817910 h 6858000"/>
                <a:gd name="connsiteX5" fmla="*/ 6078698 w 10161411"/>
                <a:gd name="connsiteY5" fmla="*/ 6737684 h 6858000"/>
                <a:gd name="connsiteX6" fmla="*/ 5657591 w 10161411"/>
                <a:gd name="connsiteY6" fmla="*/ 5582653 h 6858000"/>
                <a:gd name="connsiteX7" fmla="*/ 4646939 w 10161411"/>
                <a:gd name="connsiteY7" fmla="*/ 4078705 h 6858000"/>
                <a:gd name="connsiteX8" fmla="*/ 2998613 w 10161411"/>
                <a:gd name="connsiteY8" fmla="*/ 2827421 h 6858000"/>
                <a:gd name="connsiteX9" fmla="*/ 243379 w 10161411"/>
                <a:gd name="connsiteY9" fmla="*/ 1130968 h 6858000"/>
                <a:gd name="connsiteX10" fmla="*/ 12524 w 10161411"/>
                <a:gd name="connsiteY10" fmla="*/ 2030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61411" h="6858000">
                  <a:moveTo>
                    <a:pt x="49230" y="0"/>
                  </a:moveTo>
                  <a:lnTo>
                    <a:pt x="10161411" y="0"/>
                  </a:lnTo>
                  <a:lnTo>
                    <a:pt x="10161411" y="6858000"/>
                  </a:lnTo>
                  <a:lnTo>
                    <a:pt x="6134523" y="6858000"/>
                  </a:lnTo>
                  <a:lnTo>
                    <a:pt x="6114463" y="6817910"/>
                  </a:lnTo>
                  <a:cubicBezTo>
                    <a:pt x="6103575" y="6794772"/>
                    <a:pt x="6091731" y="6768264"/>
                    <a:pt x="6078698" y="6737684"/>
                  </a:cubicBezTo>
                  <a:cubicBezTo>
                    <a:pt x="5974422" y="6493042"/>
                    <a:pt x="5896219" y="6025816"/>
                    <a:pt x="5657591" y="5582653"/>
                  </a:cubicBezTo>
                  <a:cubicBezTo>
                    <a:pt x="5418966" y="5139490"/>
                    <a:pt x="5090101" y="4537910"/>
                    <a:pt x="4646939" y="4078705"/>
                  </a:cubicBezTo>
                  <a:cubicBezTo>
                    <a:pt x="4203777" y="3619500"/>
                    <a:pt x="3732539" y="3318710"/>
                    <a:pt x="2998613" y="2827421"/>
                  </a:cubicBezTo>
                  <a:cubicBezTo>
                    <a:pt x="2264688" y="2336132"/>
                    <a:pt x="704590" y="1688431"/>
                    <a:pt x="243379" y="1130968"/>
                  </a:cubicBezTo>
                  <a:cubicBezTo>
                    <a:pt x="12774" y="852237"/>
                    <a:pt x="-24824" y="510339"/>
                    <a:pt x="12524" y="2030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pic>
          <p:nvPicPr>
            <p:cNvPr id="14" name="图片 13" descr="图片包含 餐桌&#10;&#10;描述已自动生成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 rotWithShape="1">
            <a:blip r:embed="rId10"/>
            <a:srcRect/>
            <a:stretch>
              <a:fillRect/>
            </a:stretch>
          </p:blipFill>
          <p:spPr>
            <a:xfrm>
              <a:off x="7873114" y="0"/>
              <a:ext cx="4318886" cy="5077326"/>
            </a:xfrm>
            <a:custGeom>
              <a:avLst/>
              <a:gdLst>
                <a:gd name="connsiteX0" fmla="*/ 1046515 w 4318886"/>
                <a:gd name="connsiteY0" fmla="*/ 0 h 5077326"/>
                <a:gd name="connsiteX1" fmla="*/ 4318886 w 4318886"/>
                <a:gd name="connsiteY1" fmla="*/ 0 h 5077326"/>
                <a:gd name="connsiteX2" fmla="*/ 4318886 w 4318886"/>
                <a:gd name="connsiteY2" fmla="*/ 4679649 h 5077326"/>
                <a:gd name="connsiteX3" fmla="*/ 4289695 w 4318886"/>
                <a:gd name="connsiteY3" fmla="*/ 4697869 h 5077326"/>
                <a:gd name="connsiteX4" fmla="*/ 2864080 w 4318886"/>
                <a:gd name="connsiteY4" fmla="*/ 5077326 h 5077326"/>
                <a:gd name="connsiteX5" fmla="*/ 0 w 4318886"/>
                <a:gd name="connsiteY5" fmla="*/ 2213246 h 5077326"/>
                <a:gd name="connsiteX6" fmla="*/ 1042259 w 4318886"/>
                <a:gd name="connsiteY6" fmla="*/ 3183 h 507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18886" h="5077326">
                  <a:moveTo>
                    <a:pt x="1046515" y="0"/>
                  </a:moveTo>
                  <a:lnTo>
                    <a:pt x="4318886" y="0"/>
                  </a:lnTo>
                  <a:lnTo>
                    <a:pt x="4318886" y="4679649"/>
                  </a:lnTo>
                  <a:lnTo>
                    <a:pt x="4289695" y="4697869"/>
                  </a:lnTo>
                  <a:cubicBezTo>
                    <a:pt x="3869883" y="4939267"/>
                    <a:pt x="3383105" y="5077326"/>
                    <a:pt x="2864080" y="5077326"/>
                  </a:cubicBezTo>
                  <a:cubicBezTo>
                    <a:pt x="1282292" y="5077326"/>
                    <a:pt x="0" y="3795034"/>
                    <a:pt x="0" y="2213246"/>
                  </a:cubicBezTo>
                  <a:cubicBezTo>
                    <a:pt x="0" y="1323490"/>
                    <a:pt x="405726" y="528497"/>
                    <a:pt x="1042259" y="3183"/>
                  </a:cubicBezTo>
                  <a:close/>
                </a:path>
              </a:pathLst>
            </a:cu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805153" y="2791897"/>
            <a:ext cx="6027447" cy="1287889"/>
          </a:xfrm>
        </p:spPr>
        <p:txBody>
          <a:bodyPr vert="horz" lIns="90000" tIns="46800" rIns="90000" bIns="4680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2021-10-29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805153" y="4154139"/>
            <a:ext cx="6031061" cy="619413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11242385" y="5358753"/>
            <a:ext cx="819355" cy="1430270"/>
            <a:chOff x="11242385" y="5358753"/>
            <a:chExt cx="819355" cy="1430270"/>
          </a:xfrm>
        </p:grpSpPr>
        <p:sp>
          <p:nvSpPr>
            <p:cNvPr id="6" name="椭圆 5"/>
            <p:cNvSpPr/>
            <p:nvPr userDrawn="1">
              <p:custDataLst>
                <p:tags r:id="rId6"/>
              </p:custDataLst>
            </p:nvPr>
          </p:nvSpPr>
          <p:spPr>
            <a:xfrm>
              <a:off x="11763566" y="5358753"/>
              <a:ext cx="277516" cy="27751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 userDrawn="1">
              <p:custDataLst>
                <p:tags r:id="rId7"/>
              </p:custDataLst>
            </p:nvPr>
          </p:nvSpPr>
          <p:spPr>
            <a:xfrm>
              <a:off x="11242385" y="5969668"/>
              <a:ext cx="819355" cy="81935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 userDrawn="1">
              <p:custDataLst>
                <p:tags r:id="rId8"/>
              </p:custDataLst>
            </p:nvPr>
          </p:nvSpPr>
          <p:spPr>
            <a:xfrm>
              <a:off x="11259443" y="5497942"/>
              <a:ext cx="416093" cy="4160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2021-10-29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标题 6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248285" y="273050"/>
            <a:ext cx="11692255" cy="63119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grpSp>
        <p:nvGrpSpPr>
          <p:cNvPr id="14" name="组合 13"/>
          <p:cNvGrpSpPr/>
          <p:nvPr>
            <p:custDataLst>
              <p:tags r:id="rId2"/>
            </p:custDataLst>
          </p:nvPr>
        </p:nvGrpSpPr>
        <p:grpSpPr>
          <a:xfrm>
            <a:off x="36195" y="151765"/>
            <a:ext cx="693420" cy="708025"/>
            <a:chOff x="35878" y="151537"/>
            <a:chExt cx="693609" cy="707898"/>
          </a:xfrm>
        </p:grpSpPr>
        <p:sp>
          <p:nvSpPr>
            <p:cNvPr id="12" name="椭圆 11"/>
            <p:cNvSpPr/>
            <p:nvPr userDrawn="1">
              <p:custDataLst>
                <p:tags r:id="rId12"/>
              </p:custDataLst>
            </p:nvPr>
          </p:nvSpPr>
          <p:spPr>
            <a:xfrm>
              <a:off x="35878" y="443342"/>
              <a:ext cx="416093" cy="4160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 userDrawn="1">
              <p:custDataLst>
                <p:tags r:id="rId13"/>
              </p:custDataLst>
            </p:nvPr>
          </p:nvSpPr>
          <p:spPr>
            <a:xfrm>
              <a:off x="451971" y="151537"/>
              <a:ext cx="277516" cy="27751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>
            <p:custDataLst>
              <p:tags r:id="rId3"/>
            </p:custDataLst>
          </p:nvPr>
        </p:nvGrpSpPr>
        <p:grpSpPr>
          <a:xfrm>
            <a:off x="11242675" y="5358765"/>
            <a:ext cx="819150" cy="1430020"/>
            <a:chOff x="11242385" y="5358753"/>
            <a:chExt cx="819355" cy="1430270"/>
          </a:xfrm>
        </p:grpSpPr>
        <p:sp>
          <p:nvSpPr>
            <p:cNvPr id="17" name="椭圆 16"/>
            <p:cNvSpPr/>
            <p:nvPr userDrawn="1">
              <p:custDataLst>
                <p:tags r:id="rId9"/>
              </p:custDataLst>
            </p:nvPr>
          </p:nvSpPr>
          <p:spPr>
            <a:xfrm>
              <a:off x="11763566" y="5358753"/>
              <a:ext cx="277516" cy="27751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 userDrawn="1">
              <p:custDataLst>
                <p:tags r:id="rId10"/>
              </p:custDataLst>
            </p:nvPr>
          </p:nvSpPr>
          <p:spPr>
            <a:xfrm>
              <a:off x="11242385" y="5969668"/>
              <a:ext cx="819355" cy="81935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 userDrawn="1">
              <p:custDataLst>
                <p:tags r:id="rId11"/>
              </p:custDataLst>
            </p:nvPr>
          </p:nvSpPr>
          <p:spPr>
            <a:xfrm>
              <a:off x="11259443" y="5497942"/>
              <a:ext cx="416093" cy="4160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2021-10-29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173522" y="5093159"/>
            <a:ext cx="819355" cy="1695864"/>
            <a:chOff x="173522" y="5093159"/>
            <a:chExt cx="819355" cy="1695864"/>
          </a:xfrm>
        </p:grpSpPr>
        <p:grpSp>
          <p:nvGrpSpPr>
            <p:cNvPr id="10" name="组合 9"/>
            <p:cNvGrpSpPr/>
            <p:nvPr userDrawn="1"/>
          </p:nvGrpSpPr>
          <p:grpSpPr>
            <a:xfrm>
              <a:off x="173522" y="5358753"/>
              <a:ext cx="819355" cy="1430270"/>
              <a:chOff x="11242385" y="5358753"/>
              <a:chExt cx="819355" cy="1430270"/>
            </a:xfrm>
          </p:grpSpPr>
          <p:sp>
            <p:nvSpPr>
              <p:cNvPr id="11" name="椭圆 10"/>
              <p:cNvSpPr/>
              <p:nvPr userDrawn="1">
                <p:custDataLst>
                  <p:tags r:id="rId10"/>
                </p:custDataLst>
              </p:nvPr>
            </p:nvSpPr>
            <p:spPr>
              <a:xfrm>
                <a:off x="11763566" y="5358753"/>
                <a:ext cx="277516" cy="27751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椭圆 11"/>
              <p:cNvSpPr/>
              <p:nvPr userDrawn="1">
                <p:custDataLst>
                  <p:tags r:id="rId11"/>
                </p:custDataLst>
              </p:nvPr>
            </p:nvSpPr>
            <p:spPr>
              <a:xfrm>
                <a:off x="11242385" y="5969668"/>
                <a:ext cx="819355" cy="819355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3" name="椭圆 12"/>
              <p:cNvSpPr/>
              <p:nvPr userDrawn="1">
                <p:custDataLst>
                  <p:tags r:id="rId12"/>
                </p:custDataLst>
              </p:nvPr>
            </p:nvSpPr>
            <p:spPr>
              <a:xfrm>
                <a:off x="11259443" y="5497942"/>
                <a:ext cx="416093" cy="41609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椭圆 13"/>
            <p:cNvSpPr/>
            <p:nvPr userDrawn="1">
              <p:custDataLst>
                <p:tags r:id="rId9"/>
              </p:custDataLst>
            </p:nvPr>
          </p:nvSpPr>
          <p:spPr>
            <a:xfrm>
              <a:off x="286652" y="5093159"/>
              <a:ext cx="232366" cy="23236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2021-10-29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9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grpSp>
        <p:nvGrpSpPr>
          <p:cNvPr id="11" name="组合 10"/>
          <p:cNvGrpSpPr/>
          <p:nvPr>
            <p:custDataLst>
              <p:tags r:id="rId2"/>
            </p:custDataLst>
          </p:nvPr>
        </p:nvGrpSpPr>
        <p:grpSpPr>
          <a:xfrm rot="10800000">
            <a:off x="11417299" y="52930"/>
            <a:ext cx="712655" cy="1244014"/>
            <a:chOff x="11242385" y="5358753"/>
            <a:chExt cx="819355" cy="1430270"/>
          </a:xfrm>
        </p:grpSpPr>
        <p:sp>
          <p:nvSpPr>
            <p:cNvPr id="12" name="椭圆 11"/>
            <p:cNvSpPr/>
            <p:nvPr userDrawn="1">
              <p:custDataLst>
                <p:tags r:id="rId9"/>
              </p:custDataLst>
            </p:nvPr>
          </p:nvSpPr>
          <p:spPr>
            <a:xfrm>
              <a:off x="11763566" y="5358753"/>
              <a:ext cx="277516" cy="27751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 userDrawn="1">
              <p:custDataLst>
                <p:tags r:id="rId10"/>
              </p:custDataLst>
            </p:nvPr>
          </p:nvSpPr>
          <p:spPr>
            <a:xfrm>
              <a:off x="11242385" y="5969668"/>
              <a:ext cx="819355" cy="81935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 userDrawn="1">
              <p:custDataLst>
                <p:tags r:id="rId11"/>
              </p:custDataLst>
            </p:nvPr>
          </p:nvSpPr>
          <p:spPr>
            <a:xfrm>
              <a:off x="11259443" y="5497942"/>
              <a:ext cx="416093" cy="4160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2021-10-29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grpSp>
        <p:nvGrpSpPr>
          <p:cNvPr id="14" name="组合 13"/>
          <p:cNvGrpSpPr/>
          <p:nvPr>
            <p:custDataLst>
              <p:tags r:id="rId2"/>
            </p:custDataLst>
          </p:nvPr>
        </p:nvGrpSpPr>
        <p:grpSpPr>
          <a:xfrm>
            <a:off x="11242385" y="5358753"/>
            <a:ext cx="819355" cy="1430270"/>
            <a:chOff x="11242385" y="5358753"/>
            <a:chExt cx="819355" cy="1430270"/>
          </a:xfrm>
        </p:grpSpPr>
        <p:sp>
          <p:nvSpPr>
            <p:cNvPr id="15" name="椭圆 14"/>
            <p:cNvSpPr/>
            <p:nvPr userDrawn="1">
              <p:custDataLst>
                <p:tags r:id="rId9"/>
              </p:custDataLst>
            </p:nvPr>
          </p:nvSpPr>
          <p:spPr>
            <a:xfrm>
              <a:off x="11763566" y="5358753"/>
              <a:ext cx="277516" cy="27751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 userDrawn="1">
              <p:custDataLst>
                <p:tags r:id="rId10"/>
              </p:custDataLst>
            </p:nvPr>
          </p:nvSpPr>
          <p:spPr>
            <a:xfrm>
              <a:off x="11242385" y="5969668"/>
              <a:ext cx="819355" cy="81935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 userDrawn="1">
              <p:custDataLst>
                <p:tags r:id="rId11"/>
              </p:custDataLst>
            </p:nvPr>
          </p:nvSpPr>
          <p:spPr>
            <a:xfrm>
              <a:off x="11259443" y="5497942"/>
              <a:ext cx="416093" cy="4160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2021-10-29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grpSp>
        <p:nvGrpSpPr>
          <p:cNvPr id="15" name="组合 14"/>
          <p:cNvGrpSpPr/>
          <p:nvPr>
            <p:custDataLst>
              <p:tags r:id="rId2"/>
            </p:custDataLst>
          </p:nvPr>
        </p:nvGrpSpPr>
        <p:grpSpPr>
          <a:xfrm>
            <a:off x="11242385" y="5358753"/>
            <a:ext cx="819355" cy="1430270"/>
            <a:chOff x="11242385" y="5358753"/>
            <a:chExt cx="819355" cy="1430270"/>
          </a:xfrm>
        </p:grpSpPr>
        <p:sp>
          <p:nvSpPr>
            <p:cNvPr id="16" name="椭圆 15"/>
            <p:cNvSpPr/>
            <p:nvPr userDrawn="1">
              <p:custDataLst>
                <p:tags r:id="rId11"/>
              </p:custDataLst>
            </p:nvPr>
          </p:nvSpPr>
          <p:spPr>
            <a:xfrm>
              <a:off x="11763566" y="5358753"/>
              <a:ext cx="277516" cy="27751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 userDrawn="1">
              <p:custDataLst>
                <p:tags r:id="rId12"/>
              </p:custDataLst>
            </p:nvPr>
          </p:nvSpPr>
          <p:spPr>
            <a:xfrm>
              <a:off x="11242385" y="5969668"/>
              <a:ext cx="819355" cy="81935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 userDrawn="1">
              <p:custDataLst>
                <p:tags r:id="rId13"/>
              </p:custDataLst>
            </p:nvPr>
          </p:nvSpPr>
          <p:spPr>
            <a:xfrm>
              <a:off x="11259443" y="5497942"/>
              <a:ext cx="416093" cy="4160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2021-10-29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11217275" y="2578100"/>
            <a:ext cx="974725" cy="1701800"/>
            <a:chOff x="11242385" y="5358753"/>
            <a:chExt cx="819355" cy="1430270"/>
          </a:xfrm>
        </p:grpSpPr>
        <p:sp>
          <p:nvSpPr>
            <p:cNvPr id="9" name="椭圆 8"/>
            <p:cNvSpPr/>
            <p:nvPr userDrawn="1">
              <p:custDataLst>
                <p:tags r:id="rId12"/>
              </p:custDataLst>
            </p:nvPr>
          </p:nvSpPr>
          <p:spPr>
            <a:xfrm>
              <a:off x="11763566" y="5358753"/>
              <a:ext cx="277516" cy="27751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 userDrawn="1">
              <p:custDataLst>
                <p:tags r:id="rId13"/>
              </p:custDataLst>
            </p:nvPr>
          </p:nvSpPr>
          <p:spPr>
            <a:xfrm>
              <a:off x="11242385" y="5969668"/>
              <a:ext cx="819355" cy="81935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 userDrawn="1">
              <p:custDataLst>
                <p:tags r:id="rId14"/>
              </p:custDataLst>
            </p:nvPr>
          </p:nvSpPr>
          <p:spPr>
            <a:xfrm>
              <a:off x="11259443" y="5497942"/>
              <a:ext cx="416093" cy="4160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>
            <p:custDataLst>
              <p:tags r:id="rId3"/>
            </p:custDataLst>
          </p:nvPr>
        </p:nvGrpSpPr>
        <p:grpSpPr>
          <a:xfrm>
            <a:off x="0" y="2578100"/>
            <a:ext cx="974725" cy="1701800"/>
            <a:chOff x="11242385" y="5358753"/>
            <a:chExt cx="819355" cy="1430270"/>
          </a:xfrm>
        </p:grpSpPr>
        <p:sp>
          <p:nvSpPr>
            <p:cNvPr id="14" name="椭圆 13"/>
            <p:cNvSpPr/>
            <p:nvPr userDrawn="1">
              <p:custDataLst>
                <p:tags r:id="rId9"/>
              </p:custDataLst>
            </p:nvPr>
          </p:nvSpPr>
          <p:spPr>
            <a:xfrm>
              <a:off x="11763566" y="5358753"/>
              <a:ext cx="277516" cy="27751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 userDrawn="1">
              <p:custDataLst>
                <p:tags r:id="rId10"/>
              </p:custDataLst>
            </p:nvPr>
          </p:nvSpPr>
          <p:spPr>
            <a:xfrm>
              <a:off x="11242385" y="5969668"/>
              <a:ext cx="819355" cy="81935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 userDrawn="1">
              <p:custDataLst>
                <p:tags r:id="rId11"/>
              </p:custDataLst>
            </p:nvPr>
          </p:nvSpPr>
          <p:spPr>
            <a:xfrm>
              <a:off x="11259443" y="5497942"/>
              <a:ext cx="416093" cy="4160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2021-10-29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2021-10-29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>
            <p:custDataLst>
              <p:tags r:id="rId1"/>
            </p:custDataLst>
          </p:nvPr>
        </p:nvCxnSpPr>
        <p:spPr>
          <a:xfrm>
            <a:off x="190620" y="421105"/>
            <a:ext cx="3200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>
            <p:custDataLst>
              <p:tags r:id="rId2"/>
            </p:custDataLst>
          </p:nvPr>
        </p:nvCxnSpPr>
        <p:spPr>
          <a:xfrm rot="5400000">
            <a:off x="-1233117" y="1752601"/>
            <a:ext cx="3200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702945" y="3922395"/>
            <a:ext cx="4368165" cy="624840"/>
          </a:xfrm>
        </p:spPr>
        <p:txBody>
          <a:bodyPr lIns="90170" tIns="46990" rIns="90170" bIns="46990" anchor="t" anchorCtr="0">
            <a:normAutofit/>
          </a:bodyPr>
          <a:lstStyle>
            <a:lvl1pPr algn="ctr">
              <a:defRPr sz="36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702945" y="4625340"/>
            <a:ext cx="4368165" cy="948690"/>
          </a:xfrm>
        </p:spPr>
        <p:txBody>
          <a:bodyPr lIns="90170" tIns="46990" rIns="90170" bIns="4699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2021-10-29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2021-10-29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2021-10-29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2021-10-29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2021-10-29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2021-10-29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lIns="90170" tIns="46990" rIns="90170" bIns="46990">
            <a:normAutofit/>
          </a:bodyPr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2021-10-29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90170" tIns="46990" rIns="90170" bIns="4699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2021-10-29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7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57.xml"/><Relationship Id="rId7" Type="http://schemas.openxmlformats.org/officeDocument/2006/relationships/image" Target="../media/image2.png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59.xml"/><Relationship Id="rId4" Type="http://schemas.openxmlformats.org/officeDocument/2006/relationships/tags" Target="../tags/tag15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64.xml"/><Relationship Id="rId7" Type="http://schemas.openxmlformats.org/officeDocument/2006/relationships/image" Target="../media/image2.png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66.xml"/><Relationship Id="rId4" Type="http://schemas.openxmlformats.org/officeDocument/2006/relationships/tags" Target="../tags/tag16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/>
          <p:cNvSpPr>
            <a:spLocks noGrp="1"/>
          </p:cNvSpPr>
          <p:nvPr>
            <p:ph type="ctrTitle"/>
          </p:nvPr>
        </p:nvSpPr>
        <p:spPr>
          <a:xfrm>
            <a:off x="5475605" y="1630045"/>
            <a:ext cx="6238875" cy="2005965"/>
          </a:xfrm>
        </p:spPr>
        <p:txBody>
          <a:bodyPr>
            <a:normAutofit fontScale="90000"/>
          </a:bodyPr>
          <a:lstStyle/>
          <a:p>
            <a:pPr algn="ct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好书推荐</a:t>
            </a:r>
            <a:r>
              <a:rPr lang="zh-CN" altLang="en-US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zh-CN" altLang="en-US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CN" altLang="en-US" sz="4400">
                <a:gradFill>
                  <a:gsLst>
                    <a:gs pos="50000">
                      <a:srgbClr val="DC7183"/>
                    </a:gs>
                    <a:gs pos="0">
                      <a:srgbClr val="E8A0AC"/>
                    </a:gs>
                    <a:gs pos="100000">
                      <a:srgbClr val="D04159"/>
                    </a:gs>
                  </a:gsLst>
                  <a:lin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《让学生爱上你的课堂》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" y="702945"/>
            <a:ext cx="4445000" cy="58921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文本框 11"/>
          <p:cNvSpPr txBox="1"/>
          <p:nvPr/>
        </p:nvSpPr>
        <p:spPr>
          <a:xfrm>
            <a:off x="5873750" y="3884295"/>
            <a:ext cx="56737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主编：吴筱玫</a:t>
            </a: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出版社：天津出版传媒集</a:t>
            </a:r>
            <a:r>
              <a:rPr lang="zh-CN" altLang="en-US" sz="2800" smtClean="0">
                <a:latin typeface="宋体" panose="02010600030101010101" pitchFamily="2" charset="-122"/>
                <a:ea typeface="宋体" panose="02010600030101010101" pitchFamily="2" charset="-122"/>
              </a:rPr>
              <a:t>团</a:t>
            </a:r>
            <a:endParaRPr lang="en-US" altLang="zh-CN" sz="280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分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享</a:t>
            </a:r>
            <a:r>
              <a:rPr lang="zh-CN" altLang="en-US" sz="2800" smtClean="0">
                <a:latin typeface="宋体" panose="02010600030101010101" pitchFamily="2" charset="-122"/>
                <a:ea typeface="宋体" panose="02010600030101010101" pitchFamily="2" charset="-122"/>
              </a:rPr>
              <a:t>人：张潮勇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91895" y="1252855"/>
            <a:ext cx="10073005" cy="3938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观点</a:t>
            </a:r>
            <a:r>
              <a:rPr lang="en-US" altLang="zh-CN" sz="360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r>
              <a:rPr lang="zh-CN" altLang="en-US" sz="360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：优雅的仪态让学生沉醉</a:t>
            </a:r>
          </a:p>
          <a:p>
            <a:pPr algn="l">
              <a:lnSpc>
                <a:spcPct val="100000"/>
              </a:lnSpc>
            </a:pP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仪态是一种深层次的美，更是一种有内涵的美，如果说容貌的美只属于幸运的人，那么仪态美往往属于一些出色的人。优秀的教师懂得要用自己从容大方的仪态美来引领学生，引导学生成为出色的人的同时，打造让学生喜爱的课堂。    </a:t>
            </a:r>
          </a:p>
          <a:p>
            <a:pPr algn="l">
              <a:lnSpc>
                <a:spcPct val="100000"/>
              </a:lnSpc>
            </a:pP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在课堂教学活动中，我们要：</a:t>
            </a:r>
            <a:r>
              <a:rPr lang="zh-CN" altLang="en-US" sz="2800" b="1">
                <a:latin typeface="Calibri" panose="020F0502020204030204" charset="0"/>
                <a:ea typeface="宋体" panose="02010600030101010101" pitchFamily="2" charset="-122"/>
                <a:cs typeface="宋体" panose="02010600030101010101" pitchFamily="2" charset="-122"/>
              </a:rPr>
              <a:t>①以好的教态营造课堂好气氛。②以亲切的神态传达爱的信息。③以优雅的举止、得体的衣着美化课堂。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91895" y="1252855"/>
            <a:ext cx="10073005" cy="4369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观点</a:t>
            </a:r>
            <a:r>
              <a:rPr lang="en-US" altLang="zh-CN" sz="360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r>
              <a:rPr lang="zh-CN" altLang="en-US" sz="360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：精彩的语言留下回味</a:t>
            </a:r>
          </a:p>
          <a:p>
            <a:pPr algn="l">
              <a:lnSpc>
                <a:spcPct val="100000"/>
              </a:lnSpc>
            </a:pP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皮亚杰认为：“没有一个行为模式不含有情感因素作为动机。”情与理是息息相关的，相互补充、互相协调。教师语言作为师生沟通的重要桥梁，在教学活动当中通过教师语言使得师生间的沟通更加密切，从而在达到最佳的教学成效的同时，打造学生喜爱的课堂。  </a:t>
            </a:r>
          </a:p>
          <a:p>
            <a:pPr algn="l">
              <a:lnSpc>
                <a:spcPct val="100000"/>
              </a:lnSpc>
            </a:pP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在课堂教学活动中，我们要：</a:t>
            </a:r>
            <a:r>
              <a:rPr lang="zh-CN" altLang="en-US" sz="2800" b="1">
                <a:latin typeface="Calibri" panose="020F0502020204030204" charset="0"/>
                <a:ea typeface="宋体" panose="02010600030101010101" pitchFamily="2" charset="-122"/>
                <a:cs typeface="宋体" panose="02010600030101010101" pitchFamily="2" charset="-122"/>
              </a:rPr>
              <a:t>①以启发性语言唤起灵感，激发学生的学习兴趣。②以激励性话语充满力量，让学生爱上你的课堂。③以幽默的语言制造笑点，让课堂平添魅力。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57975" y="3871595"/>
            <a:ext cx="4368165" cy="624840"/>
          </a:xfrm>
        </p:spPr>
        <p:txBody>
          <a:bodyPr>
            <a:normAutofit fontScale="9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dirty="0">
                <a:solidFill>
                  <a:srgbClr val="0070C0"/>
                </a:solidFill>
              </a:rPr>
              <a:t>心得分享</a:t>
            </a:r>
          </a:p>
        </p:txBody>
      </p:sp>
      <p:sp>
        <p:nvSpPr>
          <p:cNvPr id="2" name="矩形 1"/>
          <p:cNvSpPr/>
          <p:nvPr>
            <p:custDataLst>
              <p:tags r:id="rId3"/>
            </p:custDataLst>
          </p:nvPr>
        </p:nvSpPr>
        <p:spPr>
          <a:xfrm>
            <a:off x="7720047" y="2965147"/>
            <a:ext cx="1846341" cy="5232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7927584" y="2222820"/>
            <a:ext cx="1544436" cy="1323439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en-US" altLang="zh-CN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03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940" y="702945"/>
            <a:ext cx="4445000" cy="58921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059180" y="624840"/>
            <a:ext cx="10073005" cy="5608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心得体会</a:t>
            </a:r>
            <a:r>
              <a:rPr lang="en-US" altLang="zh-CN" sz="280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zh-CN" altLang="en-US" sz="280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：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要想让学生喜欢你的课，首先必须善待每一位学生。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600" b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亲其师信其道，良好的师生关系能使学生拥有良好的情绪去面对学习。学生会因为喜欢一位老师而喜欢一门功课，同样，也可能因为讨厌一位老师而讨厌学习。一个被学生喜欢的教师，其教育效果总是超出一般教师。作为一名教师，当你的学生喜欢你，喜欢上你的课，喜欢听你的话，那么你的教学也就成功了一半。如果学生对你反感，即使你把课设计得再漂亮，他们也会不屑一顾的。善待每一个学生，做学生喜欢的老师，师生双方才会有愉快的情感体验，一个教师，只有当他受到学生喜爱时，他的课才会被学生接受，才能真正实现自己最大的价值。</a:t>
            </a:r>
            <a:endParaRPr lang="zh-CN" altLang="en-US" sz="2400" b="1">
              <a:latin typeface="Calibri" panose="020F050202020403020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88010" y="614680"/>
            <a:ext cx="11016615" cy="4743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心得体会</a:t>
            </a:r>
            <a:r>
              <a:rPr lang="en-US" altLang="zh-CN" sz="280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zh-CN" altLang="en-US" sz="280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：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</a:t>
            </a:r>
            <a:r>
              <a:rPr lang="zh-CN" altLang="en-US" sz="280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要想让学生喜欢你的课，必须认真备好每一节课。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400" b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备课是教师上课前的谋划，备课就好似工程师设计蓝图，蓝图设计得好不好，将直接决定建筑工程的质量。同样，老师备课的质量也会直接影响课堂教学的质量。轻描淡写，应付式的备课，实质上是对工作不负责的表现，更是对学生不负责的表现。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在备课时，应在大量阅读参考有关参考书、资料，在回顾以前上课的成败的经验教训的基础上，根据当前学生的实际、时代的变化来备好每一节课。因为，教学内容虽然变化不大，但学生己经换了又换，新情况、新事物层出不穷，如果依然按照老教案上课，必然不会取得好的效果，学生也会对你产生厌恶感。</a:t>
            </a:r>
            <a:endParaRPr lang="zh-CN" altLang="en-US" sz="2400" b="1">
              <a:latin typeface="Calibri" panose="020F050202020403020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38785" y="594360"/>
            <a:ext cx="11016615" cy="5186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心得体会</a:t>
            </a:r>
            <a:r>
              <a:rPr lang="en-US" altLang="zh-CN" sz="280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zh-CN" altLang="en-US" sz="280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：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</a:t>
            </a:r>
            <a:r>
              <a:rPr lang="zh-CN" altLang="en-US" sz="280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要想让学生喜欢你的课，必须为人师表。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400" b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只有为人师表的教师，才能真正赢得学生的心。教师的表率作用首先体现在良好的师德修养上。教师要提高学生的思想觉悟，自己就要有坚定正确的努力方向；要培养学生正确的学习目的和学习态度，自己就要有学而不厌、诲人不倦的精神和对事业高度的责任感；要培养学生对劳动、对集体的热爱，教师自己就得作好表率。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一个具有良好性格的教师，能深得学生的爱戴和敬慕，学生会随时随地用自己敏锐的目光注视这位老师的一言一行、一举一动，并在暗地里模仿他。在师生融洽和谐的氛围中，学生的学习也将变成积极主动和乐于去做的事。这样也容易让学生产生好感，愿意和你亲近，乐于接受你，喜欢你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57975" y="3310255"/>
            <a:ext cx="4368165" cy="624840"/>
          </a:xfrm>
        </p:spPr>
        <p:txBody>
          <a:bodyPr>
            <a:normAutofit fontScale="9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dirty="0">
                <a:solidFill>
                  <a:srgbClr val="0070C0"/>
                </a:solidFill>
              </a:rPr>
              <a:t>综述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310630" y="4013200"/>
            <a:ext cx="5277485" cy="948690"/>
          </a:xfrm>
        </p:spPr>
        <p:txBody>
          <a:bodyPr>
            <a:noAutofit/>
          </a:bodyPr>
          <a:lstStyle/>
          <a:p>
            <a:pPr marL="0" indent="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zh-CN" altLang="en-US" sz="3600" dirty="0"/>
              <a:t>学生喜欢什么样的课堂</a:t>
            </a:r>
          </a:p>
        </p:txBody>
      </p:sp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7720047" y="2403807"/>
            <a:ext cx="1846341" cy="5232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7927584" y="1661480"/>
            <a:ext cx="1544436" cy="1323439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en-US" altLang="zh-CN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01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940" y="702945"/>
            <a:ext cx="4445000" cy="58921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内容占位符 3"/>
          <p:cNvPicPr>
            <a:picLocks noChangeAspect="1"/>
          </p:cNvPicPr>
          <p:nvPr/>
        </p:nvPicPr>
        <p:blipFill>
          <a:blip r:embed="rId3"/>
          <a:srcRect l="12297" t="11651" r="6456" b="13225"/>
          <a:stretch>
            <a:fillRect/>
          </a:stretch>
        </p:blipFill>
        <p:spPr>
          <a:xfrm>
            <a:off x="469265" y="520065"/>
            <a:ext cx="4599940" cy="58172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文本框 6"/>
          <p:cNvSpPr txBox="1"/>
          <p:nvPr/>
        </p:nvSpPr>
        <p:spPr>
          <a:xfrm>
            <a:off x="5623560" y="839470"/>
            <a:ext cx="5657850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学生喜欢的课堂的特点</a:t>
            </a:r>
          </a:p>
          <a:p>
            <a:pPr>
              <a:lnSpc>
                <a:spcPct val="150000"/>
              </a:lnSpc>
            </a:pPr>
            <a:r>
              <a:rPr lang="en-US" altLang="zh-CN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极富生命张力</a:t>
            </a:r>
          </a:p>
          <a:p>
            <a:pPr>
              <a:lnSpc>
                <a:spcPct val="150000"/>
              </a:lnSpc>
            </a:pPr>
            <a:r>
              <a:rPr lang="en-US" altLang="zh-CN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课堂气氛融洽</a:t>
            </a:r>
          </a:p>
          <a:p>
            <a:pPr>
              <a:lnSpc>
                <a:spcPct val="150000"/>
              </a:lnSpc>
            </a:pPr>
            <a:r>
              <a:rPr lang="en-US" altLang="zh-CN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极具吸引力</a:t>
            </a:r>
          </a:p>
          <a:p>
            <a:pPr>
              <a:lnSpc>
                <a:spcPct val="150000"/>
              </a:lnSpc>
            </a:pPr>
            <a:r>
              <a:rPr lang="en-US" altLang="zh-CN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4.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学生站在课堂正中央</a:t>
            </a:r>
          </a:p>
          <a:p>
            <a:pPr>
              <a:lnSpc>
                <a:spcPct val="150000"/>
              </a:lnSpc>
            </a:pPr>
            <a:r>
              <a:rPr lang="en-US" altLang="zh-CN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5.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上演的是一场</a:t>
            </a:r>
            <a:r>
              <a:rPr lang="en-US" altLang="zh-CN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多幕剧</a:t>
            </a:r>
            <a:r>
              <a:rPr lang="en-US" altLang="zh-CN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内容占位符 3"/>
          <p:cNvPicPr>
            <a:picLocks noChangeAspect="1"/>
          </p:cNvPicPr>
          <p:nvPr/>
        </p:nvPicPr>
        <p:blipFill>
          <a:blip r:embed="rId3"/>
          <a:srcRect l="12297" t="11651" r="6456" b="13225"/>
          <a:stretch>
            <a:fillRect/>
          </a:stretch>
        </p:blipFill>
        <p:spPr>
          <a:xfrm>
            <a:off x="469265" y="520065"/>
            <a:ext cx="4599940" cy="58172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文本框 6"/>
          <p:cNvSpPr txBox="1"/>
          <p:nvPr/>
        </p:nvSpPr>
        <p:spPr>
          <a:xfrm>
            <a:off x="5523865" y="1170305"/>
            <a:ext cx="608711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判断学生喜欢的课堂的标准</a:t>
            </a:r>
          </a:p>
          <a:p>
            <a:pPr>
              <a:lnSpc>
                <a:spcPct val="150000"/>
              </a:lnSpc>
            </a:pPr>
            <a:r>
              <a:rPr lang="en-US" altLang="zh-CN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看学生的学习状态</a:t>
            </a:r>
          </a:p>
          <a:p>
            <a:pPr>
              <a:lnSpc>
                <a:spcPct val="150000"/>
              </a:lnSpc>
            </a:pPr>
            <a:r>
              <a:rPr lang="en-US" altLang="zh-CN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看课堂的学习氛围</a:t>
            </a:r>
          </a:p>
          <a:p>
            <a:pPr>
              <a:lnSpc>
                <a:spcPct val="150000"/>
              </a:lnSpc>
            </a:pPr>
            <a:r>
              <a:rPr lang="en-US" altLang="zh-CN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看课堂教学设计</a:t>
            </a:r>
          </a:p>
          <a:p>
            <a:pPr>
              <a:lnSpc>
                <a:spcPct val="150000"/>
              </a:lnSpc>
            </a:pPr>
            <a:endParaRPr lang="en-US" altLang="zh-CN" sz="36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57975" y="3310255"/>
            <a:ext cx="4368165" cy="624840"/>
          </a:xfrm>
        </p:spPr>
        <p:txBody>
          <a:bodyPr>
            <a:normAutofit fontScale="9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dirty="0">
                <a:solidFill>
                  <a:srgbClr val="0070C0"/>
                </a:solidFill>
              </a:rPr>
              <a:t>核心观点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310630" y="4013200"/>
            <a:ext cx="5277485" cy="948690"/>
          </a:xfrm>
        </p:spPr>
        <p:txBody>
          <a:bodyPr>
            <a:noAutofit/>
          </a:bodyPr>
          <a:lstStyle/>
          <a:p>
            <a:pPr marL="0" indent="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zh-CN" altLang="en-US" sz="3600" dirty="0"/>
              <a:t>打造学生喜欢的课堂</a:t>
            </a:r>
          </a:p>
        </p:txBody>
      </p:sp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7720047" y="2403807"/>
            <a:ext cx="1846341" cy="5232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7927584" y="1661480"/>
            <a:ext cx="1544436" cy="1323439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en-US" altLang="zh-CN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02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940" y="702945"/>
            <a:ext cx="4445000" cy="58921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290955" y="1087120"/>
            <a:ext cx="9808845" cy="4369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观点</a:t>
            </a:r>
            <a:r>
              <a:rPr lang="en-US" altLang="zh-CN" sz="360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zh-CN" altLang="en-US" sz="360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：有爱的课堂吸引学生</a:t>
            </a:r>
          </a:p>
          <a:p>
            <a:pPr>
              <a:lnSpc>
                <a:spcPct val="100000"/>
              </a:lnSpc>
            </a:pP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课堂教学应该是通过知识引导人的智慧成长的艺术，应该是教师对学生潜能的激发与唤醒，更应该是传递爱的空间，是学生成长的天堂。这里没有扰乱人心的丝竹之声，没有劳心伤神的案牍之累，有的只是温情的传递、爱的光辉。</a:t>
            </a:r>
          </a:p>
          <a:p>
            <a:pPr>
              <a:lnSpc>
                <a:spcPct val="100000"/>
              </a:lnSpc>
            </a:pP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如何用爱让学生沉浸于我们的课堂呢？我们应该：</a:t>
            </a:r>
            <a:r>
              <a:rPr lang="en-US" altLang="zh-CN" sz="2800" b="1">
                <a:latin typeface="Calibri" panose="020F0502020204030204" charset="0"/>
                <a:ea typeface="宋体" panose="02010600030101010101" pitchFamily="2" charset="-122"/>
                <a:cs typeface="宋体" panose="02010600030101010101" pitchFamily="2" charset="-122"/>
              </a:rPr>
              <a:t>①</a:t>
            </a:r>
            <a:r>
              <a:rPr lang="zh-CN" altLang="en-US" sz="2800" b="1">
                <a:latin typeface="Calibri" panose="020F0502020204030204" charset="0"/>
                <a:ea typeface="宋体" panose="02010600030101010101" pitchFamily="2" charset="-122"/>
                <a:cs typeface="宋体" panose="02010600030101010101" pitchFamily="2" charset="-122"/>
              </a:rPr>
              <a:t>巧用赏识，打造有爱的课堂。 ②尊重学生，让爱充满课堂。③科学表扬学生，让课堂教学焕发魅力。 ④严慈相济，打造美好课堂。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092200" y="805815"/>
            <a:ext cx="9808845" cy="479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观点</a:t>
            </a:r>
            <a:r>
              <a:rPr lang="en-US" altLang="zh-CN" sz="360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zh-CN" altLang="en-US" sz="360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：科学的方法提升课堂效果</a:t>
            </a:r>
          </a:p>
          <a:p>
            <a:pPr algn="l">
              <a:lnSpc>
                <a:spcPct val="100000"/>
              </a:lnSpc>
            </a:pP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陶行知先生说：“好的先生不是教书，不是教学生，乃是教学生学。”这句话道出了教学方法对于教学的重要性。在课堂这一教学的主阵地上，教师作为指挥者，其教学方法运用得是否科学、得当，决定着师生之间联系得是否紧密，决定着教学任务是否能顺利而有效地完成，决定着教学质量是否得到保证，更决定着学生是否能喜欢你的课堂。</a:t>
            </a:r>
          </a:p>
          <a:p>
            <a:pPr algn="l">
              <a:lnSpc>
                <a:spcPct val="100000"/>
              </a:lnSpc>
            </a:pP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提升课堂效果，我们可以：</a:t>
            </a:r>
            <a:r>
              <a:rPr lang="zh-CN" altLang="en-US" sz="2800" b="1">
                <a:latin typeface="Calibri" panose="020F0502020204030204" charset="0"/>
                <a:ea typeface="宋体" panose="02010600030101010101" pitchFamily="2" charset="-122"/>
                <a:cs typeface="宋体" panose="02010600030101010101" pitchFamily="2" charset="-122"/>
              </a:rPr>
              <a:t>①合作学习，激发学习热情。②分层教学，让每个学生学有所获。③讨论辩论，促进提升。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④问题化教学，点亮课堂。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092200" y="872490"/>
            <a:ext cx="9808845" cy="479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观点</a:t>
            </a:r>
            <a:r>
              <a:rPr lang="en-US" altLang="zh-CN" sz="360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zh-CN" altLang="en-US" sz="360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：张弛有度的环节吸引学生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</a:p>
          <a:p>
            <a:pPr algn="l">
              <a:lnSpc>
                <a:spcPct val="100000"/>
              </a:lnSpc>
            </a:pP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课堂教学是一门科学，也是一门艺术。课堂教学的艺术贯穿于教学的全过程，而教师对教学的每一个环节的设计，影响着这一艺术的完美程度，也决定着学生对教师的课堂喜爱与否。因此可以说，张弛有度的教学环节如穿珠引线一般，让师生共同谱写一曲完美的乐章。</a:t>
            </a:r>
          </a:p>
          <a:p>
            <a:pPr algn="l">
              <a:lnSpc>
                <a:spcPct val="100000"/>
              </a:lnSpc>
            </a:pP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在教学设计时，我们要重视：</a:t>
            </a:r>
            <a:r>
              <a:rPr lang="zh-CN" altLang="en-US" sz="2800" b="1">
                <a:latin typeface="Calibri" panose="020F0502020204030204" charset="0"/>
                <a:ea typeface="宋体" panose="02010600030101010101" pitchFamily="2" charset="-122"/>
                <a:cs typeface="宋体" panose="02010600030101010101" pitchFamily="2" charset="-122"/>
              </a:rPr>
              <a:t>①紧扣学生心弦设计导语。②多媒体辅助教学，打造灵动课堂。③运用讨论、游戏、竞赛等多种手段，活跃课堂气氛。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④科学设问，巧妙提问，提升积极性。⑤恰当设计，巧妙小结，增强课堂魅力。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059815" y="772795"/>
            <a:ext cx="10073005" cy="5662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观点</a:t>
            </a:r>
            <a:r>
              <a:rPr lang="en-US" altLang="zh-CN" sz="360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zh-CN" altLang="en-US" sz="360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：活动可以带活课堂</a:t>
            </a:r>
          </a:p>
          <a:p>
            <a:pPr algn="l">
              <a:lnSpc>
                <a:spcPct val="100000"/>
              </a:lnSpc>
            </a:pP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萧伯纳说过：“倘若你有一个苹果，我也有一个苹果，而我们彼此交换这些苹果，那么你和我仍然各有一个苹果。但是，倘若你有一种思想，我也有一种思想，而我们彼此交流这些思想，那么，我们每个人将各有两种思想。”课堂活动是一种交换思想的活动，借助于有意义的课堂活动，可以催动学生内心的动力，进而在教学中添加“欢笑”“神秘”“轻松”“玩乐”“幻想”“思考”等调味品，从而带活课堂。</a:t>
            </a:r>
          </a:p>
          <a:p>
            <a:pPr algn="l">
              <a:lnSpc>
                <a:spcPct val="100000"/>
              </a:lnSpc>
            </a:pP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在课堂教学活动中，我们要：</a:t>
            </a:r>
            <a:r>
              <a:rPr lang="zh-CN" altLang="en-US" sz="2800" b="1">
                <a:latin typeface="Calibri" panose="020F0502020204030204" charset="0"/>
                <a:ea typeface="宋体" panose="02010600030101010101" pitchFamily="2" charset="-122"/>
                <a:cs typeface="宋体" panose="02010600030101010101" pitchFamily="2" charset="-122"/>
              </a:rPr>
              <a:t>①借助课堂表演，化难为易，让学习变得轻松。②借助动作游戏，让知识形象化，让课堂活跃起来。③借助课堂小辩论，让知识深入学生心田，加深内容理解。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70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702_6"/>
  <p:tag name="KSO_WM_TEMPLATE_SUBCATEGORY" val="0"/>
  <p:tag name="KSO_WM_TEMPLATE_MASTER_TYPE" val="1"/>
  <p:tag name="KSO_WM_TEMPLATE_COLOR_TYPE" val="1"/>
  <p:tag name="KSO_WM_SLIDE_ITEM_CNT" val="0"/>
  <p:tag name="KSO_WM_SLIDE_INDEX" val="6"/>
  <p:tag name="KSO_WM_TAG_VERSION" val="1.0"/>
  <p:tag name="KSO_WM_BEAUTIFY_FLAG" val="#wm#"/>
  <p:tag name="KSO_WM_TEMPLATE_CATEGORY" val="custom"/>
  <p:tag name="KSO_WM_TEMPLATE_INDEX" val="20202702"/>
  <p:tag name="KSO_WM_SLIDE_TYPE" val="sectionTitle"/>
  <p:tag name="KSO_WM_SLIDE_SUBTYPE" val="picTxt"/>
  <p:tag name="KSO_WM_SLIDE_LAYOUT" val="a_b_d_e"/>
  <p:tag name="KSO_WM_SLIDE_LAYOUT_CNT" val="1_1_1_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702_6"/>
  <p:tag name="KSO_WM_TEMPLATE_SUBCATEGORY" val="0"/>
  <p:tag name="KSO_WM_TEMPLATE_MASTER_TYPE" val="1"/>
  <p:tag name="KSO_WM_TEMPLATE_COLOR_TYPE" val="1"/>
  <p:tag name="KSO_WM_SLIDE_ITEM_CNT" val="0"/>
  <p:tag name="KSO_WM_SLIDE_INDEX" val="6"/>
  <p:tag name="KSO_WM_TAG_VERSION" val="1.0"/>
  <p:tag name="KSO_WM_BEAUTIFY_FLAG" val="#wm#"/>
  <p:tag name="KSO_WM_TEMPLATE_CATEGORY" val="custom"/>
  <p:tag name="KSO_WM_TEMPLATE_INDEX" val="20202702"/>
  <p:tag name="KSO_WM_SLIDE_TYPE" val="sectionTitle"/>
  <p:tag name="KSO_WM_SLIDE_SUBTYPE" val="picTxt"/>
  <p:tag name="KSO_WM_SLIDE_LAYOUT" val="a_b_d_e"/>
  <p:tag name="KSO_WM_SLIDE_LAYOUT_CNT" val="1_1_1_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702_6*a*1"/>
  <p:tag name="KSO_WM_TEMPLATE_CATEGORY" val="custom"/>
  <p:tag name="KSO_WM_TEMPLATE_INDEX" val="20202702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11"/>
  <p:tag name="KSO_WM_UNIT_TYPE" val="a"/>
  <p:tag name="KSO_WM_UNIT_INDEX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702_6*b*1"/>
  <p:tag name="KSO_WM_TEMPLATE_CATEGORY" val="custom"/>
  <p:tag name="KSO_WM_TEMPLATE_INDEX" val="20202702"/>
  <p:tag name="KSO_WM_UNIT_LAYERLEVEL" val="1"/>
  <p:tag name="KSO_WM_TAG_VERSION" val="1.0"/>
  <p:tag name="KSO_WM_BEAUTIFY_FLAG" val="#wm#"/>
  <p:tag name="KSO_WM_UNIT_ISCONTENTSTITLE" val="0"/>
  <p:tag name="KSO_WM_UNIT_PRESET_TEXT" val="单击此处添加正文，文字是您思想的提炼，请尽量言简意赅的阐述观点。"/>
  <p:tag name="KSO_WM_UNIT_NOCLEAR" val="0"/>
  <p:tag name="KSO_WM_UNIT_VALUE" val="36"/>
  <p:tag name="KSO_WM_UNIT_TYPE" val="b"/>
  <p:tag name="KSO_WM_UNIT_INDEX" val="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702_6*i*1"/>
  <p:tag name="KSO_WM_TEMPLATE_CATEGORY" val="custom"/>
  <p:tag name="KSO_WM_TEMPLATE_INDEX" val="20202702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702_6*e*1"/>
  <p:tag name="KSO_WM_TEMPLATE_CATEGORY" val="custom"/>
  <p:tag name="KSO_WM_TEMPLATE_INDEX" val="20202702"/>
  <p:tag name="KSO_WM_UNIT_LAYERLEVEL" val="1"/>
  <p:tag name="KSO_WM_TAG_VERSION" val="1.0"/>
  <p:tag name="KSO_WM_BEAUTIFY_FLAG" val="#wm#"/>
  <p:tag name="KSO_WM_UNIT_PRESET_TEXT" val="01"/>
  <p:tag name="KSO_WM_UNIT_NOCLEAR" val="0"/>
  <p:tag name="KSO_WM_UNIT_VALUE" val="1"/>
  <p:tag name="KSO_WM_UNIT_TYPE" val="e"/>
  <p:tag name="KSO_WM_UNIT_INDEX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702_6"/>
  <p:tag name="KSO_WM_TEMPLATE_SUBCATEGORY" val="0"/>
  <p:tag name="KSO_WM_TEMPLATE_MASTER_TYPE" val="1"/>
  <p:tag name="KSO_WM_TEMPLATE_COLOR_TYPE" val="1"/>
  <p:tag name="KSO_WM_SLIDE_ITEM_CNT" val="0"/>
  <p:tag name="KSO_WM_SLIDE_INDEX" val="6"/>
  <p:tag name="KSO_WM_TAG_VERSION" val="1.0"/>
  <p:tag name="KSO_WM_BEAUTIFY_FLAG" val="#wm#"/>
  <p:tag name="KSO_WM_TEMPLATE_CATEGORY" val="custom"/>
  <p:tag name="KSO_WM_TEMPLATE_INDEX" val="20202702"/>
  <p:tag name="KSO_WM_SLIDE_TYPE" val="sectionTitle"/>
  <p:tag name="KSO_WM_SLIDE_SUBTYPE" val="picTxt"/>
  <p:tag name="KSO_WM_SLIDE_LAYOUT" val="a_b_d_e"/>
  <p:tag name="KSO_WM_SLIDE_LAYOUT_CNT" val="1_1_1_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702_6"/>
  <p:tag name="KSO_WM_TEMPLATE_SUBCATEGORY" val="0"/>
  <p:tag name="KSO_WM_TEMPLATE_MASTER_TYPE" val="1"/>
  <p:tag name="KSO_WM_TEMPLATE_COLOR_TYPE" val="1"/>
  <p:tag name="KSO_WM_SLIDE_ITEM_CNT" val="0"/>
  <p:tag name="KSO_WM_SLIDE_INDEX" val="6"/>
  <p:tag name="KSO_WM_TAG_VERSION" val="1.0"/>
  <p:tag name="KSO_WM_BEAUTIFY_FLAG" val="#wm#"/>
  <p:tag name="KSO_WM_TEMPLATE_CATEGORY" val="custom"/>
  <p:tag name="KSO_WM_TEMPLATE_INDEX" val="20202702"/>
  <p:tag name="KSO_WM_SLIDE_TYPE" val="sectionTitle"/>
  <p:tag name="KSO_WM_SLIDE_SUBTYPE" val="picTxt"/>
  <p:tag name="KSO_WM_SLIDE_LAYOUT" val="a_b_d_e"/>
  <p:tag name="KSO_WM_SLIDE_LAYOUT_CNT" val="1_1_1_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702_6"/>
  <p:tag name="KSO_WM_TEMPLATE_SUBCATEGORY" val="0"/>
  <p:tag name="KSO_WM_TEMPLATE_MASTER_TYPE" val="1"/>
  <p:tag name="KSO_WM_TEMPLATE_COLOR_TYPE" val="1"/>
  <p:tag name="KSO_WM_SLIDE_ITEM_CNT" val="0"/>
  <p:tag name="KSO_WM_SLIDE_INDEX" val="6"/>
  <p:tag name="KSO_WM_TAG_VERSION" val="1.0"/>
  <p:tag name="KSO_WM_BEAUTIFY_FLAG" val="#wm#"/>
  <p:tag name="KSO_WM_TEMPLATE_CATEGORY" val="custom"/>
  <p:tag name="KSO_WM_TEMPLATE_INDEX" val="20202702"/>
  <p:tag name="KSO_WM_SLIDE_TYPE" val="sectionTitle"/>
  <p:tag name="KSO_WM_SLIDE_SUBTYPE" val="picTxt"/>
  <p:tag name="KSO_WM_SLIDE_LAYOUT" val="a_b_d_e"/>
  <p:tag name="KSO_WM_SLIDE_LAYOUT_CNT" val="1_1_1_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702_6*a*1"/>
  <p:tag name="KSO_WM_TEMPLATE_CATEGORY" val="custom"/>
  <p:tag name="KSO_WM_TEMPLATE_INDEX" val="20202702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11"/>
  <p:tag name="KSO_WM_UNIT_TYPE" val="a"/>
  <p:tag name="KSO_WM_UNIT_INDEX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702_6*b*1"/>
  <p:tag name="KSO_WM_TEMPLATE_CATEGORY" val="custom"/>
  <p:tag name="KSO_WM_TEMPLATE_INDEX" val="20202702"/>
  <p:tag name="KSO_WM_UNIT_LAYERLEVEL" val="1"/>
  <p:tag name="KSO_WM_TAG_VERSION" val="1.0"/>
  <p:tag name="KSO_WM_BEAUTIFY_FLAG" val="#wm#"/>
  <p:tag name="KSO_WM_UNIT_ISCONTENTSTITLE" val="0"/>
  <p:tag name="KSO_WM_UNIT_PRESET_TEXT" val="单击此处添加正文，文字是您思想的提炼，请尽量言简意赅的阐述观点。"/>
  <p:tag name="KSO_WM_UNIT_NOCLEAR" val="0"/>
  <p:tag name="KSO_WM_UNIT_VALUE" val="36"/>
  <p:tag name="KSO_WM_UNIT_TYPE" val="b"/>
  <p:tag name="KSO_WM_UNIT_INDEX" val="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702_6*i*1"/>
  <p:tag name="KSO_WM_TEMPLATE_CATEGORY" val="custom"/>
  <p:tag name="KSO_WM_TEMPLATE_INDEX" val="20202702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702_6*e*1"/>
  <p:tag name="KSO_WM_TEMPLATE_CATEGORY" val="custom"/>
  <p:tag name="KSO_WM_TEMPLATE_INDEX" val="20202702"/>
  <p:tag name="KSO_WM_UNIT_LAYERLEVEL" val="1"/>
  <p:tag name="KSO_WM_TAG_VERSION" val="1.0"/>
  <p:tag name="KSO_WM_BEAUTIFY_FLAG" val="#wm#"/>
  <p:tag name="KSO_WM_UNIT_PRESET_TEXT" val="01"/>
  <p:tag name="KSO_WM_UNIT_NOCLEAR" val="0"/>
  <p:tag name="KSO_WM_UNIT_VALUE" val="1"/>
  <p:tag name="KSO_WM_UNIT_TYPE" val="e"/>
  <p:tag name="KSO_WM_UNIT_INDEX" val="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702_6"/>
  <p:tag name="KSO_WM_TEMPLATE_SUBCATEGORY" val="0"/>
  <p:tag name="KSO_WM_TEMPLATE_MASTER_TYPE" val="1"/>
  <p:tag name="KSO_WM_TEMPLATE_COLOR_TYPE" val="1"/>
  <p:tag name="KSO_WM_SLIDE_ITEM_CNT" val="0"/>
  <p:tag name="KSO_WM_SLIDE_INDEX" val="6"/>
  <p:tag name="KSO_WM_TAG_VERSION" val="1.0"/>
  <p:tag name="KSO_WM_BEAUTIFY_FLAG" val="#wm#"/>
  <p:tag name="KSO_WM_TEMPLATE_CATEGORY" val="custom"/>
  <p:tag name="KSO_WM_TEMPLATE_INDEX" val="20202702"/>
  <p:tag name="KSO_WM_SLIDE_TYPE" val="sectionTitle"/>
  <p:tag name="KSO_WM_SLIDE_SUBTYPE" val="picTxt"/>
  <p:tag name="KSO_WM_SLIDE_LAYOUT" val="a_b_d_e"/>
  <p:tag name="KSO_WM_SLIDE_LAYOUT_CNT" val="1_1_1_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702_6"/>
  <p:tag name="KSO_WM_TEMPLATE_SUBCATEGORY" val="0"/>
  <p:tag name="KSO_WM_TEMPLATE_MASTER_TYPE" val="1"/>
  <p:tag name="KSO_WM_TEMPLATE_COLOR_TYPE" val="1"/>
  <p:tag name="KSO_WM_SLIDE_ITEM_CNT" val="0"/>
  <p:tag name="KSO_WM_SLIDE_INDEX" val="6"/>
  <p:tag name="KSO_WM_TAG_VERSION" val="1.0"/>
  <p:tag name="KSO_WM_BEAUTIFY_FLAG" val="#wm#"/>
  <p:tag name="KSO_WM_TEMPLATE_CATEGORY" val="custom"/>
  <p:tag name="KSO_WM_TEMPLATE_INDEX" val="20202702"/>
  <p:tag name="KSO_WM_SLIDE_TYPE" val="sectionTitle"/>
  <p:tag name="KSO_WM_SLIDE_SUBTYPE" val="picTxt"/>
  <p:tag name="KSO_WM_SLIDE_LAYOUT" val="a_b_d_e"/>
  <p:tag name="KSO_WM_SLIDE_LAYOUT_CNT" val="1_1_1_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702_6"/>
  <p:tag name="KSO_WM_TEMPLATE_SUBCATEGORY" val="0"/>
  <p:tag name="KSO_WM_TEMPLATE_MASTER_TYPE" val="1"/>
  <p:tag name="KSO_WM_TEMPLATE_COLOR_TYPE" val="1"/>
  <p:tag name="KSO_WM_SLIDE_ITEM_CNT" val="0"/>
  <p:tag name="KSO_WM_SLIDE_INDEX" val="6"/>
  <p:tag name="KSO_WM_TAG_VERSION" val="1.0"/>
  <p:tag name="KSO_WM_BEAUTIFY_FLAG" val="#wm#"/>
  <p:tag name="KSO_WM_TEMPLATE_CATEGORY" val="custom"/>
  <p:tag name="KSO_WM_TEMPLATE_INDEX" val="20202702"/>
  <p:tag name="KSO_WM_SLIDE_TYPE" val="sectionTitle"/>
  <p:tag name="KSO_WM_SLIDE_SUBTYPE" val="picTxt"/>
  <p:tag name="KSO_WM_SLIDE_LAYOUT" val="a_b_d_e"/>
  <p:tag name="KSO_WM_SLIDE_LAYOUT_CNT" val="1_1_1_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702_6"/>
  <p:tag name="KSO_WM_TEMPLATE_SUBCATEGORY" val="0"/>
  <p:tag name="KSO_WM_TEMPLATE_MASTER_TYPE" val="1"/>
  <p:tag name="KSO_WM_TEMPLATE_COLOR_TYPE" val="1"/>
  <p:tag name="KSO_WM_SLIDE_ITEM_CNT" val="0"/>
  <p:tag name="KSO_WM_SLIDE_INDEX" val="6"/>
  <p:tag name="KSO_WM_TAG_VERSION" val="1.0"/>
  <p:tag name="KSO_WM_BEAUTIFY_FLAG" val="#wm#"/>
  <p:tag name="KSO_WM_TEMPLATE_CATEGORY" val="custom"/>
  <p:tag name="KSO_WM_TEMPLATE_INDEX" val="20202702"/>
  <p:tag name="KSO_WM_SLIDE_TYPE" val="sectionTitle"/>
  <p:tag name="KSO_WM_SLIDE_SUBTYPE" val="picTxt"/>
  <p:tag name="KSO_WM_SLIDE_LAYOUT" val="a_b_d_e"/>
  <p:tag name="KSO_WM_SLIDE_LAYOUT_CNT" val="1_1_1_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702_6"/>
  <p:tag name="KSO_WM_TEMPLATE_SUBCATEGORY" val="0"/>
  <p:tag name="KSO_WM_TEMPLATE_MASTER_TYPE" val="1"/>
  <p:tag name="KSO_WM_TEMPLATE_COLOR_TYPE" val="1"/>
  <p:tag name="KSO_WM_SLIDE_ITEM_CNT" val="0"/>
  <p:tag name="KSO_WM_SLIDE_INDEX" val="6"/>
  <p:tag name="KSO_WM_TAG_VERSION" val="1.0"/>
  <p:tag name="KSO_WM_BEAUTIFY_FLAG" val="#wm#"/>
  <p:tag name="KSO_WM_TEMPLATE_CATEGORY" val="custom"/>
  <p:tag name="KSO_WM_TEMPLATE_INDEX" val="20202702"/>
  <p:tag name="KSO_WM_SLIDE_TYPE" val="sectionTitle"/>
  <p:tag name="KSO_WM_SLIDE_SUBTYPE" val="picTxt"/>
  <p:tag name="KSO_WM_SLIDE_LAYOUT" val="a_b_d_e"/>
  <p:tag name="KSO_WM_SLIDE_LAYOUT_CNT" val="1_1_1_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702_6"/>
  <p:tag name="KSO_WM_TEMPLATE_SUBCATEGORY" val="0"/>
  <p:tag name="KSO_WM_TEMPLATE_MASTER_TYPE" val="1"/>
  <p:tag name="KSO_WM_TEMPLATE_COLOR_TYPE" val="1"/>
  <p:tag name="KSO_WM_SLIDE_ITEM_CNT" val="0"/>
  <p:tag name="KSO_WM_SLIDE_INDEX" val="6"/>
  <p:tag name="KSO_WM_TAG_VERSION" val="1.0"/>
  <p:tag name="KSO_WM_BEAUTIFY_FLAG" val="#wm#"/>
  <p:tag name="KSO_WM_TEMPLATE_CATEGORY" val="custom"/>
  <p:tag name="KSO_WM_TEMPLATE_INDEX" val="20202702"/>
  <p:tag name="KSO_WM_SLIDE_TYPE" val="sectionTitle"/>
  <p:tag name="KSO_WM_SLIDE_SUBTYPE" val="picTxt"/>
  <p:tag name="KSO_WM_SLIDE_LAYOUT" val="a_b_d_e"/>
  <p:tag name="KSO_WM_SLIDE_LAYOUT_CNT" val="1_1_1_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702_6"/>
  <p:tag name="KSO_WM_TEMPLATE_SUBCATEGORY" val="0"/>
  <p:tag name="KSO_WM_TEMPLATE_MASTER_TYPE" val="1"/>
  <p:tag name="KSO_WM_TEMPLATE_COLOR_TYPE" val="1"/>
  <p:tag name="KSO_WM_SLIDE_ITEM_CNT" val="0"/>
  <p:tag name="KSO_WM_SLIDE_INDEX" val="6"/>
  <p:tag name="KSO_WM_TAG_VERSION" val="1.0"/>
  <p:tag name="KSO_WM_BEAUTIFY_FLAG" val="#wm#"/>
  <p:tag name="KSO_WM_TEMPLATE_CATEGORY" val="custom"/>
  <p:tag name="KSO_WM_TEMPLATE_INDEX" val="20202702"/>
  <p:tag name="KSO_WM_SLIDE_TYPE" val="sectionTitle"/>
  <p:tag name="KSO_WM_SLIDE_SUBTYPE" val="picTxt"/>
  <p:tag name="KSO_WM_SLIDE_LAYOUT" val="a_b_d_e"/>
  <p:tag name="KSO_WM_SLIDE_LAYOUT_CNT" val="1_1_1_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702_6*a*1"/>
  <p:tag name="KSO_WM_TEMPLATE_CATEGORY" val="custom"/>
  <p:tag name="KSO_WM_TEMPLATE_INDEX" val="20202702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11"/>
  <p:tag name="KSO_WM_UNIT_TYPE" val="a"/>
  <p:tag name="KSO_WM_UNIT_INDEX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702_6*i*1"/>
  <p:tag name="KSO_WM_TEMPLATE_CATEGORY" val="custom"/>
  <p:tag name="KSO_WM_TEMPLATE_INDEX" val="20202702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702_6*e*1"/>
  <p:tag name="KSO_WM_TEMPLATE_CATEGORY" val="custom"/>
  <p:tag name="KSO_WM_TEMPLATE_INDEX" val="20202702"/>
  <p:tag name="KSO_WM_UNIT_LAYERLEVEL" val="1"/>
  <p:tag name="KSO_WM_TAG_VERSION" val="1.0"/>
  <p:tag name="KSO_WM_BEAUTIFY_FLAG" val="#wm#"/>
  <p:tag name="KSO_WM_UNIT_PRESET_TEXT" val="01"/>
  <p:tag name="KSO_WM_UNIT_NOCLEAR" val="0"/>
  <p:tag name="KSO_WM_UNIT_VALUE" val="1"/>
  <p:tag name="KSO_WM_UNIT_TYPE" val="e"/>
  <p:tag name="KSO_WM_UNIT_INDEX" val="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702_6"/>
  <p:tag name="KSO_WM_TEMPLATE_SUBCATEGORY" val="0"/>
  <p:tag name="KSO_WM_TEMPLATE_MASTER_TYPE" val="1"/>
  <p:tag name="KSO_WM_TEMPLATE_COLOR_TYPE" val="1"/>
  <p:tag name="KSO_WM_SLIDE_ITEM_CNT" val="0"/>
  <p:tag name="KSO_WM_SLIDE_INDEX" val="6"/>
  <p:tag name="KSO_WM_TAG_VERSION" val="1.0"/>
  <p:tag name="KSO_WM_BEAUTIFY_FLAG" val="#wm#"/>
  <p:tag name="KSO_WM_TEMPLATE_CATEGORY" val="custom"/>
  <p:tag name="KSO_WM_TEMPLATE_INDEX" val="20202702"/>
  <p:tag name="KSO_WM_SLIDE_TYPE" val="sectionTitle"/>
  <p:tag name="KSO_WM_SLIDE_SUBTYPE" val="picTxt"/>
  <p:tag name="KSO_WM_SLIDE_LAYOUT" val="a_b_d_e"/>
  <p:tag name="KSO_WM_SLIDE_LAYOUT_CNT" val="1_1_1_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702_6"/>
  <p:tag name="KSO_WM_TEMPLATE_SUBCATEGORY" val="0"/>
  <p:tag name="KSO_WM_TEMPLATE_MASTER_TYPE" val="1"/>
  <p:tag name="KSO_WM_TEMPLATE_COLOR_TYPE" val="1"/>
  <p:tag name="KSO_WM_SLIDE_ITEM_CNT" val="0"/>
  <p:tag name="KSO_WM_SLIDE_INDEX" val="6"/>
  <p:tag name="KSO_WM_TAG_VERSION" val="1.0"/>
  <p:tag name="KSO_WM_BEAUTIFY_FLAG" val="#wm#"/>
  <p:tag name="KSO_WM_TEMPLATE_CATEGORY" val="custom"/>
  <p:tag name="KSO_WM_TEMPLATE_INDEX" val="20202702"/>
  <p:tag name="KSO_WM_SLIDE_TYPE" val="sectionTitle"/>
  <p:tag name="KSO_WM_SLIDE_SUBTYPE" val="picTxt"/>
  <p:tag name="KSO_WM_SLIDE_LAYOUT" val="a_b_d_e"/>
  <p:tag name="KSO_WM_SLIDE_LAYOUT_CNT" val="1_1_1_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702_6"/>
  <p:tag name="KSO_WM_TEMPLATE_SUBCATEGORY" val="0"/>
  <p:tag name="KSO_WM_TEMPLATE_MASTER_TYPE" val="1"/>
  <p:tag name="KSO_WM_TEMPLATE_COLOR_TYPE" val="1"/>
  <p:tag name="KSO_WM_SLIDE_ITEM_CNT" val="0"/>
  <p:tag name="KSO_WM_SLIDE_INDEX" val="6"/>
  <p:tag name="KSO_WM_TAG_VERSION" val="1.0"/>
  <p:tag name="KSO_WM_BEAUTIFY_FLAG" val="#wm#"/>
  <p:tag name="KSO_WM_TEMPLATE_CATEGORY" val="custom"/>
  <p:tag name="KSO_WM_TEMPLATE_INDEX" val="20202702"/>
  <p:tag name="KSO_WM_SLIDE_TYPE" val="sectionTitle"/>
  <p:tag name="KSO_WM_SLIDE_SUBTYPE" val="picTxt"/>
  <p:tag name="KSO_WM_SLIDE_LAYOUT" val="a_b_d_e"/>
  <p:tag name="KSO_WM_SLIDE_LAYOUT_CNT" val="1_1_1_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70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2702"/>
  <p:tag name="KSO_WM_TEMPLATE_THUMBS_INDEX" val="1、4、6、7、8、9、10、11、12、13、14"/>
  <p:tag name="KSO_WM_TEMPLATE_MASTER_THUMB_INDEX" val="1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heme/theme1.xml><?xml version="1.0" encoding="utf-8"?>
<a:theme xmlns:a="http://schemas.openxmlformats.org/drawingml/2006/main" name="1_Office 主题​​">
  <a:themeElements>
    <a:clrScheme name="20202702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FC3C4"/>
      </a:accent1>
      <a:accent2>
        <a:srgbClr val="FCD6BF"/>
      </a:accent2>
      <a:accent3>
        <a:srgbClr val="FAE6B7"/>
      </a:accent3>
      <a:accent4>
        <a:srgbClr val="EBECC0"/>
      </a:accent4>
      <a:accent5>
        <a:srgbClr val="CBE5D5"/>
      </a:accent5>
      <a:accent6>
        <a:srgbClr val="ADDEEA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1702</Words>
  <Application>Microsoft Office PowerPoint</Application>
  <PresentationFormat>宽屏</PresentationFormat>
  <Paragraphs>51</Paragraphs>
  <Slides>15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汉仪旗黑-85S</vt:lpstr>
      <vt:lpstr>宋体</vt:lpstr>
      <vt:lpstr>微软雅黑</vt:lpstr>
      <vt:lpstr>Arial</vt:lpstr>
      <vt:lpstr>Calibri</vt:lpstr>
      <vt:lpstr>1_Office 主题​​</vt:lpstr>
      <vt:lpstr>好书推荐 《让学生爱上你的课堂》</vt:lpstr>
      <vt:lpstr>综述</vt:lpstr>
      <vt:lpstr>PowerPoint 演示文稿</vt:lpstr>
      <vt:lpstr>PowerPoint 演示文稿</vt:lpstr>
      <vt:lpstr>核心观点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心得分享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yu</cp:lastModifiedBy>
  <cp:revision>169</cp:revision>
  <dcterms:created xsi:type="dcterms:W3CDTF">2019-06-19T02:08:00Z</dcterms:created>
  <dcterms:modified xsi:type="dcterms:W3CDTF">2021-10-29T02:11:02Z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</Properties>
</file>