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2"/>
    <p:sldMasterId id="2147483656" r:id="rId3"/>
    <p:sldMasterId id="2147483659" r:id="rId4"/>
    <p:sldMasterId id="2147483663" r:id="rId5"/>
    <p:sldMasterId id="2147483666" r:id="rId6"/>
  </p:sldMasterIdLst>
  <p:notesMasterIdLst>
    <p:notesMasterId r:id="rId21"/>
  </p:notesMasterIdLst>
  <p:sldIdLst>
    <p:sldId id="266" r:id="rId7"/>
    <p:sldId id="304" r:id="rId8"/>
    <p:sldId id="339" r:id="rId9"/>
    <p:sldId id="316" r:id="rId10"/>
    <p:sldId id="325" r:id="rId11"/>
    <p:sldId id="341" r:id="rId12"/>
    <p:sldId id="321" r:id="rId13"/>
    <p:sldId id="342" r:id="rId14"/>
    <p:sldId id="326" r:id="rId15"/>
    <p:sldId id="328" r:id="rId16"/>
    <p:sldId id="302" r:id="rId17"/>
    <p:sldId id="329" r:id="rId18"/>
    <p:sldId id="303" r:id="rId19"/>
    <p:sldId id="309" r:id="rId20"/>
  </p:sldIdLst>
  <p:sldSz cx="9144000" cy="6858000" type="screen4x3"/>
  <p:notesSz cx="6858000" cy="9144000"/>
  <p:custDataLst>
    <p:tags r:id="rId2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SzPct val="100000"/>
      <a:buNone/>
      <a:defRPr b="0" i="0" u="none" kern="1200" baseline="0">
        <a:solidFill>
          <a:srgbClr val="000000"/>
        </a:solidFill>
        <a:latin typeface="Arial" panose="020B0604020202020204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SzPct val="100000"/>
      <a:buFontTx/>
      <a:buNone/>
      <a:defRPr sz="1800" b="0" i="0" u="none" kern="1200" baseline="0">
        <a:solidFill>
          <a:srgbClr val="000000"/>
        </a:solidFill>
        <a:latin typeface="Arial" panose="020B0604020202020204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SzPct val="100000"/>
      <a:buFontTx/>
      <a:buNone/>
      <a:defRPr sz="1800" b="0" i="0" u="none" kern="1200" baseline="0">
        <a:solidFill>
          <a:srgbClr val="000000"/>
        </a:solidFill>
        <a:latin typeface="Arial" panose="020B0604020202020204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SzPct val="100000"/>
      <a:buFontTx/>
      <a:buNone/>
      <a:defRPr sz="1800" b="0" i="0" u="none" kern="1200" baseline="0">
        <a:solidFill>
          <a:srgbClr val="000000"/>
        </a:solidFill>
        <a:latin typeface="Arial" panose="020B0604020202020204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SzPct val="100000"/>
      <a:buFontTx/>
      <a:buNone/>
      <a:defRPr sz="1800" b="0" i="0" u="none" kern="1200" baseline="0">
        <a:solidFill>
          <a:srgbClr val="000000"/>
        </a:solidFill>
        <a:latin typeface="Arial" panose="020B0604020202020204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ClrTx/>
      <a:buSzPct val="100000"/>
      <a:buFontTx/>
      <a:buNone/>
      <a:defRPr sz="1800" b="0" i="0" u="none" kern="1200" baseline="0">
        <a:solidFill>
          <a:srgbClr val="000000"/>
        </a:solidFill>
        <a:latin typeface="Arial" panose="020B0604020202020204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ClrTx/>
      <a:buSzPct val="100000"/>
      <a:buFontTx/>
      <a:buNone/>
      <a:defRPr sz="1800" b="0" i="0" u="none" kern="1200" baseline="0">
        <a:solidFill>
          <a:srgbClr val="000000"/>
        </a:solidFill>
        <a:latin typeface="Arial" panose="020B0604020202020204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ClrTx/>
      <a:buSzPct val="100000"/>
      <a:buFontTx/>
      <a:buNone/>
      <a:defRPr sz="1800" b="0" i="0" u="none" kern="1200" baseline="0">
        <a:solidFill>
          <a:srgbClr val="000000"/>
        </a:solidFill>
        <a:latin typeface="Arial" panose="020B0604020202020204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ClrTx/>
      <a:buSzPct val="100000"/>
      <a:buFontTx/>
      <a:buNone/>
      <a:defRPr sz="1800" b="0" i="0" u="none" kern="1200" baseline="0">
        <a:solidFill>
          <a:srgbClr val="000000"/>
        </a:solidFill>
        <a:latin typeface="Arial" panose="020B0604020202020204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/>
    <p:restoredTop sz="94576"/>
  </p:normalViewPr>
  <p:slideViewPr>
    <p:cSldViewPr showGuides="1">
      <p:cViewPr>
        <p:scale>
          <a:sx n="66" d="100"/>
          <a:sy n="66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页眉占位符 3584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altLang="en-US" sz="1200"/>
          </a:p>
        </p:txBody>
      </p:sp>
      <p:sp>
        <p:nvSpPr>
          <p:cNvPr id="35843" name="日期占位符 35842"/>
          <p:cNvSpPr>
            <a:spLocks noGrp="1"/>
          </p:cNvSpPr>
          <p:nvPr>
            <p:ph type="dt" idx="2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/>
            <a:endParaRPr sz="1200"/>
          </a:p>
        </p:txBody>
      </p:sp>
      <p:sp>
        <p:nvSpPr>
          <p:cNvPr id="35844" name="幻灯片图像占位符 35843"/>
          <p:cNvSpPr>
            <a:spLocks noGrp="1" noRot="1" noChangeAspect="1" noTextEdit="1"/>
          </p:cNvSpPr>
          <p:nvPr>
            <p:ph type="sldImg" idx="5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5845" name="文本占位符 35844"/>
          <p:cNvSpPr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5846" name="页脚占位符 35845"/>
          <p:cNvSpPr>
            <a:spLocks noGrp="1"/>
          </p:cNvSpPr>
          <p:nvPr>
            <p:ph type="ftr" sz="quarter" idx="3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endParaRPr lang="zh-CN" altLang="en-US" sz="1200"/>
          </a:p>
        </p:txBody>
      </p:sp>
      <p:sp>
        <p:nvSpPr>
          <p:cNvPr id="35847" name="灯片编号占位符 35846"/>
          <p:cNvSpPr>
            <a:spLocks noGrp="1"/>
          </p:cNvSpPr>
          <p:nvPr>
            <p:ph type="sldNum" sz="quarter" idx="4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/>
              <a:pPr lvl="0" algn="r"/>
              <a:t>‹#›</a:t>
            </a:fld>
            <a:endParaRPr lang="zh-CN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/>
      </a:defRPr>
    </a:lvl1pPr>
    <a:lvl2pPr marL="457200" lvl="1" indent="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/>
      </a:defRPr>
    </a:lvl2pPr>
    <a:lvl3pPr marL="914400" lvl="2" indent="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/>
      </a:defRPr>
    </a:lvl3pPr>
    <a:lvl4pPr marL="1371600" lvl="3" indent="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/>
      </a:defRPr>
    </a:lvl4pPr>
    <a:lvl5pPr marL="1828800" lvl="4" indent="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/>
      </a:defRPr>
    </a:lvl5pPr>
    <a:lvl6pPr marL="2286000" lvl="5" indent="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/>
      </a:defRPr>
    </a:lvl6pPr>
    <a:lvl7pPr marL="2743200" lvl="6" indent="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/>
      </a:defRPr>
    </a:lvl7pPr>
    <a:lvl8pPr marL="3200400" lvl="7" indent="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/>
      </a:defRPr>
    </a:lvl8pPr>
    <a:lvl9pPr marL="3657600" lvl="8" indent="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矩形 7169"/>
          <p:cNvSpPr/>
          <p:nvPr/>
        </p:nvSpPr>
        <p:spPr>
          <a:xfrm>
            <a:off x="285750" y="2803525"/>
            <a:ext cx="1588" cy="3035300"/>
          </a:xfrm>
          <a:solidFill>
            <a:srgbClr val="6BBA27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1490" name="标题 191489"/>
          <p:cNvSpPr>
            <a:spLocks noGrp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1"/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 baseline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宋体" panose="02010600030101010101" pitchFamily="2" charset="-122"/>
              </a:defRPr>
            </a:lvl1pPr>
          </a:lstStyle>
          <a:p>
            <a:pPr lvl="0"/>
            <a:r>
              <a:t>单击此处编辑母版标题样式</a:t>
            </a:r>
          </a:p>
        </p:txBody>
      </p:sp>
      <p:sp>
        <p:nvSpPr>
          <p:cNvPr id="191491" name="副标题 191490"/>
          <p:cNvSpPr>
            <a:spLocks noGrp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  <a:defRPr kumimoji="0" lang="zh-CN" altLang="en-US" sz="3200" b="0" i="0" u="none" baseline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ahoma" panose="020B0604030504040204" pitchFamily="34" charset="0"/>
              <a:buNone/>
              <a:defRPr kumimoji="0" lang="zh-CN" altLang="en-US" sz="2800" b="0" i="0" u="none" baseline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ahoma" panose="020B0604030504040204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None/>
              <a:defRPr kumimoji="0" lang="zh-CN" altLang="en-US" sz="2000" b="0" i="0" u="none" baseline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t>单击此处编辑母版副标题样式</a:t>
            </a:r>
          </a:p>
        </p:txBody>
      </p:sp>
      <p:sp>
        <p:nvSpPr>
          <p:cNvPr id="7171" name="日期占位符 7170"/>
          <p:cNvSpPr>
            <a:spLocks noGrp="1"/>
          </p:cNvSpPr>
          <p:nvPr>
            <p:ph type="dt" sz="quarter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endParaRPr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sp>
        <p:nvSpPr>
          <p:cNvPr id="7174" name="页脚占位符 7173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algn="ctr"/>
            <a:endParaRPr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sp>
        <p:nvSpPr>
          <p:cNvPr id="7175" name="灯片编号占位符 7174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algn="r"/>
            <a:fld id="{9A0DB2DC-4C9A-4742-B13C-FB6460FD3503}" type="slidenum">
              <a:rPr lang="zh-CN" altLang="en-US">
                <a:effectLst>
                  <a:outerShdw blurRad="38100" dist="38100" dir="2700000">
                    <a:srgbClr val="000000"/>
                  </a:outerShdw>
                </a:effectLst>
              </a:rPr>
              <a:pPr algn="r"/>
              <a:t>‹#›</a:t>
            </a:fld>
            <a:endParaRPr lang="zh-CN" altLang="en-US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lvl="0"/>
            <a:r>
              <a:t>Click to edit Master title style</a:t>
            </a:r>
            <a:endParaRPr kumimoji="0" lang="en-US" altLang="en-US" sz="4400" b="1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kumimoji="0" lang="en-US" altLang="en-US" sz="3200" b="0" i="0" u="none" strike="noStrike" kern="1200" cap="none" spc="0" normalizeH="0" baseline="0" noProof="0">
                <a:uLnTx/>
                <a:uFillTx/>
              </a:rPr>
              <a:t>Click to edit Master text styles</a:t>
            </a:r>
          </a:p>
          <a:p>
            <a:pPr lvl="1"/>
            <a:r>
              <a:rPr kumimoji="0" lang="en-US" altLang="en-US" sz="2800" b="0" i="0" u="none" strike="noStrike" kern="1200" cap="none" spc="0" normalizeH="0" baseline="0" noProof="0">
                <a:uLnTx/>
                <a:uFillTx/>
              </a:rPr>
              <a:t>Second level</a:t>
            </a:r>
          </a:p>
          <a:p>
            <a:pPr lvl="2"/>
            <a:r>
              <a:rPr kumimoji="0" lang="en-US" altLang="en-US" sz="2400" b="0" i="0" u="none" strike="noStrike" kern="1200" cap="none" spc="0" normalizeH="0" baseline="0" noProof="0">
                <a:uLnTx/>
                <a:uFillTx/>
              </a:rPr>
              <a:t>Third level</a:t>
            </a:r>
          </a:p>
          <a:p>
            <a:pPr lvl="3"/>
            <a:r>
              <a:rPr kumimoji="0" lang="en-US" altLang="en-US" sz="2000" b="0" i="0" u="none" strike="noStrike" kern="1200" cap="none" spc="0" normalizeH="0" baseline="0" noProof="0">
                <a:uLnTx/>
                <a:uFillTx/>
              </a:rPr>
              <a:t>Fourth level</a:t>
            </a:r>
          </a:p>
          <a:p>
            <a:pPr lvl="4"/>
            <a:r>
              <a:rPr kumimoji="0" lang="en-US" altLang="en-US" sz="2000" b="0" i="0" u="none" strike="noStrike" kern="1200" cap="none" spc="0" normalizeH="0" baseline="0" noProof="0">
                <a:uLnTx/>
                <a:uFillTx/>
              </a:rPr>
              <a:t>Fifth level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/>
              <a:pPr lvl="0"/>
              <a:t>‹#›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/>
              <a:pPr lvl="0"/>
              <a:t>‹#›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组合 11265"/>
          <p:cNvGrpSpPr/>
          <p:nvPr/>
        </p:nvGrpSpPr>
        <p:grpSpPr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11267" name="矩形 11266"/>
            <p:cNvSpPr/>
            <p:nvPr/>
          </p:nvSpPr>
          <p:spPr>
            <a:xfrm>
              <a:off x="210" y="1104"/>
              <a:ext cx="5550" cy="3216"/>
            </a:xfrm>
            <a:solidFill>
              <a:schemeClr val="bg2">
                <a:alpha val="39999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68" name="矩形 11267"/>
            <p:cNvSpPr/>
            <p:nvPr/>
          </p:nvSpPr>
          <p:spPr>
            <a:xfrm>
              <a:off x="528" y="2400"/>
              <a:ext cx="5232" cy="1920"/>
            </a:xfrm>
            <a:solidFill>
              <a:schemeClr val="bg2">
                <a:alpha val="3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69" name="矩形 11268"/>
            <p:cNvSpPr/>
            <p:nvPr/>
          </p:nvSpPr>
          <p:spPr>
            <a:xfrm>
              <a:off x="201" y="2377"/>
              <a:ext cx="3455" cy="29"/>
            </a:xfr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rgbClr val="005400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0" name="矩形 11269"/>
            <p:cNvSpPr/>
            <p:nvPr/>
          </p:nvSpPr>
          <p:spPr>
            <a:xfrm>
              <a:off x="528" y="1104"/>
              <a:ext cx="4894" cy="29"/>
            </a:xfr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rgbClr val="005400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1" name="矩形 11270"/>
            <p:cNvSpPr/>
            <p:nvPr/>
          </p:nvSpPr>
          <p:spPr>
            <a:xfrm>
              <a:off x="201" y="2377"/>
              <a:ext cx="30" cy="1958"/>
            </a:xfrm>
            <a:gradFill rotWithShape="1">
              <a:gsLst>
                <a:gs pos="0">
                  <a:srgbClr val="1F791F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2" name="矩形 11271"/>
            <p:cNvSpPr/>
            <p:nvPr/>
          </p:nvSpPr>
          <p:spPr>
            <a:xfrm>
              <a:off x="528" y="1104"/>
              <a:ext cx="29" cy="3225"/>
            </a:xfrm>
            <a:gradFill rotWithShape="1">
              <a:gsLst>
                <a:gs pos="0">
                  <a:srgbClr val="1F791F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50889" name="标题 250888"/>
          <p:cNvSpPr>
            <a:spLocks noGrp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5400" b="1" i="0" u="none" baseline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ea typeface="宋体" panose="02010600030101010101" pitchFamily="2" charset="-122"/>
              </a:defRPr>
            </a:lvl1pPr>
          </a:lstStyle>
          <a:p>
            <a:pPr lvl="0"/>
            <a:r>
              <a:t>单击此处编辑母版标题样式</a:t>
            </a:r>
          </a:p>
        </p:txBody>
      </p:sp>
      <p:sp>
        <p:nvSpPr>
          <p:cNvPr id="250890" name="副标题 250889"/>
          <p:cNvSpPr>
            <a:spLocks noGrp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 kumimoji="0" lang="zh-CN" altLang="en-US" sz="3200" b="0" i="0" u="none" baseline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  <a:defRPr kumimoji="0" lang="zh-CN" altLang="en-US" sz="2800" b="0" i="0" u="none" baseline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 kumimoji="0" lang="zh-CN" altLang="en-US" sz="2400" b="0" i="0" u="none" baseline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  <a:defRPr kumimoji="0" lang="zh-CN" altLang="en-US" sz="2000" b="0" i="0" u="none" baseline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 kumimoji="0" lang="zh-CN" altLang="en-US" sz="2000" b="0" i="0" u="none" baseline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lvl="0"/>
            <a:r>
              <a:t>单击此处编辑母版副标题样式</a:t>
            </a:r>
          </a:p>
        </p:txBody>
      </p:sp>
      <p:sp>
        <p:nvSpPr>
          <p:cNvPr id="11273" name="灯片编号占位符 11272"/>
          <p:cNvSpPr>
            <a:spLocks noGrp="1"/>
          </p:cNvSpPr>
          <p:nvPr>
            <p:ph type="sldNum" sz="quarter" idx="4"/>
          </p:nvPr>
        </p:nvSpPr>
        <p:spPr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lstStyle/>
          <a:p>
            <a:pPr algn="r"/>
            <a:fld id="{9A0DB2DC-4C9A-4742-B13C-FB6460FD3503}" type="slidenum">
              <a:rPr lang="zh-CN" altLang="en-US">
                <a:effectLst>
                  <a:outerShdw blurRad="38100" dist="38100" dir="2700000">
                    <a:srgbClr val="C0C0C0"/>
                  </a:outerShdw>
                </a:effectLst>
              </a:rPr>
              <a:pPr algn="r"/>
              <a:t>‹#›</a:t>
            </a:fld>
            <a:endParaRPr lang="zh-CN" altLang="en-US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11276" name="日期占位符 11275"/>
          <p:cNvSpPr>
            <a:spLocks noGrp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lstStyle/>
          <a:p>
            <a:endParaRPr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11277" name="页脚占位符 11276"/>
          <p:cNvSpPr>
            <a:spLocks noGrp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lstStyle/>
          <a:p>
            <a:pPr algn="ctr"/>
            <a:endParaRPr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pPr lvl="0"/>
            <a:r>
              <a:t>Click to edit Master title style</a:t>
            </a:r>
            <a:endParaRPr kumimoji="0" lang="en-US" altLang="en-US" sz="4400" b="1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5000"/>
            <a:ext cx="8007350" cy="4191000"/>
          </a:xfrm>
        </p:spPr>
        <p:txBody>
          <a:bodyPr/>
          <a:lstStyle/>
          <a:p>
            <a:r>
              <a:rPr kumimoji="0" lang="en-US" altLang="en-US" sz="3200" b="0" i="0" u="none" strike="noStrike" kern="1200" cap="none" spc="0" normalizeH="0" baseline="0" noProof="0">
                <a:uLnTx/>
                <a:uFillTx/>
              </a:rPr>
              <a:t>Click to edit Master text styles</a:t>
            </a:r>
          </a:p>
          <a:p>
            <a:pPr lvl="1"/>
            <a:r>
              <a:rPr kumimoji="0" lang="en-US" altLang="en-US" sz="2800" b="0" i="0" u="none" strike="noStrike" kern="1200" cap="none" spc="0" normalizeH="0" baseline="0" noProof="0">
                <a:uLnTx/>
                <a:uFillTx/>
              </a:rPr>
              <a:t>Second level</a:t>
            </a:r>
          </a:p>
          <a:p>
            <a:pPr lvl="2"/>
            <a:r>
              <a:rPr kumimoji="0" lang="en-US" altLang="en-US" sz="2400" b="0" i="0" u="none" strike="noStrike" kern="1200" cap="none" spc="0" normalizeH="0" baseline="0" noProof="0">
                <a:uLnTx/>
                <a:uFillTx/>
              </a:rPr>
              <a:t>Third level</a:t>
            </a:r>
          </a:p>
          <a:p>
            <a:pPr lvl="3"/>
            <a:r>
              <a:rPr kumimoji="0" lang="en-US" altLang="en-US" sz="2000" b="0" i="0" u="none" strike="noStrike" kern="1200" cap="none" spc="0" normalizeH="0" baseline="0" noProof="0">
                <a:uLnTx/>
                <a:uFillTx/>
              </a:rPr>
              <a:t>Fourth level</a:t>
            </a:r>
          </a:p>
          <a:p>
            <a:pPr lvl="4"/>
            <a:r>
              <a:rPr kumimoji="0" lang="en-US" altLang="en-US" sz="2000" b="0" i="0" u="none" strike="noStrike" kern="1200" cap="none" spc="0" normalizeH="0" baseline="0" noProof="0">
                <a:uLnTx/>
                <a:uFillTx/>
              </a:rPr>
              <a:t>Fifth level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effectLst>
                  <a:outerShdw blurRad="38100" dist="38100" dir="2700000">
                    <a:srgbClr val="C0C0C0"/>
                  </a:outerShdw>
                </a:effectLst>
              </a:rPr>
              <a:pPr lvl="0"/>
              <a:t>‹#›</a:t>
            </a:fld>
            <a:endParaRPr lang="zh-CN" altLang="en-US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标题 277505"/>
          <p:cNvSpPr>
            <a:spLocks noGrp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 baseline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宋体" panose="02010600030101010101" pitchFamily="2" charset="-122"/>
              </a:defRPr>
            </a:lvl1pPr>
          </a:lstStyle>
          <a:p>
            <a:pPr lvl="0"/>
            <a:r>
              <a:t>单击此处编辑母版标题样式</a:t>
            </a:r>
          </a:p>
        </p:txBody>
      </p:sp>
      <p:sp>
        <p:nvSpPr>
          <p:cNvPr id="277507" name="副标题 277506"/>
          <p:cNvSpPr>
            <a:spLocks noGrp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 kumimoji="0" lang="zh-CN" altLang="en-US" sz="3200" b="0" i="0" u="none" baseline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None/>
              <a:defRPr kumimoji="0" lang="zh-CN" altLang="en-US" sz="2800" b="0" i="0" u="none" baseline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 kumimoji="0" lang="zh-CN" altLang="en-US" sz="2400" b="0" i="0" u="none" baseline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None/>
              <a:defRPr kumimoji="0" lang="zh-CN" altLang="en-US" sz="2000" b="0" i="0" u="none" baseline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 kumimoji="0" lang="zh-CN" altLang="en-US" sz="2000" b="0" i="0" u="none" baseline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t>单击此处编辑母版副标题样式</a:t>
            </a:r>
          </a:p>
        </p:txBody>
      </p:sp>
      <p:sp>
        <p:nvSpPr>
          <p:cNvPr id="12290" name="灯片编号占位符 1228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algn="r"/>
            <a:fld id="{9A0DB2DC-4C9A-4742-B13C-FB6460FD3503}" type="slidenum">
              <a:rPr lang="zh-CN" altLang="en-US">
                <a:effectLst>
                  <a:outerShdw blurRad="38100" dist="38100" dir="2700000">
                    <a:srgbClr val="000000"/>
                  </a:outerShdw>
                </a:effectLst>
              </a:rPr>
              <a:pPr algn="r"/>
              <a:t>‹#›</a:t>
            </a:fld>
            <a:endParaRPr lang="zh-CN" altLang="en-US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sp>
        <p:nvSpPr>
          <p:cNvPr id="12293" name="日期占位符 12292"/>
          <p:cNvSpPr>
            <a:spLocks noGrp="1"/>
          </p:cNvSpPr>
          <p:nvPr>
            <p:ph type="dt" sz="quarter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endParaRPr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sp>
        <p:nvSpPr>
          <p:cNvPr id="12294" name="页脚占位符 12293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algn="ctr"/>
            <a:endParaRPr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pPr lvl="0"/>
            <a:r>
              <a:t>Click to edit Master title style</a:t>
            </a:r>
            <a:endParaRPr kumimoji="0" lang="en-US" altLang="en-US" sz="44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r>
              <a:rPr kumimoji="0" lang="en-US" altLang="en-US" sz="3200" b="0" i="0" u="none" strike="noStrike" kern="1200" cap="none" spc="0" normalizeH="0" baseline="0" noProof="0">
                <a:uLnTx/>
                <a:uFillTx/>
              </a:rPr>
              <a:t>Click to edit Master text styles</a:t>
            </a:r>
          </a:p>
          <a:p>
            <a:pPr lvl="1"/>
            <a:r>
              <a:rPr kumimoji="0" lang="en-US" altLang="en-US" sz="2800" b="0" i="0" u="none" strike="noStrike" kern="1200" cap="none" spc="0" normalizeH="0" baseline="0" noProof="0">
                <a:uLnTx/>
                <a:uFillTx/>
              </a:rPr>
              <a:t>Second level</a:t>
            </a:r>
          </a:p>
          <a:p>
            <a:pPr lvl="2"/>
            <a:r>
              <a:rPr kumimoji="0" lang="en-US" altLang="en-US" sz="2400" b="0" i="0" u="none" strike="noStrike" kern="1200" cap="none" spc="0" normalizeH="0" baseline="0" noProof="0">
                <a:uLnTx/>
                <a:uFillTx/>
              </a:rPr>
              <a:t>Third level</a:t>
            </a:r>
          </a:p>
          <a:p>
            <a:pPr lvl="3"/>
            <a:r>
              <a:rPr kumimoji="0" lang="en-US" altLang="en-US" sz="2000" b="0" i="0" u="none" strike="noStrike" kern="1200" cap="none" spc="0" normalizeH="0" baseline="0" noProof="0">
                <a:uLnTx/>
                <a:uFillTx/>
              </a:rPr>
              <a:t>Fourth level</a:t>
            </a:r>
          </a:p>
          <a:p>
            <a:pPr lvl="4"/>
            <a:r>
              <a:rPr kumimoji="0" lang="en-US" altLang="en-US" sz="2000" b="0" i="0" u="none" strike="noStrike" kern="1200" cap="none" spc="0" normalizeH="0" baseline="0" noProof="0">
                <a:uLnTx/>
                <a:uFillTx/>
              </a:rPr>
              <a:t>Fifth level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effectLst>
                  <a:outerShdw blurRad="38100" dist="38100" dir="2700000">
                    <a:srgbClr val="000000"/>
                  </a:outerShdw>
                </a:effectLst>
              </a:rPr>
              <a:pPr lvl="0"/>
              <a:t>‹#›</a:t>
            </a:fld>
            <a:endParaRPr lang="zh-CN" altLang="en-US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pPr lvl="0"/>
            <a:r>
              <a:t>Click to edit Master title style</a:t>
            </a:r>
            <a:endParaRPr kumimoji="0" lang="en-US" altLang="en-US" sz="44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r>
              <a:rPr kumimoji="0" lang="en-US" altLang="en-US" sz="3200" b="0" i="0" u="none" strike="noStrike" kern="1200" cap="none" spc="0" normalizeH="0" baseline="0" noProof="0">
                <a:uLnTx/>
                <a:uFillTx/>
              </a:rPr>
              <a:t>Click to edit Master text styles</a:t>
            </a:r>
          </a:p>
          <a:p>
            <a:pPr lvl="1"/>
            <a:r>
              <a:rPr kumimoji="0" lang="en-US" altLang="en-US" sz="2800" b="0" i="0" u="none" strike="noStrike" kern="1200" cap="none" spc="0" normalizeH="0" baseline="0" noProof="0">
                <a:uLnTx/>
                <a:uFillTx/>
              </a:rPr>
              <a:t>Second level</a:t>
            </a:r>
          </a:p>
          <a:p>
            <a:pPr lvl="2"/>
            <a:r>
              <a:rPr kumimoji="0" lang="en-US" altLang="en-US" sz="2400" b="0" i="0" u="none" strike="noStrike" kern="1200" cap="none" spc="0" normalizeH="0" baseline="0" noProof="0">
                <a:uLnTx/>
                <a:uFillTx/>
              </a:rPr>
              <a:t>Third level</a:t>
            </a:r>
          </a:p>
          <a:p>
            <a:pPr lvl="3"/>
            <a:r>
              <a:rPr kumimoji="0" lang="en-US" altLang="en-US" sz="2000" b="0" i="0" u="none" strike="noStrike" kern="1200" cap="none" spc="0" normalizeH="0" baseline="0" noProof="0">
                <a:uLnTx/>
                <a:uFillTx/>
              </a:rPr>
              <a:t>Fourth level</a:t>
            </a:r>
          </a:p>
          <a:p>
            <a:pPr lvl="4"/>
            <a:r>
              <a:rPr kumimoji="0" lang="en-US" altLang="en-US" sz="2000" b="0" i="0" u="none" strike="noStrike" kern="1200" cap="none" spc="0" normalizeH="0" baseline="0" noProof="0">
                <a:uLnTx/>
                <a:uFillTx/>
              </a:rPr>
              <a:t>Fifth level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effectLst>
                  <a:outerShdw blurRad="38100" dist="38100" dir="2700000">
                    <a:srgbClr val="000000"/>
                  </a:outerShdw>
                </a:effectLst>
              </a:rPr>
              <a:pPr lvl="0"/>
              <a:t>‹#›</a:t>
            </a:fld>
            <a:endParaRPr lang="zh-CN" altLang="en-US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effectLst>
                  <a:outerShdw blurRad="38100" dist="38100" dir="2700000">
                    <a:srgbClr val="000000"/>
                  </a:outerShdw>
                </a:effectLst>
              </a:rPr>
              <a:pPr lvl="0"/>
              <a:t>‹#›</a:t>
            </a:fld>
            <a:endParaRPr lang="zh-CN" altLang="en-US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gradFill rotWithShape="0">
          <a:gsLst>
            <a:gs pos="0">
              <a:srgbClr val="020000">
                <a:alpha val="100000"/>
              </a:srgbClr>
            </a:gs>
            <a:gs pos="50000">
              <a:srgbClr val="000000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组合 8193"/>
          <p:cNvGrpSpPr/>
          <p:nvPr/>
        </p:nvGrpSpPr>
        <p:grpSpPr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8195" name="矩形 8194"/>
            <p:cNvSpPr/>
            <p:nvPr/>
          </p:nvSpPr>
          <p:spPr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82592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96" name="椭圆 8195"/>
            <p:cNvSpPr/>
            <p:nvPr/>
          </p:nvSpPr>
          <p:spPr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82592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97" name="矩形 8196"/>
            <p:cNvSpPr/>
            <p:nvPr/>
          </p:nvSpPr>
          <p:spPr>
            <a:xfrm rot="960000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82592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98" name="矩形 8197"/>
            <p:cNvSpPr>
              <a:spLocks noEditPoints="1"/>
            </p:cNvSpPr>
            <p:nvPr/>
          </p:nvSpPr>
          <p:spPr>
            <a:xfrm>
              <a:off x="4871" y="3508"/>
              <a:ext cx="66" cy="96"/>
            </a:xfrm>
            <a:gradFill rotWithShape="0">
              <a:gsLst>
                <a:gs pos="0">
                  <a:schemeClr val="bg2"/>
                </a:gs>
                <a:gs pos="100000">
                  <a:srgbClr val="82592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99" name="矩形 8198"/>
            <p:cNvSpPr/>
            <p:nvPr/>
          </p:nvSpPr>
          <p:spPr>
            <a:xfrm rot="60000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82592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0" name="矩形 8199"/>
            <p:cNvSpPr/>
            <p:nvPr/>
          </p:nvSpPr>
          <p:spPr>
            <a:xfrm rot="20640000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82592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1" name="矩形 8200"/>
            <p:cNvSpPr/>
            <p:nvPr/>
          </p:nvSpPr>
          <p:spPr>
            <a:xfrm rot="20400000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82592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2" name="矩形 8201"/>
            <p:cNvSpPr/>
            <p:nvPr/>
          </p:nvSpPr>
          <p:spPr>
            <a:xfrm rot="1080000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82592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3" name="矩形 8202"/>
            <p:cNvSpPr/>
            <p:nvPr/>
          </p:nvSpPr>
          <p:spPr>
            <a:xfrm rot="240000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82592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4" name="矩形 8203"/>
            <p:cNvSpPr/>
            <p:nvPr/>
          </p:nvSpPr>
          <p:spPr>
            <a:xfrm>
              <a:off x="4007" y="3021"/>
              <a:ext cx="623" cy="156"/>
            </a:xfrm>
            <a:gradFill rotWithShape="0">
              <a:gsLst>
                <a:gs pos="0">
                  <a:schemeClr val="bg2"/>
                </a:gs>
                <a:gs pos="100000">
                  <a:srgbClr val="82592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5" name="矩形 8204"/>
            <p:cNvSpPr/>
            <p:nvPr/>
          </p:nvSpPr>
          <p:spPr>
            <a:xfrm>
              <a:off x="4762" y="3591"/>
              <a:ext cx="996" cy="126"/>
            </a:xfrm>
            <a:gradFill rotWithShape="0">
              <a:gsLst>
                <a:gs pos="0">
                  <a:schemeClr val="bg2"/>
                </a:gs>
                <a:gs pos="100000">
                  <a:srgbClr val="82592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6" name="矩形 8205"/>
            <p:cNvSpPr/>
            <p:nvPr/>
          </p:nvSpPr>
          <p:spPr>
            <a:xfrm>
              <a:off x="4786" y="3645"/>
              <a:ext cx="972" cy="245"/>
            </a:xfrm>
            <a:gradFill rotWithShape="0">
              <a:gsLst>
                <a:gs pos="0">
                  <a:schemeClr val="bg2"/>
                </a:gs>
                <a:gs pos="100000">
                  <a:srgbClr val="82592F"/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7" name="矩形 8206"/>
            <p:cNvSpPr/>
            <p:nvPr/>
          </p:nvSpPr>
          <p:spPr>
            <a:xfrm>
              <a:off x="4804" y="3591"/>
              <a:ext cx="954" cy="90"/>
            </a:xfrm>
            <a:gradFill rotWithShape="0">
              <a:gsLst>
                <a:gs pos="0">
                  <a:srgbClr val="82592F"/>
                </a:gs>
                <a:gs pos="100000">
                  <a:schemeClr val="bg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8" name="矩形 8207"/>
            <p:cNvSpPr/>
            <p:nvPr/>
          </p:nvSpPr>
          <p:spPr>
            <a:xfrm>
              <a:off x="3059" y="1541"/>
              <a:ext cx="102" cy="155"/>
            </a:xfrm>
            <a:gradFill rotWithShape="0">
              <a:gsLst>
                <a:gs pos="0">
                  <a:schemeClr val="bg2"/>
                </a:gs>
                <a:gs pos="100000">
                  <a:srgbClr val="82592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9" name="矩形 8208"/>
            <p:cNvSpPr>
              <a:spLocks noEditPoints="1"/>
            </p:cNvSpPr>
            <p:nvPr/>
          </p:nvSpPr>
          <p:spPr>
            <a:xfrm>
              <a:off x="3059" y="1690"/>
              <a:ext cx="90" cy="96"/>
            </a:xfrm>
            <a:gradFill rotWithShape="0">
              <a:gsLst>
                <a:gs pos="0">
                  <a:schemeClr val="bg2"/>
                </a:gs>
                <a:gs pos="100000">
                  <a:srgbClr val="82592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0" name="矩形 8209"/>
            <p:cNvSpPr>
              <a:spLocks noEditPoints="1"/>
            </p:cNvSpPr>
            <p:nvPr/>
          </p:nvSpPr>
          <p:spPr>
            <a:xfrm>
              <a:off x="3059" y="1768"/>
              <a:ext cx="90" cy="108"/>
            </a:xfrm>
            <a:gradFill rotWithShape="0">
              <a:gsLst>
                <a:gs pos="0">
                  <a:schemeClr val="bg2"/>
                </a:gs>
                <a:gs pos="100000">
                  <a:srgbClr val="82592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1" name="矩形 8210"/>
            <p:cNvSpPr/>
            <p:nvPr/>
          </p:nvSpPr>
          <p:spPr>
            <a:xfrm>
              <a:off x="5470" y="1205"/>
              <a:ext cx="102" cy="156"/>
            </a:xfrm>
            <a:gradFill rotWithShape="0">
              <a:gsLst>
                <a:gs pos="0">
                  <a:schemeClr val="bg2"/>
                </a:gs>
                <a:gs pos="100000">
                  <a:srgbClr val="82592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2" name="矩形 8211"/>
            <p:cNvSpPr>
              <a:spLocks noEditPoints="1"/>
            </p:cNvSpPr>
            <p:nvPr/>
          </p:nvSpPr>
          <p:spPr>
            <a:xfrm>
              <a:off x="5476" y="1349"/>
              <a:ext cx="84" cy="96"/>
            </a:xfrm>
            <a:gradFill rotWithShape="0">
              <a:gsLst>
                <a:gs pos="0">
                  <a:schemeClr val="bg2"/>
                </a:gs>
                <a:gs pos="100000">
                  <a:srgbClr val="82592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3" name="矩形 8212"/>
            <p:cNvSpPr>
              <a:spLocks noEditPoints="1"/>
            </p:cNvSpPr>
            <p:nvPr/>
          </p:nvSpPr>
          <p:spPr>
            <a:xfrm>
              <a:off x="5470" y="1433"/>
              <a:ext cx="90" cy="108"/>
            </a:xfrm>
            <a:gradFill rotWithShape="0">
              <a:gsLst>
                <a:gs pos="0">
                  <a:schemeClr val="bg2"/>
                </a:gs>
                <a:gs pos="100000">
                  <a:srgbClr val="82592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4" name="矩形 8213"/>
            <p:cNvSpPr>
              <a:spLocks noEditPoints="1"/>
            </p:cNvSpPr>
            <p:nvPr/>
          </p:nvSpPr>
          <p:spPr>
            <a:xfrm>
              <a:off x="5428" y="3525"/>
              <a:ext cx="66" cy="96"/>
            </a:xfrm>
            <a:gradFill rotWithShape="0">
              <a:gsLst>
                <a:gs pos="0">
                  <a:schemeClr val="bg2"/>
                </a:gs>
                <a:gs pos="100000">
                  <a:srgbClr val="82592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5" name="矩形 8214"/>
            <p:cNvSpPr/>
            <p:nvPr/>
          </p:nvSpPr>
          <p:spPr>
            <a:xfrm>
              <a:off x="3017" y="1127"/>
              <a:ext cx="2603" cy="444"/>
            </a:xfrm>
            <a:gradFill rotWithShape="0">
              <a:gsLst>
                <a:gs pos="0">
                  <a:srgbClr val="82592F"/>
                </a:gs>
                <a:gs pos="100000">
                  <a:schemeClr val="bg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6" name="矩形 8215"/>
            <p:cNvSpPr>
              <a:spLocks noEditPoints="1"/>
            </p:cNvSpPr>
            <p:nvPr/>
          </p:nvSpPr>
          <p:spPr>
            <a:xfrm>
              <a:off x="2934" y="3773"/>
              <a:ext cx="84" cy="95"/>
            </a:xfrm>
            <a:gradFill rotWithShape="0">
              <a:gsLst>
                <a:gs pos="0">
                  <a:schemeClr val="bg2"/>
                </a:gs>
                <a:gs pos="100000">
                  <a:srgbClr val="82592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7" name="矩形 8216"/>
            <p:cNvSpPr>
              <a:spLocks noEditPoints="1"/>
            </p:cNvSpPr>
            <p:nvPr/>
          </p:nvSpPr>
          <p:spPr>
            <a:xfrm>
              <a:off x="3779" y="3872"/>
              <a:ext cx="90" cy="108"/>
            </a:xfrm>
            <a:gradFill rotWithShape="0">
              <a:gsLst>
                <a:gs pos="0">
                  <a:schemeClr val="bg2"/>
                </a:gs>
                <a:gs pos="100000">
                  <a:srgbClr val="82592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8" name="矩形 8217"/>
            <p:cNvSpPr>
              <a:spLocks noEditPoints="1"/>
            </p:cNvSpPr>
            <p:nvPr/>
          </p:nvSpPr>
          <p:spPr>
            <a:xfrm>
              <a:off x="2400" y="3872"/>
              <a:ext cx="72" cy="90"/>
            </a:xfrm>
            <a:gradFill rotWithShape="0">
              <a:gsLst>
                <a:gs pos="0">
                  <a:schemeClr val="bg2"/>
                </a:gs>
                <a:gs pos="100000">
                  <a:srgbClr val="82592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9" name="椭圆 8218"/>
            <p:cNvSpPr/>
            <p:nvPr/>
          </p:nvSpPr>
          <p:spPr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rgbClr val="82592F"/>
                </a:gs>
                <a:gs pos="100000">
                  <a:schemeClr val="bg2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0" name="椭圆 8219"/>
            <p:cNvSpPr/>
            <p:nvPr/>
          </p:nvSpPr>
          <p:spPr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82592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1" name="椭圆 8220"/>
            <p:cNvSpPr/>
            <p:nvPr/>
          </p:nvSpPr>
          <p:spPr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82592F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2" name="矩形 8221"/>
            <p:cNvSpPr>
              <a:spLocks noEditPoints="1"/>
            </p:cNvSpPr>
            <p:nvPr/>
          </p:nvSpPr>
          <p:spPr>
            <a:xfrm>
              <a:off x="3743" y="3788"/>
              <a:ext cx="90" cy="96"/>
            </a:xfrm>
            <a:gradFill rotWithShape="0">
              <a:gsLst>
                <a:gs pos="0">
                  <a:schemeClr val="bg2"/>
                </a:gs>
                <a:gs pos="100000">
                  <a:srgbClr val="82592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3" name="矩形 8222"/>
            <p:cNvSpPr>
              <a:spLocks noEditPoints="1"/>
            </p:cNvSpPr>
            <p:nvPr/>
          </p:nvSpPr>
          <p:spPr>
            <a:xfrm>
              <a:off x="5422" y="3603"/>
              <a:ext cx="72" cy="108"/>
            </a:xfrm>
            <a:gradFill rotWithShape="0">
              <a:gsLst>
                <a:gs pos="0">
                  <a:schemeClr val="bg2"/>
                </a:gs>
                <a:gs pos="100000">
                  <a:srgbClr val="82592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4" name="矩形 8223"/>
            <p:cNvSpPr/>
            <p:nvPr/>
          </p:nvSpPr>
          <p:spPr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rgbClr val="82592F"/>
                </a:gs>
                <a:gs pos="100000">
                  <a:schemeClr val="bg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5" name="矩形 8224"/>
            <p:cNvSpPr/>
            <p:nvPr/>
          </p:nvSpPr>
          <p:spPr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82592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6" name="圆角矩形 8225"/>
            <p:cNvSpPr/>
            <p:nvPr/>
          </p:nvSpPr>
          <p:spPr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rgbClr val="82592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7" name="矩形 8226"/>
            <p:cNvSpPr/>
            <p:nvPr/>
          </p:nvSpPr>
          <p:spPr>
            <a:xfrm>
              <a:off x="4306" y="1529"/>
              <a:ext cx="252" cy="1576"/>
            </a:xfrm>
            <a:gradFill rotWithShape="0">
              <a:gsLst>
                <a:gs pos="0">
                  <a:srgbClr val="82592F"/>
                </a:gs>
                <a:gs pos="100000">
                  <a:schemeClr val="bg2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8" name="矩形 8227"/>
            <p:cNvSpPr/>
            <p:nvPr/>
          </p:nvSpPr>
          <p:spPr>
            <a:xfrm>
              <a:off x="4169" y="1421"/>
              <a:ext cx="317" cy="138"/>
            </a:xfrm>
            <a:gradFill rotWithShape="0">
              <a:gsLst>
                <a:gs pos="0">
                  <a:srgbClr val="82592F"/>
                </a:gs>
                <a:gs pos="100000">
                  <a:schemeClr val="bg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24295" name="副标题 22429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 kumimoji="0" lang="zh-CN" altLang="en-US" sz="3200" b="0" i="0" u="none" baseline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None/>
              <a:defRPr kumimoji="0" lang="zh-CN" altLang="en-US" sz="2800" b="0" i="0" u="none" baseline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anose="05000000000000000000" pitchFamily="2" charset="2"/>
              <a:buNone/>
              <a:defRPr kumimoji="0" lang="zh-CN" altLang="en-US" sz="2400" b="0" i="0" u="none" baseline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None/>
              <a:defRPr kumimoji="0" lang="zh-CN" altLang="en-US" sz="2000" b="0" i="0" u="none" baseline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None/>
              <a:defRPr kumimoji="0" lang="zh-CN" altLang="en-US" sz="2000" b="0" i="0" u="none" baseline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t>单击此处编辑母版副标题样式</a:t>
            </a:r>
          </a:p>
        </p:txBody>
      </p:sp>
      <p:sp>
        <p:nvSpPr>
          <p:cNvPr id="224296" name="标题 224295"/>
          <p:cNvSpPr>
            <a:spLocks noGrp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1">
            <a:noAutofit/>
          </a:bodyPr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5400" b="0" i="0" u="none" baseline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/>
                <a:ea typeface="宋体" panose="02010600030101010101" pitchFamily="2" charset="-122"/>
              </a:defRPr>
            </a:lvl1pPr>
          </a:lstStyle>
          <a:p>
            <a:pPr lvl="0"/>
            <a:r>
              <a:t>单击此处编辑母版标题样式</a:t>
            </a:r>
          </a:p>
        </p:txBody>
      </p:sp>
      <p:sp>
        <p:nvSpPr>
          <p:cNvPr id="8229" name="灯片编号占位符 8228"/>
          <p:cNvSpPr>
            <a:spLocks noGrp="1"/>
          </p:cNvSpPr>
          <p:nvPr>
            <p:ph type="sldNum" sz="quarter" idx="4"/>
          </p:nvPr>
        </p:nvSpPr>
        <p:spPr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algn="r">
              <a:buSzPct val="100000"/>
            </a:pPr>
            <a:fld id="{9A0DB2DC-4C9A-4742-B13C-FB6460FD3503}" type="slidenum">
              <a:rPr lang="zh-CN" altLang="en-US">
                <a:latin typeface="Tahoma" panose="020B0604030504040204" pitchFamily="34" charset="0"/>
              </a:rPr>
              <a:pPr algn="r">
                <a:buSzPct val="100000"/>
              </a:pPr>
              <a:t>‹#›</a:t>
            </a:fld>
            <a:endParaRPr lang="zh-CN" altLang="en-US">
              <a:latin typeface="Tahoma" panose="020B0604030504040204" pitchFamily="34" charset="0"/>
            </a:endParaRPr>
          </a:p>
        </p:txBody>
      </p:sp>
      <p:sp>
        <p:nvSpPr>
          <p:cNvPr id="8232" name="日期占位符 8231"/>
          <p:cNvSpPr>
            <a:spLocks noGrp="1"/>
          </p:cNvSpPr>
          <p:nvPr>
            <p:ph type="dt" sz="half" idx="2"/>
          </p:nvPr>
        </p:nvSpPr>
        <p:spPr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>
              <a:buSzPct val="100000"/>
            </a:pPr>
            <a:endParaRPr>
              <a:latin typeface="Tahoma" panose="020B0604030504040204" pitchFamily="34" charset="0"/>
            </a:endParaRPr>
          </a:p>
        </p:txBody>
      </p:sp>
      <p:sp>
        <p:nvSpPr>
          <p:cNvPr id="8233" name="页脚占位符 8232"/>
          <p:cNvSpPr>
            <a:spLocks noGrp="1"/>
          </p:cNvSpPr>
          <p:nvPr>
            <p:ph type="ftr" sz="quarter" idx="3"/>
          </p:nvPr>
        </p:nvSpPr>
        <p:spPr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algn="ctr">
              <a:buSzPct val="100000"/>
            </a:pPr>
            <a:endParaRPr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pPr lvl="0"/>
            <a:r>
              <a:t>Click to edit Master title style</a:t>
            </a:r>
            <a:endParaRPr kumimoji="0" lang="en-US" altLang="en-US" sz="44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r>
              <a:rPr kumimoji="0" lang="en-US" altLang="en-US" sz="3200" b="0" i="0" u="none" strike="noStrike" kern="1200" cap="none" spc="0" normalizeH="0" baseline="0" noProof="0">
                <a:uLnTx/>
                <a:uFillTx/>
              </a:rPr>
              <a:t>Click to edit Master text styles</a:t>
            </a:r>
          </a:p>
          <a:p>
            <a:pPr lvl="1"/>
            <a:r>
              <a:rPr kumimoji="0" lang="en-US" altLang="en-US" sz="2800" b="0" i="0" u="none" strike="noStrike" kern="1200" cap="none" spc="0" normalizeH="0" baseline="0" noProof="0">
                <a:uLnTx/>
                <a:uFillTx/>
              </a:rPr>
              <a:t>Second level</a:t>
            </a:r>
          </a:p>
          <a:p>
            <a:pPr lvl="2"/>
            <a:r>
              <a:rPr kumimoji="0" lang="en-US" altLang="en-US" sz="2400" b="0" i="0" u="none" strike="noStrike" kern="1200" cap="none" spc="0" normalizeH="0" baseline="0" noProof="0">
                <a:uLnTx/>
                <a:uFillTx/>
              </a:rPr>
              <a:t>Third level</a:t>
            </a:r>
          </a:p>
          <a:p>
            <a:pPr lvl="3"/>
            <a:r>
              <a:rPr kumimoji="0" lang="en-US" altLang="en-US" sz="2000" b="0" i="0" u="none" strike="noStrike" kern="1200" cap="none" spc="0" normalizeH="0" baseline="0" noProof="0">
                <a:uLnTx/>
                <a:uFillTx/>
              </a:rPr>
              <a:t>Fourth level</a:t>
            </a:r>
          </a:p>
          <a:p>
            <a:pPr lvl="4"/>
            <a:r>
              <a:rPr kumimoji="0" lang="en-US" altLang="en-US" sz="2000" b="0" i="0" u="none" strike="noStrike" kern="1200" cap="none" spc="0" normalizeH="0" baseline="0" noProof="0">
                <a:uLnTx/>
                <a:uFillTx/>
              </a:rPr>
              <a:t>Fifth level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SzPct val="100000"/>
            </a:pPr>
            <a:endParaRPr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SzPct val="100000"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SzPct val="100000"/>
            </a:pPr>
            <a:fld id="{9A0DB2DC-4C9A-4742-B13C-FB6460FD3503}" type="slidenum">
              <a:rPr lang="zh-CN" altLang="en-US"/>
              <a:pPr lvl="0">
                <a:buSzPct val="100000"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SzPct val="100000"/>
            </a:pPr>
            <a:endParaRPr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SzPct val="100000"/>
            </a:pPr>
            <a:endParaRPr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SzPct val="100000"/>
            </a:pPr>
            <a:fld id="{9A0DB2DC-4C9A-4742-B13C-FB6460FD3503}" type="slidenum">
              <a:rPr lang="zh-CN" altLang="en-US"/>
              <a:pPr lvl="0">
                <a:buSzPct val="100000"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gradFill rotWithShape="0">
          <a:gsLst>
            <a:gs pos="0">
              <a:schemeClr val="bg1"/>
            </a:gs>
            <a:gs pos="100000">
              <a:srgbClr val="31314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组合 9217"/>
          <p:cNvGrpSpPr/>
          <p:nvPr/>
        </p:nvGrpSpPr>
        <p:grpSpPr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9219" name="矩形 9218"/>
            <p:cNvSpPr/>
            <p:nvPr/>
          </p:nvSpPr>
          <p:spPr>
            <a:xfrm rot="-780000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rgbClr val="5D5D8B"/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/>
            <a:lstStyle/>
            <a:p>
              <a:pPr lvl="0"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220" name="矩形 9219"/>
            <p:cNvSpPr/>
            <p:nvPr/>
          </p:nvSpPr>
          <p:spPr>
            <a:xfrm rot="-780000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rgbClr val="5D5D8B"/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/>
            <a:lstStyle/>
            <a:p>
              <a:pPr lvl="0"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221" name="矩形 9220"/>
            <p:cNvSpPr/>
            <p:nvPr/>
          </p:nvSpPr>
          <p:spPr>
            <a:xfrm rot="-840000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rgbClr val="5D5D8B"/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/>
            <a:lstStyle/>
            <a:p>
              <a:pPr lvl="0"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222" name="矩形 9221"/>
            <p:cNvSpPr/>
            <p:nvPr/>
          </p:nvSpPr>
          <p:spPr>
            <a:xfrm rot="-900000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rgbClr val="5D5D8B"/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/>
            <a:lstStyle/>
            <a:p>
              <a:pPr lvl="0"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223" name="矩形 9222"/>
            <p:cNvSpPr/>
            <p:nvPr/>
          </p:nvSpPr>
          <p:spPr>
            <a:xfrm rot="-960000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rgbClr val="5D5D8B"/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/>
            <a:lstStyle/>
            <a:p>
              <a:pPr lvl="0"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224" name="矩形 9223"/>
            <p:cNvSpPr/>
            <p:nvPr/>
          </p:nvSpPr>
          <p:spPr>
            <a:xfrm rot="-1020000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rgbClr val="5D5D8B"/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/>
            <a:lstStyle/>
            <a:p>
              <a:pPr lvl="0"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225" name="矩形 9224"/>
            <p:cNvSpPr/>
            <p:nvPr/>
          </p:nvSpPr>
          <p:spPr>
            <a:xfrm rot="-1080000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rgbClr val="5D5D8B"/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/>
            <a:lstStyle/>
            <a:p>
              <a:pPr lvl="0"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226" name="矩形 9225"/>
            <p:cNvSpPr/>
            <p:nvPr/>
          </p:nvSpPr>
          <p:spPr>
            <a:xfrm rot="-1200000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65682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/>
            <a:lstStyle/>
            <a:p>
              <a:pPr lvl="0"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227" name="矩形 9226"/>
            <p:cNvSpPr/>
            <p:nvPr/>
          </p:nvSpPr>
          <p:spPr>
            <a:xfrm rot="-1380000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4D4D74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/>
            <a:lstStyle/>
            <a:p>
              <a:pPr lvl="0"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228" name="矩形 9227"/>
            <p:cNvSpPr/>
            <p:nvPr/>
          </p:nvSpPr>
          <p:spPr>
            <a:xfrm rot="-1440000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47476B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/>
            <a:lstStyle/>
            <a:p>
              <a:pPr lvl="0"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229" name="矩形 9228"/>
            <p:cNvSpPr/>
            <p:nvPr/>
          </p:nvSpPr>
          <p:spPr>
            <a:xfrm rot="-1620000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3E3E5E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/>
            <a:lstStyle/>
            <a:p>
              <a:pPr lvl="0"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230" name="矩形 9229"/>
            <p:cNvSpPr/>
            <p:nvPr/>
          </p:nvSpPr>
          <p:spPr>
            <a:xfrm rot="-1860000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2F2F47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/>
            <a:lstStyle/>
            <a:p>
              <a:pPr lvl="0"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231" name="矩形 9230"/>
            <p:cNvSpPr/>
            <p:nvPr/>
          </p:nvSpPr>
          <p:spPr>
            <a:xfrm rot="-2160000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1E1E2E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/>
            <a:lstStyle/>
            <a:p>
              <a:pPr lvl="0"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232" name="矩形 9231"/>
            <p:cNvSpPr/>
            <p:nvPr/>
          </p:nvSpPr>
          <p:spPr>
            <a:xfrm rot="-2580000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020204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/>
            <a:lstStyle/>
            <a:p>
              <a:pPr lvl="0"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233" name="矩形 9232"/>
            <p:cNvSpPr/>
            <p:nvPr/>
          </p:nvSpPr>
          <p:spPr>
            <a:xfrm rot="-2940000" flipV="1">
              <a:off x="4051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0000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 vert="eaVert"/>
            <a:lstStyle/>
            <a:p>
              <a:pPr lvl="0"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234" name="矩形 9233"/>
            <p:cNvSpPr/>
            <p:nvPr/>
          </p:nvSpPr>
          <p:spPr>
            <a:xfrm rot="18360000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0000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 vert="eaVert"/>
            <a:lstStyle/>
            <a:p>
              <a:pPr lvl="0"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235" name="矩形 9234"/>
            <p:cNvSpPr/>
            <p:nvPr/>
          </p:nvSpPr>
          <p:spPr>
            <a:xfrm rot="1020000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373754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pPr lvl="0"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236" name="矩形 9235"/>
            <p:cNvSpPr/>
            <p:nvPr/>
          </p:nvSpPr>
          <p:spPr>
            <a:xfrm rot="1560000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414162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pPr lvl="0"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237" name="矩形 9236"/>
            <p:cNvSpPr/>
            <p:nvPr/>
          </p:nvSpPr>
          <p:spPr>
            <a:xfrm rot="1680000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414162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pPr lvl="0"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238" name="矩形 9237"/>
            <p:cNvSpPr/>
            <p:nvPr/>
          </p:nvSpPr>
          <p:spPr>
            <a:xfrm rot="1920000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47476B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pPr lvl="0"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239" name="矩形 9238"/>
            <p:cNvSpPr/>
            <p:nvPr/>
          </p:nvSpPr>
          <p:spPr>
            <a:xfrm rot="1380000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31314B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pPr lvl="0"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240" name="矩形 9239"/>
            <p:cNvSpPr/>
            <p:nvPr/>
          </p:nvSpPr>
          <p:spPr>
            <a:xfrm rot="960000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3B3B59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lstStyle/>
            <a:p>
              <a:pPr lvl="0"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241" name="矩形 9240"/>
            <p:cNvSpPr/>
            <p:nvPr/>
          </p:nvSpPr>
          <p:spPr>
            <a:xfrm rot="-20640000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3E3E5E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/>
            <a:lstStyle/>
            <a:p>
              <a:pPr lvl="0"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242" name="矩形 9241"/>
            <p:cNvSpPr/>
            <p:nvPr/>
          </p:nvSpPr>
          <p:spPr>
            <a:xfrm rot="840000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3E3E5E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pPr lvl="0"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243" name="矩形 9242"/>
            <p:cNvSpPr/>
            <p:nvPr/>
          </p:nvSpPr>
          <p:spPr>
            <a:xfrm rot="720000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3E3E5E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pPr lvl="0"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244" name="矩形 9243"/>
            <p:cNvSpPr/>
            <p:nvPr/>
          </p:nvSpPr>
          <p:spPr>
            <a:xfrm rot="720000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3E3E5E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pPr lvl="0"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245" name="矩形 9244"/>
            <p:cNvSpPr/>
            <p:nvPr/>
          </p:nvSpPr>
          <p:spPr>
            <a:xfrm rot="660000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444467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pPr lvl="0"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246" name="矩形 9245"/>
            <p:cNvSpPr/>
            <p:nvPr/>
          </p:nvSpPr>
          <p:spPr>
            <a:xfrm rot="-2094000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444467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/>
            <a:lstStyle/>
            <a:p>
              <a:pPr lvl="0"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247" name="矩形 9246"/>
            <p:cNvSpPr/>
            <p:nvPr/>
          </p:nvSpPr>
          <p:spPr>
            <a:xfrm rot="-20940000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444467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/>
            <a:lstStyle/>
            <a:p>
              <a:pPr lvl="0"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248" name="矩形 9247"/>
            <p:cNvSpPr/>
            <p:nvPr/>
          </p:nvSpPr>
          <p:spPr>
            <a:xfrm rot="-20760000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3E3E5E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/>
            <a:lstStyle/>
            <a:p>
              <a:pPr lvl="0"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249" name="矩形 9248"/>
            <p:cNvSpPr/>
            <p:nvPr/>
          </p:nvSpPr>
          <p:spPr>
            <a:xfrm rot="-20280000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373754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/>
            <a:lstStyle/>
            <a:p>
              <a:pPr lvl="0"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250" name="矩形 9249"/>
            <p:cNvSpPr/>
            <p:nvPr/>
          </p:nvSpPr>
          <p:spPr>
            <a:xfrm rot="-20400000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34344F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/>
            <a:lstStyle/>
            <a:p>
              <a:pPr lvl="0"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251" name="椭圆 9250"/>
            <p:cNvSpPr/>
            <p:nvPr/>
          </p:nvSpPr>
          <p:spPr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444467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52" name="椭圆 9251"/>
            <p:cNvSpPr/>
            <p:nvPr/>
          </p:nvSpPr>
          <p:spPr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47476B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53" name="椭圆 9252"/>
            <p:cNvSpPr/>
            <p:nvPr/>
          </p:nvSpPr>
          <p:spPr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444467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54" name="椭圆 9253"/>
            <p:cNvSpPr/>
            <p:nvPr/>
          </p:nvSpPr>
          <p:spPr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444467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55" name="椭圆 9254"/>
            <p:cNvSpPr/>
            <p:nvPr/>
          </p:nvSpPr>
          <p:spPr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444467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56" name="椭圆 9255"/>
            <p:cNvSpPr/>
            <p:nvPr/>
          </p:nvSpPr>
          <p:spPr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444467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57" name="椭圆 9256"/>
            <p:cNvSpPr/>
            <p:nvPr/>
          </p:nvSpPr>
          <p:spPr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47476B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58" name="椭圆 9257"/>
            <p:cNvSpPr/>
            <p:nvPr/>
          </p:nvSpPr>
          <p:spPr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4D4D74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59" name="椭圆 9258"/>
            <p:cNvSpPr/>
            <p:nvPr/>
          </p:nvSpPr>
          <p:spPr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47476B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60" name="椭圆 9259"/>
            <p:cNvSpPr/>
            <p:nvPr/>
          </p:nvSpPr>
          <p:spPr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444467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61" name="椭圆 9260"/>
            <p:cNvSpPr/>
            <p:nvPr/>
          </p:nvSpPr>
          <p:spPr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47476B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62" name="椭圆 9261"/>
            <p:cNvSpPr/>
            <p:nvPr/>
          </p:nvSpPr>
          <p:spPr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47476B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63" name="椭圆 9262"/>
            <p:cNvSpPr/>
            <p:nvPr/>
          </p:nvSpPr>
          <p:spPr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444467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64" name="椭圆 9263"/>
            <p:cNvSpPr/>
            <p:nvPr/>
          </p:nvSpPr>
          <p:spPr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47476B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65" name="椭圆 9264"/>
            <p:cNvSpPr/>
            <p:nvPr/>
          </p:nvSpPr>
          <p:spPr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47476B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66" name="椭圆 9265"/>
            <p:cNvSpPr/>
            <p:nvPr/>
          </p:nvSpPr>
          <p:spPr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47476B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67" name="椭圆 9266"/>
            <p:cNvSpPr/>
            <p:nvPr/>
          </p:nvSpPr>
          <p:spPr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47476B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68" name="椭圆 9267"/>
            <p:cNvSpPr/>
            <p:nvPr/>
          </p:nvSpPr>
          <p:spPr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3E3E5E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69" name="椭圆 9268"/>
            <p:cNvSpPr/>
            <p:nvPr/>
          </p:nvSpPr>
          <p:spPr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3E3E5E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70" name="椭圆 9269"/>
            <p:cNvSpPr/>
            <p:nvPr/>
          </p:nvSpPr>
          <p:spPr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47476B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71" name="椭圆 9270"/>
            <p:cNvSpPr/>
            <p:nvPr/>
          </p:nvSpPr>
          <p:spPr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4D4D74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72" name="椭圆 9271"/>
            <p:cNvSpPr/>
            <p:nvPr/>
          </p:nvSpPr>
          <p:spPr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4D4D74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73" name="椭圆 9272"/>
            <p:cNvSpPr/>
            <p:nvPr/>
          </p:nvSpPr>
          <p:spPr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4D4D74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74" name="椭圆 9273"/>
            <p:cNvSpPr/>
            <p:nvPr/>
          </p:nvSpPr>
          <p:spPr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05079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75" name="椭圆 9274"/>
            <p:cNvSpPr/>
            <p:nvPr/>
          </p:nvSpPr>
          <p:spPr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05079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76" name="椭圆 9275"/>
            <p:cNvSpPr/>
            <p:nvPr/>
          </p:nvSpPr>
          <p:spPr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05079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77" name="椭圆 9276"/>
            <p:cNvSpPr/>
            <p:nvPr/>
          </p:nvSpPr>
          <p:spPr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05079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78" name="椭圆 9277"/>
            <p:cNvSpPr/>
            <p:nvPr/>
          </p:nvSpPr>
          <p:spPr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05079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79" name="椭圆 9278"/>
            <p:cNvSpPr/>
            <p:nvPr/>
          </p:nvSpPr>
          <p:spPr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05079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80" name="椭圆 9279"/>
            <p:cNvSpPr/>
            <p:nvPr/>
          </p:nvSpPr>
          <p:spPr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4547E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81" name="椭圆 9280"/>
            <p:cNvSpPr/>
            <p:nvPr/>
          </p:nvSpPr>
          <p:spPr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4547E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82" name="椭圆 9281"/>
            <p:cNvSpPr/>
            <p:nvPr/>
          </p:nvSpPr>
          <p:spPr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4547E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83" name="椭圆 9282"/>
            <p:cNvSpPr/>
            <p:nvPr/>
          </p:nvSpPr>
          <p:spPr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65682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84" name="椭圆 9283"/>
            <p:cNvSpPr/>
            <p:nvPr/>
          </p:nvSpPr>
          <p:spPr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65682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85" name="椭圆 9284"/>
            <p:cNvSpPr/>
            <p:nvPr/>
          </p:nvSpPr>
          <p:spPr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05079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86" name="椭圆 9285"/>
            <p:cNvSpPr/>
            <p:nvPr/>
          </p:nvSpPr>
          <p:spPr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05079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87" name="椭圆 9286"/>
            <p:cNvSpPr/>
            <p:nvPr/>
          </p:nvSpPr>
          <p:spPr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4D4D74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88" name="椭圆 9287"/>
            <p:cNvSpPr/>
            <p:nvPr/>
          </p:nvSpPr>
          <p:spPr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47476B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89" name="椭圆 9288"/>
            <p:cNvSpPr/>
            <p:nvPr/>
          </p:nvSpPr>
          <p:spPr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4547E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90" name="椭圆 9289"/>
            <p:cNvSpPr/>
            <p:nvPr/>
          </p:nvSpPr>
          <p:spPr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4547E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91" name="椭圆 9290"/>
            <p:cNvSpPr/>
            <p:nvPr/>
          </p:nvSpPr>
          <p:spPr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4547E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92" name="椭圆 9291"/>
            <p:cNvSpPr/>
            <p:nvPr/>
          </p:nvSpPr>
          <p:spPr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4547E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93" name="椭圆 9292"/>
            <p:cNvSpPr/>
            <p:nvPr/>
          </p:nvSpPr>
          <p:spPr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65682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94" name="椭圆 9293"/>
            <p:cNvSpPr/>
            <p:nvPr/>
          </p:nvSpPr>
          <p:spPr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4547E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95" name="椭圆 9294"/>
            <p:cNvSpPr/>
            <p:nvPr/>
          </p:nvSpPr>
          <p:spPr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4547E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96" name="椭圆 9295"/>
            <p:cNvSpPr/>
            <p:nvPr/>
          </p:nvSpPr>
          <p:spPr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4547E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97" name="椭圆 9296"/>
            <p:cNvSpPr/>
            <p:nvPr/>
          </p:nvSpPr>
          <p:spPr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4547E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98" name="椭圆 9297"/>
            <p:cNvSpPr/>
            <p:nvPr/>
          </p:nvSpPr>
          <p:spPr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A5A87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99" name="椭圆 9298"/>
            <p:cNvSpPr/>
            <p:nvPr/>
          </p:nvSpPr>
          <p:spPr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A5A87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00" name="椭圆 9299"/>
            <p:cNvSpPr/>
            <p:nvPr/>
          </p:nvSpPr>
          <p:spPr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D5D8B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01" name="椭圆 9300"/>
            <p:cNvSpPr/>
            <p:nvPr/>
          </p:nvSpPr>
          <p:spPr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A5A87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02" name="椭圆 9301"/>
            <p:cNvSpPr/>
            <p:nvPr/>
          </p:nvSpPr>
          <p:spPr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4D4D74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03" name="椭圆 9302"/>
            <p:cNvSpPr/>
            <p:nvPr/>
          </p:nvSpPr>
          <p:spPr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4D4D74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04" name="椭圆 9303"/>
            <p:cNvSpPr/>
            <p:nvPr/>
          </p:nvSpPr>
          <p:spPr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4547E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05" name="椭圆 9304"/>
            <p:cNvSpPr/>
            <p:nvPr/>
          </p:nvSpPr>
          <p:spPr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4547E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06" name="椭圆 9305"/>
            <p:cNvSpPr/>
            <p:nvPr/>
          </p:nvSpPr>
          <p:spPr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4547E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07" name="椭圆 9306"/>
            <p:cNvSpPr/>
            <p:nvPr/>
          </p:nvSpPr>
          <p:spPr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4547E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08" name="椭圆 9307"/>
            <p:cNvSpPr/>
            <p:nvPr/>
          </p:nvSpPr>
          <p:spPr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444467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09" name="椭圆 9308"/>
            <p:cNvSpPr/>
            <p:nvPr/>
          </p:nvSpPr>
          <p:spPr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444467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10" name="椭圆 9309"/>
            <p:cNvSpPr/>
            <p:nvPr/>
          </p:nvSpPr>
          <p:spPr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373754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11" name="椭圆 9310"/>
            <p:cNvSpPr/>
            <p:nvPr/>
          </p:nvSpPr>
          <p:spPr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373754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12" name="椭圆 9311"/>
            <p:cNvSpPr/>
            <p:nvPr/>
          </p:nvSpPr>
          <p:spPr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373754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13" name="椭圆 9312"/>
            <p:cNvSpPr/>
            <p:nvPr/>
          </p:nvSpPr>
          <p:spPr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373754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14" name="椭圆 9313"/>
            <p:cNvSpPr/>
            <p:nvPr/>
          </p:nvSpPr>
          <p:spPr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373754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15" name="椭圆 9314"/>
            <p:cNvSpPr/>
            <p:nvPr/>
          </p:nvSpPr>
          <p:spPr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373754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16" name="椭圆 9315"/>
            <p:cNvSpPr/>
            <p:nvPr/>
          </p:nvSpPr>
          <p:spPr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373754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17" name="椭圆 9316"/>
            <p:cNvSpPr/>
            <p:nvPr/>
          </p:nvSpPr>
          <p:spPr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373754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18" name="椭圆 9317"/>
            <p:cNvSpPr/>
            <p:nvPr/>
          </p:nvSpPr>
          <p:spPr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373754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19" name="椭圆 9318"/>
            <p:cNvSpPr/>
            <p:nvPr/>
          </p:nvSpPr>
          <p:spPr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373754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20" name="椭圆 9319"/>
            <p:cNvSpPr/>
            <p:nvPr/>
          </p:nvSpPr>
          <p:spPr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34344F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21" name="椭圆 9320"/>
            <p:cNvSpPr/>
            <p:nvPr/>
          </p:nvSpPr>
          <p:spPr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34344F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22" name="椭圆 9321"/>
            <p:cNvSpPr/>
            <p:nvPr/>
          </p:nvSpPr>
          <p:spPr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4B4B7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23" name="椭圆 9322"/>
            <p:cNvSpPr/>
            <p:nvPr/>
          </p:nvSpPr>
          <p:spPr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4B4B7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24" name="椭圆 9323"/>
            <p:cNvSpPr/>
            <p:nvPr/>
          </p:nvSpPr>
          <p:spPr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373754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25" name="椭圆 9324"/>
            <p:cNvSpPr/>
            <p:nvPr/>
          </p:nvSpPr>
          <p:spPr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373754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26" name="椭圆 9325"/>
            <p:cNvSpPr/>
            <p:nvPr/>
          </p:nvSpPr>
          <p:spPr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47476B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27" name="椭圆 9326"/>
            <p:cNvSpPr/>
            <p:nvPr/>
          </p:nvSpPr>
          <p:spPr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4D4D74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28" name="椭圆 9327"/>
            <p:cNvSpPr/>
            <p:nvPr/>
          </p:nvSpPr>
          <p:spPr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05079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29" name="椭圆 9328"/>
            <p:cNvSpPr/>
            <p:nvPr/>
          </p:nvSpPr>
          <p:spPr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05079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30" name="椭圆 9329"/>
            <p:cNvSpPr/>
            <p:nvPr/>
          </p:nvSpPr>
          <p:spPr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4547E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31" name="椭圆 9330"/>
            <p:cNvSpPr/>
            <p:nvPr/>
          </p:nvSpPr>
          <p:spPr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4547E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32" name="椭圆 9331"/>
            <p:cNvSpPr/>
            <p:nvPr/>
          </p:nvSpPr>
          <p:spPr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65682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33" name="椭圆 9332"/>
            <p:cNvSpPr/>
            <p:nvPr/>
          </p:nvSpPr>
          <p:spPr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65682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34" name="椭圆 9333"/>
            <p:cNvSpPr/>
            <p:nvPr/>
          </p:nvSpPr>
          <p:spPr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4547E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35" name="椭圆 9334"/>
            <p:cNvSpPr/>
            <p:nvPr/>
          </p:nvSpPr>
          <p:spPr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A5A87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36" name="椭圆 9335"/>
            <p:cNvSpPr/>
            <p:nvPr/>
          </p:nvSpPr>
          <p:spPr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D5D8B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37" name="椭圆 9336"/>
            <p:cNvSpPr/>
            <p:nvPr/>
          </p:nvSpPr>
          <p:spPr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D5D8B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38" name="椭圆 9337"/>
            <p:cNvSpPr/>
            <p:nvPr/>
          </p:nvSpPr>
          <p:spPr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D5D8B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39" name="椭圆 9338"/>
            <p:cNvSpPr/>
            <p:nvPr/>
          </p:nvSpPr>
          <p:spPr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444467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40" name="椭圆 9339"/>
            <p:cNvSpPr/>
            <p:nvPr/>
          </p:nvSpPr>
          <p:spPr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444467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41" name="椭圆 9340"/>
            <p:cNvSpPr/>
            <p:nvPr/>
          </p:nvSpPr>
          <p:spPr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444467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42" name="椭圆 9341"/>
            <p:cNvSpPr/>
            <p:nvPr/>
          </p:nvSpPr>
          <p:spPr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4D4D74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43" name="椭圆 9342"/>
            <p:cNvSpPr/>
            <p:nvPr/>
          </p:nvSpPr>
          <p:spPr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4547E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44" name="椭圆 9343"/>
            <p:cNvSpPr/>
            <p:nvPr/>
          </p:nvSpPr>
          <p:spPr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65682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45" name="椭圆 9344"/>
            <p:cNvSpPr/>
            <p:nvPr/>
          </p:nvSpPr>
          <p:spPr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65682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46" name="椭圆 9345"/>
            <p:cNvSpPr/>
            <p:nvPr/>
          </p:nvSpPr>
          <p:spPr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D5D8B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47" name="椭圆 9346"/>
            <p:cNvSpPr/>
            <p:nvPr/>
          </p:nvSpPr>
          <p:spPr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D5D8B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48" name="椭圆 9347"/>
            <p:cNvSpPr/>
            <p:nvPr/>
          </p:nvSpPr>
          <p:spPr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D5D8B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49" name="椭圆 9348"/>
            <p:cNvSpPr/>
            <p:nvPr/>
          </p:nvSpPr>
          <p:spPr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D5D8B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50" name="椭圆 9349"/>
            <p:cNvSpPr/>
            <p:nvPr/>
          </p:nvSpPr>
          <p:spPr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D5D8B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51" name="椭圆 9350"/>
            <p:cNvSpPr/>
            <p:nvPr/>
          </p:nvSpPr>
          <p:spPr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D5D8B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52" name="椭圆 9351"/>
            <p:cNvSpPr/>
            <p:nvPr/>
          </p:nvSpPr>
          <p:spPr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D5D8B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53" name="椭圆 9352"/>
            <p:cNvSpPr/>
            <p:nvPr/>
          </p:nvSpPr>
          <p:spPr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47476B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54" name="椭圆 9353"/>
            <p:cNvSpPr/>
            <p:nvPr/>
          </p:nvSpPr>
          <p:spPr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05079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55" name="椭圆 9354"/>
            <p:cNvSpPr/>
            <p:nvPr/>
          </p:nvSpPr>
          <p:spPr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05079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56" name="椭圆 9355"/>
            <p:cNvSpPr/>
            <p:nvPr/>
          </p:nvSpPr>
          <p:spPr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4547E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57" name="椭圆 9356"/>
            <p:cNvSpPr/>
            <p:nvPr/>
          </p:nvSpPr>
          <p:spPr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A5A87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58" name="椭圆 9357"/>
            <p:cNvSpPr/>
            <p:nvPr/>
          </p:nvSpPr>
          <p:spPr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05079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59" name="椭圆 9358"/>
            <p:cNvSpPr/>
            <p:nvPr/>
          </p:nvSpPr>
          <p:spPr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4547E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60" name="椭圆 9359"/>
            <p:cNvSpPr/>
            <p:nvPr/>
          </p:nvSpPr>
          <p:spPr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65682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61" name="椭圆 9360"/>
            <p:cNvSpPr/>
            <p:nvPr/>
          </p:nvSpPr>
          <p:spPr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A5A87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62" name="椭圆 9361"/>
            <p:cNvSpPr/>
            <p:nvPr/>
          </p:nvSpPr>
          <p:spPr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A5A87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63" name="椭圆 9362"/>
            <p:cNvSpPr/>
            <p:nvPr/>
          </p:nvSpPr>
          <p:spPr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65682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64" name="椭圆 9363"/>
            <p:cNvSpPr/>
            <p:nvPr/>
          </p:nvSpPr>
          <p:spPr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A5A87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65" name="椭圆 9364"/>
            <p:cNvSpPr/>
            <p:nvPr/>
          </p:nvSpPr>
          <p:spPr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D5D8B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66" name="椭圆 9365"/>
            <p:cNvSpPr/>
            <p:nvPr/>
          </p:nvSpPr>
          <p:spPr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A5A87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67" name="椭圆 9366"/>
            <p:cNvSpPr/>
            <p:nvPr/>
          </p:nvSpPr>
          <p:spPr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A5A87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68" name="椭圆 9367"/>
            <p:cNvSpPr/>
            <p:nvPr/>
          </p:nvSpPr>
          <p:spPr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D5D8B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69" name="椭圆 9368"/>
            <p:cNvSpPr/>
            <p:nvPr/>
          </p:nvSpPr>
          <p:spPr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D5D8B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70" name="椭圆 9369"/>
            <p:cNvSpPr/>
            <p:nvPr/>
          </p:nvSpPr>
          <p:spPr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D5D8B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71" name="椭圆 9370"/>
            <p:cNvSpPr/>
            <p:nvPr/>
          </p:nvSpPr>
          <p:spPr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D5D8B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72" name="椭圆 9371"/>
            <p:cNvSpPr/>
            <p:nvPr/>
          </p:nvSpPr>
          <p:spPr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D5D8B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73" name="椭圆 9372"/>
            <p:cNvSpPr/>
            <p:nvPr/>
          </p:nvSpPr>
          <p:spPr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D5D8B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74" name="椭圆 9373"/>
            <p:cNvSpPr/>
            <p:nvPr/>
          </p:nvSpPr>
          <p:spPr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D5D8B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75" name="椭圆 9374"/>
            <p:cNvSpPr/>
            <p:nvPr/>
          </p:nvSpPr>
          <p:spPr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D5D8B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76" name="椭圆 9375"/>
            <p:cNvSpPr/>
            <p:nvPr/>
          </p:nvSpPr>
          <p:spPr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D5D8B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77" name="椭圆 9376"/>
            <p:cNvSpPr/>
            <p:nvPr/>
          </p:nvSpPr>
          <p:spPr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D5D8B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78" name="椭圆 9377"/>
            <p:cNvSpPr/>
            <p:nvPr/>
          </p:nvSpPr>
          <p:spPr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D5D8B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79" name="椭圆 9378"/>
            <p:cNvSpPr/>
            <p:nvPr/>
          </p:nvSpPr>
          <p:spPr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D5D8B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80" name="椭圆 9379"/>
            <p:cNvSpPr/>
            <p:nvPr/>
          </p:nvSpPr>
          <p:spPr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D5D8B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81" name="椭圆 9380"/>
            <p:cNvSpPr/>
            <p:nvPr/>
          </p:nvSpPr>
          <p:spPr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D5D8B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82" name="椭圆 9381"/>
            <p:cNvSpPr/>
            <p:nvPr/>
          </p:nvSpPr>
          <p:spPr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D5D8B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83" name="椭圆 9382"/>
            <p:cNvSpPr/>
            <p:nvPr/>
          </p:nvSpPr>
          <p:spPr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D5D8B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84" name="椭圆 9383"/>
            <p:cNvSpPr/>
            <p:nvPr/>
          </p:nvSpPr>
          <p:spPr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65682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85" name="椭圆 9384"/>
            <p:cNvSpPr/>
            <p:nvPr/>
          </p:nvSpPr>
          <p:spPr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05079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86" name="椭圆 9385"/>
            <p:cNvSpPr/>
            <p:nvPr/>
          </p:nvSpPr>
          <p:spPr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4D4D74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87" name="椭圆 9386"/>
            <p:cNvSpPr/>
            <p:nvPr/>
          </p:nvSpPr>
          <p:spPr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4D4D74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88" name="椭圆 9387"/>
            <p:cNvSpPr/>
            <p:nvPr/>
          </p:nvSpPr>
          <p:spPr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D5D8B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89" name="椭圆 9388"/>
            <p:cNvSpPr/>
            <p:nvPr/>
          </p:nvSpPr>
          <p:spPr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D5D8B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90" name="椭圆 9389"/>
            <p:cNvSpPr/>
            <p:nvPr/>
          </p:nvSpPr>
          <p:spPr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D5D8B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91" name="椭圆 9390"/>
            <p:cNvSpPr/>
            <p:nvPr/>
          </p:nvSpPr>
          <p:spPr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D5D8B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92" name="椭圆 9391"/>
            <p:cNvSpPr/>
            <p:nvPr/>
          </p:nvSpPr>
          <p:spPr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D5D8B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93" name="椭圆 9392"/>
            <p:cNvSpPr/>
            <p:nvPr/>
          </p:nvSpPr>
          <p:spPr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D5D8B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94" name="椭圆 9393"/>
            <p:cNvSpPr/>
            <p:nvPr/>
          </p:nvSpPr>
          <p:spPr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D5D8B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95" name="椭圆 9394"/>
            <p:cNvSpPr/>
            <p:nvPr/>
          </p:nvSpPr>
          <p:spPr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D5D8B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96" name="椭圆 9395"/>
            <p:cNvSpPr/>
            <p:nvPr/>
          </p:nvSpPr>
          <p:spPr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D5D8B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97" name="椭圆 9396"/>
            <p:cNvSpPr/>
            <p:nvPr/>
          </p:nvSpPr>
          <p:spPr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34344F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98" name="椭圆 9397"/>
            <p:cNvSpPr/>
            <p:nvPr/>
          </p:nvSpPr>
          <p:spPr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34344F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99" name="椭圆 9398"/>
            <p:cNvSpPr/>
            <p:nvPr/>
          </p:nvSpPr>
          <p:spPr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34344F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00" name="椭圆 9399"/>
            <p:cNvSpPr/>
            <p:nvPr/>
          </p:nvSpPr>
          <p:spPr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34344F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01" name="椭圆 9400"/>
            <p:cNvSpPr/>
            <p:nvPr/>
          </p:nvSpPr>
          <p:spPr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34344F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02" name="椭圆 9401"/>
            <p:cNvSpPr/>
            <p:nvPr/>
          </p:nvSpPr>
          <p:spPr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34344F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03" name="椭圆 9402"/>
            <p:cNvSpPr/>
            <p:nvPr/>
          </p:nvSpPr>
          <p:spPr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34344F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04" name="椭圆 9403"/>
            <p:cNvSpPr/>
            <p:nvPr/>
          </p:nvSpPr>
          <p:spPr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34344F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05" name="椭圆 9404"/>
            <p:cNvSpPr/>
            <p:nvPr/>
          </p:nvSpPr>
          <p:spPr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31314B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06" name="椭圆 9405"/>
            <p:cNvSpPr/>
            <p:nvPr/>
          </p:nvSpPr>
          <p:spPr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34344F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07" name="椭圆 9406"/>
            <p:cNvSpPr/>
            <p:nvPr/>
          </p:nvSpPr>
          <p:spPr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34344F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08" name="椭圆 9407"/>
            <p:cNvSpPr/>
            <p:nvPr/>
          </p:nvSpPr>
          <p:spPr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34344F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09" name="椭圆 9408"/>
            <p:cNvSpPr/>
            <p:nvPr/>
          </p:nvSpPr>
          <p:spPr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4B4B7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10" name="椭圆 9409"/>
            <p:cNvSpPr/>
            <p:nvPr/>
          </p:nvSpPr>
          <p:spPr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4B4B7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11" name="椭圆 9410"/>
            <p:cNvSpPr/>
            <p:nvPr/>
          </p:nvSpPr>
          <p:spPr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4B4B7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12" name="椭圆 9411"/>
            <p:cNvSpPr/>
            <p:nvPr/>
          </p:nvSpPr>
          <p:spPr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373754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13" name="椭圆 9412"/>
            <p:cNvSpPr/>
            <p:nvPr/>
          </p:nvSpPr>
          <p:spPr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373754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14" name="椭圆 9413"/>
            <p:cNvSpPr/>
            <p:nvPr/>
          </p:nvSpPr>
          <p:spPr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28283C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15" name="椭圆 9414"/>
            <p:cNvSpPr/>
            <p:nvPr/>
          </p:nvSpPr>
          <p:spPr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28283C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16" name="椭圆 9415"/>
            <p:cNvSpPr/>
            <p:nvPr/>
          </p:nvSpPr>
          <p:spPr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373754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17" name="椭圆 9416"/>
            <p:cNvSpPr/>
            <p:nvPr/>
          </p:nvSpPr>
          <p:spPr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373754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18" name="椭圆 9417"/>
            <p:cNvSpPr/>
            <p:nvPr/>
          </p:nvSpPr>
          <p:spPr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28283C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19" name="椭圆 9418"/>
            <p:cNvSpPr/>
            <p:nvPr/>
          </p:nvSpPr>
          <p:spPr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373754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20" name="椭圆 9419"/>
            <p:cNvSpPr/>
            <p:nvPr/>
          </p:nvSpPr>
          <p:spPr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373754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21" name="椭圆 9420"/>
            <p:cNvSpPr/>
            <p:nvPr/>
          </p:nvSpPr>
          <p:spPr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28283C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22" name="椭圆 9421"/>
            <p:cNvSpPr/>
            <p:nvPr/>
          </p:nvSpPr>
          <p:spPr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373754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23" name="椭圆 9422"/>
            <p:cNvSpPr/>
            <p:nvPr/>
          </p:nvSpPr>
          <p:spPr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373754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24" name="椭圆 9423"/>
            <p:cNvSpPr/>
            <p:nvPr/>
          </p:nvSpPr>
          <p:spPr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373754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25" name="椭圆 9424"/>
            <p:cNvSpPr/>
            <p:nvPr/>
          </p:nvSpPr>
          <p:spPr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373754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26" name="椭圆 9425"/>
            <p:cNvSpPr/>
            <p:nvPr/>
          </p:nvSpPr>
          <p:spPr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373754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27" name="椭圆 9426"/>
            <p:cNvSpPr/>
            <p:nvPr/>
          </p:nvSpPr>
          <p:spPr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3B3B59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28" name="椭圆 9427"/>
            <p:cNvSpPr/>
            <p:nvPr/>
          </p:nvSpPr>
          <p:spPr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3B3B59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29" name="椭圆 9428"/>
            <p:cNvSpPr/>
            <p:nvPr/>
          </p:nvSpPr>
          <p:spPr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373754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30" name="椭圆 9429"/>
            <p:cNvSpPr/>
            <p:nvPr/>
          </p:nvSpPr>
          <p:spPr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47476B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31" name="椭圆 9430"/>
            <p:cNvSpPr/>
            <p:nvPr/>
          </p:nvSpPr>
          <p:spPr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4D4D74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32" name="椭圆 9431"/>
            <p:cNvSpPr/>
            <p:nvPr/>
          </p:nvSpPr>
          <p:spPr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D5D8B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33" name="椭圆 9432"/>
            <p:cNvSpPr/>
            <p:nvPr/>
          </p:nvSpPr>
          <p:spPr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28283C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33690" name="标题 233689"/>
          <p:cNvSpPr>
            <a:spLocks noGrp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1">
            <a:noAutofit/>
          </a:bodyPr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5400" b="0" i="0" u="none" baseline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/>
                <a:ea typeface="宋体" panose="02010600030101010101" pitchFamily="2" charset="-122"/>
              </a:defRPr>
            </a:lvl1pPr>
          </a:lstStyle>
          <a:p>
            <a:pPr lvl="0"/>
            <a:r>
              <a:t>单击此处编辑母版标题样式</a:t>
            </a:r>
          </a:p>
        </p:txBody>
      </p:sp>
      <p:sp>
        <p:nvSpPr>
          <p:cNvPr id="233691" name="副标题 233690"/>
          <p:cNvSpPr>
            <a:spLocks noGrp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 kumimoji="0" lang="zh-CN" altLang="en-US" sz="3200" b="0" i="0" u="none" baseline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None/>
              <a:defRPr kumimoji="0" lang="zh-CN" altLang="en-US" sz="2800" b="0" i="0" u="none" baseline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 kumimoji="0" lang="zh-CN" altLang="en-US" sz="2400" b="0" i="0" u="none" baseline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None/>
              <a:defRPr kumimoji="0" lang="zh-CN" altLang="en-US" sz="2000" b="0" i="0" u="none" baseline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 kumimoji="0" lang="zh-CN" altLang="en-US" sz="2000" b="0" i="0" u="none" baseline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lvl="0"/>
            <a:r>
              <a:t>单击此处编辑母版副标题样式</a:t>
            </a:r>
          </a:p>
        </p:txBody>
      </p:sp>
      <p:sp>
        <p:nvSpPr>
          <p:cNvPr id="9434" name="灯片编号占位符 9433"/>
          <p:cNvSpPr>
            <a:spLocks noGrp="1"/>
          </p:cNvSpPr>
          <p:nvPr>
            <p:ph type="sldNum" sz="quarter" idx="4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algn="r"/>
            <a:fld id="{9A0DB2DC-4C9A-4742-B13C-FB6460FD3503}" type="slidenum">
              <a:rPr lang="zh-CN" altLang="en-US">
                <a:effectLst>
                  <a:outerShdw blurRad="38100" dist="38100" dir="2700000">
                    <a:srgbClr val="C0C0C0"/>
                  </a:outerShdw>
                </a:effectLst>
              </a:rPr>
              <a:pPr algn="r"/>
              <a:t>‹#›</a:t>
            </a:fld>
            <a:endParaRPr lang="zh-CN" altLang="en-US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9437" name="日期占位符 9436"/>
          <p:cNvSpPr>
            <a:spLocks noGrp="1"/>
          </p:cNvSpPr>
          <p:nvPr>
            <p:ph type="dt" sz="quarter" idx="2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endParaRPr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9438" name="页脚占位符 9437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algn="ctr"/>
            <a:endParaRPr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lvl="0"/>
            <a:r>
              <a:t>Click to edit Master title style</a:t>
            </a:r>
            <a:endParaRPr kumimoji="0" lang="en-US" altLang="en-US" sz="44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33900"/>
          </a:xfrm>
        </p:spPr>
        <p:txBody>
          <a:bodyPr/>
          <a:lstStyle/>
          <a:p>
            <a:r>
              <a:rPr kumimoji="0" lang="en-US" altLang="en-US" sz="3200" b="0" i="0" u="none" strike="noStrike" kern="1200" cap="none" spc="0" normalizeH="0" baseline="0" noProof="0">
                <a:uLnTx/>
                <a:uFillTx/>
              </a:rPr>
              <a:t>Click to edit Master text styles</a:t>
            </a:r>
          </a:p>
          <a:p>
            <a:pPr lvl="1"/>
            <a:r>
              <a:rPr kumimoji="0" lang="en-US" altLang="en-US" sz="2800" b="0" i="0" u="none" strike="noStrike" kern="1200" cap="none" spc="0" normalizeH="0" baseline="0" noProof="0">
                <a:uLnTx/>
                <a:uFillTx/>
              </a:rPr>
              <a:t>Second level</a:t>
            </a:r>
          </a:p>
          <a:p>
            <a:pPr lvl="2"/>
            <a:r>
              <a:rPr kumimoji="0" lang="en-US" altLang="en-US" sz="2400" b="0" i="0" u="none" strike="noStrike" kern="1200" cap="none" spc="0" normalizeH="0" baseline="0" noProof="0">
                <a:uLnTx/>
                <a:uFillTx/>
              </a:rPr>
              <a:t>Third level</a:t>
            </a:r>
          </a:p>
          <a:p>
            <a:pPr lvl="3"/>
            <a:r>
              <a:rPr kumimoji="0" lang="en-US" altLang="en-US" sz="2000" b="0" i="0" u="none" strike="noStrike" kern="1200" cap="none" spc="0" normalizeH="0" baseline="0" noProof="0">
                <a:uLnTx/>
                <a:uFillTx/>
              </a:rPr>
              <a:t>Fourth level</a:t>
            </a:r>
          </a:p>
          <a:p>
            <a:pPr lvl="4"/>
            <a:r>
              <a:rPr kumimoji="0" lang="en-US" altLang="en-US" sz="2000" b="0" i="0" u="none" strike="noStrike" kern="1200" cap="none" spc="0" normalizeH="0" baseline="0" noProof="0">
                <a:uLnTx/>
                <a:uFillTx/>
              </a:rPr>
              <a:t>Fifth level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effectLst>
                  <a:outerShdw blurRad="38100" dist="38100" dir="2700000">
                    <a:srgbClr val="C0C0C0"/>
                  </a:outerShdw>
                </a:effectLst>
              </a:rPr>
              <a:pPr lvl="0"/>
              <a:t>‹#›</a:t>
            </a:fld>
            <a:endParaRPr lang="zh-CN" altLang="en-US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endParaRPr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组合 10241"/>
          <p:cNvGrpSpPr/>
          <p:nvPr/>
        </p:nvGrpSpPr>
        <p:grpSpPr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243" name="组合 10242"/>
            <p:cNvGrpSpPr/>
            <p:nvPr/>
          </p:nvGrpSpPr>
          <p:grpSpPr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0244" name="矩形 10243"/>
              <p:cNvSpPr/>
              <p:nvPr/>
            </p:nvSpPr>
            <p:spPr>
              <a:xfrm>
                <a:off x="1728" y="2644"/>
                <a:ext cx="2882" cy="1671"/>
              </a:xfrm>
              <a:gradFill rotWithShape="0">
                <a:gsLst>
                  <a:gs pos="0">
                    <a:schemeClr val="bg1"/>
                  </a:gs>
                  <a:gs pos="100000">
                    <a:srgbClr val="002E8B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45" name="矩形 10244"/>
              <p:cNvSpPr/>
              <p:nvPr/>
            </p:nvSpPr>
            <p:spPr>
              <a:xfrm>
                <a:off x="4170" y="2671"/>
                <a:ext cx="1259" cy="811"/>
              </a:xfrm>
              <a:gradFill rotWithShape="0">
                <a:gsLst>
                  <a:gs pos="0">
                    <a:schemeClr val="bg1"/>
                  </a:gs>
                  <a:gs pos="100000">
                    <a:srgbClr val="002E8B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46" name="矩形 10245"/>
              <p:cNvSpPr/>
              <p:nvPr/>
            </p:nvSpPr>
            <p:spPr>
              <a:xfrm>
                <a:off x="2900" y="3346"/>
                <a:ext cx="2849" cy="969"/>
              </a:xfrm>
              <a:gradFill rotWithShape="0">
                <a:gsLst>
                  <a:gs pos="0">
                    <a:srgbClr val="002A7E"/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47" name="矩形 10246"/>
              <p:cNvSpPr/>
              <p:nvPr/>
            </p:nvSpPr>
            <p:spPr>
              <a:xfrm>
                <a:off x="2748" y="2230"/>
                <a:ext cx="3007" cy="2085"/>
              </a:xfrm>
              <a:solidFill>
                <a:schemeClr val="bg1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48" name="矩形 10247"/>
              <p:cNvSpPr/>
              <p:nvPr/>
            </p:nvSpPr>
            <p:spPr>
              <a:xfrm>
                <a:off x="4501" y="2317"/>
                <a:ext cx="1248" cy="539"/>
              </a:xfrm>
              <a:gradFill rotWithShape="0">
                <a:gsLst>
                  <a:gs pos="0">
                    <a:srgbClr val="002D87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0249" name="矩形 10248"/>
            <p:cNvSpPr/>
            <p:nvPr/>
          </p:nvSpPr>
          <p:spPr>
            <a:xfrm>
              <a:off x="3322" y="1341"/>
              <a:ext cx="1825" cy="1537"/>
            </a:xfrm>
            <a:gradFill rotWithShape="0">
              <a:gsLst>
                <a:gs pos="0">
                  <a:srgbClr val="002B82"/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50" name="矩形 10249"/>
            <p:cNvSpPr/>
            <p:nvPr/>
          </p:nvSpPr>
          <p:spPr>
            <a:xfrm>
              <a:off x="0" y="0"/>
              <a:ext cx="5758" cy="1776"/>
            </a:xfr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46795" name="标题 246794"/>
          <p:cNvSpPr>
            <a:spLocks noGrp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6000" b="1" i="0" u="none" baseline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宋体" panose="02010600030101010101" pitchFamily="2" charset="-122"/>
              </a:defRPr>
            </a:lvl1pPr>
          </a:lstStyle>
          <a:p>
            <a:pPr lvl="0"/>
            <a:r>
              <a:t>单击此处编辑母版标题样式</a:t>
            </a:r>
          </a:p>
        </p:txBody>
      </p:sp>
      <p:sp>
        <p:nvSpPr>
          <p:cNvPr id="246796" name="副标题 246795"/>
          <p:cNvSpPr>
            <a:spLocks noGrp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 kumimoji="0" lang="zh-CN" altLang="en-US" sz="3200" b="0" i="0" u="none" baseline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None/>
              <a:defRPr kumimoji="0" lang="zh-CN" altLang="en-US" sz="2800" b="0" i="0" u="none" baseline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None/>
              <a:defRPr kumimoji="0" lang="zh-CN" altLang="en-US" sz="2400" b="0" i="0" u="none" baseline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None/>
              <a:defRPr kumimoji="0" lang="zh-CN" altLang="en-US" sz="2000" b="0" i="0" u="none" baseline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 kumimoji="0" lang="zh-CN" altLang="en-US" sz="2000" b="0" i="0" u="none" baseline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宋体" panose="02010600030101010101" pitchFamily="2" charset="-122"/>
              </a:defRPr>
            </a:lvl5pPr>
          </a:lstStyle>
          <a:p>
            <a:pPr lvl="0"/>
            <a:r>
              <a:t>单击此处编辑母版副标题样式</a:t>
            </a:r>
          </a:p>
        </p:txBody>
      </p:sp>
      <p:sp>
        <p:nvSpPr>
          <p:cNvPr id="10251" name="灯片编号占位符 10250"/>
          <p:cNvSpPr>
            <a:spLocks noGrp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algn="r"/>
            <a:fld id="{9A0DB2DC-4C9A-4742-B13C-FB6460FD3503}" type="slidenum">
              <a:rPr lang="zh-CN" altLang="en-US"/>
              <a:pPr algn="r"/>
              <a:t>‹#›</a:t>
            </a:fld>
            <a:endParaRPr lang="zh-CN" altLang="en-US"/>
          </a:p>
        </p:txBody>
      </p:sp>
      <p:sp>
        <p:nvSpPr>
          <p:cNvPr id="10254" name="日期占位符 10253"/>
          <p:cNvSpPr>
            <a:spLocks noGrp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endParaRPr/>
          </a:p>
        </p:txBody>
      </p:sp>
      <p:sp>
        <p:nvSpPr>
          <p:cNvPr id="10255" name="页脚占位符 10254"/>
          <p:cNvSpPr>
            <a:spLocks noGrp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algn="ctr"/>
            <a:endParaRPr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theme" Target="../theme/theme3.xml"/><Relationship Id="rId7" Type="http://schemas.openxmlformats.org/officeDocument/2006/relationships/image" Target="NUL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5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 lvl="0"/>
            <a:endParaRPr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pPr lvl="0"/>
            <a:endParaRPr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pPr lvl="0"/>
            <a:fld id="{9A0DB2DC-4C9A-4742-B13C-FB6460FD3503}" type="slidenum">
              <a:rPr lang="zh-CN" altLang="en-US">
                <a:effectLst>
                  <a:outerShdw blurRad="38100" dist="38100" dir="2700000">
                    <a:srgbClr val="000000"/>
                  </a:outerShdw>
                </a:effectLst>
              </a:rPr>
              <a:pPr lvl="0"/>
              <a:t>‹#›</a:t>
            </a:fld>
            <a:endParaRPr lang="zh-CN" altLang="en-US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indent="0" algn="l" defTabSz="914400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4400" b="0" i="0" u="none" baseline="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ea typeface="宋体" panose="02010600030101010101" pitchFamily="2" charset="-122"/>
        </a:defRPr>
      </a:lvl1pPr>
    </p:titleStyle>
    <p:bodyStyle>
      <a:lvl1pPr marL="342900" indent="-342900" algn="l" defTabSz="914400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120000"/>
        <a:buFontTx/>
        <a:buChar char="•"/>
        <a:defRPr kumimoji="0" sz="3200" b="0" i="0" u="none" baseline="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ea typeface="宋体" panose="02010600030101010101" pitchFamily="2" charset="-122"/>
        </a:defRPr>
      </a:lvl1pPr>
      <a:lvl2pPr marL="742950" indent="-285750" algn="l" defTabSz="914400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Tahoma" panose="020B0604030504040204" pitchFamily="34" charset="0"/>
        <a:buChar char="–"/>
        <a:defRPr kumimoji="0" sz="2800" b="0" i="0" u="none" baseline="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ea typeface="宋体" panose="02010600030101010101" pitchFamily="2" charset="-122"/>
        </a:defRPr>
      </a:lvl2pPr>
      <a:lvl3pPr marL="1143000" indent="-228600" algn="l" defTabSz="914400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120000"/>
        <a:buFontTx/>
        <a:buChar char="•"/>
        <a:defRPr kumimoji="0" sz="2400" b="0" i="0" u="none" baseline="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ea typeface="宋体" panose="02010600030101010101" pitchFamily="2" charset="-122"/>
        </a:defRPr>
      </a:lvl3pPr>
      <a:lvl4pPr marL="1600200" indent="-228600" algn="l" defTabSz="914400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Tahoma" panose="020B0604030504040204" pitchFamily="34" charset="0"/>
        <a:buChar char="–"/>
        <a:defRPr kumimoji="0" sz="2000" b="0" i="0" u="none" baseline="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ea typeface="宋体" panose="02010600030101010101" pitchFamily="2" charset="-122"/>
        </a:defRPr>
      </a:lvl4pPr>
      <a:lvl5pPr marL="2057400" indent="-228600" algn="l" defTabSz="914400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kumimoji="0" sz="2000" b="0" i="0" u="none" baseline="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ea typeface="宋体" panose="02010600030101010101" pitchFamily="2" charset="-122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00CC00"/>
        </a:buClr>
        <a:buSzPct val="80000"/>
        <a:buFont typeface="Wingdings" panose="05000000000000000000" pitchFamily="2" charset="2"/>
        <a:buChar char="v"/>
        <a:defRPr kumimoji="0" sz="2000" b="0" i="0" u="none" kern="1200" baseline="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ea typeface="宋体" panose="02010600030101010101" pitchFamily="2" charset="-122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00CC00"/>
        </a:buClr>
        <a:buSzPct val="80000"/>
        <a:buFont typeface="Wingdings" panose="05000000000000000000" pitchFamily="2" charset="2"/>
        <a:buChar char="v"/>
        <a:defRPr kumimoji="0" sz="2000" b="0" i="0" u="none" kern="1200" baseline="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ea typeface="宋体" panose="02010600030101010101" pitchFamily="2" charset="-122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00CC00"/>
        </a:buClr>
        <a:buSzPct val="80000"/>
        <a:buFont typeface="Wingdings" panose="05000000000000000000" pitchFamily="2" charset="2"/>
        <a:buChar char="v"/>
        <a:defRPr kumimoji="0" sz="2000" b="0" i="0" u="none" kern="1200" baseline="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ea typeface="宋体" panose="02010600030101010101" pitchFamily="2" charset="-122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00CC00"/>
        </a:buClr>
        <a:buSzPct val="80000"/>
        <a:buFont typeface="Wingdings" panose="05000000000000000000" pitchFamily="2" charset="2"/>
        <a:buChar char="v"/>
        <a:defRPr kumimoji="0" sz="2000" b="0" i="0" u="none" kern="1200" baseline="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ea typeface="宋体" panose="02010600030101010101" pitchFamily="2" charset="-122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/>
        <a:buNone/>
        <a:defRPr sz="1800" b="0" i="0" u="none" kern="1200" baseline="0">
          <a:solidFill>
            <a:schemeClr val="tx1"/>
          </a:solidFill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/>
        <a:buNone/>
        <a:defRPr sz="1800" b="0" i="0" u="none" kern="1200" baseline="0">
          <a:solidFill>
            <a:schemeClr val="tx1"/>
          </a:solidFill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/>
        <a:buNone/>
        <a:defRPr sz="1800" b="0" i="0" u="none" kern="1200" baseline="0">
          <a:solidFill>
            <a:schemeClr val="tx1"/>
          </a:solidFill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/>
        <a:buNone/>
        <a:defRPr sz="1800" b="0" i="0" u="none" kern="1200" baseline="0">
          <a:solidFill>
            <a:schemeClr val="tx1"/>
          </a:solidFill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/>
        <a:buNone/>
        <a:defRPr sz="1800" b="0" i="0" u="none" kern="1200" baseline="0">
          <a:solidFill>
            <a:schemeClr val="tx1"/>
          </a:solidFill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/>
        <a:buNone/>
        <a:defRPr sz="1800" b="0" i="0" u="none" kern="1200" baseline="0">
          <a:solidFill>
            <a:schemeClr val="tx1"/>
          </a:solidFill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/>
        <a:buNone/>
        <a:defRPr sz="1800" b="0" i="0" u="none" kern="1200" baseline="0">
          <a:solidFill>
            <a:schemeClr val="tx1"/>
          </a:solidFill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/>
        <a:buNone/>
        <a:defRPr sz="1800" b="0" i="0" u="none" kern="1200" baseline="0">
          <a:solidFill>
            <a:schemeClr val="tx1"/>
          </a:solidFill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/>
        <a:buNone/>
        <a:defRPr sz="1800" b="0" i="0" u="none" kern="1200" baseline="0">
          <a:solidFill>
            <a:schemeClr val="tx1"/>
          </a:solidFill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20000">
                <a:alpha val="100000"/>
              </a:srgbClr>
            </a:gs>
            <a:gs pos="50000">
              <a:srgbClr val="000000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组合 2049"/>
          <p:cNvGrpSpPr/>
          <p:nvPr/>
        </p:nvGrpSpPr>
        <p:grpSpPr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2051" name="矩形 2050"/>
            <p:cNvSpPr/>
            <p:nvPr/>
          </p:nvSpPr>
          <p:spPr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82592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" name="椭圆 2051"/>
            <p:cNvSpPr/>
            <p:nvPr/>
          </p:nvSpPr>
          <p:spPr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82592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3" name="矩形 2052"/>
            <p:cNvSpPr/>
            <p:nvPr/>
          </p:nvSpPr>
          <p:spPr>
            <a:xfrm rot="960000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82592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4" name="矩形 2053"/>
            <p:cNvSpPr>
              <a:spLocks noEditPoints="1"/>
            </p:cNvSpPr>
            <p:nvPr/>
          </p:nvSpPr>
          <p:spPr>
            <a:xfrm>
              <a:off x="4871" y="3508"/>
              <a:ext cx="66" cy="96"/>
            </a:xfrm>
            <a:gradFill rotWithShape="0">
              <a:gsLst>
                <a:gs pos="0">
                  <a:schemeClr val="bg2"/>
                </a:gs>
                <a:gs pos="100000">
                  <a:srgbClr val="82592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5" name="矩形 2054"/>
            <p:cNvSpPr/>
            <p:nvPr/>
          </p:nvSpPr>
          <p:spPr>
            <a:xfrm rot="60000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82592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6" name="矩形 2055"/>
            <p:cNvSpPr/>
            <p:nvPr/>
          </p:nvSpPr>
          <p:spPr>
            <a:xfrm rot="20640000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82592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7" name="矩形 2056"/>
            <p:cNvSpPr/>
            <p:nvPr/>
          </p:nvSpPr>
          <p:spPr>
            <a:xfrm rot="20400000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82592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8" name="矩形 2057"/>
            <p:cNvSpPr/>
            <p:nvPr/>
          </p:nvSpPr>
          <p:spPr>
            <a:xfrm rot="1080000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82592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9" name="矩形 2058"/>
            <p:cNvSpPr/>
            <p:nvPr/>
          </p:nvSpPr>
          <p:spPr>
            <a:xfrm rot="240000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82592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0" name="矩形 2059"/>
            <p:cNvSpPr/>
            <p:nvPr/>
          </p:nvSpPr>
          <p:spPr>
            <a:xfrm>
              <a:off x="4007" y="3021"/>
              <a:ext cx="623" cy="156"/>
            </a:xfrm>
            <a:gradFill rotWithShape="0">
              <a:gsLst>
                <a:gs pos="0">
                  <a:schemeClr val="bg2"/>
                </a:gs>
                <a:gs pos="100000">
                  <a:srgbClr val="82592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1" name="矩形 2060"/>
            <p:cNvSpPr/>
            <p:nvPr/>
          </p:nvSpPr>
          <p:spPr>
            <a:xfrm>
              <a:off x="4762" y="3591"/>
              <a:ext cx="996" cy="126"/>
            </a:xfrm>
            <a:gradFill rotWithShape="0">
              <a:gsLst>
                <a:gs pos="0">
                  <a:schemeClr val="bg2"/>
                </a:gs>
                <a:gs pos="100000">
                  <a:srgbClr val="82592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2" name="矩形 2061"/>
            <p:cNvSpPr/>
            <p:nvPr/>
          </p:nvSpPr>
          <p:spPr>
            <a:xfrm>
              <a:off x="4786" y="3645"/>
              <a:ext cx="972" cy="245"/>
            </a:xfrm>
            <a:gradFill rotWithShape="0">
              <a:gsLst>
                <a:gs pos="0">
                  <a:schemeClr val="bg2"/>
                </a:gs>
                <a:gs pos="100000">
                  <a:srgbClr val="82592F"/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3" name="矩形 2062"/>
            <p:cNvSpPr/>
            <p:nvPr/>
          </p:nvSpPr>
          <p:spPr>
            <a:xfrm>
              <a:off x="4804" y="3591"/>
              <a:ext cx="954" cy="90"/>
            </a:xfrm>
            <a:gradFill rotWithShape="0">
              <a:gsLst>
                <a:gs pos="0">
                  <a:srgbClr val="82592F"/>
                </a:gs>
                <a:gs pos="100000">
                  <a:schemeClr val="bg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4" name="矩形 2063"/>
            <p:cNvSpPr/>
            <p:nvPr/>
          </p:nvSpPr>
          <p:spPr>
            <a:xfrm>
              <a:off x="3059" y="1541"/>
              <a:ext cx="102" cy="155"/>
            </a:xfrm>
            <a:gradFill rotWithShape="0">
              <a:gsLst>
                <a:gs pos="0">
                  <a:schemeClr val="bg2"/>
                </a:gs>
                <a:gs pos="100000">
                  <a:srgbClr val="82592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5" name="矩形 2064"/>
            <p:cNvSpPr>
              <a:spLocks noEditPoints="1"/>
            </p:cNvSpPr>
            <p:nvPr/>
          </p:nvSpPr>
          <p:spPr>
            <a:xfrm>
              <a:off x="3059" y="1690"/>
              <a:ext cx="90" cy="96"/>
            </a:xfrm>
            <a:gradFill rotWithShape="0">
              <a:gsLst>
                <a:gs pos="0">
                  <a:schemeClr val="bg2"/>
                </a:gs>
                <a:gs pos="100000">
                  <a:srgbClr val="82592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6" name="矩形 2065"/>
            <p:cNvSpPr>
              <a:spLocks noEditPoints="1"/>
            </p:cNvSpPr>
            <p:nvPr/>
          </p:nvSpPr>
          <p:spPr>
            <a:xfrm>
              <a:off x="3059" y="1768"/>
              <a:ext cx="90" cy="108"/>
            </a:xfrm>
            <a:gradFill rotWithShape="0">
              <a:gsLst>
                <a:gs pos="0">
                  <a:schemeClr val="bg2"/>
                </a:gs>
                <a:gs pos="100000">
                  <a:srgbClr val="82592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7" name="矩形 2066"/>
            <p:cNvSpPr/>
            <p:nvPr/>
          </p:nvSpPr>
          <p:spPr>
            <a:xfrm>
              <a:off x="5470" y="1205"/>
              <a:ext cx="102" cy="156"/>
            </a:xfrm>
            <a:gradFill rotWithShape="0">
              <a:gsLst>
                <a:gs pos="0">
                  <a:schemeClr val="bg2"/>
                </a:gs>
                <a:gs pos="100000">
                  <a:srgbClr val="82592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8" name="矩形 2067"/>
            <p:cNvSpPr>
              <a:spLocks noEditPoints="1"/>
            </p:cNvSpPr>
            <p:nvPr/>
          </p:nvSpPr>
          <p:spPr>
            <a:xfrm>
              <a:off x="5476" y="1349"/>
              <a:ext cx="84" cy="96"/>
            </a:xfrm>
            <a:gradFill rotWithShape="0">
              <a:gsLst>
                <a:gs pos="0">
                  <a:schemeClr val="bg2"/>
                </a:gs>
                <a:gs pos="100000">
                  <a:srgbClr val="82592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9" name="矩形 2068"/>
            <p:cNvSpPr>
              <a:spLocks noEditPoints="1"/>
            </p:cNvSpPr>
            <p:nvPr/>
          </p:nvSpPr>
          <p:spPr>
            <a:xfrm>
              <a:off x="5470" y="1433"/>
              <a:ext cx="90" cy="108"/>
            </a:xfrm>
            <a:gradFill rotWithShape="0">
              <a:gsLst>
                <a:gs pos="0">
                  <a:schemeClr val="bg2"/>
                </a:gs>
                <a:gs pos="100000">
                  <a:srgbClr val="82592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0" name="矩形 2069"/>
            <p:cNvSpPr>
              <a:spLocks noEditPoints="1"/>
            </p:cNvSpPr>
            <p:nvPr/>
          </p:nvSpPr>
          <p:spPr>
            <a:xfrm>
              <a:off x="5428" y="3525"/>
              <a:ext cx="66" cy="96"/>
            </a:xfrm>
            <a:gradFill rotWithShape="0">
              <a:gsLst>
                <a:gs pos="0">
                  <a:schemeClr val="bg2"/>
                </a:gs>
                <a:gs pos="100000">
                  <a:srgbClr val="82592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1" name="矩形 2070"/>
            <p:cNvSpPr/>
            <p:nvPr/>
          </p:nvSpPr>
          <p:spPr>
            <a:xfrm>
              <a:off x="3017" y="1127"/>
              <a:ext cx="2603" cy="444"/>
            </a:xfrm>
            <a:gradFill rotWithShape="0">
              <a:gsLst>
                <a:gs pos="0">
                  <a:srgbClr val="82592F"/>
                </a:gs>
                <a:gs pos="100000">
                  <a:schemeClr val="bg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2" name="矩形 2071"/>
            <p:cNvSpPr>
              <a:spLocks noEditPoints="1"/>
            </p:cNvSpPr>
            <p:nvPr/>
          </p:nvSpPr>
          <p:spPr>
            <a:xfrm>
              <a:off x="2934" y="3773"/>
              <a:ext cx="84" cy="95"/>
            </a:xfrm>
            <a:gradFill rotWithShape="0">
              <a:gsLst>
                <a:gs pos="0">
                  <a:schemeClr val="bg2"/>
                </a:gs>
                <a:gs pos="100000">
                  <a:srgbClr val="82592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3" name="矩形 2072"/>
            <p:cNvSpPr>
              <a:spLocks noEditPoints="1"/>
            </p:cNvSpPr>
            <p:nvPr/>
          </p:nvSpPr>
          <p:spPr>
            <a:xfrm>
              <a:off x="3779" y="3872"/>
              <a:ext cx="90" cy="108"/>
            </a:xfrm>
            <a:gradFill rotWithShape="0">
              <a:gsLst>
                <a:gs pos="0">
                  <a:schemeClr val="bg2"/>
                </a:gs>
                <a:gs pos="100000">
                  <a:srgbClr val="82592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4" name="矩形 2073"/>
            <p:cNvSpPr>
              <a:spLocks noEditPoints="1"/>
            </p:cNvSpPr>
            <p:nvPr/>
          </p:nvSpPr>
          <p:spPr>
            <a:xfrm>
              <a:off x="2400" y="3872"/>
              <a:ext cx="72" cy="90"/>
            </a:xfrm>
            <a:gradFill rotWithShape="0">
              <a:gsLst>
                <a:gs pos="0">
                  <a:schemeClr val="bg2"/>
                </a:gs>
                <a:gs pos="100000">
                  <a:srgbClr val="82592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5" name="椭圆 2074"/>
            <p:cNvSpPr/>
            <p:nvPr/>
          </p:nvSpPr>
          <p:spPr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rgbClr val="82592F"/>
                </a:gs>
                <a:gs pos="100000">
                  <a:schemeClr val="bg2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6" name="椭圆 2075"/>
            <p:cNvSpPr/>
            <p:nvPr/>
          </p:nvSpPr>
          <p:spPr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82592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7" name="椭圆 2076"/>
            <p:cNvSpPr/>
            <p:nvPr/>
          </p:nvSpPr>
          <p:spPr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82592F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8" name="矩形 2077"/>
            <p:cNvSpPr>
              <a:spLocks noEditPoints="1"/>
            </p:cNvSpPr>
            <p:nvPr/>
          </p:nvSpPr>
          <p:spPr>
            <a:xfrm>
              <a:off x="3743" y="3788"/>
              <a:ext cx="90" cy="96"/>
            </a:xfrm>
            <a:gradFill rotWithShape="0">
              <a:gsLst>
                <a:gs pos="0">
                  <a:schemeClr val="bg2"/>
                </a:gs>
                <a:gs pos="100000">
                  <a:srgbClr val="82592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9" name="矩形 2078"/>
            <p:cNvSpPr>
              <a:spLocks noEditPoints="1"/>
            </p:cNvSpPr>
            <p:nvPr/>
          </p:nvSpPr>
          <p:spPr>
            <a:xfrm>
              <a:off x="5422" y="3603"/>
              <a:ext cx="72" cy="108"/>
            </a:xfrm>
            <a:gradFill rotWithShape="0">
              <a:gsLst>
                <a:gs pos="0">
                  <a:schemeClr val="bg2"/>
                </a:gs>
                <a:gs pos="100000">
                  <a:srgbClr val="82592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0" name="矩形 2079"/>
            <p:cNvSpPr/>
            <p:nvPr/>
          </p:nvSpPr>
          <p:spPr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rgbClr val="82592F"/>
                </a:gs>
                <a:gs pos="100000">
                  <a:schemeClr val="bg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1" name="矩形 2080"/>
            <p:cNvSpPr/>
            <p:nvPr/>
          </p:nvSpPr>
          <p:spPr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82592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2" name="圆角矩形 2081"/>
            <p:cNvSpPr/>
            <p:nvPr/>
          </p:nvSpPr>
          <p:spPr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rgbClr val="82592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3" name="矩形 2082"/>
            <p:cNvSpPr/>
            <p:nvPr/>
          </p:nvSpPr>
          <p:spPr>
            <a:xfrm>
              <a:off x="4306" y="1529"/>
              <a:ext cx="252" cy="1576"/>
            </a:xfrm>
            <a:gradFill rotWithShape="0">
              <a:gsLst>
                <a:gs pos="0">
                  <a:srgbClr val="82592F"/>
                </a:gs>
                <a:gs pos="100000">
                  <a:schemeClr val="bg2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4" name="矩形 2083"/>
            <p:cNvSpPr/>
            <p:nvPr/>
          </p:nvSpPr>
          <p:spPr>
            <a:xfrm>
              <a:off x="4169" y="1421"/>
              <a:ext cx="317" cy="138"/>
            </a:xfrm>
            <a:gradFill rotWithShape="0">
              <a:gsLst>
                <a:gs pos="0">
                  <a:srgbClr val="82592F"/>
                </a:gs>
                <a:gs pos="100000">
                  <a:schemeClr val="bg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085" name="标题 2084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86" name="文本占位符 208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2087" name="日期占位符 2086"/>
          <p:cNvSpPr>
            <a:spLocks noGrp="1"/>
          </p:cNvSpPr>
          <p:nvPr>
            <p:ph type="dt" sz="half" idx="2"/>
          </p:nvPr>
        </p:nvSpPr>
        <p:spPr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>
              <a:defRPr sz="1200">
                <a:solidFill>
                  <a:srgbClr val="FFFFFF"/>
                </a:solidFill>
                <a:latin typeface="Tahoma" panose="020B0604030504040204" pitchFamily="34" charset="0"/>
              </a:defRPr>
            </a:lvl1pPr>
          </a:lstStyle>
          <a:p>
            <a:pPr lvl="0">
              <a:buSzPct val="100000"/>
            </a:pPr>
            <a:endParaRPr/>
          </a:p>
        </p:txBody>
      </p:sp>
      <p:sp>
        <p:nvSpPr>
          <p:cNvPr id="2088" name="页脚占位符 2087"/>
          <p:cNvSpPr>
            <a:spLocks noGrp="1"/>
          </p:cNvSpPr>
          <p:nvPr>
            <p:ph type="ftr" sz="quarter" idx="3"/>
          </p:nvPr>
        </p:nvSpPr>
        <p:spPr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algn="ctr">
              <a:defRPr sz="1200">
                <a:solidFill>
                  <a:srgbClr val="FFFFFF"/>
                </a:solidFill>
                <a:latin typeface="Tahoma" panose="020B0604030504040204" pitchFamily="34" charset="0"/>
              </a:defRPr>
            </a:lvl1pPr>
          </a:lstStyle>
          <a:p>
            <a:pPr lvl="0">
              <a:buSzPct val="100000"/>
            </a:pPr>
            <a:endParaRPr/>
          </a:p>
        </p:txBody>
      </p:sp>
      <p:sp>
        <p:nvSpPr>
          <p:cNvPr id="2089" name="灯片编号占位符 2088"/>
          <p:cNvSpPr>
            <a:spLocks noGrp="1"/>
          </p:cNvSpPr>
          <p:nvPr>
            <p:ph type="sldNum" sz="quarter" idx="4"/>
          </p:nvPr>
        </p:nvSpPr>
        <p:spPr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algn="r">
              <a:defRPr sz="1200">
                <a:solidFill>
                  <a:srgbClr val="FFFFFF"/>
                </a:solidFill>
                <a:latin typeface="Tahoma" panose="020B0604030504040204" pitchFamily="34" charset="0"/>
              </a:defRPr>
            </a:lvl1pPr>
          </a:lstStyle>
          <a:p>
            <a:pPr lvl="0">
              <a:buSzPct val="100000"/>
            </a:pPr>
            <a:fld id="{9A0DB2DC-4C9A-4742-B13C-FB6460FD3503}" type="slidenum">
              <a:rPr lang="zh-CN" altLang="en-US"/>
              <a:pPr lvl="0">
                <a:buSzPct val="100000"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</p:sldLayoutIdLst>
  <p:hf sldNum="0" hdr="0" ftr="0" dt="0"/>
  <p:txStyles>
    <p:titleStyle>
      <a:lvl1pPr marL="0" indent="0" algn="ctr" defTabSz="914400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4400" b="0" i="0" u="none" baseline="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/>
          <a:ea typeface="宋体" panose="02010600030101010101" pitchFamily="2" charset="-122"/>
        </a:defRPr>
      </a:lvl1pPr>
    </p:titleStyle>
    <p:bodyStyle>
      <a:lvl1pPr marL="342900" indent="-342900" algn="l" defTabSz="914400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kumimoji="0" sz="3200" b="0" i="0" u="none" baseline="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ea typeface="宋体" panose="02010600030101010101" pitchFamily="2" charset="-122"/>
        </a:defRPr>
      </a:lvl1pPr>
      <a:lvl2pPr marL="742950" indent="-285750" algn="l" defTabSz="914400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n"/>
        <a:defRPr kumimoji="0" sz="2800" b="0" i="0" u="none" baseline="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ea typeface="宋体" panose="02010600030101010101" pitchFamily="2" charset="-122"/>
        </a:defRPr>
      </a:lvl2pPr>
      <a:lvl3pPr marL="1143000" indent="-228600" algn="l" defTabSz="914400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anose="05000000000000000000" pitchFamily="2" charset="2"/>
        <a:buChar char="n"/>
        <a:defRPr kumimoji="0" sz="2400" b="0" i="0" u="none" baseline="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ea typeface="宋体" panose="02010600030101010101" pitchFamily="2" charset="-122"/>
        </a:defRPr>
      </a:lvl3pPr>
      <a:lvl4pPr marL="1600200" indent="-228600" algn="l" defTabSz="914400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n"/>
        <a:defRPr kumimoji="0" sz="2000" b="0" i="0" u="none" baseline="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ea typeface="宋体" panose="02010600030101010101" pitchFamily="2" charset="-122"/>
        </a:defRPr>
      </a:lvl4pPr>
      <a:lvl5pPr marL="2057400" indent="-228600" algn="l" defTabSz="914400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kumimoji="0" sz="2000" b="0" i="0" u="none" baseline="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ea typeface="宋体" panose="02010600030101010101" pitchFamily="2" charset="-122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CCA500"/>
        </a:buClr>
        <a:buSzPct val="65000"/>
        <a:buFont typeface="Wingdings" panose="05000000000000000000" pitchFamily="2" charset="2"/>
        <a:buChar char="n"/>
        <a:defRPr kumimoji="0" sz="2000" b="0" i="0" u="none" kern="1200" baseline="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ea typeface="宋体" panose="02010600030101010101" pitchFamily="2" charset="-122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CCA500"/>
        </a:buClr>
        <a:buSzPct val="65000"/>
        <a:buFont typeface="Wingdings" panose="05000000000000000000" pitchFamily="2" charset="2"/>
        <a:buChar char="n"/>
        <a:defRPr kumimoji="0" sz="2000" b="0" i="0" u="none" kern="1200" baseline="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ea typeface="宋体" panose="02010600030101010101" pitchFamily="2" charset="-122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CCA500"/>
        </a:buClr>
        <a:buSzPct val="65000"/>
        <a:buFont typeface="Wingdings" panose="05000000000000000000" pitchFamily="2" charset="2"/>
        <a:buChar char="n"/>
        <a:defRPr kumimoji="0" sz="2000" b="0" i="0" u="none" kern="1200" baseline="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ea typeface="宋体" panose="02010600030101010101" pitchFamily="2" charset="-122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CCA500"/>
        </a:buClr>
        <a:buSzPct val="65000"/>
        <a:buFont typeface="Wingdings" panose="05000000000000000000" pitchFamily="2" charset="2"/>
        <a:buChar char="n"/>
        <a:defRPr kumimoji="0" sz="2000" b="0" i="0" u="none" kern="1200" baseline="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ea typeface="宋体" panose="02010600030101010101" pitchFamily="2" charset="-122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/>
        <a:buNone/>
        <a:defRPr sz="1800" b="0" i="0" u="none" kern="1200" baseline="0">
          <a:solidFill>
            <a:schemeClr val="tx1"/>
          </a:solidFill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/>
        <a:buNone/>
        <a:defRPr sz="1800" b="0" i="0" u="none" kern="1200" baseline="0">
          <a:solidFill>
            <a:schemeClr val="tx1"/>
          </a:solidFill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/>
        <a:buNone/>
        <a:defRPr sz="1800" b="0" i="0" u="none" kern="1200" baseline="0">
          <a:solidFill>
            <a:schemeClr val="tx1"/>
          </a:solidFill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/>
        <a:buNone/>
        <a:defRPr sz="1800" b="0" i="0" u="none" kern="1200" baseline="0">
          <a:solidFill>
            <a:schemeClr val="tx1"/>
          </a:solidFill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/>
        <a:buNone/>
        <a:defRPr sz="1800" b="0" i="0" u="none" kern="1200" baseline="0">
          <a:solidFill>
            <a:schemeClr val="tx1"/>
          </a:solidFill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/>
        <a:buNone/>
        <a:defRPr sz="1800" b="0" i="0" u="none" kern="1200" baseline="0">
          <a:solidFill>
            <a:schemeClr val="tx1"/>
          </a:solidFill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/>
        <a:buNone/>
        <a:defRPr sz="1800" b="0" i="0" u="none" kern="1200" baseline="0">
          <a:solidFill>
            <a:schemeClr val="tx1"/>
          </a:solidFill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/>
        <a:buNone/>
        <a:defRPr sz="1800" b="0" i="0" u="none" kern="1200" baseline="0">
          <a:solidFill>
            <a:schemeClr val="tx1"/>
          </a:solidFill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/>
        <a:buNone/>
        <a:defRPr sz="1800" b="0" i="0" u="none" kern="1200" baseline="0">
          <a:solidFill>
            <a:schemeClr val="tx1"/>
          </a:solidFill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2F2F47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3073"/>
          <p:cNvGrpSpPr/>
          <p:nvPr/>
        </p:nvGrpSpPr>
        <p:grpSpPr>
          <a:xfrm>
            <a:off x="-496887" y="1308100"/>
            <a:ext cx="10429875" cy="5908675"/>
            <a:chOff x="-313" y="824"/>
            <a:chExt cx="6570" cy="3722"/>
          </a:xfrm>
        </p:grpSpPr>
        <p:sp>
          <p:nvSpPr>
            <p:cNvPr id="3075" name="矩形 3074"/>
            <p:cNvSpPr/>
            <p:nvPr/>
          </p:nvSpPr>
          <p:spPr>
            <a:xfrm rot="-780000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rgbClr val="5D5D8B"/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/>
            <a:lstStyle/>
            <a:p>
              <a:pPr lvl="0" algn="ctr"/>
              <a:endParaRPr>
                <a:solidFill>
                  <a:srgbClr val="FFFFFF"/>
                </a:solidFill>
                <a:effectLst>
                  <a:outerShdw blurRad="38100" dist="38100" dir="2700000">
                    <a:srgbClr val="C0C0C0"/>
                  </a:outerShdw>
                </a:effectLst>
              </a:endParaRPr>
            </a:p>
          </p:txBody>
        </p:sp>
        <p:sp>
          <p:nvSpPr>
            <p:cNvPr id="3076" name="矩形 3075"/>
            <p:cNvSpPr/>
            <p:nvPr/>
          </p:nvSpPr>
          <p:spPr>
            <a:xfrm rot="-780000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rgbClr val="5D5D8B"/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/>
            <a:lstStyle/>
            <a:p>
              <a:pPr lvl="0" algn="ctr"/>
              <a:endParaRPr>
                <a:solidFill>
                  <a:srgbClr val="FFFFFF"/>
                </a:solidFill>
                <a:effectLst>
                  <a:outerShdw blurRad="38100" dist="38100" dir="2700000">
                    <a:srgbClr val="C0C0C0"/>
                  </a:outerShdw>
                </a:effectLst>
              </a:endParaRPr>
            </a:p>
          </p:txBody>
        </p:sp>
        <p:sp>
          <p:nvSpPr>
            <p:cNvPr id="3077" name="矩形 3076"/>
            <p:cNvSpPr/>
            <p:nvPr/>
          </p:nvSpPr>
          <p:spPr>
            <a:xfrm rot="-840000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rgbClr val="5D5D8B"/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/>
            <a:lstStyle/>
            <a:p>
              <a:pPr lvl="0" algn="ctr"/>
              <a:endParaRPr>
                <a:solidFill>
                  <a:srgbClr val="FFFFFF"/>
                </a:solidFill>
                <a:effectLst>
                  <a:outerShdw blurRad="38100" dist="38100" dir="2700000">
                    <a:srgbClr val="C0C0C0"/>
                  </a:outerShdw>
                </a:effectLst>
              </a:endParaRPr>
            </a:p>
          </p:txBody>
        </p:sp>
        <p:sp>
          <p:nvSpPr>
            <p:cNvPr id="3078" name="矩形 3077"/>
            <p:cNvSpPr/>
            <p:nvPr/>
          </p:nvSpPr>
          <p:spPr>
            <a:xfrm rot="-900000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rgbClr val="5D5D8B"/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/>
            <a:lstStyle/>
            <a:p>
              <a:pPr lvl="0" algn="ctr"/>
              <a:endParaRPr>
                <a:solidFill>
                  <a:srgbClr val="FFFFFF"/>
                </a:solidFill>
                <a:effectLst>
                  <a:outerShdw blurRad="38100" dist="38100" dir="2700000">
                    <a:srgbClr val="C0C0C0"/>
                  </a:outerShdw>
                </a:effectLst>
              </a:endParaRPr>
            </a:p>
          </p:txBody>
        </p:sp>
        <p:sp>
          <p:nvSpPr>
            <p:cNvPr id="3079" name="矩形 3078"/>
            <p:cNvSpPr/>
            <p:nvPr/>
          </p:nvSpPr>
          <p:spPr>
            <a:xfrm rot="-960000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rgbClr val="5D5D8B"/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/>
            <a:lstStyle/>
            <a:p>
              <a:pPr lvl="0" algn="ctr"/>
              <a:endParaRPr>
                <a:solidFill>
                  <a:srgbClr val="FFFFFF"/>
                </a:solidFill>
                <a:effectLst>
                  <a:outerShdw blurRad="38100" dist="38100" dir="2700000">
                    <a:srgbClr val="C0C0C0"/>
                  </a:outerShdw>
                </a:effectLst>
              </a:endParaRPr>
            </a:p>
          </p:txBody>
        </p:sp>
        <p:sp>
          <p:nvSpPr>
            <p:cNvPr id="3080" name="矩形 3079"/>
            <p:cNvSpPr/>
            <p:nvPr/>
          </p:nvSpPr>
          <p:spPr>
            <a:xfrm rot="-1020000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rgbClr val="5D5D8B"/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/>
            <a:lstStyle/>
            <a:p>
              <a:pPr lvl="0" algn="ctr"/>
              <a:endParaRPr>
                <a:solidFill>
                  <a:srgbClr val="FFFFFF"/>
                </a:solidFill>
                <a:effectLst>
                  <a:outerShdw blurRad="38100" dist="38100" dir="2700000">
                    <a:srgbClr val="C0C0C0"/>
                  </a:outerShdw>
                </a:effectLst>
              </a:endParaRPr>
            </a:p>
          </p:txBody>
        </p:sp>
        <p:sp>
          <p:nvSpPr>
            <p:cNvPr id="3081" name="矩形 3080"/>
            <p:cNvSpPr/>
            <p:nvPr/>
          </p:nvSpPr>
          <p:spPr>
            <a:xfrm rot="-1080000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rgbClr val="5D5D8B"/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/>
            <a:lstStyle/>
            <a:p>
              <a:pPr lvl="0" algn="ctr"/>
              <a:endParaRPr>
                <a:solidFill>
                  <a:srgbClr val="FFFFFF"/>
                </a:solidFill>
                <a:effectLst>
                  <a:outerShdw blurRad="38100" dist="38100" dir="2700000">
                    <a:srgbClr val="C0C0C0"/>
                  </a:outerShdw>
                </a:effectLst>
              </a:endParaRPr>
            </a:p>
          </p:txBody>
        </p:sp>
        <p:sp>
          <p:nvSpPr>
            <p:cNvPr id="3082" name="矩形 3081"/>
            <p:cNvSpPr/>
            <p:nvPr/>
          </p:nvSpPr>
          <p:spPr>
            <a:xfrm rot="-1200000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65682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/>
            <a:lstStyle/>
            <a:p>
              <a:pPr lvl="0" algn="ctr"/>
              <a:endParaRPr>
                <a:solidFill>
                  <a:srgbClr val="FFFFFF"/>
                </a:solidFill>
                <a:effectLst>
                  <a:outerShdw blurRad="38100" dist="38100" dir="2700000">
                    <a:srgbClr val="C0C0C0"/>
                  </a:outerShdw>
                </a:effectLst>
              </a:endParaRPr>
            </a:p>
          </p:txBody>
        </p:sp>
        <p:sp>
          <p:nvSpPr>
            <p:cNvPr id="3083" name="矩形 3082"/>
            <p:cNvSpPr/>
            <p:nvPr/>
          </p:nvSpPr>
          <p:spPr>
            <a:xfrm rot="-1380000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4D4D74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/>
            <a:lstStyle/>
            <a:p>
              <a:pPr lvl="0" algn="ctr"/>
              <a:endParaRPr>
                <a:solidFill>
                  <a:srgbClr val="FFFFFF"/>
                </a:solidFill>
                <a:effectLst>
                  <a:outerShdw blurRad="38100" dist="38100" dir="2700000">
                    <a:srgbClr val="C0C0C0"/>
                  </a:outerShdw>
                </a:effectLst>
              </a:endParaRPr>
            </a:p>
          </p:txBody>
        </p:sp>
        <p:sp>
          <p:nvSpPr>
            <p:cNvPr id="3084" name="矩形 3083"/>
            <p:cNvSpPr/>
            <p:nvPr/>
          </p:nvSpPr>
          <p:spPr>
            <a:xfrm rot="-1440000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47476B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/>
            <a:lstStyle/>
            <a:p>
              <a:pPr lvl="0" algn="ctr"/>
              <a:endParaRPr>
                <a:solidFill>
                  <a:srgbClr val="FFFFFF"/>
                </a:solidFill>
                <a:effectLst>
                  <a:outerShdw blurRad="38100" dist="38100" dir="2700000">
                    <a:srgbClr val="C0C0C0"/>
                  </a:outerShdw>
                </a:effectLst>
              </a:endParaRPr>
            </a:p>
          </p:txBody>
        </p:sp>
        <p:sp>
          <p:nvSpPr>
            <p:cNvPr id="3085" name="矩形 3084"/>
            <p:cNvSpPr/>
            <p:nvPr/>
          </p:nvSpPr>
          <p:spPr>
            <a:xfrm rot="-1620000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3E3E5E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/>
            <a:lstStyle/>
            <a:p>
              <a:pPr lvl="0" algn="ctr"/>
              <a:endParaRPr>
                <a:solidFill>
                  <a:srgbClr val="FFFFFF"/>
                </a:solidFill>
                <a:effectLst>
                  <a:outerShdw blurRad="38100" dist="38100" dir="2700000">
                    <a:srgbClr val="C0C0C0"/>
                  </a:outerShdw>
                </a:effectLst>
              </a:endParaRPr>
            </a:p>
          </p:txBody>
        </p:sp>
        <p:sp>
          <p:nvSpPr>
            <p:cNvPr id="3086" name="矩形 3085"/>
            <p:cNvSpPr/>
            <p:nvPr/>
          </p:nvSpPr>
          <p:spPr>
            <a:xfrm rot="-1860000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2F2F47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/>
            <a:lstStyle/>
            <a:p>
              <a:pPr lvl="0" algn="ctr"/>
              <a:endParaRPr>
                <a:solidFill>
                  <a:srgbClr val="FFFFFF"/>
                </a:solidFill>
                <a:effectLst>
                  <a:outerShdw blurRad="38100" dist="38100" dir="2700000">
                    <a:srgbClr val="C0C0C0"/>
                  </a:outerShdw>
                </a:effectLst>
              </a:endParaRPr>
            </a:p>
          </p:txBody>
        </p:sp>
        <p:sp>
          <p:nvSpPr>
            <p:cNvPr id="3087" name="矩形 3086"/>
            <p:cNvSpPr/>
            <p:nvPr/>
          </p:nvSpPr>
          <p:spPr>
            <a:xfrm rot="-2160000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1E1E2E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/>
            <a:lstStyle/>
            <a:p>
              <a:pPr lvl="0" algn="ctr"/>
              <a:endParaRPr>
                <a:solidFill>
                  <a:srgbClr val="FFFFFF"/>
                </a:solidFill>
                <a:effectLst>
                  <a:outerShdw blurRad="38100" dist="38100" dir="2700000">
                    <a:srgbClr val="C0C0C0"/>
                  </a:outerShdw>
                </a:effectLst>
              </a:endParaRPr>
            </a:p>
          </p:txBody>
        </p:sp>
        <p:sp>
          <p:nvSpPr>
            <p:cNvPr id="3088" name="矩形 3087"/>
            <p:cNvSpPr/>
            <p:nvPr/>
          </p:nvSpPr>
          <p:spPr>
            <a:xfrm rot="-2580000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020204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/>
            <a:lstStyle/>
            <a:p>
              <a:pPr lvl="0" algn="ctr"/>
              <a:endParaRPr>
                <a:solidFill>
                  <a:srgbClr val="FFFFFF"/>
                </a:solidFill>
                <a:effectLst>
                  <a:outerShdw blurRad="38100" dist="38100" dir="2700000">
                    <a:srgbClr val="C0C0C0"/>
                  </a:outerShdw>
                </a:effectLst>
              </a:endParaRPr>
            </a:p>
          </p:txBody>
        </p:sp>
        <p:sp>
          <p:nvSpPr>
            <p:cNvPr id="3089" name="矩形 3088"/>
            <p:cNvSpPr/>
            <p:nvPr/>
          </p:nvSpPr>
          <p:spPr>
            <a:xfrm rot="-2940000" flipV="1">
              <a:off x="4051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0000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 vert="eaVert"/>
            <a:lstStyle/>
            <a:p>
              <a:pPr lvl="0" algn="ctr"/>
              <a:endParaRPr>
                <a:solidFill>
                  <a:srgbClr val="FFFFFF"/>
                </a:solidFill>
                <a:effectLst>
                  <a:outerShdw blurRad="38100" dist="38100" dir="2700000">
                    <a:srgbClr val="C0C0C0"/>
                  </a:outerShdw>
                </a:effectLst>
              </a:endParaRPr>
            </a:p>
          </p:txBody>
        </p:sp>
        <p:sp>
          <p:nvSpPr>
            <p:cNvPr id="3090" name="矩形 3089"/>
            <p:cNvSpPr/>
            <p:nvPr/>
          </p:nvSpPr>
          <p:spPr>
            <a:xfrm rot="18360000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0000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 vert="eaVert"/>
            <a:lstStyle/>
            <a:p>
              <a:pPr lvl="0" algn="ctr"/>
              <a:endParaRPr>
                <a:solidFill>
                  <a:srgbClr val="FFFFFF"/>
                </a:solidFill>
                <a:effectLst>
                  <a:outerShdw blurRad="38100" dist="38100" dir="2700000">
                    <a:srgbClr val="C0C0C0"/>
                  </a:outerShdw>
                </a:effectLst>
              </a:endParaRPr>
            </a:p>
          </p:txBody>
        </p:sp>
        <p:sp>
          <p:nvSpPr>
            <p:cNvPr id="3091" name="矩形 3090"/>
            <p:cNvSpPr/>
            <p:nvPr/>
          </p:nvSpPr>
          <p:spPr>
            <a:xfrm rot="1020000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373754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pPr lvl="0" algn="ctr"/>
              <a:endParaRPr>
                <a:solidFill>
                  <a:srgbClr val="FFFFFF"/>
                </a:solidFill>
                <a:effectLst>
                  <a:outerShdw blurRad="38100" dist="38100" dir="2700000">
                    <a:srgbClr val="C0C0C0"/>
                  </a:outerShdw>
                </a:effectLst>
              </a:endParaRPr>
            </a:p>
          </p:txBody>
        </p:sp>
        <p:sp>
          <p:nvSpPr>
            <p:cNvPr id="3092" name="矩形 3091"/>
            <p:cNvSpPr/>
            <p:nvPr/>
          </p:nvSpPr>
          <p:spPr>
            <a:xfrm rot="1560000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414162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pPr lvl="0" algn="ctr"/>
              <a:endParaRPr>
                <a:solidFill>
                  <a:srgbClr val="FFFFFF"/>
                </a:solidFill>
                <a:effectLst>
                  <a:outerShdw blurRad="38100" dist="38100" dir="2700000">
                    <a:srgbClr val="C0C0C0"/>
                  </a:outerShdw>
                </a:effectLst>
              </a:endParaRPr>
            </a:p>
          </p:txBody>
        </p:sp>
        <p:sp>
          <p:nvSpPr>
            <p:cNvPr id="3093" name="矩形 3092"/>
            <p:cNvSpPr/>
            <p:nvPr/>
          </p:nvSpPr>
          <p:spPr>
            <a:xfrm rot="1680000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414162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pPr lvl="0" algn="ctr"/>
              <a:endParaRPr>
                <a:solidFill>
                  <a:srgbClr val="FFFFFF"/>
                </a:solidFill>
                <a:effectLst>
                  <a:outerShdw blurRad="38100" dist="38100" dir="2700000">
                    <a:srgbClr val="C0C0C0"/>
                  </a:outerShdw>
                </a:effectLst>
              </a:endParaRPr>
            </a:p>
          </p:txBody>
        </p:sp>
        <p:sp>
          <p:nvSpPr>
            <p:cNvPr id="3094" name="矩形 3093"/>
            <p:cNvSpPr/>
            <p:nvPr/>
          </p:nvSpPr>
          <p:spPr>
            <a:xfrm rot="1920000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47476B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pPr lvl="0" algn="ctr"/>
              <a:endParaRPr>
                <a:solidFill>
                  <a:srgbClr val="FFFFFF"/>
                </a:solidFill>
                <a:effectLst>
                  <a:outerShdw blurRad="38100" dist="38100" dir="2700000">
                    <a:srgbClr val="C0C0C0"/>
                  </a:outerShdw>
                </a:effectLst>
              </a:endParaRPr>
            </a:p>
          </p:txBody>
        </p:sp>
        <p:sp>
          <p:nvSpPr>
            <p:cNvPr id="3095" name="矩形 3094"/>
            <p:cNvSpPr/>
            <p:nvPr/>
          </p:nvSpPr>
          <p:spPr>
            <a:xfrm rot="1380000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31314B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pPr lvl="0" algn="ctr"/>
              <a:endParaRPr>
                <a:solidFill>
                  <a:srgbClr val="FFFFFF"/>
                </a:solidFill>
                <a:effectLst>
                  <a:outerShdw blurRad="38100" dist="38100" dir="2700000">
                    <a:srgbClr val="C0C0C0"/>
                  </a:outerShdw>
                </a:effectLst>
              </a:endParaRPr>
            </a:p>
          </p:txBody>
        </p:sp>
        <p:sp>
          <p:nvSpPr>
            <p:cNvPr id="3096" name="矩形 3095"/>
            <p:cNvSpPr/>
            <p:nvPr/>
          </p:nvSpPr>
          <p:spPr>
            <a:xfrm rot="960000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3B3B59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lstStyle/>
            <a:p>
              <a:pPr lvl="0" algn="ctr"/>
              <a:endParaRPr>
                <a:solidFill>
                  <a:srgbClr val="FFFFFF"/>
                </a:solidFill>
                <a:effectLst>
                  <a:outerShdw blurRad="38100" dist="38100" dir="2700000">
                    <a:srgbClr val="C0C0C0"/>
                  </a:outerShdw>
                </a:effectLst>
              </a:endParaRPr>
            </a:p>
          </p:txBody>
        </p:sp>
        <p:sp>
          <p:nvSpPr>
            <p:cNvPr id="3097" name="矩形 3096"/>
            <p:cNvSpPr/>
            <p:nvPr/>
          </p:nvSpPr>
          <p:spPr>
            <a:xfrm rot="-20640000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3E3E5E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/>
            <a:lstStyle/>
            <a:p>
              <a:pPr lvl="0" algn="ctr"/>
              <a:endParaRPr>
                <a:solidFill>
                  <a:srgbClr val="FFFFFF"/>
                </a:solidFill>
                <a:effectLst>
                  <a:outerShdw blurRad="38100" dist="38100" dir="2700000">
                    <a:srgbClr val="C0C0C0"/>
                  </a:outerShdw>
                </a:effectLst>
              </a:endParaRPr>
            </a:p>
          </p:txBody>
        </p:sp>
        <p:sp>
          <p:nvSpPr>
            <p:cNvPr id="3098" name="矩形 3097"/>
            <p:cNvSpPr/>
            <p:nvPr/>
          </p:nvSpPr>
          <p:spPr>
            <a:xfrm rot="840000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3E3E5E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pPr lvl="0" algn="ctr"/>
              <a:endParaRPr>
                <a:solidFill>
                  <a:srgbClr val="FFFFFF"/>
                </a:solidFill>
                <a:effectLst>
                  <a:outerShdw blurRad="38100" dist="38100" dir="2700000">
                    <a:srgbClr val="C0C0C0"/>
                  </a:outerShdw>
                </a:effectLst>
              </a:endParaRPr>
            </a:p>
          </p:txBody>
        </p:sp>
        <p:sp>
          <p:nvSpPr>
            <p:cNvPr id="3099" name="矩形 3098"/>
            <p:cNvSpPr/>
            <p:nvPr/>
          </p:nvSpPr>
          <p:spPr>
            <a:xfrm rot="720000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3E3E5E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pPr lvl="0" algn="ctr"/>
              <a:endParaRPr>
                <a:solidFill>
                  <a:srgbClr val="FFFFFF"/>
                </a:solidFill>
                <a:effectLst>
                  <a:outerShdw blurRad="38100" dist="38100" dir="2700000">
                    <a:srgbClr val="C0C0C0"/>
                  </a:outerShdw>
                </a:effectLst>
              </a:endParaRPr>
            </a:p>
          </p:txBody>
        </p:sp>
        <p:sp>
          <p:nvSpPr>
            <p:cNvPr id="3100" name="矩形 3099"/>
            <p:cNvSpPr/>
            <p:nvPr/>
          </p:nvSpPr>
          <p:spPr>
            <a:xfrm rot="720000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3E3E5E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pPr lvl="0" algn="ctr"/>
              <a:endParaRPr>
                <a:solidFill>
                  <a:srgbClr val="FFFFFF"/>
                </a:solidFill>
                <a:effectLst>
                  <a:outerShdw blurRad="38100" dist="38100" dir="2700000">
                    <a:srgbClr val="C0C0C0"/>
                  </a:outerShdw>
                </a:effectLst>
              </a:endParaRPr>
            </a:p>
          </p:txBody>
        </p:sp>
        <p:sp>
          <p:nvSpPr>
            <p:cNvPr id="3101" name="矩形 3100"/>
            <p:cNvSpPr/>
            <p:nvPr/>
          </p:nvSpPr>
          <p:spPr>
            <a:xfrm rot="660000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444467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pPr lvl="0" algn="ctr"/>
              <a:endParaRPr>
                <a:solidFill>
                  <a:srgbClr val="FFFFFF"/>
                </a:solidFill>
                <a:effectLst>
                  <a:outerShdw blurRad="38100" dist="38100" dir="2700000">
                    <a:srgbClr val="C0C0C0"/>
                  </a:outerShdw>
                </a:effectLst>
              </a:endParaRPr>
            </a:p>
          </p:txBody>
        </p:sp>
        <p:sp>
          <p:nvSpPr>
            <p:cNvPr id="3102" name="矩形 3101"/>
            <p:cNvSpPr/>
            <p:nvPr/>
          </p:nvSpPr>
          <p:spPr>
            <a:xfrm rot="-2094000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444467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/>
            <a:lstStyle/>
            <a:p>
              <a:pPr lvl="0" algn="ctr"/>
              <a:endParaRPr>
                <a:solidFill>
                  <a:srgbClr val="FFFFFF"/>
                </a:solidFill>
                <a:effectLst>
                  <a:outerShdw blurRad="38100" dist="38100" dir="2700000">
                    <a:srgbClr val="C0C0C0"/>
                  </a:outerShdw>
                </a:effectLst>
              </a:endParaRPr>
            </a:p>
          </p:txBody>
        </p:sp>
        <p:sp>
          <p:nvSpPr>
            <p:cNvPr id="3103" name="矩形 3102"/>
            <p:cNvSpPr/>
            <p:nvPr/>
          </p:nvSpPr>
          <p:spPr>
            <a:xfrm rot="-20940000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444467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/>
            <a:lstStyle/>
            <a:p>
              <a:pPr lvl="0" algn="ctr"/>
              <a:endParaRPr>
                <a:solidFill>
                  <a:srgbClr val="FFFFFF"/>
                </a:solidFill>
                <a:effectLst>
                  <a:outerShdw blurRad="38100" dist="38100" dir="2700000">
                    <a:srgbClr val="C0C0C0"/>
                  </a:outerShdw>
                </a:effectLst>
              </a:endParaRPr>
            </a:p>
          </p:txBody>
        </p:sp>
        <p:sp>
          <p:nvSpPr>
            <p:cNvPr id="3104" name="矩形 3103"/>
            <p:cNvSpPr/>
            <p:nvPr/>
          </p:nvSpPr>
          <p:spPr>
            <a:xfrm rot="-20760000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3E3E5E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/>
            <a:lstStyle/>
            <a:p>
              <a:pPr lvl="0" algn="ctr"/>
              <a:endParaRPr>
                <a:solidFill>
                  <a:srgbClr val="FFFFFF"/>
                </a:solidFill>
                <a:effectLst>
                  <a:outerShdw blurRad="38100" dist="38100" dir="2700000">
                    <a:srgbClr val="C0C0C0"/>
                  </a:outerShdw>
                </a:effectLst>
              </a:endParaRPr>
            </a:p>
          </p:txBody>
        </p:sp>
        <p:sp>
          <p:nvSpPr>
            <p:cNvPr id="3105" name="矩形 3104"/>
            <p:cNvSpPr/>
            <p:nvPr/>
          </p:nvSpPr>
          <p:spPr>
            <a:xfrm rot="-20280000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373754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/>
            <a:lstStyle/>
            <a:p>
              <a:pPr lvl="0" algn="ctr"/>
              <a:endParaRPr>
                <a:solidFill>
                  <a:srgbClr val="FFFFFF"/>
                </a:solidFill>
                <a:effectLst>
                  <a:outerShdw blurRad="38100" dist="38100" dir="2700000">
                    <a:srgbClr val="C0C0C0"/>
                  </a:outerShdw>
                </a:effectLst>
              </a:endParaRPr>
            </a:p>
          </p:txBody>
        </p:sp>
        <p:sp>
          <p:nvSpPr>
            <p:cNvPr id="3106" name="矩形 3105"/>
            <p:cNvSpPr/>
            <p:nvPr/>
          </p:nvSpPr>
          <p:spPr>
            <a:xfrm rot="-20400000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34344F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/>
            <a:lstStyle/>
            <a:p>
              <a:pPr lvl="0" algn="ctr"/>
              <a:endParaRPr>
                <a:solidFill>
                  <a:srgbClr val="FFFFFF"/>
                </a:solidFill>
                <a:effectLst>
                  <a:outerShdw blurRad="38100" dist="38100" dir="2700000">
                    <a:srgbClr val="C0C0C0"/>
                  </a:outerShdw>
                </a:effectLst>
              </a:endParaRPr>
            </a:p>
          </p:txBody>
        </p:sp>
        <p:sp>
          <p:nvSpPr>
            <p:cNvPr id="3107" name="椭圆 3106"/>
            <p:cNvSpPr/>
            <p:nvPr/>
          </p:nvSpPr>
          <p:spPr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444467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8" name="椭圆 3107"/>
            <p:cNvSpPr/>
            <p:nvPr/>
          </p:nvSpPr>
          <p:spPr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47476B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9" name="椭圆 3108"/>
            <p:cNvSpPr/>
            <p:nvPr/>
          </p:nvSpPr>
          <p:spPr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444467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0" name="椭圆 3109"/>
            <p:cNvSpPr/>
            <p:nvPr/>
          </p:nvSpPr>
          <p:spPr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444467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1" name="椭圆 3110"/>
            <p:cNvSpPr/>
            <p:nvPr/>
          </p:nvSpPr>
          <p:spPr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444467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2" name="椭圆 3111"/>
            <p:cNvSpPr/>
            <p:nvPr/>
          </p:nvSpPr>
          <p:spPr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444467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3" name="椭圆 3112"/>
            <p:cNvSpPr/>
            <p:nvPr/>
          </p:nvSpPr>
          <p:spPr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47476B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4" name="椭圆 3113"/>
            <p:cNvSpPr/>
            <p:nvPr/>
          </p:nvSpPr>
          <p:spPr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4D4D74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5" name="椭圆 3114"/>
            <p:cNvSpPr/>
            <p:nvPr/>
          </p:nvSpPr>
          <p:spPr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47476B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6" name="椭圆 3115"/>
            <p:cNvSpPr/>
            <p:nvPr/>
          </p:nvSpPr>
          <p:spPr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444467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7" name="椭圆 3116"/>
            <p:cNvSpPr/>
            <p:nvPr/>
          </p:nvSpPr>
          <p:spPr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47476B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8" name="椭圆 3117"/>
            <p:cNvSpPr/>
            <p:nvPr/>
          </p:nvSpPr>
          <p:spPr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47476B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9" name="椭圆 3118"/>
            <p:cNvSpPr/>
            <p:nvPr/>
          </p:nvSpPr>
          <p:spPr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444467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0" name="椭圆 3119"/>
            <p:cNvSpPr/>
            <p:nvPr/>
          </p:nvSpPr>
          <p:spPr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47476B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1" name="椭圆 3120"/>
            <p:cNvSpPr/>
            <p:nvPr/>
          </p:nvSpPr>
          <p:spPr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47476B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2" name="椭圆 3121"/>
            <p:cNvSpPr/>
            <p:nvPr/>
          </p:nvSpPr>
          <p:spPr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47476B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3" name="椭圆 3122"/>
            <p:cNvSpPr/>
            <p:nvPr/>
          </p:nvSpPr>
          <p:spPr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47476B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4" name="椭圆 3123"/>
            <p:cNvSpPr/>
            <p:nvPr/>
          </p:nvSpPr>
          <p:spPr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3E3E5E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5" name="椭圆 3124"/>
            <p:cNvSpPr/>
            <p:nvPr/>
          </p:nvSpPr>
          <p:spPr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3E3E5E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6" name="椭圆 3125"/>
            <p:cNvSpPr/>
            <p:nvPr/>
          </p:nvSpPr>
          <p:spPr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47476B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7" name="椭圆 3126"/>
            <p:cNvSpPr/>
            <p:nvPr/>
          </p:nvSpPr>
          <p:spPr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4D4D74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8" name="椭圆 3127"/>
            <p:cNvSpPr/>
            <p:nvPr/>
          </p:nvSpPr>
          <p:spPr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4D4D74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9" name="椭圆 3128"/>
            <p:cNvSpPr/>
            <p:nvPr/>
          </p:nvSpPr>
          <p:spPr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4D4D74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0" name="椭圆 3129"/>
            <p:cNvSpPr/>
            <p:nvPr/>
          </p:nvSpPr>
          <p:spPr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05079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1" name="椭圆 3130"/>
            <p:cNvSpPr/>
            <p:nvPr/>
          </p:nvSpPr>
          <p:spPr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05079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2" name="椭圆 3131"/>
            <p:cNvSpPr/>
            <p:nvPr/>
          </p:nvSpPr>
          <p:spPr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05079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3" name="椭圆 3132"/>
            <p:cNvSpPr/>
            <p:nvPr/>
          </p:nvSpPr>
          <p:spPr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05079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4" name="椭圆 3133"/>
            <p:cNvSpPr/>
            <p:nvPr/>
          </p:nvSpPr>
          <p:spPr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05079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5" name="椭圆 3134"/>
            <p:cNvSpPr/>
            <p:nvPr/>
          </p:nvSpPr>
          <p:spPr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05079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6" name="椭圆 3135"/>
            <p:cNvSpPr/>
            <p:nvPr/>
          </p:nvSpPr>
          <p:spPr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4547E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7" name="椭圆 3136"/>
            <p:cNvSpPr/>
            <p:nvPr/>
          </p:nvSpPr>
          <p:spPr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4547E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8" name="椭圆 3137"/>
            <p:cNvSpPr/>
            <p:nvPr/>
          </p:nvSpPr>
          <p:spPr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4547E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9" name="椭圆 3138"/>
            <p:cNvSpPr/>
            <p:nvPr/>
          </p:nvSpPr>
          <p:spPr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65682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0" name="椭圆 3139"/>
            <p:cNvSpPr/>
            <p:nvPr/>
          </p:nvSpPr>
          <p:spPr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65682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1" name="椭圆 3140"/>
            <p:cNvSpPr/>
            <p:nvPr/>
          </p:nvSpPr>
          <p:spPr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05079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2" name="椭圆 3141"/>
            <p:cNvSpPr/>
            <p:nvPr/>
          </p:nvSpPr>
          <p:spPr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05079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3" name="椭圆 3142"/>
            <p:cNvSpPr/>
            <p:nvPr/>
          </p:nvSpPr>
          <p:spPr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4D4D74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4" name="椭圆 3143"/>
            <p:cNvSpPr/>
            <p:nvPr/>
          </p:nvSpPr>
          <p:spPr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47476B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5" name="椭圆 3144"/>
            <p:cNvSpPr/>
            <p:nvPr/>
          </p:nvSpPr>
          <p:spPr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4547E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6" name="椭圆 3145"/>
            <p:cNvSpPr/>
            <p:nvPr/>
          </p:nvSpPr>
          <p:spPr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4547E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7" name="椭圆 3146"/>
            <p:cNvSpPr/>
            <p:nvPr/>
          </p:nvSpPr>
          <p:spPr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4547E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8" name="椭圆 3147"/>
            <p:cNvSpPr/>
            <p:nvPr/>
          </p:nvSpPr>
          <p:spPr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4547E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9" name="椭圆 3148"/>
            <p:cNvSpPr/>
            <p:nvPr/>
          </p:nvSpPr>
          <p:spPr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65682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50" name="椭圆 3149"/>
            <p:cNvSpPr/>
            <p:nvPr/>
          </p:nvSpPr>
          <p:spPr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4547E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51" name="椭圆 3150"/>
            <p:cNvSpPr/>
            <p:nvPr/>
          </p:nvSpPr>
          <p:spPr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4547E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52" name="椭圆 3151"/>
            <p:cNvSpPr/>
            <p:nvPr/>
          </p:nvSpPr>
          <p:spPr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4547E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53" name="椭圆 3152"/>
            <p:cNvSpPr/>
            <p:nvPr/>
          </p:nvSpPr>
          <p:spPr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4547E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54" name="椭圆 3153"/>
            <p:cNvSpPr/>
            <p:nvPr/>
          </p:nvSpPr>
          <p:spPr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A5A87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55" name="椭圆 3154"/>
            <p:cNvSpPr/>
            <p:nvPr/>
          </p:nvSpPr>
          <p:spPr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A5A87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56" name="椭圆 3155"/>
            <p:cNvSpPr/>
            <p:nvPr/>
          </p:nvSpPr>
          <p:spPr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D5D8B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57" name="椭圆 3156"/>
            <p:cNvSpPr/>
            <p:nvPr/>
          </p:nvSpPr>
          <p:spPr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A5A87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58" name="椭圆 3157"/>
            <p:cNvSpPr/>
            <p:nvPr/>
          </p:nvSpPr>
          <p:spPr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4D4D74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59" name="椭圆 3158"/>
            <p:cNvSpPr/>
            <p:nvPr/>
          </p:nvSpPr>
          <p:spPr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4D4D74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60" name="椭圆 3159"/>
            <p:cNvSpPr/>
            <p:nvPr/>
          </p:nvSpPr>
          <p:spPr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4547E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61" name="椭圆 3160"/>
            <p:cNvSpPr/>
            <p:nvPr/>
          </p:nvSpPr>
          <p:spPr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4547E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62" name="椭圆 3161"/>
            <p:cNvSpPr/>
            <p:nvPr/>
          </p:nvSpPr>
          <p:spPr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4547E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63" name="椭圆 3162"/>
            <p:cNvSpPr/>
            <p:nvPr/>
          </p:nvSpPr>
          <p:spPr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4547E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64" name="椭圆 3163"/>
            <p:cNvSpPr/>
            <p:nvPr/>
          </p:nvSpPr>
          <p:spPr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444467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65" name="椭圆 3164"/>
            <p:cNvSpPr/>
            <p:nvPr/>
          </p:nvSpPr>
          <p:spPr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444467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66" name="椭圆 3165"/>
            <p:cNvSpPr/>
            <p:nvPr/>
          </p:nvSpPr>
          <p:spPr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373754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67" name="椭圆 3166"/>
            <p:cNvSpPr/>
            <p:nvPr/>
          </p:nvSpPr>
          <p:spPr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373754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68" name="椭圆 3167"/>
            <p:cNvSpPr/>
            <p:nvPr/>
          </p:nvSpPr>
          <p:spPr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373754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69" name="椭圆 3168"/>
            <p:cNvSpPr/>
            <p:nvPr/>
          </p:nvSpPr>
          <p:spPr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373754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0" name="椭圆 3169"/>
            <p:cNvSpPr/>
            <p:nvPr/>
          </p:nvSpPr>
          <p:spPr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373754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1" name="椭圆 3170"/>
            <p:cNvSpPr/>
            <p:nvPr/>
          </p:nvSpPr>
          <p:spPr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373754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2" name="椭圆 3171"/>
            <p:cNvSpPr/>
            <p:nvPr/>
          </p:nvSpPr>
          <p:spPr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373754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3" name="椭圆 3172"/>
            <p:cNvSpPr/>
            <p:nvPr/>
          </p:nvSpPr>
          <p:spPr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373754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4" name="椭圆 3173"/>
            <p:cNvSpPr/>
            <p:nvPr/>
          </p:nvSpPr>
          <p:spPr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373754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5" name="椭圆 3174"/>
            <p:cNvSpPr/>
            <p:nvPr/>
          </p:nvSpPr>
          <p:spPr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373754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6" name="椭圆 3175"/>
            <p:cNvSpPr/>
            <p:nvPr/>
          </p:nvSpPr>
          <p:spPr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34344F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7" name="椭圆 3176"/>
            <p:cNvSpPr/>
            <p:nvPr/>
          </p:nvSpPr>
          <p:spPr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34344F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8" name="椭圆 3177"/>
            <p:cNvSpPr/>
            <p:nvPr/>
          </p:nvSpPr>
          <p:spPr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4B4B7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9" name="椭圆 3178"/>
            <p:cNvSpPr/>
            <p:nvPr/>
          </p:nvSpPr>
          <p:spPr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4B4B7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0" name="椭圆 3179"/>
            <p:cNvSpPr/>
            <p:nvPr/>
          </p:nvSpPr>
          <p:spPr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373754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1" name="椭圆 3180"/>
            <p:cNvSpPr/>
            <p:nvPr/>
          </p:nvSpPr>
          <p:spPr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373754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2" name="椭圆 3181"/>
            <p:cNvSpPr/>
            <p:nvPr/>
          </p:nvSpPr>
          <p:spPr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47476B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3" name="椭圆 3182"/>
            <p:cNvSpPr/>
            <p:nvPr/>
          </p:nvSpPr>
          <p:spPr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4D4D74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4" name="椭圆 3183"/>
            <p:cNvSpPr/>
            <p:nvPr/>
          </p:nvSpPr>
          <p:spPr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05079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5" name="椭圆 3184"/>
            <p:cNvSpPr/>
            <p:nvPr/>
          </p:nvSpPr>
          <p:spPr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05079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6" name="椭圆 3185"/>
            <p:cNvSpPr/>
            <p:nvPr/>
          </p:nvSpPr>
          <p:spPr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4547E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7" name="椭圆 3186"/>
            <p:cNvSpPr/>
            <p:nvPr/>
          </p:nvSpPr>
          <p:spPr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4547E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8" name="椭圆 3187"/>
            <p:cNvSpPr/>
            <p:nvPr/>
          </p:nvSpPr>
          <p:spPr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65682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9" name="椭圆 3188"/>
            <p:cNvSpPr/>
            <p:nvPr/>
          </p:nvSpPr>
          <p:spPr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65682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90" name="椭圆 3189"/>
            <p:cNvSpPr/>
            <p:nvPr/>
          </p:nvSpPr>
          <p:spPr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4547E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91" name="椭圆 3190"/>
            <p:cNvSpPr/>
            <p:nvPr/>
          </p:nvSpPr>
          <p:spPr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A5A87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92" name="椭圆 3191"/>
            <p:cNvSpPr/>
            <p:nvPr/>
          </p:nvSpPr>
          <p:spPr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D5D8B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93" name="椭圆 3192"/>
            <p:cNvSpPr/>
            <p:nvPr/>
          </p:nvSpPr>
          <p:spPr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D5D8B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94" name="椭圆 3193"/>
            <p:cNvSpPr/>
            <p:nvPr/>
          </p:nvSpPr>
          <p:spPr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D5D8B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95" name="椭圆 3194"/>
            <p:cNvSpPr/>
            <p:nvPr/>
          </p:nvSpPr>
          <p:spPr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444467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96" name="椭圆 3195"/>
            <p:cNvSpPr/>
            <p:nvPr/>
          </p:nvSpPr>
          <p:spPr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444467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97" name="椭圆 3196"/>
            <p:cNvSpPr/>
            <p:nvPr/>
          </p:nvSpPr>
          <p:spPr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444467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98" name="椭圆 3197"/>
            <p:cNvSpPr/>
            <p:nvPr/>
          </p:nvSpPr>
          <p:spPr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4D4D74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99" name="椭圆 3198"/>
            <p:cNvSpPr/>
            <p:nvPr/>
          </p:nvSpPr>
          <p:spPr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4547E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00" name="椭圆 3199"/>
            <p:cNvSpPr/>
            <p:nvPr/>
          </p:nvSpPr>
          <p:spPr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65682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01" name="椭圆 3200"/>
            <p:cNvSpPr/>
            <p:nvPr/>
          </p:nvSpPr>
          <p:spPr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65682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02" name="椭圆 3201"/>
            <p:cNvSpPr/>
            <p:nvPr/>
          </p:nvSpPr>
          <p:spPr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D5D8B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03" name="椭圆 3202"/>
            <p:cNvSpPr/>
            <p:nvPr/>
          </p:nvSpPr>
          <p:spPr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D5D8B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04" name="椭圆 3203"/>
            <p:cNvSpPr/>
            <p:nvPr/>
          </p:nvSpPr>
          <p:spPr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D5D8B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05" name="椭圆 3204"/>
            <p:cNvSpPr/>
            <p:nvPr/>
          </p:nvSpPr>
          <p:spPr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D5D8B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06" name="椭圆 3205"/>
            <p:cNvSpPr/>
            <p:nvPr/>
          </p:nvSpPr>
          <p:spPr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D5D8B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07" name="椭圆 3206"/>
            <p:cNvSpPr/>
            <p:nvPr/>
          </p:nvSpPr>
          <p:spPr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D5D8B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08" name="椭圆 3207"/>
            <p:cNvSpPr/>
            <p:nvPr/>
          </p:nvSpPr>
          <p:spPr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D5D8B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09" name="椭圆 3208"/>
            <p:cNvSpPr/>
            <p:nvPr/>
          </p:nvSpPr>
          <p:spPr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47476B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10" name="椭圆 3209"/>
            <p:cNvSpPr/>
            <p:nvPr/>
          </p:nvSpPr>
          <p:spPr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05079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11" name="椭圆 3210"/>
            <p:cNvSpPr/>
            <p:nvPr/>
          </p:nvSpPr>
          <p:spPr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05079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12" name="椭圆 3211"/>
            <p:cNvSpPr/>
            <p:nvPr/>
          </p:nvSpPr>
          <p:spPr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4547E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13" name="椭圆 3212"/>
            <p:cNvSpPr/>
            <p:nvPr/>
          </p:nvSpPr>
          <p:spPr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A5A87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14" name="椭圆 3213"/>
            <p:cNvSpPr/>
            <p:nvPr/>
          </p:nvSpPr>
          <p:spPr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05079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15" name="椭圆 3214"/>
            <p:cNvSpPr/>
            <p:nvPr/>
          </p:nvSpPr>
          <p:spPr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4547E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16" name="椭圆 3215"/>
            <p:cNvSpPr/>
            <p:nvPr/>
          </p:nvSpPr>
          <p:spPr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65682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17" name="椭圆 3216"/>
            <p:cNvSpPr/>
            <p:nvPr/>
          </p:nvSpPr>
          <p:spPr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A5A87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18" name="椭圆 3217"/>
            <p:cNvSpPr/>
            <p:nvPr/>
          </p:nvSpPr>
          <p:spPr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A5A87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19" name="椭圆 3218"/>
            <p:cNvSpPr/>
            <p:nvPr/>
          </p:nvSpPr>
          <p:spPr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65682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20" name="椭圆 3219"/>
            <p:cNvSpPr/>
            <p:nvPr/>
          </p:nvSpPr>
          <p:spPr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A5A87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21" name="椭圆 3220"/>
            <p:cNvSpPr/>
            <p:nvPr/>
          </p:nvSpPr>
          <p:spPr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D5D8B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22" name="椭圆 3221"/>
            <p:cNvSpPr/>
            <p:nvPr/>
          </p:nvSpPr>
          <p:spPr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A5A87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23" name="椭圆 3222"/>
            <p:cNvSpPr/>
            <p:nvPr/>
          </p:nvSpPr>
          <p:spPr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A5A87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24" name="椭圆 3223"/>
            <p:cNvSpPr/>
            <p:nvPr/>
          </p:nvSpPr>
          <p:spPr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D5D8B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25" name="椭圆 3224"/>
            <p:cNvSpPr/>
            <p:nvPr/>
          </p:nvSpPr>
          <p:spPr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D5D8B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26" name="椭圆 3225"/>
            <p:cNvSpPr/>
            <p:nvPr/>
          </p:nvSpPr>
          <p:spPr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D5D8B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27" name="椭圆 3226"/>
            <p:cNvSpPr/>
            <p:nvPr/>
          </p:nvSpPr>
          <p:spPr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D5D8B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28" name="椭圆 3227"/>
            <p:cNvSpPr/>
            <p:nvPr/>
          </p:nvSpPr>
          <p:spPr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D5D8B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29" name="椭圆 3228"/>
            <p:cNvSpPr/>
            <p:nvPr/>
          </p:nvSpPr>
          <p:spPr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D5D8B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30" name="椭圆 3229"/>
            <p:cNvSpPr/>
            <p:nvPr/>
          </p:nvSpPr>
          <p:spPr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D5D8B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31" name="椭圆 3230"/>
            <p:cNvSpPr/>
            <p:nvPr/>
          </p:nvSpPr>
          <p:spPr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D5D8B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32" name="椭圆 3231"/>
            <p:cNvSpPr/>
            <p:nvPr/>
          </p:nvSpPr>
          <p:spPr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D5D8B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33" name="椭圆 3232"/>
            <p:cNvSpPr/>
            <p:nvPr/>
          </p:nvSpPr>
          <p:spPr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D5D8B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34" name="椭圆 3233"/>
            <p:cNvSpPr/>
            <p:nvPr/>
          </p:nvSpPr>
          <p:spPr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D5D8B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35" name="椭圆 3234"/>
            <p:cNvSpPr/>
            <p:nvPr/>
          </p:nvSpPr>
          <p:spPr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D5D8B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36" name="椭圆 3235"/>
            <p:cNvSpPr/>
            <p:nvPr/>
          </p:nvSpPr>
          <p:spPr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D5D8B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37" name="椭圆 3236"/>
            <p:cNvSpPr/>
            <p:nvPr/>
          </p:nvSpPr>
          <p:spPr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D5D8B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38" name="椭圆 3237"/>
            <p:cNvSpPr/>
            <p:nvPr/>
          </p:nvSpPr>
          <p:spPr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D5D8B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39" name="椭圆 3238"/>
            <p:cNvSpPr/>
            <p:nvPr/>
          </p:nvSpPr>
          <p:spPr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D5D8B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40" name="椭圆 3239"/>
            <p:cNvSpPr/>
            <p:nvPr/>
          </p:nvSpPr>
          <p:spPr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65682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41" name="椭圆 3240"/>
            <p:cNvSpPr/>
            <p:nvPr/>
          </p:nvSpPr>
          <p:spPr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05079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42" name="椭圆 3241"/>
            <p:cNvSpPr/>
            <p:nvPr/>
          </p:nvSpPr>
          <p:spPr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4D4D74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43" name="椭圆 3242"/>
            <p:cNvSpPr/>
            <p:nvPr/>
          </p:nvSpPr>
          <p:spPr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4D4D74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44" name="椭圆 3243"/>
            <p:cNvSpPr/>
            <p:nvPr/>
          </p:nvSpPr>
          <p:spPr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D5D8B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45" name="椭圆 3244"/>
            <p:cNvSpPr/>
            <p:nvPr/>
          </p:nvSpPr>
          <p:spPr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D5D8B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46" name="椭圆 3245"/>
            <p:cNvSpPr/>
            <p:nvPr/>
          </p:nvSpPr>
          <p:spPr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D5D8B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47" name="椭圆 3246"/>
            <p:cNvSpPr/>
            <p:nvPr/>
          </p:nvSpPr>
          <p:spPr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D5D8B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48" name="椭圆 3247"/>
            <p:cNvSpPr/>
            <p:nvPr/>
          </p:nvSpPr>
          <p:spPr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D5D8B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49" name="椭圆 3248"/>
            <p:cNvSpPr/>
            <p:nvPr/>
          </p:nvSpPr>
          <p:spPr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D5D8B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50" name="椭圆 3249"/>
            <p:cNvSpPr/>
            <p:nvPr/>
          </p:nvSpPr>
          <p:spPr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D5D8B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51" name="椭圆 3250"/>
            <p:cNvSpPr/>
            <p:nvPr/>
          </p:nvSpPr>
          <p:spPr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D5D8B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52" name="椭圆 3251"/>
            <p:cNvSpPr/>
            <p:nvPr/>
          </p:nvSpPr>
          <p:spPr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D5D8B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53" name="椭圆 3252"/>
            <p:cNvSpPr/>
            <p:nvPr/>
          </p:nvSpPr>
          <p:spPr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34344F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54" name="椭圆 3253"/>
            <p:cNvSpPr/>
            <p:nvPr/>
          </p:nvSpPr>
          <p:spPr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34344F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55" name="椭圆 3254"/>
            <p:cNvSpPr/>
            <p:nvPr/>
          </p:nvSpPr>
          <p:spPr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34344F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56" name="椭圆 3255"/>
            <p:cNvSpPr/>
            <p:nvPr/>
          </p:nvSpPr>
          <p:spPr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34344F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57" name="椭圆 3256"/>
            <p:cNvSpPr/>
            <p:nvPr/>
          </p:nvSpPr>
          <p:spPr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34344F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58" name="椭圆 3257"/>
            <p:cNvSpPr/>
            <p:nvPr/>
          </p:nvSpPr>
          <p:spPr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34344F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59" name="椭圆 3258"/>
            <p:cNvSpPr/>
            <p:nvPr/>
          </p:nvSpPr>
          <p:spPr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34344F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60" name="椭圆 3259"/>
            <p:cNvSpPr/>
            <p:nvPr/>
          </p:nvSpPr>
          <p:spPr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34344F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61" name="椭圆 3260"/>
            <p:cNvSpPr/>
            <p:nvPr/>
          </p:nvSpPr>
          <p:spPr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31314B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62" name="椭圆 3261"/>
            <p:cNvSpPr/>
            <p:nvPr/>
          </p:nvSpPr>
          <p:spPr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34344F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63" name="椭圆 3262"/>
            <p:cNvSpPr/>
            <p:nvPr/>
          </p:nvSpPr>
          <p:spPr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34344F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64" name="椭圆 3263"/>
            <p:cNvSpPr/>
            <p:nvPr/>
          </p:nvSpPr>
          <p:spPr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34344F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65" name="椭圆 3264"/>
            <p:cNvSpPr/>
            <p:nvPr/>
          </p:nvSpPr>
          <p:spPr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4B4B7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66" name="椭圆 3265"/>
            <p:cNvSpPr/>
            <p:nvPr/>
          </p:nvSpPr>
          <p:spPr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4B4B7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67" name="椭圆 3266"/>
            <p:cNvSpPr/>
            <p:nvPr/>
          </p:nvSpPr>
          <p:spPr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4B4B7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68" name="椭圆 3267"/>
            <p:cNvSpPr/>
            <p:nvPr/>
          </p:nvSpPr>
          <p:spPr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rgbClr val="2C2C44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69" name="椭圆 3268"/>
            <p:cNvSpPr/>
            <p:nvPr/>
          </p:nvSpPr>
          <p:spPr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rgbClr val="2C2C44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0" name="椭圆 3269"/>
            <p:cNvSpPr/>
            <p:nvPr/>
          </p:nvSpPr>
          <p:spPr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rgbClr val="1F1F3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1" name="椭圆 3270"/>
            <p:cNvSpPr/>
            <p:nvPr/>
          </p:nvSpPr>
          <p:spPr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rgbClr val="1F1F3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2" name="椭圆 3271"/>
            <p:cNvSpPr/>
            <p:nvPr/>
          </p:nvSpPr>
          <p:spPr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rgbClr val="2C2C44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3" name="椭圆 3272"/>
            <p:cNvSpPr/>
            <p:nvPr/>
          </p:nvSpPr>
          <p:spPr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rgbClr val="2C2C44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4" name="椭圆 3273"/>
            <p:cNvSpPr/>
            <p:nvPr/>
          </p:nvSpPr>
          <p:spPr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rgbClr val="1F1F3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5" name="椭圆 3274"/>
            <p:cNvSpPr/>
            <p:nvPr/>
          </p:nvSpPr>
          <p:spPr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rgbClr val="2C2C44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6" name="椭圆 3275"/>
            <p:cNvSpPr/>
            <p:nvPr/>
          </p:nvSpPr>
          <p:spPr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rgbClr val="2C2C44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7" name="椭圆 3276"/>
            <p:cNvSpPr/>
            <p:nvPr/>
          </p:nvSpPr>
          <p:spPr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rgbClr val="1F1F3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" name="椭圆 3277"/>
            <p:cNvSpPr/>
            <p:nvPr/>
          </p:nvSpPr>
          <p:spPr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rgbClr val="2C2C44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9" name="椭圆 3278"/>
            <p:cNvSpPr/>
            <p:nvPr/>
          </p:nvSpPr>
          <p:spPr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rgbClr val="2C2C44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0" name="椭圆 3279"/>
            <p:cNvSpPr/>
            <p:nvPr/>
          </p:nvSpPr>
          <p:spPr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rgbClr val="2C2C44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1" name="椭圆 3280"/>
            <p:cNvSpPr/>
            <p:nvPr/>
          </p:nvSpPr>
          <p:spPr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rgbClr val="2C2C44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2" name="椭圆 3281"/>
            <p:cNvSpPr/>
            <p:nvPr/>
          </p:nvSpPr>
          <p:spPr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rgbClr val="2C2C44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3" name="椭圆 3282"/>
            <p:cNvSpPr/>
            <p:nvPr/>
          </p:nvSpPr>
          <p:spPr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rgbClr val="2F2F48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4" name="椭圆 3283"/>
            <p:cNvSpPr/>
            <p:nvPr/>
          </p:nvSpPr>
          <p:spPr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rgbClr val="2F2F48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5" name="椭圆 3284"/>
            <p:cNvSpPr/>
            <p:nvPr/>
          </p:nvSpPr>
          <p:spPr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rgbClr val="2C2C44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6" name="椭圆 3285"/>
            <p:cNvSpPr/>
            <p:nvPr/>
          </p:nvSpPr>
          <p:spPr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47476B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7" name="椭圆 3286"/>
            <p:cNvSpPr/>
            <p:nvPr/>
          </p:nvSpPr>
          <p:spPr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4D4D74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8" name="椭圆 3287"/>
            <p:cNvSpPr/>
            <p:nvPr/>
          </p:nvSpPr>
          <p:spPr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D5D8B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9" name="椭圆 3288"/>
            <p:cNvSpPr/>
            <p:nvPr/>
          </p:nvSpPr>
          <p:spPr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rgbClr val="1F1F3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290" name="灯片编号占位符 3289"/>
          <p:cNvSpPr>
            <a:spLocks noGrp="1"/>
          </p:cNvSpPr>
          <p:nvPr>
            <p:ph type="sldNum" sz="quarter" idx="4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lvl="0"/>
            <a:fld id="{9A0DB2DC-4C9A-4742-B13C-FB6460FD3503}" type="slidenum">
              <a:rPr lang="zh-CN" altLang="en-US">
                <a:effectLst>
                  <a:outerShdw blurRad="38100" dist="38100" dir="2700000">
                    <a:srgbClr val="C0C0C0"/>
                  </a:outerShdw>
                </a:effectLst>
              </a:rPr>
              <a:pPr lvl="0"/>
              <a:t>‹#›</a:t>
            </a:fld>
            <a:endParaRPr lang="zh-CN" altLang="en-US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3291" name="日期占位符 3290"/>
          <p:cNvSpPr>
            <a:spLocks noGrp="1"/>
          </p:cNvSpPr>
          <p:nvPr>
            <p:ph type="dt" sz="half" idx="2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 lvl="0"/>
            <a:endParaRPr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3292" name="页脚占位符 3291"/>
          <p:cNvSpPr>
            <a:spLocks noGrp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lvl="0"/>
            <a:endParaRPr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3293" name="文本占位符 329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294" name="标题 329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hf sldNum="0" hdr="0" ftr="0" dt="0"/>
  <p:txStyles>
    <p:titleStyle>
      <a:lvl1pPr marL="0" indent="0" algn="ctr" defTabSz="914400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4400" b="0" i="0" u="none" baseline="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/>
          <a:ea typeface="宋体" panose="02010600030101010101" pitchFamily="2" charset="-122"/>
        </a:defRPr>
      </a:lvl1pPr>
    </p:titleStyle>
    <p:bodyStyle>
      <a:lvl1pPr marL="342900" indent="-342900" algn="l" defTabSz="914400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Tx/>
        <a:buFont typeface="Wingdings" panose="05000000000000000000" pitchFamily="2" charset="2"/>
        <a:buBlip>
          <a:blip r:embed="rId4"/>
        </a:buBlip>
        <a:defRPr kumimoji="0" sz="3200" b="0" i="0" u="none" baseline="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/>
          <a:ea typeface="宋体" panose="02010600030101010101" pitchFamily="2" charset="-122"/>
        </a:defRPr>
      </a:lvl1pPr>
      <a:lvl2pPr marL="742950" indent="-285750" algn="l" defTabSz="914400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kumimoji="0" sz="2800" b="0" i="0" u="none" baseline="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/>
          <a:ea typeface="宋体" panose="02010600030101010101" pitchFamily="2" charset="-122"/>
        </a:defRPr>
      </a:lvl2pPr>
      <a:lvl3pPr marL="1143000" indent="-228600" algn="l" defTabSz="914400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Tx/>
        <a:buFont typeface="Wingdings" panose="05000000000000000000" pitchFamily="2" charset="2"/>
        <a:buBlip>
          <a:blip r:embed="rId5"/>
        </a:buBlip>
        <a:defRPr kumimoji="0" sz="2400" b="0" i="0" u="none" baseline="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/>
          <a:ea typeface="宋体" panose="02010600030101010101" pitchFamily="2" charset="-122"/>
        </a:defRPr>
      </a:lvl3pPr>
      <a:lvl4pPr marL="1600200" indent="-228600" algn="l" defTabSz="914400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kumimoji="0" sz="2000" b="0" i="0" u="none" baseline="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/>
          <a:ea typeface="宋体" panose="02010600030101010101" pitchFamily="2" charset="-122"/>
        </a:defRPr>
      </a:lvl4pPr>
      <a:lvl5pPr marL="2057400" indent="-228600" algn="l" defTabSz="914400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Tx/>
        <a:buFont typeface="Wingdings" panose="05000000000000000000" pitchFamily="2" charset="2"/>
        <a:buBlip>
          <a:blip r:embed="rId6"/>
        </a:buBlip>
        <a:defRPr kumimoji="0" sz="2000" b="0" i="0" u="none" baseline="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/>
          <a:ea typeface="宋体" panose="02010600030101010101" pitchFamily="2" charset="-122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9999FF"/>
        </a:buClr>
        <a:buSzPct val="100000"/>
        <a:buFont typeface="Wingdings" panose="05000000000000000000" pitchFamily="2" charset="2"/>
        <a:buBlip>
          <a:blip r:embed="rId7"/>
        </a:buBlip>
        <a:defRPr kumimoji="0" sz="2000" b="0" i="0" u="none" kern="1200" baseline="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/>
          <a:ea typeface="宋体" panose="02010600030101010101" pitchFamily="2" charset="-122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9999FF"/>
        </a:buClr>
        <a:buSzPct val="100000"/>
        <a:buFont typeface="Wingdings" panose="05000000000000000000" pitchFamily="2" charset="2"/>
        <a:buBlip>
          <a:blip r:embed="rId8"/>
        </a:buBlip>
        <a:defRPr kumimoji="0" sz="2000" b="0" i="0" u="none" kern="1200" baseline="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/>
          <a:ea typeface="宋体" panose="02010600030101010101" pitchFamily="2" charset="-122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9999FF"/>
        </a:buClr>
        <a:buSzPct val="100000"/>
        <a:buFont typeface="Wingdings" panose="05000000000000000000" pitchFamily="2" charset="2"/>
        <a:buBlip>
          <a:blip r:embed="rId9"/>
        </a:buBlip>
        <a:defRPr kumimoji="0" sz="2000" b="0" i="0" u="none" kern="1200" baseline="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/>
          <a:ea typeface="宋体" panose="02010600030101010101" pitchFamily="2" charset="-122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9999FF"/>
        </a:buClr>
        <a:buSzPct val="100000"/>
        <a:buFont typeface="Wingdings" panose="05000000000000000000" pitchFamily="2" charset="2"/>
        <a:buBlip>
          <a:blip r:embed="rId10"/>
        </a:buBlip>
        <a:defRPr kumimoji="0" sz="2000" b="0" i="0" u="none" kern="1200" baseline="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/>
          <a:ea typeface="宋体" panose="02010600030101010101" pitchFamily="2" charset="-122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/>
        <a:buNone/>
        <a:defRPr sz="1800" b="0" i="0" u="none" kern="1200" baseline="0">
          <a:solidFill>
            <a:schemeClr val="tx1"/>
          </a:solidFill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/>
        <a:buNone/>
        <a:defRPr sz="1800" b="0" i="0" u="none" kern="1200" baseline="0">
          <a:solidFill>
            <a:schemeClr val="tx1"/>
          </a:solidFill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/>
        <a:buNone/>
        <a:defRPr sz="1800" b="0" i="0" u="none" kern="1200" baseline="0">
          <a:solidFill>
            <a:schemeClr val="tx1"/>
          </a:solidFill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/>
        <a:buNone/>
        <a:defRPr sz="1800" b="0" i="0" u="none" kern="1200" baseline="0">
          <a:solidFill>
            <a:schemeClr val="tx1"/>
          </a:solidFill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/>
        <a:buNone/>
        <a:defRPr sz="1800" b="0" i="0" u="none" kern="1200" baseline="0">
          <a:solidFill>
            <a:schemeClr val="tx1"/>
          </a:solidFill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/>
        <a:buNone/>
        <a:defRPr sz="1800" b="0" i="0" u="none" kern="1200" baseline="0">
          <a:solidFill>
            <a:schemeClr val="tx1"/>
          </a:solidFill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/>
        <a:buNone/>
        <a:defRPr sz="1800" b="0" i="0" u="none" kern="1200" baseline="0">
          <a:solidFill>
            <a:schemeClr val="tx1"/>
          </a:solidFill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/>
        <a:buNone/>
        <a:defRPr sz="1800" b="0" i="0" u="none" kern="1200" baseline="0">
          <a:solidFill>
            <a:schemeClr val="tx1"/>
          </a:solidFill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/>
        <a:buNone/>
        <a:defRPr sz="1800" b="0" i="0" u="none" kern="1200" baseline="0">
          <a:solidFill>
            <a:schemeClr val="tx1"/>
          </a:solidFill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日期占位符 4097"/>
          <p:cNvSpPr>
            <a:spLocks noGrp="1"/>
          </p:cNvSpPr>
          <p:nvPr>
            <p:ph type="dt" sz="half" idx="2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 lvl="0"/>
            <a:endParaRPr/>
          </a:p>
        </p:txBody>
      </p:sp>
      <p:sp>
        <p:nvSpPr>
          <p:cNvPr id="4099" name="灯片编号占位符 4098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lvl="0"/>
            <a:fld id="{9A0DB2DC-4C9A-4742-B13C-FB6460FD3503}" type="slidenum">
              <a:rPr lang="zh-CN" altLang="en-US"/>
              <a:pPr lvl="0"/>
              <a:t>‹#›</a:t>
            </a:fld>
            <a:endParaRPr lang="zh-CN" altLang="en-US"/>
          </a:p>
        </p:txBody>
      </p:sp>
      <p:grpSp>
        <p:nvGrpSpPr>
          <p:cNvPr id="4100" name="组合 4099"/>
          <p:cNvGrpSpPr/>
          <p:nvPr/>
        </p:nvGrpSpPr>
        <p:grpSpPr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101" name="组合 4100"/>
            <p:cNvGrpSpPr/>
            <p:nvPr/>
          </p:nvGrpSpPr>
          <p:grpSpPr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102" name="矩形 4101"/>
              <p:cNvSpPr/>
              <p:nvPr/>
            </p:nvSpPr>
            <p:spPr>
              <a:xfrm>
                <a:off x="1728" y="2644"/>
                <a:ext cx="2882" cy="1671"/>
              </a:xfrm>
              <a:gradFill rotWithShape="0">
                <a:gsLst>
                  <a:gs pos="0">
                    <a:schemeClr val="bg1"/>
                  </a:gs>
                  <a:gs pos="100000">
                    <a:srgbClr val="002E8B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03" name="矩形 4102"/>
              <p:cNvSpPr/>
              <p:nvPr/>
            </p:nvSpPr>
            <p:spPr>
              <a:xfrm>
                <a:off x="4170" y="2671"/>
                <a:ext cx="1259" cy="811"/>
              </a:xfrm>
              <a:gradFill rotWithShape="0">
                <a:gsLst>
                  <a:gs pos="0">
                    <a:schemeClr val="bg1"/>
                  </a:gs>
                  <a:gs pos="100000">
                    <a:srgbClr val="002E8B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04" name="矩形 4103"/>
              <p:cNvSpPr/>
              <p:nvPr/>
            </p:nvSpPr>
            <p:spPr>
              <a:xfrm>
                <a:off x="2900" y="3346"/>
                <a:ext cx="2849" cy="969"/>
              </a:xfrm>
              <a:gradFill rotWithShape="0">
                <a:gsLst>
                  <a:gs pos="0">
                    <a:srgbClr val="002A7E"/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05" name="矩形 4104"/>
              <p:cNvSpPr/>
              <p:nvPr/>
            </p:nvSpPr>
            <p:spPr>
              <a:xfrm>
                <a:off x="2748" y="2230"/>
                <a:ext cx="3007" cy="2085"/>
              </a:xfrm>
              <a:solidFill>
                <a:schemeClr val="bg1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06" name="矩形 4105"/>
              <p:cNvSpPr/>
              <p:nvPr/>
            </p:nvSpPr>
            <p:spPr>
              <a:xfrm>
                <a:off x="4501" y="2317"/>
                <a:ext cx="1248" cy="539"/>
              </a:xfrm>
              <a:gradFill rotWithShape="0">
                <a:gsLst>
                  <a:gs pos="0">
                    <a:srgbClr val="002D87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4107" name="矩形 4106"/>
            <p:cNvSpPr/>
            <p:nvPr/>
          </p:nvSpPr>
          <p:spPr>
            <a:xfrm>
              <a:off x="3322" y="1341"/>
              <a:ext cx="1825" cy="1537"/>
            </a:xfrm>
            <a:gradFill rotWithShape="0">
              <a:gsLst>
                <a:gs pos="0">
                  <a:srgbClr val="002B82"/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8" name="矩形 4107"/>
            <p:cNvSpPr/>
            <p:nvPr/>
          </p:nvSpPr>
          <p:spPr>
            <a:xfrm>
              <a:off x="0" y="0"/>
              <a:ext cx="5758" cy="1776"/>
            </a:xfr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109" name="标题 4108"/>
          <p:cNvSpPr>
            <a:spLocks noGrp="1" noRot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4110" name="页脚占位符 4109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lvl="0"/>
            <a:endParaRPr/>
          </a:p>
        </p:txBody>
      </p:sp>
      <p:sp>
        <p:nvSpPr>
          <p:cNvPr id="4111" name="文本占位符 4110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</p:sldLayoutIdLst>
  <p:hf sldNum="0" hdr="0" ftr="0" dt="0"/>
  <p:txStyles>
    <p:titleStyle>
      <a:lvl1pPr marL="0" indent="0" algn="ctr" defTabSz="914400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4400" b="1" i="0" u="none" baseline="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宋体" panose="02010600030101010101" pitchFamily="2" charset="-122"/>
        </a:defRPr>
      </a:lvl1pPr>
    </p:titleStyle>
    <p:bodyStyle>
      <a:lvl1pPr marL="342900" indent="-342900" algn="l" defTabSz="914400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0" sz="3200" b="0" i="0" u="none" baseline="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宋体" panose="02010600030101010101" pitchFamily="2" charset="-122"/>
        </a:defRPr>
      </a:lvl1pPr>
      <a:lvl2pPr marL="742950" indent="-285750" algn="l" defTabSz="914400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0" sz="2800" b="0" i="0" u="none" baseline="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宋体" panose="02010600030101010101" pitchFamily="2" charset="-122"/>
        </a:defRPr>
      </a:lvl2pPr>
      <a:lvl3pPr marL="1143000" indent="-228600" algn="l" defTabSz="914400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kumimoji="0" sz="2400" b="0" i="0" u="none" baseline="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宋体" panose="02010600030101010101" pitchFamily="2" charset="-122"/>
        </a:defRPr>
      </a:lvl3pPr>
      <a:lvl4pPr marL="1600200" indent="-228600" algn="l" defTabSz="914400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0" sz="2000" b="0" i="0" u="none" baseline="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宋体" panose="02010600030101010101" pitchFamily="2" charset="-122"/>
        </a:defRPr>
      </a:lvl4pPr>
      <a:lvl5pPr marL="2057400" indent="-228600" algn="l" defTabSz="914400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0" sz="2000" b="0" i="0" u="none" baseline="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宋体" panose="02010600030101010101" pitchFamily="2" charset="-122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FFCC00"/>
        </a:buClr>
        <a:buSzPct val="70000"/>
        <a:buFont typeface="Wingdings" panose="05000000000000000000" pitchFamily="2" charset="2"/>
        <a:buChar char="n"/>
        <a:defRPr kumimoji="0" sz="2000" b="0" i="0" u="none" kern="1200" baseline="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宋体" panose="02010600030101010101" pitchFamily="2" charset="-122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FFCC00"/>
        </a:buClr>
        <a:buSzPct val="70000"/>
        <a:buFont typeface="Wingdings" panose="05000000000000000000" pitchFamily="2" charset="2"/>
        <a:buChar char="n"/>
        <a:defRPr kumimoji="0" sz="2000" b="0" i="0" u="none" kern="1200" baseline="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宋体" panose="02010600030101010101" pitchFamily="2" charset="-122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FFCC00"/>
        </a:buClr>
        <a:buSzPct val="70000"/>
        <a:buFont typeface="Wingdings" panose="05000000000000000000" pitchFamily="2" charset="2"/>
        <a:buChar char="n"/>
        <a:defRPr kumimoji="0" sz="2000" b="0" i="0" u="none" kern="1200" baseline="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宋体" panose="02010600030101010101" pitchFamily="2" charset="-122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FFCC00"/>
        </a:buClr>
        <a:buSzPct val="70000"/>
        <a:buFont typeface="Wingdings" panose="05000000000000000000" pitchFamily="2" charset="2"/>
        <a:buChar char="n"/>
        <a:defRPr kumimoji="0" sz="2000" b="0" i="0" u="none" kern="1200" baseline="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宋体" panose="02010600030101010101" pitchFamily="2" charset="-122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/>
        <a:buNone/>
        <a:defRPr sz="1800" b="0" i="0" u="none" kern="1200" baseline="0">
          <a:solidFill>
            <a:schemeClr val="tx1"/>
          </a:solidFill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/>
        <a:buNone/>
        <a:defRPr sz="1800" b="0" i="0" u="none" kern="1200" baseline="0">
          <a:solidFill>
            <a:schemeClr val="tx1"/>
          </a:solidFill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/>
        <a:buNone/>
        <a:defRPr sz="1800" b="0" i="0" u="none" kern="1200" baseline="0">
          <a:solidFill>
            <a:schemeClr val="tx1"/>
          </a:solidFill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/>
        <a:buNone/>
        <a:defRPr sz="1800" b="0" i="0" u="none" kern="1200" baseline="0">
          <a:solidFill>
            <a:schemeClr val="tx1"/>
          </a:solidFill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/>
        <a:buNone/>
        <a:defRPr sz="1800" b="0" i="0" u="none" kern="1200" baseline="0">
          <a:solidFill>
            <a:schemeClr val="tx1"/>
          </a:solidFill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/>
        <a:buNone/>
        <a:defRPr sz="1800" b="0" i="0" u="none" kern="1200" baseline="0">
          <a:solidFill>
            <a:schemeClr val="tx1"/>
          </a:solidFill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/>
        <a:buNone/>
        <a:defRPr sz="1800" b="0" i="0" u="none" kern="1200" baseline="0">
          <a:solidFill>
            <a:schemeClr val="tx1"/>
          </a:solidFill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/>
        <a:buNone/>
        <a:defRPr sz="1800" b="0" i="0" u="none" kern="1200" baseline="0">
          <a:solidFill>
            <a:schemeClr val="tx1"/>
          </a:solidFill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/>
        <a:buNone/>
        <a:defRPr sz="1800" b="0" i="0" u="none" kern="1200" baseline="0">
          <a:solidFill>
            <a:schemeClr val="tx1"/>
          </a:solidFill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5121"/>
          <p:cNvGrpSpPr/>
          <p:nvPr/>
        </p:nvGrpSpPr>
        <p:grpSpPr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5123" name="矩形 5122"/>
            <p:cNvSpPr/>
            <p:nvPr/>
          </p:nvSpPr>
          <p:spPr>
            <a:xfrm>
              <a:off x="528" y="2909"/>
              <a:ext cx="5232" cy="1411"/>
            </a:xfrm>
            <a:solidFill>
              <a:schemeClr val="bg2">
                <a:alpha val="3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4" name="矩形 5123"/>
            <p:cNvSpPr/>
            <p:nvPr/>
          </p:nvSpPr>
          <p:spPr>
            <a:xfrm>
              <a:off x="210" y="1152"/>
              <a:ext cx="5550" cy="3168"/>
            </a:xfrm>
            <a:solidFill>
              <a:schemeClr val="bg2">
                <a:alpha val="3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5" name="矩形 5124"/>
            <p:cNvSpPr/>
            <p:nvPr/>
          </p:nvSpPr>
          <p:spPr>
            <a:xfrm>
              <a:off x="528" y="2932"/>
              <a:ext cx="5232" cy="1388"/>
            </a:xfrm>
            <a:solidFill>
              <a:schemeClr val="accent2">
                <a:alpha val="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6" name="矩形 5125"/>
            <p:cNvSpPr/>
            <p:nvPr/>
          </p:nvSpPr>
          <p:spPr>
            <a:xfrm>
              <a:off x="528" y="1152"/>
              <a:ext cx="4607" cy="29"/>
            </a:xfr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rgbClr val="005400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7" name="矩形 5126"/>
            <p:cNvSpPr/>
            <p:nvPr/>
          </p:nvSpPr>
          <p:spPr>
            <a:xfrm>
              <a:off x="528" y="1152"/>
              <a:ext cx="29" cy="1785"/>
            </a:xfrm>
            <a:gradFill rotWithShape="1">
              <a:gsLst>
                <a:gs pos="0">
                  <a:srgbClr val="1F791F"/>
                </a:gs>
                <a:gs pos="100000">
                  <a:schemeClr val="bg2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8" name="矩形 5127"/>
            <p:cNvSpPr/>
            <p:nvPr/>
          </p:nvSpPr>
          <p:spPr>
            <a:xfrm>
              <a:off x="527" y="2904"/>
              <a:ext cx="29" cy="1416"/>
            </a:xfrm>
            <a:gradFill rotWithShape="1">
              <a:gsLst>
                <a:gs pos="0">
                  <a:srgbClr val="1F791F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9" name="矩形 5128"/>
            <p:cNvSpPr/>
            <p:nvPr/>
          </p:nvSpPr>
          <p:spPr>
            <a:xfrm>
              <a:off x="201" y="2904"/>
              <a:ext cx="2879" cy="29"/>
            </a:xfr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rgbClr val="005400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0" name="矩形 5129"/>
            <p:cNvSpPr/>
            <p:nvPr/>
          </p:nvSpPr>
          <p:spPr>
            <a:xfrm>
              <a:off x="201" y="2904"/>
              <a:ext cx="30" cy="1416"/>
            </a:xfrm>
            <a:gradFill rotWithShape="1">
              <a:gsLst>
                <a:gs pos="0">
                  <a:srgbClr val="1F791F"/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131" name="日期占位符 5130"/>
          <p:cNvSpPr>
            <a:spLocks noGrp="1"/>
          </p:cNvSpPr>
          <p:nvPr>
            <p:ph type="dt" sz="half" idx="2"/>
          </p:nvPr>
        </p:nvSpPr>
        <p:spPr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 lvl="0"/>
            <a:endParaRPr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5132" name="页脚占位符 5131"/>
          <p:cNvSpPr>
            <a:spLocks noGrp="1"/>
          </p:cNvSpPr>
          <p:nvPr>
            <p:ph type="ftr" sz="quarter" idx="3"/>
          </p:nvPr>
        </p:nvSpPr>
        <p:spPr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pPr lvl="0"/>
            <a:endParaRPr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5133" name="灯片编号占位符 5132"/>
          <p:cNvSpPr>
            <a:spLocks noGrp="1"/>
          </p:cNvSpPr>
          <p:nvPr>
            <p:ph type="sldNum" sz="quarter" idx="4"/>
          </p:nvPr>
        </p:nvSpPr>
        <p:spPr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pPr lvl="0"/>
            <a:fld id="{9A0DB2DC-4C9A-4742-B13C-FB6460FD3503}" type="slidenum">
              <a:rPr lang="zh-CN" altLang="en-US">
                <a:effectLst>
                  <a:outerShdw blurRad="38100" dist="38100" dir="2700000">
                    <a:srgbClr val="C0C0C0"/>
                  </a:outerShdw>
                </a:effectLst>
              </a:rPr>
              <a:pPr lvl="0"/>
              <a:t>‹#›</a:t>
            </a:fld>
            <a:endParaRPr lang="zh-CN" altLang="en-US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5134" name="标题 5133"/>
          <p:cNvSpPr>
            <a:spLocks noGrp="1" noRot="1"/>
          </p:cNvSpPr>
          <p:nvPr>
            <p:ph type="title"/>
          </p:nvPr>
        </p:nvSpPr>
        <p:spPr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5135" name="文本占位符 5134"/>
          <p:cNvSpPr>
            <a:spLocks noGrp="1" noRot="1"/>
          </p:cNvSpPr>
          <p:nvPr>
            <p:ph type="body" idx="1"/>
          </p:nvPr>
        </p:nvSpPr>
        <p:spPr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hf sldNum="0" hdr="0" ftr="0" dt="0"/>
  <p:txStyles>
    <p:titleStyle>
      <a:lvl1pPr marL="0" indent="0" algn="l" defTabSz="914400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4400" b="1" i="0" u="none" baseline="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ea typeface="宋体" panose="02010600030101010101" pitchFamily="2" charset="-122"/>
        </a:defRPr>
      </a:lvl1pPr>
    </p:titleStyle>
    <p:bodyStyle>
      <a:lvl1pPr marL="342900" indent="-342900" algn="l" defTabSz="914400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Tx/>
        <a:buFont typeface="Wingdings" panose="05000000000000000000" pitchFamily="2" charset="2"/>
        <a:buChar char="§"/>
        <a:defRPr kumimoji="0" sz="3200" b="0" i="0" u="none" baseline="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/>
          <a:ea typeface="宋体" panose="02010600030101010101" pitchFamily="2" charset="-122"/>
        </a:defRPr>
      </a:lvl1pPr>
      <a:lvl2pPr marL="742950" indent="-285750" algn="l" defTabSz="914400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Tx/>
        <a:buFont typeface="Wingdings" panose="05000000000000000000" pitchFamily="2" charset="2"/>
        <a:buChar char="§"/>
        <a:defRPr kumimoji="0" sz="2800" b="0" i="0" u="none" baseline="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/>
          <a:ea typeface="宋体" panose="02010600030101010101" pitchFamily="2" charset="-122"/>
        </a:defRPr>
      </a:lvl2pPr>
      <a:lvl3pPr marL="1143000" indent="-228600" algn="l" defTabSz="914400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Tx/>
        <a:buFont typeface="Wingdings" panose="05000000000000000000" pitchFamily="2" charset="2"/>
        <a:buChar char="§"/>
        <a:defRPr kumimoji="0" sz="2400" b="0" i="0" u="none" baseline="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/>
          <a:ea typeface="宋体" panose="02010600030101010101" pitchFamily="2" charset="-122"/>
        </a:defRPr>
      </a:lvl3pPr>
      <a:lvl4pPr marL="1600200" indent="-228600" algn="l" defTabSz="914400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Tx/>
        <a:buFont typeface="Wingdings" panose="05000000000000000000" pitchFamily="2" charset="2"/>
        <a:buChar char="§"/>
        <a:defRPr kumimoji="0" sz="2000" b="0" i="0" u="none" baseline="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/>
          <a:ea typeface="宋体" panose="02010600030101010101" pitchFamily="2" charset="-122"/>
        </a:defRPr>
      </a:lvl4pPr>
      <a:lvl5pPr marL="2057400" indent="-228600" algn="l" defTabSz="914400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Tx/>
        <a:buFont typeface="Wingdings" panose="05000000000000000000" pitchFamily="2" charset="2"/>
        <a:buChar char="§"/>
        <a:defRPr kumimoji="0" sz="2000" b="0" i="0" u="none" baseline="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/>
          <a:ea typeface="宋体" panose="02010600030101010101" pitchFamily="2" charset="-122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99FF66"/>
        </a:buClr>
        <a:buSzPct val="100000"/>
        <a:buFont typeface="Wingdings" panose="05000000000000000000" pitchFamily="2" charset="2"/>
        <a:buChar char="§"/>
        <a:defRPr kumimoji="0" sz="2000" b="0" i="0" u="none" kern="1200" baseline="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/>
          <a:ea typeface="宋体" panose="02010600030101010101" pitchFamily="2" charset="-122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99FF66"/>
        </a:buClr>
        <a:buSzPct val="100000"/>
        <a:buFont typeface="Wingdings" panose="05000000000000000000" pitchFamily="2" charset="2"/>
        <a:buChar char="§"/>
        <a:defRPr kumimoji="0" sz="2000" b="0" i="0" u="none" kern="1200" baseline="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/>
          <a:ea typeface="宋体" panose="02010600030101010101" pitchFamily="2" charset="-122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99FF66"/>
        </a:buClr>
        <a:buSzPct val="100000"/>
        <a:buFont typeface="Wingdings" panose="05000000000000000000" pitchFamily="2" charset="2"/>
        <a:buChar char="§"/>
        <a:defRPr kumimoji="0" sz="2000" b="0" i="0" u="none" kern="1200" baseline="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/>
          <a:ea typeface="宋体" panose="02010600030101010101" pitchFamily="2" charset="-122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99FF66"/>
        </a:buClr>
        <a:buSzPct val="100000"/>
        <a:buFont typeface="Wingdings" panose="05000000000000000000" pitchFamily="2" charset="2"/>
        <a:buChar char="§"/>
        <a:defRPr kumimoji="0" sz="2000" b="0" i="0" u="none" kern="1200" baseline="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/>
          <a:ea typeface="宋体" panose="02010600030101010101" pitchFamily="2" charset="-122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/>
        <a:buNone/>
        <a:defRPr sz="1800" b="0" i="0" u="none" kern="1200" baseline="0">
          <a:solidFill>
            <a:schemeClr val="tx1"/>
          </a:solidFill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/>
        <a:buNone/>
        <a:defRPr sz="1800" b="0" i="0" u="none" kern="1200" baseline="0">
          <a:solidFill>
            <a:schemeClr val="tx1"/>
          </a:solidFill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/>
        <a:buNone/>
        <a:defRPr sz="1800" b="0" i="0" u="none" kern="1200" baseline="0">
          <a:solidFill>
            <a:schemeClr val="tx1"/>
          </a:solidFill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/>
        <a:buNone/>
        <a:defRPr sz="1800" b="0" i="0" u="none" kern="1200" baseline="0">
          <a:solidFill>
            <a:schemeClr val="tx1"/>
          </a:solidFill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/>
        <a:buNone/>
        <a:defRPr sz="1800" b="0" i="0" u="none" kern="1200" baseline="0">
          <a:solidFill>
            <a:schemeClr val="tx1"/>
          </a:solidFill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/>
        <a:buNone/>
        <a:defRPr sz="1800" b="0" i="0" u="none" kern="1200" baseline="0">
          <a:solidFill>
            <a:schemeClr val="tx1"/>
          </a:solidFill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/>
        <a:buNone/>
        <a:defRPr sz="1800" b="0" i="0" u="none" kern="1200" baseline="0">
          <a:solidFill>
            <a:schemeClr val="tx1"/>
          </a:solidFill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/>
        <a:buNone/>
        <a:defRPr sz="1800" b="0" i="0" u="none" kern="1200" baseline="0">
          <a:solidFill>
            <a:schemeClr val="tx1"/>
          </a:solidFill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/>
        <a:buNone/>
        <a:defRPr sz="1800" b="0" i="0" u="none" kern="1200" baseline="0">
          <a:solidFill>
            <a:schemeClr val="tx1"/>
          </a:solidFill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6145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6147" name="文本占位符 6146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148" name="日期占位符 614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 lvl="0"/>
            <a:endParaRPr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sp>
        <p:nvSpPr>
          <p:cNvPr id="6149" name="页脚占位符 614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pPr lvl="0"/>
            <a:endParaRPr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sp>
        <p:nvSpPr>
          <p:cNvPr id="6150" name="灯片编号占位符 614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pPr lvl="0"/>
            <a:fld id="{9A0DB2DC-4C9A-4742-B13C-FB6460FD3503}" type="slidenum">
              <a:rPr lang="zh-CN" altLang="en-US">
                <a:effectLst>
                  <a:outerShdw blurRad="38100" dist="38100" dir="2700000">
                    <a:srgbClr val="000000"/>
                  </a:outerShdw>
                </a:effectLst>
              </a:rPr>
              <a:pPr lvl="0"/>
              <a:t>‹#›</a:t>
            </a:fld>
            <a:endParaRPr lang="zh-CN" altLang="en-US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hf sldNum="0" hdr="0" ftr="0" dt="0"/>
  <p:txStyles>
    <p:titleStyle>
      <a:lvl1pPr marL="0" indent="0" algn="ctr" defTabSz="914400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4400" b="0" i="0" u="none" baseline="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ea typeface="宋体" panose="02010600030101010101" pitchFamily="2" charset="-122"/>
        </a:defRPr>
      </a:lvl1pPr>
    </p:titleStyle>
    <p:bodyStyle>
      <a:lvl1pPr marL="342900" indent="-342900" algn="l" defTabSz="914400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kumimoji="0" sz="3200" b="0" i="0" u="none" baseline="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ea typeface="宋体" panose="02010600030101010101" pitchFamily="2" charset="-122"/>
        </a:defRPr>
      </a:lvl1pPr>
      <a:lvl2pPr marL="742950" indent="-285750" algn="l" defTabSz="914400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kumimoji="0" sz="2800" b="0" i="0" u="none" baseline="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ea typeface="宋体" panose="02010600030101010101" pitchFamily="2" charset="-122"/>
        </a:defRPr>
      </a:lvl2pPr>
      <a:lvl3pPr marL="1143000" indent="-228600" algn="l" defTabSz="914400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kumimoji="0" sz="2400" b="0" i="0" u="none" baseline="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ea typeface="宋体" panose="02010600030101010101" pitchFamily="2" charset="-122"/>
        </a:defRPr>
      </a:lvl3pPr>
      <a:lvl4pPr marL="1600200" indent="-228600" algn="l" defTabSz="914400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kumimoji="0" sz="2000" b="0" i="0" u="none" baseline="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ea typeface="宋体" panose="02010600030101010101" pitchFamily="2" charset="-122"/>
        </a:defRPr>
      </a:lvl4pPr>
      <a:lvl5pPr marL="2057400" indent="-228600" algn="l" defTabSz="914400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kumimoji="0" sz="2000" b="0" i="0" u="none" baseline="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ea typeface="宋体" panose="02010600030101010101" pitchFamily="2" charset="-122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00CCFF"/>
        </a:buClr>
        <a:buSzPct val="65000"/>
        <a:buFont typeface="Wingdings" panose="05000000000000000000" pitchFamily="2" charset="2"/>
        <a:buChar char="n"/>
        <a:defRPr kumimoji="0" sz="2000" b="0" i="0" u="none" kern="1200" baseline="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ea typeface="宋体" panose="02010600030101010101" pitchFamily="2" charset="-122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00CCFF"/>
        </a:buClr>
        <a:buSzPct val="65000"/>
        <a:buFont typeface="Wingdings" panose="05000000000000000000" pitchFamily="2" charset="2"/>
        <a:buChar char="n"/>
        <a:defRPr kumimoji="0" sz="2000" b="0" i="0" u="none" kern="1200" baseline="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ea typeface="宋体" panose="02010600030101010101" pitchFamily="2" charset="-122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00CCFF"/>
        </a:buClr>
        <a:buSzPct val="65000"/>
        <a:buFont typeface="Wingdings" panose="05000000000000000000" pitchFamily="2" charset="2"/>
        <a:buChar char="n"/>
        <a:defRPr kumimoji="0" sz="2000" b="0" i="0" u="none" kern="1200" baseline="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ea typeface="宋体" panose="02010600030101010101" pitchFamily="2" charset="-122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00CCFF"/>
        </a:buClr>
        <a:buSzPct val="65000"/>
        <a:buFont typeface="Wingdings" panose="05000000000000000000" pitchFamily="2" charset="2"/>
        <a:buChar char="n"/>
        <a:defRPr kumimoji="0" sz="2000" b="0" i="0" u="none" kern="1200" baseline="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ea typeface="宋体" panose="02010600030101010101" pitchFamily="2" charset="-122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/>
        <a:buNone/>
        <a:defRPr sz="1800" b="0" i="0" u="none" kern="1200" baseline="0">
          <a:solidFill>
            <a:schemeClr val="tx1"/>
          </a:solidFill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/>
        <a:buNone/>
        <a:defRPr sz="1800" b="0" i="0" u="none" kern="1200" baseline="0">
          <a:solidFill>
            <a:schemeClr val="tx1"/>
          </a:solidFill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/>
        <a:buNone/>
        <a:defRPr sz="1800" b="0" i="0" u="none" kern="1200" baseline="0">
          <a:solidFill>
            <a:schemeClr val="tx1"/>
          </a:solidFill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/>
        <a:buNone/>
        <a:defRPr sz="1800" b="0" i="0" u="none" kern="1200" baseline="0">
          <a:solidFill>
            <a:schemeClr val="tx1"/>
          </a:solidFill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/>
        <a:buNone/>
        <a:defRPr sz="1800" b="0" i="0" u="none" kern="1200" baseline="0">
          <a:solidFill>
            <a:schemeClr val="tx1"/>
          </a:solidFill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/>
        <a:buNone/>
        <a:defRPr sz="1800" b="0" i="0" u="none" kern="1200" baseline="0">
          <a:solidFill>
            <a:schemeClr val="tx1"/>
          </a:solidFill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/>
        <a:buNone/>
        <a:defRPr sz="1800" b="0" i="0" u="none" kern="1200" baseline="0">
          <a:solidFill>
            <a:schemeClr val="tx1"/>
          </a:solidFill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/>
        <a:buNone/>
        <a:defRPr sz="1800" b="0" i="0" u="none" kern="1200" baseline="0">
          <a:solidFill>
            <a:schemeClr val="tx1"/>
          </a:solidFill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/>
        <a:buNone/>
        <a:defRPr sz="1800" b="0" i="0" u="none" kern="1200" baseline="0">
          <a:solidFill>
            <a:schemeClr val="tx1"/>
          </a:solidFill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istrator\&#26700;&#38754;\&#27946;&#23389;&#28155;\ganwenluzaihefang.mp3" TargetMode="External"/><Relationship Id="rId6" Type="http://schemas.openxmlformats.org/officeDocument/2006/relationships/image" Target="../media/image4.png"/><Relationship Id="rId5" Type="http://schemas.microsoft.com/office/2007/relationships/media" Target="file:///C:\Documents%20and%20Settings\Administrator\&#26700;&#38754;\&#27946;&#23389;&#28155;\ganwenluzaihefang.mp3" TargetMode="External"/><Relationship Id="rId4" Type="http://schemas.openxmlformats.org/officeDocument/2006/relationships/image" Target="NUL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NUL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NUL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13313" descr="d:/Backup/Documents/Downloads/2959ac5859ec8093810a1826"/>
          <p:cNvPicPr>
            <a:picLocks noChangeAspect="1"/>
          </p:cNvPicPr>
          <p:nvPr/>
        </p:nvPicPr>
        <p:blipFill>
          <a:blip r:embed="rId3" r:link="rId4" cstate="print"/>
          <a:stretch>
            <a:fillRect/>
          </a:stretch>
        </p:blipFill>
        <p:spPr>
          <a:xfrm>
            <a:off x="1187624" y="404664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5" name="矩形 13314"/>
          <p:cNvSpPr/>
          <p:nvPr/>
        </p:nvSpPr>
        <p:spPr>
          <a:xfrm>
            <a:off x="1526223" y="333375"/>
            <a:ext cx="7516495" cy="101473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6000" b="1">
                <a:solidFill>
                  <a:srgbClr val="FF0000"/>
                </a:solidFill>
                <a:latin typeface="Tahoma" panose="020B0604030504040204" pitchFamily="34" charset="0"/>
              </a:rPr>
              <a:t>好书推荐  </a:t>
            </a:r>
            <a:r>
              <a:rPr lang="en-US" altLang="zh-CN" sz="6000" b="1">
                <a:solidFill>
                  <a:srgbClr val="FF0000"/>
                </a:solidFill>
                <a:latin typeface="Tahoma" panose="020B0604030504040204" pitchFamily="34" charset="0"/>
              </a:rPr>
              <a:t>《</a:t>
            </a:r>
            <a:r>
              <a:rPr lang="zh-CN" altLang="en-US" sz="6000" b="1">
                <a:solidFill>
                  <a:srgbClr val="FF0000"/>
                </a:solidFill>
                <a:latin typeface="Tahoma" panose="020B0604030504040204" pitchFamily="34" charset="0"/>
              </a:rPr>
              <a:t>西游记</a:t>
            </a:r>
            <a:r>
              <a:rPr lang="en-US" altLang="zh-CN" sz="6000" b="1">
                <a:solidFill>
                  <a:srgbClr val="FF0000"/>
                </a:solidFill>
                <a:latin typeface="Tahoma" panose="020B0604030504040204" pitchFamily="34" charset="0"/>
              </a:rPr>
              <a:t>》</a:t>
            </a:r>
            <a:r>
              <a:rPr lang="en-US" altLang="zh-CN" sz="4800" b="1">
                <a:solidFill>
                  <a:srgbClr val="FF0066"/>
                </a:solidFill>
                <a:latin typeface="Tahoma" panose="020B0604030504040204" pitchFamily="34" charset="0"/>
              </a:rPr>
              <a:t> </a:t>
            </a:r>
          </a:p>
        </p:txBody>
      </p:sp>
      <p:pic>
        <p:nvPicPr>
          <p:cNvPr id="13316" name="ganwenluzaihefang.mp3">
            <a:hlinkClick r:id="" action="ppaction://media"/>
          </p:cNvPr>
          <p:cNvPicPr>
            <a:picLocks noRo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link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2268538" y="333375"/>
            <a:ext cx="304800" cy="30480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300192" y="4653136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初三   王燕</a:t>
            </a:r>
            <a:endParaRPr lang="zh-CN" altLang="en-US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062" fill="hold"/>
                                        <p:tgtEl>
                                          <p:spTgt spid="133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6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23553" descr="d:/Backup/Documents/Downloads/猪八戒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r:link="rId4" cstate="print"/>
          <a:stretch>
            <a:fillRect/>
          </a:stretch>
        </p:blipFill>
        <p:spPr>
          <a:xfrm>
            <a:off x="0" y="0"/>
            <a:ext cx="3492500" cy="342900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</p:pic>
      <p:sp>
        <p:nvSpPr>
          <p:cNvPr id="23555" name="矩形 23554"/>
          <p:cNvSpPr/>
          <p:nvPr/>
        </p:nvSpPr>
        <p:spPr>
          <a:xfrm>
            <a:off x="3563938" y="0"/>
            <a:ext cx="5580062" cy="74723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Pct val="100000"/>
            </a:pPr>
            <a:r>
              <a:rPr lang="zh-CN" altLang="en-US" sz="2800" b="1">
                <a:solidFill>
                  <a:srgbClr val="FF00FF"/>
                </a:solidFill>
                <a:latin typeface="Tahoma" panose="020B0604030504040204" pitchFamily="34" charset="0"/>
              </a:rPr>
              <a:t>猪八戒，法号悟能，是唐僧的二徒弟 ，原来是天蓬元帅， 因调戏嫦娥被逐出天界，到人间 投胎，却又错投猪胎，嘴脸与猪 相似。他会变身术，能腾云驾雾 ，使用的兵器是</a:t>
            </a:r>
            <a:r>
              <a:rPr lang="zh-CN" altLang="en-US" sz="2800" b="1" u="sng">
                <a:solidFill>
                  <a:srgbClr val="FF00FF"/>
                </a:solidFill>
                <a:latin typeface="Tahoma" panose="020B0604030504040204" pitchFamily="34" charset="0"/>
              </a:rPr>
              <a:t>九齿钉钯</a:t>
            </a:r>
            <a:r>
              <a:rPr lang="zh-CN" altLang="en-US" sz="2800" b="1">
                <a:solidFill>
                  <a:srgbClr val="FF00FF"/>
                </a:solidFill>
                <a:latin typeface="Tahoma" panose="020B0604030504040204" pitchFamily="34" charset="0"/>
              </a:rPr>
              <a:t>。唐僧 西去取经路过云栈洞，猪八戒被 孙悟空收服，八戒从此成为孙悟 空的好帮手，一同保护唐僧西天 取经。八戒性格温和，憨厚单纯 ，力气大，但又好吃懒做，爱占 小便宜，贪图女色，难分敌我。他对师 兄的话言听计从，对师父忠心耿 耿，为唐僧西天取经立下汗马功 劳，是个被人们喜爱同情的喜剧人物。取经后被 封为</a:t>
            </a:r>
            <a:r>
              <a:rPr lang="zh-CN" altLang="en-US" sz="2800" b="1" u="sng">
                <a:solidFill>
                  <a:srgbClr val="FFCC00"/>
                </a:solidFill>
                <a:latin typeface="Tahoma" panose="020B0604030504040204" pitchFamily="34" charset="0"/>
              </a:rPr>
              <a:t>“净坛使者”。</a:t>
            </a:r>
          </a:p>
          <a:p>
            <a:pPr>
              <a:spcBef>
                <a:spcPct val="50000"/>
              </a:spcBef>
              <a:buSzPct val="100000"/>
            </a:pPr>
            <a:r>
              <a:rPr lang="zh-CN" altLang="en-US" sz="2400" b="1">
                <a:solidFill>
                  <a:srgbClr val="FF00FF"/>
                </a:solidFill>
                <a:latin typeface="宋体" panose="02010600030101010101" pitchFamily="2" charset="-122"/>
              </a:rPr>
              <a:t>    </a:t>
            </a:r>
          </a:p>
        </p:txBody>
      </p:sp>
      <p:sp>
        <p:nvSpPr>
          <p:cNvPr id="23556" name="矩形 23555"/>
          <p:cNvSpPr/>
          <p:nvPr/>
        </p:nvSpPr>
        <p:spPr>
          <a:xfrm>
            <a:off x="0" y="3500438"/>
            <a:ext cx="8856663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Pct val="100000"/>
            </a:pPr>
            <a:r>
              <a:rPr lang="en-US" altLang="zh-CN" sz="2400" b="1">
                <a:solidFill>
                  <a:srgbClr val="FFFF00"/>
                </a:solidFill>
                <a:latin typeface="Times New Roman" panose="02020603050405020304" pitchFamily="18" charset="0"/>
              </a:rPr>
              <a:t>         </a:t>
            </a:r>
            <a:endParaRPr lang="en-US" altLang="zh-CN" sz="24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7" name="矩形 23556"/>
          <p:cNvSpPr/>
          <p:nvPr/>
        </p:nvSpPr>
        <p:spPr>
          <a:xfrm>
            <a:off x="468313" y="3573463"/>
            <a:ext cx="15113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i="1">
                <a:solidFill>
                  <a:srgbClr val="FFCC00"/>
                </a:solidFill>
                <a:latin typeface="Tahoma" panose="020B0604030504040204" pitchFamily="34" charset="0"/>
              </a:rPr>
              <a:t>猪八戒</a:t>
            </a:r>
            <a:endParaRPr lang="zh-CN" altLang="en-US" sz="3200" b="1" i="1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24577" descr="d:/Backup/Documents/Downloads/西瓜094_jpg"/>
          <p:cNvPicPr>
            <a:picLocks noChangeAspect="1"/>
          </p:cNvPicPr>
          <p:nvPr/>
        </p:nvPicPr>
        <p:blipFill>
          <a:blip r:embed="rId2" r:link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445125"/>
            <a:ext cx="2160588" cy="647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79" name="矩形 24578"/>
          <p:cNvSpPr/>
          <p:nvPr/>
        </p:nvSpPr>
        <p:spPr>
          <a:xfrm>
            <a:off x="395288" y="1196975"/>
            <a:ext cx="8569325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       </a:t>
            </a:r>
            <a:endParaRPr lang="en-US" altLang="zh-CN" sz="3200" b="1">
              <a:solidFill>
                <a:srgbClr val="FFFFFF"/>
              </a:solidFill>
            </a:endParaRPr>
          </a:p>
        </p:txBody>
      </p:sp>
      <p:sp>
        <p:nvSpPr>
          <p:cNvPr id="24580" name="矩形 24579"/>
          <p:cNvSpPr/>
          <p:nvPr/>
        </p:nvSpPr>
        <p:spPr>
          <a:xfrm>
            <a:off x="971550" y="5229225"/>
            <a:ext cx="6624638" cy="427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200" b="1">
                <a:solidFill>
                  <a:srgbClr val="FF3300"/>
                </a:solidFill>
              </a:rPr>
              <a:t>              </a:t>
            </a:r>
            <a:endParaRPr lang="en-US" altLang="zh-CN" sz="3200" b="1">
              <a:solidFill>
                <a:srgbClr val="FF3300"/>
              </a:solidFill>
            </a:endParaRPr>
          </a:p>
        </p:txBody>
      </p:sp>
      <p:sp>
        <p:nvSpPr>
          <p:cNvPr id="24581" name="矩形 24580"/>
          <p:cNvSpPr/>
          <p:nvPr/>
        </p:nvSpPr>
        <p:spPr>
          <a:xfrm>
            <a:off x="0" y="1125538"/>
            <a:ext cx="5651500" cy="4799012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00B0F0"/>
                </a:solidFill>
                <a:latin typeface="Tahoma" panose="020B0604030504040204" pitchFamily="34" charset="0"/>
              </a:rPr>
              <a:t>性格：一方面不失忠勇和善良、战斗勇猛、能知错改错、淳朴憨厚；另一方面好吃懒做、见识短浅、爱搬弄是非、自私、耍小聪明、说谎，爱占小便宜、贪恋女色；猪八戒是</a:t>
            </a:r>
            <a:r>
              <a:rPr lang="en-US" altLang="zh-CN" sz="2800" b="1">
                <a:solidFill>
                  <a:srgbClr val="00B0F0"/>
                </a:solidFill>
                <a:latin typeface="Tahoma" panose="020B0604030504040204" pitchFamily="34" charset="0"/>
              </a:rPr>
              <a:t>《</a:t>
            </a:r>
            <a:r>
              <a:rPr lang="zh-CN" altLang="en-US" sz="2800" b="1">
                <a:solidFill>
                  <a:srgbClr val="00B0F0"/>
                </a:solidFill>
                <a:latin typeface="Tahoma" panose="020B0604030504040204" pitchFamily="34" charset="0"/>
              </a:rPr>
              <a:t>西游记</a:t>
            </a:r>
            <a:r>
              <a:rPr lang="en-US" altLang="zh-CN" sz="2800" b="1">
                <a:solidFill>
                  <a:srgbClr val="00B0F0"/>
                </a:solidFill>
                <a:latin typeface="Tahoma" panose="020B0604030504040204" pitchFamily="34" charset="0"/>
              </a:rPr>
              <a:t>》</a:t>
            </a:r>
            <a:r>
              <a:rPr lang="zh-CN" altLang="en-US" sz="2800" b="1">
                <a:solidFill>
                  <a:srgbClr val="00B0F0"/>
                </a:solidFill>
                <a:latin typeface="Tahoma" panose="020B0604030504040204" pitchFamily="34" charset="0"/>
              </a:rPr>
              <a:t>中一个非常奇特的人物形象。他优点和缺点参半，优点和缺点在他身上似乎得到了比较完整的体现。</a:t>
            </a:r>
          </a:p>
          <a:p>
            <a:r>
              <a:rPr lang="zh-CN" altLang="en-US" sz="2800" b="1">
                <a:solidFill>
                  <a:srgbClr val="00B0F0"/>
                </a:solidFill>
                <a:latin typeface="Tahoma" panose="020B0604030504040204" pitchFamily="34" charset="0"/>
              </a:rPr>
              <a:t>主要情节：高老庄收八戒、八戒大战流沙河</a:t>
            </a:r>
            <a:r>
              <a:rPr lang="zh-CN" altLang="en-US" b="1">
                <a:solidFill>
                  <a:srgbClr val="00B0F0"/>
                </a:solidFill>
                <a:latin typeface="Tahoma" panose="020B0604030504040204" pitchFamily="34" charset="0"/>
              </a:rPr>
              <a:t> </a:t>
            </a:r>
          </a:p>
        </p:txBody>
      </p:sp>
      <p:pic>
        <p:nvPicPr>
          <p:cNvPr id="24582" name="图片 24581" descr="d:/Backup/Documents/Downloads/93260030f383898fa9018eb8"/>
          <p:cNvPicPr>
            <a:picLocks noChangeAspect="1"/>
          </p:cNvPicPr>
          <p:nvPr/>
        </p:nvPicPr>
        <p:blipFill>
          <a:blip r:embed="rId4" r:link="rId3" cstate="print"/>
          <a:stretch>
            <a:fillRect/>
          </a:stretch>
        </p:blipFill>
        <p:spPr>
          <a:xfrm>
            <a:off x="5651500" y="0"/>
            <a:ext cx="3492500" cy="429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3" name="矩形 24582"/>
          <p:cNvSpPr/>
          <p:nvPr/>
        </p:nvSpPr>
        <p:spPr>
          <a:xfrm>
            <a:off x="468313" y="188913"/>
            <a:ext cx="4175125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996600"/>
                </a:solidFill>
                <a:latin typeface="Tahoma" panose="020B0604030504040204" pitchFamily="34" charset="0"/>
              </a:rPr>
              <a:t>猪八戒性格及主要情节</a:t>
            </a:r>
            <a:endParaRPr lang="zh-CN" altLang="en-US" sz="2800" b="1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25601" descr="d:/Backup/Documents/Downloads/沙僧"/>
          <p:cNvPicPr>
            <a:picLocks noChangeAspect="1"/>
          </p:cNvPicPr>
          <p:nvPr/>
        </p:nvPicPr>
        <p:blipFill>
          <a:blip r:embed="rId2" r:link="rId3" cstate="print"/>
          <a:stretch>
            <a:fillRect/>
          </a:stretch>
        </p:blipFill>
        <p:spPr>
          <a:xfrm>
            <a:off x="0" y="0"/>
            <a:ext cx="3384550" cy="358140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</p:pic>
      <p:sp>
        <p:nvSpPr>
          <p:cNvPr id="25603" name="矩形 25602"/>
          <p:cNvSpPr/>
          <p:nvPr/>
        </p:nvSpPr>
        <p:spPr>
          <a:xfrm>
            <a:off x="3635375" y="260350"/>
            <a:ext cx="5041900" cy="410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Pct val="100000"/>
            </a:pPr>
            <a:r>
              <a:rPr lang="zh-CN" altLang="en-US" sz="2400" b="1">
                <a:solidFill>
                  <a:srgbClr val="FFFF00"/>
                </a:solidFill>
                <a:latin typeface="Tahoma" panose="020B0604030504040204" pitchFamily="34" charset="0"/>
              </a:rPr>
              <a:t>法名悟净，原是天宫玉帝的 </a:t>
            </a:r>
            <a:r>
              <a:rPr lang="zh-CN" altLang="en-US" sz="2400" b="1" u="sng">
                <a:solidFill>
                  <a:srgbClr val="FFFF00"/>
                </a:solidFill>
                <a:latin typeface="Tahoma" panose="020B0604030504040204" pitchFamily="34" charset="0"/>
              </a:rPr>
              <a:t>卷帘大将</a:t>
            </a:r>
            <a:r>
              <a:rPr lang="zh-CN" altLang="en-US" sz="2400" b="1">
                <a:solidFill>
                  <a:srgbClr val="FFFF00"/>
                </a:solidFill>
                <a:latin typeface="Tahoma" panose="020B0604030504040204" pitchFamily="34" charset="0"/>
              </a:rPr>
              <a:t>，因触犯天条，被贬出 天界，在人间流沙河兴风作浪。 他使用的兵器是一柄月牙铲，武 艺高强，不畏强敌。经南海观世 音菩萨点化，拜唐僧为师，与孙 悟空、猪八戒一起保护唐僧西天 取经。他身上有两件宝，一件是 菩萨葫芦，一件是九个骷髅组成 的项圈。后来，他用九个骷髅作为九宫，把菩萨葫芦安放在其中 ，成为法船，稳似轻舟，顺利</a:t>
            </a:r>
          </a:p>
        </p:txBody>
      </p:sp>
      <p:sp>
        <p:nvSpPr>
          <p:cNvPr id="25604" name="动作按钮: 前进或下一项 25603">
            <a:hlinkClick r:id="" action="ppaction://hlinkshowjump?jump=nextslide"/>
          </p:cNvPr>
          <p:cNvSpPr/>
          <p:nvPr/>
        </p:nvSpPr>
        <p:spPr>
          <a:xfrm>
            <a:off x="8604250" y="6453188"/>
            <a:ext cx="539750" cy="404812"/>
          </a:xfrm>
          <a:prstGeom prst="actionButtonForwardNext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05" name="矩形 25604"/>
          <p:cNvSpPr/>
          <p:nvPr/>
        </p:nvSpPr>
        <p:spPr>
          <a:xfrm>
            <a:off x="0" y="4437063"/>
            <a:ext cx="9144000" cy="955675"/>
          </a:xfrm>
          <a:prstGeom prst="rect">
            <a:avLst/>
          </a:prstGeom>
          <a:noFill/>
          <a:ln w="9525" cap="flat" cmpd="sng">
            <a:solidFill>
              <a:srgbClr val="33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Pct val="100000"/>
            </a:pPr>
            <a:r>
              <a:rPr lang="zh-CN" altLang="en-US" sz="2800" b="1">
                <a:solidFill>
                  <a:srgbClr val="FFFF00"/>
                </a:solidFill>
                <a:latin typeface="Tahoma" panose="020B0604030504040204" pitchFamily="34" charset="0"/>
              </a:rPr>
              <a:t>地帮助</a:t>
            </a:r>
            <a:r>
              <a:rPr lang="zh-CN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师徒四人渡河西去。沙和尚 保护唐僧西天取经路上，任劳任 怨，忠心不二，取经后被封为</a:t>
            </a:r>
            <a:r>
              <a:rPr lang="zh-CN" altLang="en-US" sz="2800" b="1" u="sng">
                <a:solidFill>
                  <a:srgbClr val="FFFF00"/>
                </a:solidFill>
                <a:latin typeface="Times New Roman" panose="02020603050405020304" pitchFamily="18" charset="0"/>
              </a:rPr>
              <a:t>“金 身罗汉”</a:t>
            </a:r>
            <a:r>
              <a:rPr lang="zh-CN" altLang="en-US" sz="2800" b="1" u="sng">
                <a:latin typeface="Times New Roman" panose="02020603050405020304" pitchFamily="18" charset="0"/>
              </a:rPr>
              <a:t>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矩形 26625"/>
          <p:cNvSpPr/>
          <p:nvPr/>
        </p:nvSpPr>
        <p:spPr>
          <a:xfrm>
            <a:off x="4284663" y="2565400"/>
            <a:ext cx="4103687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endParaRPr>
              <a:solidFill>
                <a:srgbClr val="FFFFFF"/>
              </a:solidFill>
            </a:endParaRPr>
          </a:p>
        </p:txBody>
      </p:sp>
      <p:sp>
        <p:nvSpPr>
          <p:cNvPr id="26627" name="矩形 26626"/>
          <p:cNvSpPr/>
          <p:nvPr/>
        </p:nvSpPr>
        <p:spPr>
          <a:xfrm>
            <a:off x="0" y="188913"/>
            <a:ext cx="4859338" cy="10668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FFFF"/>
                </a:solidFill>
              </a:rPr>
              <a:t>     </a:t>
            </a:r>
            <a:r>
              <a:rPr lang="zh-CN" altLang="en-US" sz="3200" b="1">
                <a:solidFill>
                  <a:srgbClr val="FFFFFF"/>
                </a:solidFill>
              </a:rPr>
              <a:t>沙僧的性格与主要情节： </a:t>
            </a:r>
          </a:p>
        </p:txBody>
      </p:sp>
      <p:pic>
        <p:nvPicPr>
          <p:cNvPr id="26628" name="图片 26627" descr="d:/Backup/Documents/Downloads/b3bdc53eff25322570cf6c94"/>
          <p:cNvPicPr>
            <a:picLocks noChangeAspect="1"/>
          </p:cNvPicPr>
          <p:nvPr/>
        </p:nvPicPr>
        <p:blipFill>
          <a:blip r:embed="rId2" r:link="rId3" cstate="print"/>
          <a:stretch>
            <a:fillRect/>
          </a:stretch>
        </p:blipFill>
        <p:spPr>
          <a:xfrm>
            <a:off x="5148263" y="0"/>
            <a:ext cx="3995737" cy="55165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9" name="矩形 26628"/>
          <p:cNvSpPr/>
          <p:nvPr/>
        </p:nvSpPr>
        <p:spPr>
          <a:xfrm>
            <a:off x="0" y="836613"/>
            <a:ext cx="4932363" cy="5462587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FF00"/>
                </a:solidFill>
                <a:latin typeface="Tahoma" panose="020B0604030504040204" pitchFamily="34" charset="0"/>
              </a:rPr>
              <a:t>性格：循规蹈矩、埋头苦干、默默无闻、小心谨慎、忠诚老实、勤勤恳恳、明哲保身、崇信佛法、严守戒律、目标明确、立场坚定、勇往直前的精神坚不可摧、关键时刻不失义骨侠肠；但有时贤愚不分、好坏不辨、固执。</a:t>
            </a:r>
          </a:p>
          <a:p>
            <a:r>
              <a:rPr lang="zh-CN" altLang="en-US" sz="3200" b="1">
                <a:solidFill>
                  <a:srgbClr val="FFFF00"/>
                </a:solidFill>
                <a:latin typeface="Tahoma" panose="020B0604030504040204" pitchFamily="34" charset="0"/>
              </a:rPr>
              <a:t>情节：大战流沙河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标题 29697"/>
          <p:cNvSpPr>
            <a:spLocks noGrp="1"/>
          </p:cNvSpPr>
          <p:nvPr>
            <p:ph type="title"/>
          </p:nvPr>
        </p:nvSpPr>
        <p:spPr>
          <a:xfrm>
            <a:off x="323850" y="476250"/>
            <a:ext cx="8540750" cy="1143000"/>
          </a:xfrm>
        </p:spPr>
        <p:txBody>
          <a:bodyPr lIns="91440" tIns="45720" rIns="91440" bIns="45720" anchor="ctr"/>
          <a:lstStyle/>
          <a:p>
            <a:r>
              <a:rPr lang="zh-CN" altLang="en-US" b="1" smtClean="0">
                <a:solidFill>
                  <a:srgbClr val="FF0000"/>
                </a:solidFill>
                <a:effectLst/>
              </a:rPr>
              <a:t>反思</a:t>
            </a:r>
            <a:endParaRPr lang="zh-CN" altLang="en-US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29699" name="内容占位符 29698"/>
          <p:cNvSpPr>
            <a:spLocks noGrp="1"/>
          </p:cNvSpPr>
          <p:nvPr>
            <p:ph idx="1"/>
          </p:nvPr>
        </p:nvSpPr>
        <p:spPr>
          <a:xfrm>
            <a:off x="323850" y="1916113"/>
            <a:ext cx="8591550" cy="4403725"/>
          </a:xfrm>
          <a:solidFill>
            <a:schemeClr val="accent2"/>
          </a:solidFill>
          <a:ln>
            <a:solidFill>
              <a:schemeClr val="tx2"/>
            </a:solidFill>
            <a:miter/>
          </a:ln>
        </p:spPr>
        <p:txBody>
          <a:bodyPr lIns="91440" tIns="45720" rIns="91440" bIns="45720"/>
          <a:lstStyle/>
          <a:p>
            <a:pPr>
              <a:buClr>
                <a:srgbClr val="00CC00"/>
              </a:buClr>
            </a:pPr>
            <a:r>
              <a:rPr lang="zh-CN" altLang="en-US" b="1" dirty="0">
                <a:solidFill>
                  <a:srgbClr val="006B80"/>
                </a:solidFill>
              </a:rPr>
              <a:t>歌颂了正义、无畏和勇敢的斗争精神，鞭笞了黑暗、邪恶势力 ；</a:t>
            </a:r>
          </a:p>
          <a:p>
            <a:pPr>
              <a:buClr>
                <a:srgbClr val="00CC00"/>
              </a:buClr>
            </a:pPr>
            <a:r>
              <a:rPr lang="zh-CN" altLang="en-US" b="1" dirty="0">
                <a:solidFill>
                  <a:srgbClr val="006B80"/>
                </a:solidFill>
              </a:rPr>
              <a:t>修心，故事当中所出现的各种妖魔鬼怪，其实也就是人类各种欲念的化身。贪婪、懒惰、软弱、甚至愚昧，其实都是人类一直需要修正的一些特质。 </a:t>
            </a:r>
            <a:br>
              <a:rPr lang="zh-CN" altLang="en-US" b="1" dirty="0">
                <a:solidFill>
                  <a:srgbClr val="006B80"/>
                </a:solidFill>
              </a:rPr>
            </a:br>
            <a:endParaRPr lang="zh-CN" altLang="en-US" b="1" dirty="0">
              <a:solidFill>
                <a:srgbClr val="006B80"/>
              </a:solidFill>
            </a:endParaRPr>
          </a:p>
          <a:p>
            <a:pPr>
              <a:buClr>
                <a:srgbClr val="00CC00"/>
              </a:buClr>
              <a:buNone/>
            </a:pPr>
            <a:endParaRPr lang="zh-CN" altLang="en-US" b="1" dirty="0">
              <a:solidFill>
                <a:srgbClr val="000000"/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15361"/>
          <p:cNvSpPr>
            <a:spLocks noGrp="1"/>
          </p:cNvSpPr>
          <p:nvPr>
            <p:ph type="title"/>
          </p:nvPr>
        </p:nvSpPr>
        <p:spPr>
          <a:xfrm>
            <a:off x="250825" y="0"/>
            <a:ext cx="8540750" cy="1143000"/>
          </a:xfrm>
          <a:solidFill>
            <a:srgbClr val="3399FF"/>
          </a:solidFill>
        </p:spPr>
        <p:txBody>
          <a:bodyPr lIns="91440" tIns="45720" rIns="91440" bIns="45720" anchor="ctr"/>
          <a:lstStyle/>
          <a:p>
            <a:r>
              <a:rPr lang="zh-CN" altLang="en-US" b="1">
                <a:solidFill>
                  <a:srgbClr val="FF0000"/>
                </a:solidFill>
                <a:effectLst/>
              </a:rPr>
              <a:t>关于作者</a:t>
            </a:r>
          </a:p>
        </p:txBody>
      </p:sp>
      <p:sp>
        <p:nvSpPr>
          <p:cNvPr id="15363" name="内容占位符 15362"/>
          <p:cNvSpPr>
            <a:spLocks noGrp="1"/>
          </p:cNvSpPr>
          <p:nvPr>
            <p:ph idx="1"/>
          </p:nvPr>
        </p:nvSpPr>
        <p:spPr>
          <a:xfrm>
            <a:off x="0" y="1341438"/>
            <a:ext cx="9144000" cy="5516562"/>
          </a:xfrm>
          <a:solidFill>
            <a:schemeClr val="bg2"/>
          </a:solidFill>
        </p:spPr>
        <p:txBody>
          <a:bodyPr lIns="91440" tIns="45720" rIns="91440" bIns="45720"/>
          <a:lstStyle/>
          <a:p>
            <a:pPr>
              <a:buClr>
                <a:srgbClr val="33CC33"/>
              </a:buClr>
            </a:pPr>
            <a:r>
              <a:rPr lang="zh-CN" altLang="en-US" b="1">
                <a:solidFill>
                  <a:srgbClr val="33CC33"/>
                </a:solidFill>
              </a:rPr>
              <a:t>吴承恩生平简介 </a:t>
            </a:r>
            <a:br>
              <a:rPr lang="zh-CN" altLang="en-US" b="1">
                <a:solidFill>
                  <a:srgbClr val="33CC33"/>
                </a:solidFill>
              </a:rPr>
            </a:br>
            <a:r>
              <a:rPr lang="zh-CN" altLang="en-US" b="1">
                <a:solidFill>
                  <a:srgbClr val="33CC33"/>
                </a:solidFill>
              </a:rPr>
              <a:t/>
            </a:r>
            <a:br>
              <a:rPr lang="zh-CN" altLang="en-US" b="1">
                <a:solidFill>
                  <a:srgbClr val="33CC33"/>
                </a:solidFill>
              </a:rPr>
            </a:br>
            <a:r>
              <a:rPr lang="zh-CN" altLang="en-US" sz="4000" b="1" u="sng">
                <a:solidFill>
                  <a:srgbClr val="33CC33"/>
                </a:solidFill>
              </a:rPr>
              <a:t>吴承恩</a:t>
            </a:r>
            <a:r>
              <a:rPr lang="en-US" altLang="zh-CN" sz="4000" b="1">
                <a:solidFill>
                  <a:srgbClr val="33CC33"/>
                </a:solidFill>
              </a:rPr>
              <a:t>,</a:t>
            </a:r>
            <a:r>
              <a:rPr lang="zh-CN" altLang="en-US" sz="4000" b="1">
                <a:solidFill>
                  <a:srgbClr val="33CC33"/>
                </a:solidFill>
              </a:rPr>
              <a:t>生于</a:t>
            </a:r>
            <a:r>
              <a:rPr lang="en-US" altLang="zh-CN" sz="4000" b="1">
                <a:solidFill>
                  <a:srgbClr val="33CC33"/>
                </a:solidFill>
              </a:rPr>
              <a:t>1499</a:t>
            </a:r>
            <a:r>
              <a:rPr lang="zh-CN" altLang="en-US" sz="4000" b="1">
                <a:solidFill>
                  <a:srgbClr val="33CC33"/>
                </a:solidFill>
              </a:rPr>
              <a:t>年，逝世于</a:t>
            </a:r>
            <a:r>
              <a:rPr lang="en-US" altLang="zh-CN" sz="4000" b="1">
                <a:solidFill>
                  <a:srgbClr val="33CC33"/>
                </a:solidFill>
              </a:rPr>
              <a:t>1582</a:t>
            </a:r>
            <a:r>
              <a:rPr lang="zh-CN" altLang="en-US" sz="4000" b="1">
                <a:solidFill>
                  <a:srgbClr val="33CC33"/>
                </a:solidFill>
              </a:rPr>
              <a:t>年，活了</a:t>
            </a:r>
            <a:r>
              <a:rPr lang="en-US" altLang="zh-CN" sz="4000" b="1">
                <a:solidFill>
                  <a:srgbClr val="33CC33"/>
                </a:solidFill>
              </a:rPr>
              <a:t>81</a:t>
            </a:r>
            <a:r>
              <a:rPr lang="zh-CN" altLang="en-US" sz="4000" b="1">
                <a:solidFill>
                  <a:srgbClr val="33CC33"/>
                </a:solidFill>
              </a:rPr>
              <a:t>岁。</a:t>
            </a:r>
            <a:r>
              <a:rPr lang="zh-CN" altLang="en-US" sz="4000" b="1" u="sng">
                <a:solidFill>
                  <a:srgbClr val="33CC33"/>
                </a:solidFill>
              </a:rPr>
              <a:t>字汝忠，号射阳山人</a:t>
            </a:r>
            <a:r>
              <a:rPr lang="zh-CN" altLang="en-US" sz="4000" b="1">
                <a:solidFill>
                  <a:srgbClr val="33CC33"/>
                </a:solidFill>
              </a:rPr>
              <a:t>，淮安府山阳县（今江苏淮安）人。我国</a:t>
            </a:r>
            <a:r>
              <a:rPr lang="zh-CN" altLang="en-US" sz="4000" b="1" u="sng">
                <a:solidFill>
                  <a:srgbClr val="33CC33"/>
                </a:solidFill>
              </a:rPr>
              <a:t>明代著名小说家</a:t>
            </a:r>
            <a:r>
              <a:rPr lang="zh-CN" altLang="en-US" sz="4000" b="1">
                <a:solidFill>
                  <a:srgbClr val="33CC33"/>
                </a:solidFill>
              </a:rPr>
              <a:t>，他在晚年所创作的</a:t>
            </a:r>
            <a:r>
              <a:rPr lang="en-US" altLang="zh-CN" sz="4000" b="1">
                <a:solidFill>
                  <a:srgbClr val="33CC33"/>
                </a:solidFill>
              </a:rPr>
              <a:t>《</a:t>
            </a:r>
            <a:r>
              <a:rPr lang="zh-CN" altLang="en-US" sz="4000" b="1">
                <a:solidFill>
                  <a:srgbClr val="33CC33"/>
                </a:solidFill>
              </a:rPr>
              <a:t>西游记</a:t>
            </a:r>
            <a:r>
              <a:rPr lang="en-US" altLang="zh-CN" sz="4000" b="1">
                <a:solidFill>
                  <a:srgbClr val="33CC33"/>
                </a:solidFill>
              </a:rPr>
              <a:t>》</a:t>
            </a:r>
            <a:r>
              <a:rPr lang="zh-CN" altLang="en-US" sz="4000" b="1">
                <a:solidFill>
                  <a:srgbClr val="33CC33"/>
                </a:solidFill>
              </a:rPr>
              <a:t>为我国古代四大名著之一。</a:t>
            </a:r>
            <a:r>
              <a:rPr lang="zh-CN" altLang="en-US" b="1">
                <a:solidFill>
                  <a:srgbClr val="33CC33"/>
                </a:solidFill>
              </a:rPr>
              <a:t> </a:t>
            </a:r>
            <a:br>
              <a:rPr lang="zh-CN" altLang="en-US" b="1">
                <a:solidFill>
                  <a:srgbClr val="33CC33"/>
                </a:solidFill>
              </a:rPr>
            </a:br>
            <a:r>
              <a:rPr lang="zh-CN" altLang="en-US" b="1">
                <a:solidFill>
                  <a:srgbClr val="33CC33"/>
                </a:solidFill>
              </a:rPr>
              <a:t/>
            </a:r>
            <a:br>
              <a:rPr lang="zh-CN" altLang="en-US" b="1">
                <a:solidFill>
                  <a:srgbClr val="33CC33"/>
                </a:solidFill>
              </a:rPr>
            </a:br>
            <a:endParaRPr lang="zh-CN" altLang="en-US" b="1">
              <a:solidFill>
                <a:srgbClr val="000000"/>
              </a:solidFill>
              <a:effectLst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6385"/>
          <p:cNvSpPr>
            <a:spLocks noGrp="1"/>
          </p:cNvSpPr>
          <p:nvPr>
            <p:ph type="title"/>
          </p:nvPr>
        </p:nvSpPr>
        <p:spPr>
          <a:xfrm>
            <a:off x="468313" y="0"/>
            <a:ext cx="8385175" cy="1431925"/>
          </a:xfrm>
        </p:spPr>
        <p:txBody>
          <a:bodyPr lIns="91440" tIns="45720" rIns="91440" bIns="45720" anchor="ctr"/>
          <a:lstStyle/>
          <a:p>
            <a:r>
              <a:rPr lang="zh-CN" altLang="en-US">
                <a:effectLst/>
              </a:rPr>
              <a:t>问题：小说主要内容题材</a:t>
            </a:r>
          </a:p>
        </p:txBody>
      </p:sp>
      <p:sp>
        <p:nvSpPr>
          <p:cNvPr id="16387" name="内容占位符 16386"/>
          <p:cNvSpPr>
            <a:spLocks noGrp="1"/>
          </p:cNvSpPr>
          <p:nvPr>
            <p:ph idx="1"/>
          </p:nvPr>
        </p:nvSpPr>
        <p:spPr>
          <a:xfrm>
            <a:off x="179388" y="1412875"/>
            <a:ext cx="8964612" cy="5445125"/>
          </a:xfrm>
          <a:ln>
            <a:solidFill>
              <a:schemeClr val="folHlink"/>
            </a:solidFill>
            <a:miter/>
          </a:ln>
        </p:spPr>
        <p:txBody>
          <a:bodyPr lIns="91440" tIns="45720" rIns="91440" bIns="45720"/>
          <a:lstStyle/>
          <a:p>
            <a:pPr>
              <a:lnSpc>
                <a:spcPct val="90000"/>
              </a:lnSpc>
              <a:buClr>
                <a:srgbClr val="99FF66"/>
              </a:buClr>
              <a:buNone/>
            </a:pPr>
            <a:r>
              <a:rPr lang="en-US" altLang="zh-CN" b="1">
                <a:effectLst/>
              </a:rPr>
              <a:t>          </a:t>
            </a:r>
            <a:r>
              <a:rPr lang="zh-CN" altLang="en-US" b="1">
                <a:solidFill>
                  <a:srgbClr val="FFFF66"/>
                </a:solidFill>
                <a:effectLst/>
              </a:rPr>
              <a:t>本书主要描述了唐僧师徒四人西天取经途中战胜各路妖魔鬼怪，历经</a:t>
            </a:r>
            <a:r>
              <a:rPr lang="en-US" altLang="zh-CN" b="1" u="sng">
                <a:solidFill>
                  <a:srgbClr val="FFFF66"/>
                </a:solidFill>
                <a:effectLst/>
              </a:rPr>
              <a:t>81</a:t>
            </a:r>
            <a:r>
              <a:rPr lang="zh-CN" altLang="en-US" b="1">
                <a:solidFill>
                  <a:srgbClr val="FFFF66"/>
                </a:solidFill>
                <a:effectLst/>
              </a:rPr>
              <a:t>难，最终取得真经的故事。赞扬了以孙悟空为主的师徒四人为了目标不畏艰险、百折不挠、奋勇前进的可贵精神。</a:t>
            </a:r>
            <a:r>
              <a:rPr lang="en-US" altLang="zh-CN" b="1">
                <a:solidFill>
                  <a:srgbClr val="FFFF66"/>
                </a:solidFill>
                <a:effectLst/>
              </a:rPr>
              <a:t>《</a:t>
            </a:r>
            <a:r>
              <a:rPr lang="zh-CN" altLang="en-US" b="1">
                <a:solidFill>
                  <a:srgbClr val="FFFF66"/>
                </a:solidFill>
                <a:effectLst/>
              </a:rPr>
              <a:t>西游记</a:t>
            </a:r>
            <a:r>
              <a:rPr lang="en-US" altLang="zh-CN" b="1">
                <a:solidFill>
                  <a:srgbClr val="FFFF66"/>
                </a:solidFill>
                <a:effectLst/>
              </a:rPr>
              <a:t>》</a:t>
            </a:r>
            <a:r>
              <a:rPr lang="zh-CN" altLang="en-US" b="1">
                <a:solidFill>
                  <a:srgbClr val="FFFF66"/>
                </a:solidFill>
                <a:effectLst/>
              </a:rPr>
              <a:t>全书共分三大部分：前</a:t>
            </a:r>
            <a:r>
              <a:rPr lang="en-US" altLang="zh-CN" b="1">
                <a:solidFill>
                  <a:srgbClr val="FFFF66"/>
                </a:solidFill>
                <a:effectLst/>
              </a:rPr>
              <a:t>7</a:t>
            </a:r>
            <a:r>
              <a:rPr lang="zh-CN" altLang="en-US" b="1">
                <a:solidFill>
                  <a:srgbClr val="FFFF66"/>
                </a:solidFill>
                <a:effectLst/>
              </a:rPr>
              <a:t>回写大闹天宫的故事，是全书的精华部分，表现孙悟空的反抗精神；</a:t>
            </a:r>
            <a:r>
              <a:rPr lang="en-US" altLang="zh-CN" b="1">
                <a:solidFill>
                  <a:srgbClr val="FFFF66"/>
                </a:solidFill>
                <a:effectLst/>
              </a:rPr>
              <a:t>8------12</a:t>
            </a:r>
            <a:r>
              <a:rPr lang="zh-CN" altLang="en-US" b="1">
                <a:solidFill>
                  <a:srgbClr val="FFFF66"/>
                </a:solidFill>
                <a:effectLst/>
              </a:rPr>
              <a:t>回写唐僧的来历、魏征斩蛇、唐太宗入冥府，交待取经的缘起；第</a:t>
            </a:r>
            <a:r>
              <a:rPr lang="en-US" altLang="zh-CN" b="1">
                <a:solidFill>
                  <a:srgbClr val="FFFF66"/>
                </a:solidFill>
                <a:effectLst/>
              </a:rPr>
              <a:t>13</a:t>
            </a:r>
            <a:r>
              <a:rPr lang="zh-CN" altLang="en-US" b="1">
                <a:solidFill>
                  <a:srgbClr val="FFFF66"/>
                </a:solidFill>
                <a:effectLst/>
              </a:rPr>
              <a:t>回</a:t>
            </a:r>
            <a:r>
              <a:rPr lang="en-US" altLang="zh-CN" b="1">
                <a:solidFill>
                  <a:srgbClr val="FFFF66"/>
                </a:solidFill>
                <a:effectLst/>
              </a:rPr>
              <a:t>-----100</a:t>
            </a:r>
            <a:r>
              <a:rPr lang="zh-CN" altLang="en-US" b="1">
                <a:solidFill>
                  <a:srgbClr val="FFFF66"/>
                </a:solidFill>
                <a:effectLst/>
              </a:rPr>
              <a:t>回写唐僧师徒取经途中历经</a:t>
            </a:r>
            <a:r>
              <a:rPr lang="en-US" altLang="zh-CN" b="1">
                <a:solidFill>
                  <a:srgbClr val="FFFF66"/>
                </a:solidFill>
                <a:effectLst/>
              </a:rPr>
              <a:t>81</a:t>
            </a:r>
            <a:r>
              <a:rPr lang="zh-CN" altLang="en-US" b="1">
                <a:solidFill>
                  <a:srgbClr val="FFFF66"/>
                </a:solidFill>
                <a:effectLst/>
              </a:rPr>
              <a:t>难和师徒终成正果，带经回东土大唐。</a:t>
            </a:r>
          </a:p>
          <a:p>
            <a:pPr>
              <a:lnSpc>
                <a:spcPct val="90000"/>
              </a:lnSpc>
              <a:buClr>
                <a:srgbClr val="99FF66"/>
              </a:buClr>
              <a:buNone/>
            </a:pPr>
            <a:r>
              <a:rPr lang="zh-CN" altLang="en-US" b="1">
                <a:solidFill>
                  <a:srgbClr val="FFFF66"/>
                </a:solidFill>
                <a:effectLst/>
              </a:rPr>
              <a:t>         </a:t>
            </a:r>
            <a:r>
              <a:rPr lang="en-US" altLang="zh-CN" b="1">
                <a:solidFill>
                  <a:srgbClr val="FFFF66"/>
                </a:solidFill>
                <a:effectLst/>
              </a:rPr>
              <a:t>《</a:t>
            </a:r>
            <a:r>
              <a:rPr lang="zh-CN" altLang="en-US" b="1">
                <a:solidFill>
                  <a:srgbClr val="FFFF66"/>
                </a:solidFill>
                <a:effectLst/>
              </a:rPr>
              <a:t>西游记</a:t>
            </a:r>
            <a:r>
              <a:rPr lang="en-US" altLang="zh-CN" b="1">
                <a:solidFill>
                  <a:srgbClr val="FFFF66"/>
                </a:solidFill>
                <a:effectLst/>
              </a:rPr>
              <a:t>》</a:t>
            </a:r>
            <a:r>
              <a:rPr lang="zh-CN" altLang="en-US" b="1">
                <a:solidFill>
                  <a:srgbClr val="FFFF66"/>
                </a:solidFill>
                <a:effectLst/>
              </a:rPr>
              <a:t>是一部长篇章回体</a:t>
            </a:r>
            <a:r>
              <a:rPr lang="zh-CN" altLang="en-US" b="1" u="sng">
                <a:solidFill>
                  <a:srgbClr val="FFFF66"/>
                </a:solidFill>
                <a:effectLst/>
              </a:rPr>
              <a:t>神话</a:t>
            </a:r>
            <a:r>
              <a:rPr lang="zh-CN" altLang="en-US" b="1">
                <a:solidFill>
                  <a:srgbClr val="FFFF66"/>
                </a:solidFill>
                <a:effectLst/>
              </a:rPr>
              <a:t>小说。</a:t>
            </a:r>
            <a:endParaRPr lang="zh-CN" altLang="en-US" b="1">
              <a:solidFill>
                <a:srgbClr val="000000"/>
              </a:solidFill>
              <a:effectLst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17409"/>
          <p:cNvSpPr/>
          <p:nvPr/>
        </p:nvSpPr>
        <p:spPr>
          <a:xfrm>
            <a:off x="0" y="188913"/>
            <a:ext cx="4932363" cy="1322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Pct val="100000"/>
            </a:pPr>
            <a:endParaRPr lang="en-US" altLang="zh-CN" sz="3200" b="1">
              <a:solidFill>
                <a:srgbClr val="FF0000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SzPct val="100000"/>
            </a:pP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1" name="动作按钮: 信息 17410">
            <a:hlinkClick r:id="rId2" action="ppaction://hlinksldjump"/>
          </p:cNvPr>
          <p:cNvSpPr/>
          <p:nvPr/>
        </p:nvSpPr>
        <p:spPr>
          <a:xfrm>
            <a:off x="8839200" y="6477000"/>
            <a:ext cx="304800" cy="381000"/>
          </a:xfrm>
          <a:prstGeom prst="actionButtonInformation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12" name="矩形 17411"/>
          <p:cNvSpPr/>
          <p:nvPr/>
        </p:nvSpPr>
        <p:spPr>
          <a:xfrm>
            <a:off x="408305" y="4839970"/>
            <a:ext cx="9144000" cy="1465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Pct val="100000"/>
            </a:pPr>
            <a:r>
              <a:rPr lang="en-US" altLang="zh-CN" sz="3600" b="1">
                <a:solidFill>
                  <a:srgbClr val="FF0000"/>
                </a:solidFill>
                <a:latin typeface="Tahoma" panose="020B0604030504040204" pitchFamily="34" charset="0"/>
              </a:rPr>
              <a:t>     </a:t>
            </a:r>
            <a:r>
              <a:rPr lang="zh-CN" altLang="en-US" sz="3600" b="1">
                <a:solidFill>
                  <a:srgbClr val="FF0000"/>
                </a:solidFill>
                <a:latin typeface="Tahoma" panose="020B0604030504040204" pitchFamily="34" charset="0"/>
              </a:rPr>
              <a:t>师徒四人指的是：</a:t>
            </a:r>
          </a:p>
          <a:p>
            <a:pPr>
              <a:spcBef>
                <a:spcPct val="50000"/>
              </a:spcBef>
              <a:buSzPct val="100000"/>
            </a:pP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      唐僧、孙悟空、猪八戒、沙和尚。</a:t>
            </a:r>
          </a:p>
        </p:txBody>
      </p:sp>
      <p:pic>
        <p:nvPicPr>
          <p:cNvPr id="17413" name="图片 17412" descr="d:/Backup/Documents/Downloads/a3b8038839ddabb6581235496d14ba07"/>
          <p:cNvPicPr>
            <a:picLocks noChangeAspect="1"/>
          </p:cNvPicPr>
          <p:nvPr/>
        </p:nvPicPr>
        <p:blipFill>
          <a:blip r:embed="rId3" r:link="rId4" cstate="print"/>
          <a:stretch>
            <a:fillRect/>
          </a:stretch>
        </p:blipFill>
        <p:spPr>
          <a:xfrm>
            <a:off x="2837498" y="189230"/>
            <a:ext cx="4284662" cy="4508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图片 18433" descr="d:/Backup/Documents/Downloads/唐僧"/>
          <p:cNvPicPr>
            <a:picLocks noChangeAspect="1"/>
          </p:cNvPicPr>
          <p:nvPr/>
        </p:nvPicPr>
        <p:blipFill>
          <a:blip r:embed="rId2" r:link="rId3" cstate="print"/>
          <a:stretch>
            <a:fillRect/>
          </a:stretch>
        </p:blipFill>
        <p:spPr>
          <a:xfrm>
            <a:off x="0" y="0"/>
            <a:ext cx="4356100" cy="4076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矩形 18434"/>
          <p:cNvSpPr/>
          <p:nvPr/>
        </p:nvSpPr>
        <p:spPr>
          <a:xfrm>
            <a:off x="4356100" y="0"/>
            <a:ext cx="4787900" cy="3925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Pct val="100000"/>
            </a:pPr>
            <a:endParaRPr lang="en-US" altLang="zh-CN" sz="2400" b="1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SzPct val="100000"/>
            </a:pPr>
            <a:r>
              <a:rPr lang="zh-CN" altLang="en-US" sz="2400" b="1">
                <a:solidFill>
                  <a:srgbClr val="FFFF00"/>
                </a:solidFill>
                <a:latin typeface="Times New Roman" panose="02020603050405020304" pitchFamily="18" charset="0"/>
              </a:rPr>
              <a:t>唐僧，俗家姓陈，乳名江流，法名 玄奘，唐朝第一高僧，所以被人 们称为唐僧。西行取经时，唐朝 太宗皇帝李世民赐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法名三藏</a:t>
            </a:r>
            <a:r>
              <a:rPr lang="zh-CN" altLang="en-US" sz="2400" b="1">
                <a:solidFill>
                  <a:srgbClr val="FFFF00"/>
                </a:solidFill>
                <a:latin typeface="Times New Roman" panose="02020603050405020304" pitchFamily="18" charset="0"/>
              </a:rPr>
              <a:t>。唐 僧十八岁出家皈依佛门，经常青 灯夜读，对佛家经典研修不断， 而且悟性极高，二十来岁便名冠 中国佛教，倍受唐朝太宗皇帝厚 爱。后来被如来佛祖暗中选中去</a:t>
            </a:r>
          </a:p>
        </p:txBody>
      </p:sp>
      <p:sp>
        <p:nvSpPr>
          <p:cNvPr id="18436" name="矩形 18435"/>
          <p:cNvSpPr/>
          <p:nvPr/>
        </p:nvSpPr>
        <p:spPr>
          <a:xfrm>
            <a:off x="0" y="4149725"/>
            <a:ext cx="9144000" cy="2282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Pct val="100000"/>
            </a:pPr>
            <a:r>
              <a:rPr lang="zh-CN" altLang="en-US" sz="2400" b="1">
                <a:solidFill>
                  <a:srgbClr val="FFFF00"/>
                </a:solidFill>
                <a:latin typeface="Times New Roman" panose="02020603050405020304" pitchFamily="18" charset="0"/>
              </a:rPr>
              <a:t>西天取经，并赐宝物三件，即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袈 裟、九环锡杖、紧箍咒</a:t>
            </a:r>
            <a:r>
              <a:rPr lang="zh-CN" altLang="en-US" sz="2400" b="1">
                <a:solidFill>
                  <a:srgbClr val="FFFF00"/>
                </a:solidFill>
                <a:latin typeface="Times New Roman" panose="02020603050405020304" pitchFamily="18" charset="0"/>
              </a:rPr>
              <a:t>。唐僧身 材高大，举止文雅、性情和善， 佛经造诣极高。他西行取经遇到 九九八十一难，始终痴心不改， 在孙悟空、猪八戒、沙和尚的辅 佐下，历尽千辛万苦，终于从西 天雷音寺取回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三十五</a:t>
            </a:r>
            <a:r>
              <a:rPr lang="zh-CN" altLang="en-US" sz="2400" b="1">
                <a:solidFill>
                  <a:srgbClr val="FFFF00"/>
                </a:solidFill>
                <a:latin typeface="Times New Roman" panose="02020603050405020304" pitchFamily="18" charset="0"/>
              </a:rPr>
              <a:t>部真经，为 弘扬佛家教化做出了巨大贡献， 至今被人们津津乐道，不忘他的历史功绩。</a:t>
            </a:r>
            <a:r>
              <a:rPr lang="zh-CN" altLang="en-US" sz="2400" b="1">
                <a:solidFill>
                  <a:srgbClr val="D9E288"/>
                </a:solidFill>
                <a:latin typeface="Tahoma" panose="020B0604030504040204" pitchFamily="34" charset="0"/>
              </a:rPr>
              <a:t>取经后被封为</a:t>
            </a:r>
            <a:r>
              <a:rPr lang="zh-CN" altLang="en-US" sz="2400" b="1">
                <a:solidFill>
                  <a:srgbClr val="FF0066"/>
                </a:solidFill>
                <a:latin typeface="Tahoma" panose="020B0604030504040204" pitchFamily="34" charset="0"/>
              </a:rPr>
              <a:t>“</a:t>
            </a:r>
            <a:r>
              <a:rPr lang="zh-CN" altLang="en-US" sz="2400" b="1" u="sng">
                <a:solidFill>
                  <a:srgbClr val="FF0066"/>
                </a:solidFill>
                <a:latin typeface="Tahoma" panose="020B0604030504040204" pitchFamily="34" charset="0"/>
              </a:rPr>
              <a:t>旃檀功德佛</a:t>
            </a:r>
            <a:r>
              <a:rPr lang="zh-CN" altLang="en-US" sz="2400" b="1">
                <a:solidFill>
                  <a:srgbClr val="FF0066"/>
                </a:solidFill>
                <a:latin typeface="Tahoma" panose="020B0604030504040204" pitchFamily="34" charset="0"/>
              </a:rPr>
              <a:t>”。</a:t>
            </a:r>
            <a:r>
              <a:rPr lang="zh-CN" altLang="en-US" b="1">
                <a:solidFill>
                  <a:srgbClr val="FFFFFF"/>
                </a:solidFill>
                <a:latin typeface="Tahoma" panose="020B0604030504040204" pitchFamily="34" charset="0"/>
              </a:rPr>
              <a:t> </a:t>
            </a:r>
            <a:r>
              <a:rPr lang="zh-CN" altLang="en-US" sz="2400" b="1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9457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0200" cy="1143000"/>
          </a:xfrm>
        </p:spPr>
        <p:txBody>
          <a:bodyPr lIns="91440" tIns="45720" rIns="91440" bIns="45720" anchor="ctr"/>
          <a:lstStyle/>
          <a:p>
            <a:r>
              <a:rPr lang="zh-CN" altLang="en-US" sz="3600">
                <a:solidFill>
                  <a:srgbClr val="FFCC00"/>
                </a:solidFill>
                <a:effectLst/>
              </a:rPr>
              <a:t>唐僧性格及精彩情节</a:t>
            </a:r>
            <a:endParaRPr lang="zh-CN" altLang="en-US" sz="3600">
              <a:solidFill>
                <a:srgbClr val="000000"/>
              </a:solidFill>
              <a:effectLst/>
            </a:endParaRPr>
          </a:p>
        </p:txBody>
      </p:sp>
      <p:sp>
        <p:nvSpPr>
          <p:cNvPr id="19459" name="内容占位符 19458"/>
          <p:cNvSpPr>
            <a:spLocks noGrp="1"/>
          </p:cNvSpPr>
          <p:nvPr>
            <p:ph idx="1"/>
          </p:nvPr>
        </p:nvSpPr>
        <p:spPr>
          <a:xfrm>
            <a:off x="0" y="1600200"/>
            <a:ext cx="6804025" cy="4525963"/>
          </a:xfrm>
        </p:spPr>
        <p:txBody>
          <a:bodyPr lIns="91440" tIns="45720" rIns="91440" bIns="45720"/>
          <a:lstStyle/>
          <a:p>
            <a:pPr>
              <a:buClr>
                <a:srgbClr val="FFCC00"/>
              </a:buClr>
              <a:buNone/>
            </a:pPr>
            <a:r>
              <a:rPr lang="zh-CN" altLang="en-US" b="1">
                <a:solidFill>
                  <a:srgbClr val="FF00FF"/>
                </a:solidFill>
              </a:rPr>
              <a:t>唐僧性格：</a:t>
            </a:r>
            <a:r>
              <a:rPr lang="zh-CN" altLang="en-US" b="1">
                <a:solidFill>
                  <a:srgbClr val="FFFFCC"/>
                </a:solidFill>
                <a:effectLst/>
              </a:rPr>
              <a:t>举止文雅、性情和善、</a:t>
            </a:r>
          </a:p>
          <a:p>
            <a:pPr>
              <a:buClr>
                <a:srgbClr val="FFCC00"/>
              </a:buClr>
              <a:buNone/>
            </a:pPr>
            <a:r>
              <a:rPr lang="zh-CN" altLang="en-US" b="1">
                <a:solidFill>
                  <a:srgbClr val="FFFFCC"/>
                </a:solidFill>
              </a:rPr>
              <a:t>崇信佛法、严守戒律、目标明确、</a:t>
            </a:r>
          </a:p>
          <a:p>
            <a:pPr>
              <a:buClr>
                <a:srgbClr val="FFCC00"/>
              </a:buClr>
              <a:buNone/>
            </a:pPr>
            <a:r>
              <a:rPr lang="zh-CN" altLang="en-US" b="1">
                <a:solidFill>
                  <a:srgbClr val="FFFFCC"/>
                </a:solidFill>
              </a:rPr>
              <a:t>立场坚定、勇往直前的精神坚不</a:t>
            </a:r>
          </a:p>
          <a:p>
            <a:pPr>
              <a:buClr>
                <a:srgbClr val="FFCC00"/>
              </a:buClr>
              <a:buNone/>
            </a:pPr>
            <a:r>
              <a:rPr lang="zh-CN" altLang="en-US" b="1">
                <a:solidFill>
                  <a:srgbClr val="FFFFCC"/>
                </a:solidFill>
              </a:rPr>
              <a:t>可摧；但有时贤愚不分、好坏不</a:t>
            </a:r>
          </a:p>
          <a:p>
            <a:pPr>
              <a:buClr>
                <a:srgbClr val="FFCC00"/>
              </a:buClr>
              <a:buNone/>
            </a:pPr>
            <a:r>
              <a:rPr lang="zh-CN" altLang="en-US" b="1">
                <a:solidFill>
                  <a:srgbClr val="FFFFCC"/>
                </a:solidFill>
              </a:rPr>
              <a:t>辨、忠奸不分、固执。</a:t>
            </a:r>
          </a:p>
          <a:p>
            <a:pPr>
              <a:buClr>
                <a:srgbClr val="FFCC00"/>
              </a:buClr>
              <a:buNone/>
            </a:pPr>
            <a:r>
              <a:rPr lang="zh-CN" altLang="en-US" b="1">
                <a:solidFill>
                  <a:srgbClr val="FF00FF"/>
                </a:solidFill>
              </a:rPr>
              <a:t>精彩情节：</a:t>
            </a:r>
            <a:r>
              <a:rPr lang="zh-CN" altLang="en-US" b="1">
                <a:solidFill>
                  <a:srgbClr val="FFFFCC"/>
                </a:solidFill>
              </a:rPr>
              <a:t>三打白骨精、四圣试禅心、</a:t>
            </a:r>
            <a:r>
              <a:rPr lang="zh-CN" altLang="en-US" b="1"/>
              <a:t> </a:t>
            </a:r>
          </a:p>
          <a:p>
            <a:pPr>
              <a:buClr>
                <a:srgbClr val="FFCC00"/>
              </a:buClr>
              <a:buNone/>
            </a:pPr>
            <a:r>
              <a:rPr lang="zh-CN" altLang="en-US" b="1"/>
              <a:t>真假唐僧、女儿国遇难 </a:t>
            </a:r>
          </a:p>
        </p:txBody>
      </p:sp>
      <p:pic>
        <p:nvPicPr>
          <p:cNvPr id="19460" name="图片 19459" descr="d:/Backup/Documents/Downloads/c21ef63cb61d6a83d56225a7"/>
          <p:cNvPicPr>
            <a:picLocks noChangeAspect="1"/>
          </p:cNvPicPr>
          <p:nvPr/>
        </p:nvPicPr>
        <p:blipFill>
          <a:blip r:embed="rId2" r:link="rId3" cstate="print"/>
          <a:stretch>
            <a:fillRect/>
          </a:stretch>
        </p:blipFill>
        <p:spPr>
          <a:xfrm>
            <a:off x="6084888" y="260350"/>
            <a:ext cx="3059112" cy="3384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20481" descr="d:/Backup/Documents/Downloads/孙悟空"/>
          <p:cNvPicPr>
            <a:picLocks noChangeAspect="1"/>
          </p:cNvPicPr>
          <p:nvPr/>
        </p:nvPicPr>
        <p:blipFill>
          <a:blip r:embed="rId2" r:link="rId3" cstate="print"/>
          <a:stretch>
            <a:fillRect/>
          </a:stretch>
        </p:blipFill>
        <p:spPr>
          <a:xfrm>
            <a:off x="0" y="0"/>
            <a:ext cx="3419475" cy="37893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3" name="矩形 20482"/>
          <p:cNvSpPr/>
          <p:nvPr/>
        </p:nvSpPr>
        <p:spPr>
          <a:xfrm>
            <a:off x="3492500" y="0"/>
            <a:ext cx="5651500" cy="3944938"/>
          </a:xfrm>
          <a:prstGeom prst="rect">
            <a:avLst/>
          </a:prstGeom>
          <a:noFill/>
          <a:ln w="9525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Pct val="100000"/>
            </a:pPr>
            <a:r>
              <a:rPr lang="en-US" altLang="zh-CN" sz="2800" b="1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800" b="1">
                <a:solidFill>
                  <a:srgbClr val="C0FF73"/>
                </a:solidFill>
                <a:latin typeface="Times New Roman" panose="02020603050405020304" pitchFamily="18" charset="0"/>
              </a:rPr>
              <a:t>孙悟空，法号行者，是唐僧的大徒弟 ，</a:t>
            </a:r>
            <a:r>
              <a:rPr lang="zh-CN" altLang="en-US" sz="2800" b="1">
                <a:solidFill>
                  <a:srgbClr val="C0FF73"/>
                </a:solidFill>
                <a:latin typeface="Tahoma" panose="020B0604030504040204" pitchFamily="34" charset="0"/>
              </a:rPr>
              <a:t>有美猴王和齐天大圣美称，</a:t>
            </a:r>
            <a:r>
              <a:rPr lang="zh-CN" altLang="en-US" sz="2800" b="1">
                <a:solidFill>
                  <a:srgbClr val="C0FF73"/>
                </a:solidFill>
                <a:latin typeface="Times New Roman" panose="02020603050405020304" pitchFamily="18" charset="0"/>
              </a:rPr>
              <a:t>会七十二变、腾云驾雾。一双 火眼金睛，能看穿妖魔鬼怪伪装 的伎俩；一个筋斗能翻十万八千 里；使用的兵器如意金箍棒，能 大能小，随心变化，小到绣花针 ，大到顶天立地。他占花果山为 王，自称“齐天大</a:t>
            </a:r>
            <a:endParaRPr lang="zh-CN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20484" name="矩形 20483"/>
          <p:cNvSpPr/>
          <p:nvPr/>
        </p:nvSpPr>
        <p:spPr>
          <a:xfrm>
            <a:off x="179388" y="3789363"/>
            <a:ext cx="8964612" cy="37226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Pct val="100000"/>
            </a:pPr>
            <a:r>
              <a:rPr lang="zh-CN" altLang="en-US" sz="2800" b="1">
                <a:solidFill>
                  <a:srgbClr val="FFFF00"/>
                </a:solidFill>
                <a:latin typeface="Tahoma" panose="020B0604030504040204" pitchFamily="34" charset="0"/>
              </a:rPr>
              <a:t>圣”，搅乱王母娘 娘的蟠桃</a:t>
            </a:r>
            <a:r>
              <a:rPr lang="zh-CN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胜会，偷吃太上老君的 长生不老金丹，打败天宫十万天 兵天将，又与如来佛 祖斗法，终被压在五行山下五百多 年。后来经观世音菩萨点化，保 护唐僧西天取经，三打白骨精， 收服红孩儿，熄灭火焰山，一路 上降魔斗妖，历经九九八十一难 ，取回真经终成正果。他嫉恶如 仇，不怕困难，坚韧不拔，英勇 无畏，取经后被封为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“斗战胜佛”。</a:t>
            </a:r>
          </a:p>
          <a:p>
            <a:pPr>
              <a:spcBef>
                <a:spcPct val="50000"/>
              </a:spcBef>
              <a:buSzPct val="100000"/>
            </a:pPr>
            <a:endParaRPr lang="zh-CN" altLang="en-US" sz="28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21505"/>
          <p:cNvSpPr>
            <a:spLocks noGrp="1"/>
          </p:cNvSpPr>
          <p:nvPr>
            <p:ph type="title"/>
          </p:nvPr>
        </p:nvSpPr>
        <p:spPr>
          <a:xfrm>
            <a:off x="468313" y="0"/>
            <a:ext cx="8077200" cy="1074738"/>
          </a:xfrm>
        </p:spPr>
        <p:txBody>
          <a:bodyPr lIns="91440" tIns="45720" rIns="91440" bIns="45720" anchor="ctr"/>
          <a:lstStyle/>
          <a:p>
            <a:r>
              <a:rPr lang="zh-CN" altLang="en-US" sz="3200" b="1">
                <a:solidFill>
                  <a:srgbClr val="FFCC00"/>
                </a:solidFill>
                <a:effectLst/>
              </a:rPr>
              <a:t>孙悟空性格和精彩情节</a:t>
            </a:r>
            <a:endParaRPr lang="zh-CN" altLang="en-US" sz="3200" b="1">
              <a:solidFill>
                <a:srgbClr val="000000"/>
              </a:solidFill>
              <a:effectLst/>
            </a:endParaRPr>
          </a:p>
        </p:txBody>
      </p:sp>
      <p:sp>
        <p:nvSpPr>
          <p:cNvPr id="21507" name="内容占位符 21506"/>
          <p:cNvSpPr>
            <a:spLocks noGrp="1"/>
          </p:cNvSpPr>
          <p:nvPr>
            <p:ph idx="1"/>
          </p:nvPr>
        </p:nvSpPr>
        <p:spPr>
          <a:xfrm>
            <a:off x="468313" y="1052513"/>
            <a:ext cx="8229600" cy="2881312"/>
          </a:xfrm>
          <a:ln>
            <a:solidFill>
              <a:srgbClr val="FF0000"/>
            </a:solidFill>
            <a:miter/>
          </a:ln>
        </p:spPr>
        <p:txBody>
          <a:bodyPr lIns="91440" tIns="45720" rIns="91440" bIns="45720"/>
          <a:lstStyle/>
          <a:p>
            <a:pPr>
              <a:lnSpc>
                <a:spcPct val="90000"/>
              </a:lnSpc>
              <a:buClr>
                <a:srgbClr val="00CCFF"/>
              </a:buClr>
            </a:pPr>
            <a:r>
              <a:rPr lang="zh-CN" altLang="en-US" sz="2800" b="1">
                <a:solidFill>
                  <a:srgbClr val="FF0066"/>
                </a:solidFill>
                <a:effectLst/>
              </a:rPr>
              <a:t>性格：桀骜不驯，敢作敢当、敢于反抗压迫、勇敢机智、爱憎分明、嫉恶如仇、正直无私、行侠仗义、无所畏惧、幽默；性情急躁、好胜心强、喜欢搞点恶作剧。</a:t>
            </a:r>
          </a:p>
          <a:p>
            <a:pPr>
              <a:lnSpc>
                <a:spcPct val="90000"/>
              </a:lnSpc>
              <a:buClr>
                <a:srgbClr val="00CCFF"/>
              </a:buClr>
            </a:pPr>
            <a:r>
              <a:rPr lang="zh-CN" altLang="en-US" sz="2800" b="1">
                <a:solidFill>
                  <a:srgbClr val="003366"/>
                </a:solidFill>
                <a:effectLst/>
              </a:rPr>
              <a:t>精彩情节有：</a:t>
            </a:r>
            <a:r>
              <a:rPr lang="zh-CN" altLang="en-US" sz="2800" b="1">
                <a:solidFill>
                  <a:srgbClr val="FF00FF"/>
                </a:solidFill>
                <a:effectLst/>
              </a:rPr>
              <a:t>大闹天宫（最能体现他的反抗精神）、三打白骨精、真假美猴王、智取红孩儿、三借芭蕉扇等。</a:t>
            </a:r>
          </a:p>
        </p:txBody>
      </p:sp>
      <p:pic>
        <p:nvPicPr>
          <p:cNvPr id="21508" name="图片 21507" descr="d:/Backup/Documents/Downloads/孙悟空6"/>
          <p:cNvPicPr>
            <a:picLocks noChangeAspect="1"/>
          </p:cNvPicPr>
          <p:nvPr/>
        </p:nvPicPr>
        <p:blipFill>
          <a:blip r:embed="rId2" r:link="rId3" cstate="print"/>
          <a:stretch>
            <a:fillRect/>
          </a:stretch>
        </p:blipFill>
        <p:spPr>
          <a:xfrm>
            <a:off x="611188" y="4022725"/>
            <a:ext cx="2328862" cy="2835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21508" descr="d:/Backup/Documents/Downloads/u=2250779729,3658765565&amp;fm=3&amp;gp=0"/>
          <p:cNvPicPr>
            <a:picLocks noChangeAspect="1"/>
          </p:cNvPicPr>
          <p:nvPr/>
        </p:nvPicPr>
        <p:blipFill>
          <a:blip r:embed="rId4" r:link="rId3" cstate="print"/>
          <a:stretch>
            <a:fillRect/>
          </a:stretch>
        </p:blipFill>
        <p:spPr>
          <a:xfrm>
            <a:off x="6011863" y="4076700"/>
            <a:ext cx="2663825" cy="2781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21509" descr="d:/Backup/Documents/Downloads/u=3639239535,1963817587&amp;fm=3&amp;gp=0"/>
          <p:cNvPicPr>
            <a:picLocks noChangeAspect="1"/>
          </p:cNvPicPr>
          <p:nvPr/>
        </p:nvPicPr>
        <p:blipFill>
          <a:blip r:embed="rId5" r:link="rId3" cstate="print"/>
          <a:stretch>
            <a:fillRect/>
          </a:stretch>
        </p:blipFill>
        <p:spPr>
          <a:xfrm>
            <a:off x="3348038" y="4076700"/>
            <a:ext cx="2303462" cy="27813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22529" descr="d:/Backup/Documents/Downloads/菩提祖师"/>
          <p:cNvPicPr>
            <a:picLocks noChangeAspect="1"/>
          </p:cNvPicPr>
          <p:nvPr/>
        </p:nvPicPr>
        <p:blipFill>
          <a:blip r:embed="rId2" r:link="rId3" cstate="print"/>
          <a:stretch>
            <a:fillRect/>
          </a:stretch>
        </p:blipFill>
        <p:spPr>
          <a:xfrm>
            <a:off x="0" y="0"/>
            <a:ext cx="3492500" cy="386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1" name="矩形 22530"/>
          <p:cNvSpPr/>
          <p:nvPr/>
        </p:nvSpPr>
        <p:spPr>
          <a:xfrm>
            <a:off x="3492500" y="0"/>
            <a:ext cx="5184775" cy="64976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Pct val="100000"/>
            </a:pPr>
            <a:r>
              <a:rPr lang="en-US" altLang="zh-CN" sz="2800" b="1">
                <a:solidFill>
                  <a:srgbClr val="FFFF00"/>
                </a:solidFill>
                <a:latin typeface="Times New Roman" panose="02020603050405020304" pitchFamily="18" charset="0"/>
              </a:rPr>
              <a:t>        </a:t>
            </a:r>
            <a:r>
              <a:rPr lang="zh-CN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菩提祖师住在灵山方寸山斜 月三星洞，是传授美猴王孙悟空武艺的师傅，对三教九流，长生之术，七十二变、腾云驾雾等样样精通。美猴王刚投到菩提祖师门下，祖师见他天性聪悟，给他取名悟空。随后教给孙悟空长生的法术，又教了七十二般变化的本领，再传授给十万八千里的筋斗云。十年功夫的悉心教授，使美猴王从顽劣的凡骨俗胎成为得道的神猴，身上八万四千根毫毛，根根能随心变化，为悟空闹天宫、保唐僧奠定了深厚的武功基础。</a:t>
            </a:r>
            <a:r>
              <a:rPr lang="zh-CN" altLang="en-US" sz="240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2532" name="矩形 22531"/>
          <p:cNvSpPr/>
          <p:nvPr/>
        </p:nvSpPr>
        <p:spPr>
          <a:xfrm>
            <a:off x="0" y="4437063"/>
            <a:ext cx="3492500" cy="831850"/>
          </a:xfrm>
          <a:prstGeom prst="rect">
            <a:avLst/>
          </a:prstGeom>
          <a:noFill/>
          <a:ln w="952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Tahoma" panose="020B0604030504040204" pitchFamily="34" charset="0"/>
              </a:rPr>
              <a:t>（教孙悟空本领的师傅）</a:t>
            </a:r>
          </a:p>
        </p:txBody>
      </p:sp>
      <p:sp>
        <p:nvSpPr>
          <p:cNvPr id="22533" name="矩形 22532"/>
          <p:cNvSpPr/>
          <p:nvPr/>
        </p:nvSpPr>
        <p:spPr>
          <a:xfrm>
            <a:off x="1116013" y="3860800"/>
            <a:ext cx="1512887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solidFill>
                  <a:srgbClr val="FFFF00"/>
                </a:solidFill>
                <a:latin typeface="Tahoma" panose="020B0604030504040204" pitchFamily="34" charset="0"/>
              </a:rPr>
              <a:t>菩提祖师</a:t>
            </a:r>
          </a:p>
        </p:txBody>
      </p:sp>
      <p:pic>
        <p:nvPicPr>
          <p:cNvPr id="22534" name="New picture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87200" y="11480800"/>
            <a:ext cx="330200" cy="2413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a="http://schemas.openxmlformats.org/drawingml/2006/main" name="Ocean">
  <a:themeElements>
    <a:clrScheme name="Ocean 6">
      <a:dk1>
        <a:srgbClr val="FFFFFF"/>
      </a:dk1>
      <a:lt1>
        <a:srgbClr val="006B80"/>
      </a:lt1>
      <a:dk2>
        <a:srgbClr val="C1CB75"/>
      </a:dk2>
      <a:lt2>
        <a:srgbClr val="000000"/>
      </a:lt2>
      <a:accent1>
        <a:srgbClr val="6F8406"/>
      </a:accent1>
      <a:accent2>
        <a:srgbClr val="D9E288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CC00"/>
      </a:hlink>
      <a:folHlink>
        <a:srgbClr val="C0FF73"/>
      </a:folHlink>
    </a:clrScheme>
    <a:fontScheme name="Ocea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prstClr val="black">
                <a:alpha val="38000"/>
              </a:prstClr>
            </a:outerShdw>
          </a:effectLst>
        </a:effectStyle>
        <a:effectStyle>
          <a:effectLst>
            <a:outerShdw blurRad="40000" dist="23000" dir="5400000" rotWithShape="0">
              <a:prstClr val="black">
                <a:alpha val="35000"/>
              </a:prstClr>
            </a:outerShdw>
          </a:effectLst>
        </a:effectStyle>
        <a:effectStyle>
          <a:effectLst>
            <a:outerShdw blurRad="40000" dist="23000" dir="5400000" rotWithShape="0">
              <a:prstClr val="black">
                <a:alpha val="35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ean 1">
        <a:dk1>
          <a:srgbClr val="000099"/>
        </a:dk1>
        <a:lt1>
          <a:srgbClr val="FFFFFF"/>
        </a:lt1>
        <a:dk2>
          <a:srgbClr val="0101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00"/>
        </a:hlink>
        <a:folHlink>
          <a:srgbClr val="6699FF"/>
        </a:folHlink>
      </a:clrScheme>
      <a:clrMap bg1="dk1" tx1="lt2" bg2="dk2" tx2="lt1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3300"/>
        </a:hlink>
        <a:folHlink>
          <a:srgbClr val="FF9900"/>
        </a:folHlink>
      </a:clrScheme>
      <a:clrMap bg1="dk2" tx1="lt2" bg2="dk1" tx2="lt1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CCCC"/>
        </a:hlink>
        <a:folHlink>
          <a:srgbClr val="36CC64"/>
        </a:folHlink>
      </a:clrScheme>
      <a:clrMap bg1="dk2" tx1="lt2" bg2="dk1" tx2="lt1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5C8FF"/>
        </a:hlink>
        <a:folHlink>
          <a:srgbClr val="FFCC99"/>
        </a:folHlink>
      </a:clrScheme>
      <a:clrMap bg1="dk2" tx1="lt2" bg2="dk1" tx2="lt1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CC"/>
        </a:hlink>
        <a:folHlink>
          <a:srgbClr val="FF9900"/>
        </a:folHlink>
      </a:clrScheme>
      <a:clrMap bg1="dk2" tx1="lt2" bg2="dk1" tx2="lt1" accent1="accent1" accent2="accent2" accent3="accent3" accent4="accent4" accent5="accent5" accent6="accent6" hlink="hlink" folHlink="folHlink"/>
    </a:extraClrScheme>
    <a:extraClrScheme>
      <a:clrScheme name="Ocean 6">
        <a:dk1>
          <a:srgbClr val="FFFFFF"/>
        </a:dk1>
        <a:lt1>
          <a:srgbClr val="006B80"/>
        </a:lt1>
        <a:dk2>
          <a:srgbClr val="C1CB75"/>
        </a:dk2>
        <a:lt2>
          <a:srgbClr val="000000"/>
        </a:lt2>
        <a:accent1>
          <a:srgbClr val="6F8406"/>
        </a:accent1>
        <a:accent2>
          <a:srgbClr val="D9E28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CC00"/>
        </a:hlink>
        <a:folHlink>
          <a:srgbClr val="C0FF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FFCC99"/>
        </a:folHlink>
      </a:clrScheme>
      <a:clrMap bg1="dk2" tx1="lt2" bg2="dk1" tx2="lt1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A50021"/>
        </a:dk2>
        <a:lt2>
          <a:srgbClr val="FFBA2F"/>
        </a:lt2>
        <a:accent1>
          <a:srgbClr val="FF6600"/>
        </a:accent1>
        <a:accent2>
          <a:srgbClr val="CC66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3300"/>
        </a:hlink>
        <a:folHlink>
          <a:srgbClr val="CC9900"/>
        </a:folHlink>
      </a:clrScheme>
      <a:clrMap bg1="lt2" tx1="lt1" bg2="dk1" tx2="dk2" accent1="accent1" accent2="accent2" accent3="accent3" accent4="accent4" accent5="accent5" accent6="accent6" hlink="hlink" folHlink="folHlink"/>
    </a:extraClrScheme>
    <a:extraClrScheme>
      <a:clrScheme name="Ocean 9">
        <a:dk1>
          <a:srgbClr val="006600"/>
        </a:dk1>
        <a:lt1>
          <a:srgbClr val="FFFFFF"/>
        </a:lt1>
        <a:dk2>
          <a:srgbClr val="FF0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lance">
  <a:themeElements>
    <a:clrScheme name="Balance 1">
      <a:dk1>
        <a:srgbClr val="FFFFFF"/>
      </a:dk1>
      <a:lt1>
        <a:srgbClr val="996600"/>
      </a:lt1>
      <a:dk2>
        <a:srgbClr val="DBBD71"/>
      </a:dk2>
      <a:lt2>
        <a:srgbClr val="663300"/>
      </a:lt2>
      <a:accent1>
        <a:srgbClr val="F8A500"/>
      </a:accent1>
      <a:accent2>
        <a:srgbClr val="8080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CC66"/>
      </a:hlink>
      <a:folHlink>
        <a:srgbClr val="CCA500"/>
      </a:folHlink>
    </a:clrScheme>
    <a:fontScheme name="Balan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prstClr val="black">
                <a:alpha val="38000"/>
              </a:prstClr>
            </a:outerShdw>
          </a:effectLst>
        </a:effectStyle>
        <a:effectStyle>
          <a:effectLst>
            <a:outerShdw blurRad="40000" dist="23000" dir="5400000" rotWithShape="0">
              <a:prstClr val="black">
                <a:alpha val="35000"/>
              </a:prstClr>
            </a:outerShdw>
          </a:effectLst>
        </a:effectStyle>
        <a:effectStyle>
          <a:effectLst>
            <a:outerShdw blurRad="40000" dist="23000" dir="5400000" rotWithShape="0">
              <a:prstClr val="black">
                <a:alpha val="35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lance 1">
        <a:dk1>
          <a:srgbClr val="FFFFFF"/>
        </a:dk1>
        <a:lt1>
          <a:srgbClr val="996600"/>
        </a:lt1>
        <a:dk2>
          <a:srgbClr val="DBBD71"/>
        </a:dk2>
        <a:lt2>
          <a:srgbClr val="663300"/>
        </a:lt2>
        <a:accent1>
          <a:srgbClr val="F8A500"/>
        </a:accent1>
        <a:accent2>
          <a:srgbClr val="808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CCA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ce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7">
        <a:dk1>
          <a:srgbClr val="827F4C"/>
        </a:dk1>
        <a:lt1>
          <a:srgbClr val="FFFFFF"/>
        </a:lt1>
        <a:dk2>
          <a:srgbClr val="B4AF80"/>
        </a:dk2>
        <a:lt2>
          <a:srgbClr val="C8C6A2"/>
        </a:lt2>
        <a:accent1>
          <a:srgbClr val="7C784E"/>
        </a:accent1>
        <a:accent2>
          <a:srgbClr val="A2A4A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CCCC"/>
        </a:hlink>
        <a:folHlink>
          <a:srgbClr val="009999"/>
        </a:folHlink>
      </a:clrScheme>
      <a:clrMap bg1="lt2" tx1="lt1" bg2="dk2" tx2="dk1" accent1="accent1" accent2="accent2" accent3="accent3" accent4="accent4" accent5="accent5" accent6="accent6" hlink="hlink" folHlink="folHlink"/>
    </a:extraClrScheme>
    <a:extraClrScheme>
      <a:clrScheme name="Balance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ce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ce 10">
        <a:dk1>
          <a:srgbClr val="006600"/>
        </a:dk1>
        <a:lt1>
          <a:srgbClr val="FFFFFF"/>
        </a:lt1>
        <a:dk2>
          <a:srgbClr val="FF0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igital Dots">
  <a:themeElements>
    <a:clrScheme name="Digital Dots 2">
      <a:dk1>
        <a:srgbClr val="FFFFFF"/>
      </a:dk1>
      <a:lt1>
        <a:srgbClr val="666699"/>
      </a:lt1>
      <a:dk2>
        <a:srgbClr val="DFDEF6"/>
      </a:dk2>
      <a:lt2>
        <a:srgbClr val="5B5B89"/>
      </a:lt2>
      <a:accent1>
        <a:srgbClr val="6666FF"/>
      </a:accent1>
      <a:accent2>
        <a:srgbClr val="52527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999FF"/>
      </a:hlink>
      <a:folHlink>
        <a:srgbClr val="CCCCFF"/>
      </a:folHlink>
    </a:clrScheme>
    <a:fontScheme name="Digital Dots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prstClr val="black">
                <a:alpha val="38000"/>
              </a:prstClr>
            </a:outerShdw>
          </a:effectLst>
        </a:effectStyle>
        <a:effectStyle>
          <a:effectLst>
            <a:outerShdw blurRad="40000" dist="23000" dir="5400000" rotWithShape="0">
              <a:prstClr val="black">
                <a:alpha val="35000"/>
              </a:prstClr>
            </a:outerShdw>
          </a:effectLst>
        </a:effectStyle>
        <a:effectStyle>
          <a:effectLst>
            <a:outerShdw blurRad="40000" dist="23000" dir="5400000" rotWithShape="0">
              <a:prstClr val="black">
                <a:alpha val="35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gital Dots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EAEAEA"/>
        </a:hlink>
        <a:folHlink>
          <a:srgbClr val="FFCC00"/>
        </a:folHlink>
      </a:clrScheme>
      <a:clrMap bg1="dk2" tx1="lt2" bg2="dk1" tx2="lt1" accent1="accent1" accent2="accent2" accent3="accent3" accent4="accent4" accent5="accent5" accent6="accent6" hlink="hlink" folHlink="folHlink"/>
    </a:extraClrScheme>
    <a:extraClrScheme>
      <a:clrScheme name="Digital Dots 2">
        <a:dk1>
          <a:srgbClr val="FFFFFF"/>
        </a:dk1>
        <a:lt1>
          <a:srgbClr val="666699"/>
        </a:lt1>
        <a:dk2>
          <a:srgbClr val="DFDEF6"/>
        </a:dk2>
        <a:lt2>
          <a:srgbClr val="5B5B89"/>
        </a:lt2>
        <a:accent1>
          <a:srgbClr val="6666FF"/>
        </a:accent1>
        <a:accent2>
          <a:srgbClr val="52527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99FF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10">
        <a:dk1>
          <a:srgbClr val="006600"/>
        </a:dk1>
        <a:lt1>
          <a:srgbClr val="FFFFFF"/>
        </a:lt1>
        <a:dk2>
          <a:srgbClr val="FF0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tream">
  <a:themeElements>
    <a:clrScheme name="Stream 1">
      <a:dk1>
        <a:srgbClr val="FFFFFF"/>
      </a:dk1>
      <a:lt1>
        <a:srgbClr val="003399"/>
      </a:lt1>
      <a:dk2>
        <a:srgbClr val="E5E5FF"/>
      </a:dk2>
      <a:lt2>
        <a:srgbClr val="000514"/>
      </a:lt2>
      <a:accent1>
        <a:srgbClr val="0099CC"/>
      </a:accent1>
      <a:accent2>
        <a:srgbClr val="A886E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CC00"/>
      </a:hlink>
      <a:folHlink>
        <a:srgbClr val="FFFFCC"/>
      </a:folHlink>
    </a:clrScheme>
    <a:fontScheme name="Stream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prstClr val="black">
                <a:alpha val="38000"/>
              </a:prstClr>
            </a:outerShdw>
          </a:effectLst>
        </a:effectStyle>
        <a:effectStyle>
          <a:effectLst>
            <a:outerShdw blurRad="40000" dist="23000" dir="5400000" rotWithShape="0">
              <a:prstClr val="black">
                <a:alpha val="35000"/>
              </a:prstClr>
            </a:outerShdw>
          </a:effectLst>
        </a:effectStyle>
        <a:effectStyle>
          <a:effectLst>
            <a:outerShdw blurRad="40000" dist="23000" dir="5400000" rotWithShape="0">
              <a:prstClr val="black">
                <a:alpha val="35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eam 1">
        <a:dk1>
          <a:srgbClr val="FFFFFF"/>
        </a:dk1>
        <a:lt1>
          <a:srgbClr val="003399"/>
        </a:lt1>
        <a:dk2>
          <a:srgbClr val="E5E5FF"/>
        </a:dk2>
        <a:lt2>
          <a:srgbClr val="000514"/>
        </a:lt2>
        <a:accent1>
          <a:srgbClr val="0099CC"/>
        </a:accent1>
        <a:accent2>
          <a:srgbClr val="A886E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10">
        <a:dk1>
          <a:srgbClr val="006600"/>
        </a:dk1>
        <a:lt1>
          <a:srgbClr val="FFFFFF"/>
        </a:lt1>
        <a:dk2>
          <a:srgbClr val="FF0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Glass Layers">
  <a:themeElements>
    <a:clrScheme name="Glass Layers 9">
      <a:dk1>
        <a:srgbClr val="FFFFFF"/>
      </a:dk1>
      <a:lt1>
        <a:srgbClr val="FF0000"/>
      </a:lt1>
      <a:dk2>
        <a:srgbClr val="FFFFB7"/>
      </a:dk2>
      <a:lt2>
        <a:srgbClr val="006600"/>
      </a:lt2>
      <a:accent1>
        <a:srgbClr val="99CC00"/>
      </a:accent1>
      <a:accent2>
        <a:srgbClr val="00CC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9FF66"/>
      </a:hlink>
      <a:folHlink>
        <a:srgbClr val="FFFF66"/>
      </a:folHlink>
    </a:clrScheme>
    <a:fontScheme name="Glass Layers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prstClr val="black">
                <a:alpha val="38000"/>
              </a:prstClr>
            </a:outerShdw>
          </a:effectLst>
        </a:effectStyle>
        <a:effectStyle>
          <a:effectLst>
            <a:outerShdw blurRad="40000" dist="23000" dir="5400000" rotWithShape="0">
              <a:prstClr val="black">
                <a:alpha val="35000"/>
              </a:prstClr>
            </a:outerShdw>
          </a:effectLst>
        </a:effectStyle>
        <a:effectStyle>
          <a:effectLst>
            <a:outerShdw blurRad="40000" dist="23000" dir="5400000" rotWithShape="0">
              <a:prstClr val="black">
                <a:alpha val="35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ass Layers 1">
        <a:dk1>
          <a:srgbClr val="CC6600"/>
        </a:dk1>
        <a:lt1>
          <a:srgbClr val="FFFFFF"/>
        </a:lt1>
        <a:dk2>
          <a:srgbClr val="FF9900"/>
        </a:dk2>
        <a:lt2>
          <a:srgbClr val="FFCC66"/>
        </a:lt2>
        <a:accent1>
          <a:srgbClr val="F05000"/>
        </a:accent1>
        <a:accent2>
          <a:srgbClr val="B283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00"/>
        </a:hlink>
        <a:folHlink>
          <a:srgbClr val="008000"/>
        </a:folHlink>
      </a:clrScheme>
      <a:clrMap bg1="lt2" tx1="lt1" bg2="dk2" tx2="dk1" accent1="accent1" accent2="accent2" accent3="accent3" accent4="accent4" accent5="accent5" accent6="accent6" hlink="hlink" folHlink="folHlink"/>
    </a:extraClrScheme>
    <a:extraClrScheme>
      <a:clrScheme name="Glass Layers 2">
        <a:dk1>
          <a:srgbClr val="993300"/>
        </a:dk1>
        <a:lt1>
          <a:srgbClr val="FFFFFF"/>
        </a:lt1>
        <a:dk2>
          <a:srgbClr val="BB5F03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00"/>
        </a:hlink>
        <a:folHlink>
          <a:srgbClr val="FFFF99"/>
        </a:folHlink>
      </a:clrScheme>
      <a:clrMap bg1="dk1" tx1="lt1" bg2="dk2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000099"/>
        </a:dk1>
        <a:lt1>
          <a:srgbClr val="FFFFFF"/>
        </a:lt1>
        <a:dk2>
          <a:srgbClr val="48486A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DCCFF"/>
        </a:hlink>
        <a:folHlink>
          <a:srgbClr val="CCECFF"/>
        </a:folHlink>
      </a:clrScheme>
      <a:clrMap bg1="dk1" tx1="lt1" bg2="dk2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9">
        <a:dk1>
          <a:srgbClr val="FFFFFF"/>
        </a:dk1>
        <a:lt1>
          <a:srgbClr val="FF0000"/>
        </a:lt1>
        <a:dk2>
          <a:srgbClr val="FFFFB7"/>
        </a:dk2>
        <a:lt2>
          <a:srgbClr val="006600"/>
        </a:lt2>
        <a:accent1>
          <a:srgbClr val="99CC00"/>
        </a:accent1>
        <a:accent2>
          <a:srgbClr val="00CC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FF66"/>
        </a:hlink>
        <a:folHlink>
          <a:srgbClr val="FFFF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xtured">
  <a:themeElements>
    <a:clrScheme name="Textured 5">
      <a:dk1>
        <a:srgbClr val="FFFFFF"/>
      </a:dk1>
      <a:lt1>
        <a:srgbClr val="2B5481"/>
      </a:lt1>
      <a:dk2>
        <a:srgbClr val="E5FFFF"/>
      </a:dk2>
      <a:lt2>
        <a:srgbClr val="003366"/>
      </a:lt2>
      <a:accent1>
        <a:srgbClr val="009999"/>
      </a:accent1>
      <a:accent2>
        <a:srgbClr val="3366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CCFF"/>
      </a:hlink>
      <a:folHlink>
        <a:srgbClr val="FFCC00"/>
      </a:folHlink>
    </a:clrScheme>
    <a:fontScheme name="Textured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prstClr val="black">
                <a:alpha val="38000"/>
              </a:prstClr>
            </a:outerShdw>
          </a:effectLst>
        </a:effectStyle>
        <a:effectStyle>
          <a:effectLst>
            <a:outerShdw blurRad="40000" dist="23000" dir="5400000" rotWithShape="0">
              <a:prstClr val="black">
                <a:alpha val="35000"/>
              </a:prstClr>
            </a:outerShdw>
          </a:effectLst>
        </a:effectStyle>
        <a:effectStyle>
          <a:effectLst>
            <a:outerShdw blurRad="40000" dist="23000" dir="5400000" rotWithShape="0">
              <a:prstClr val="black">
                <a:alpha val="35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FFFFFF"/>
        </a:dk1>
        <a:lt1>
          <a:srgbClr val="2B5481"/>
        </a:lt1>
        <a:dk2>
          <a:srgbClr val="E5FFFF"/>
        </a:dk2>
        <a:lt2>
          <a:srgbClr val="003366"/>
        </a:lt2>
        <a:accent1>
          <a:srgbClr val="009999"/>
        </a:accent1>
        <a:accent2>
          <a:srgbClr val="3366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CCFF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CCFF"/>
        </a:hlink>
        <a:folHlink>
          <a:srgbClr val="CCCCFF"/>
        </a:folHlink>
      </a:clrScheme>
      <a:clrMap bg1="dk2" tx1="lt2" bg2="dk1" tx2="lt1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969696"/>
        </a:dk2>
        <a:lt2>
          <a:srgbClr val="7B9CB5"/>
        </a:lt2>
        <a:accent1>
          <a:srgbClr val="FFFFFF"/>
        </a:accent1>
        <a:accent2>
          <a:srgbClr val="00BAB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8A8AD8"/>
        </a:hlink>
        <a:folHlink>
          <a:srgbClr val="242492"/>
        </a:folHlink>
      </a:clrScheme>
      <a:clrMap bg1="lt1" tx1="dk1" bg2="dk2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999"/>
      </a:hlink>
      <a:folHlink>
        <a:srgbClr val="99CC00"/>
      </a:folHlink>
    </a:clrScheme>
    <a:fontScheme name="Arial">
      <a:majorFont>
        <a:latin typeface="Arial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prstClr val="black">
                <a:alpha val="38000"/>
              </a:prstClr>
            </a:outerShdw>
          </a:effectLst>
        </a:effectStyle>
        <a:effectStyle>
          <a:effectLst>
            <a:outerShdw blurRad="40000" dist="23000" dir="5400000" rotWithShape="0">
              <a:prstClr val="black">
                <a:alpha val="35000"/>
              </a:prstClr>
            </a:outerShdw>
          </a:effectLst>
        </a:effectStyle>
        <a:effectStyle>
          <a:effectLst>
            <a:outerShdw blurRad="40000" dist="23000" dir="5400000" rotWithShape="0">
              <a:prstClr val="black">
                <a:alpha val="35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igital Dots 6">
    <a:dk1>
      <a:srgbClr val="FFFFFF"/>
    </a:dk1>
    <a:lt1>
      <a:srgbClr val="4E5D31"/>
    </a:lt1>
    <a:dk2>
      <a:srgbClr val="FFFFCC"/>
    </a:dk2>
    <a:lt2>
      <a:srgbClr val="46532B"/>
    </a:lt2>
    <a:accent1>
      <a:srgbClr val="8F8C00"/>
    </a:accent1>
    <a:accent2>
      <a:srgbClr val="424F29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33CC33"/>
    </a:hlink>
    <a:folHlink>
      <a:srgbClr val="00A1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2092</Words>
  <Application>Microsoft Office PowerPoint</Application>
  <PresentationFormat>全屏显示(4:3)</PresentationFormat>
  <Paragraphs>45</Paragraphs>
  <Slides>14</Slides>
  <Notes>0</Notes>
  <HiddenSlides>0</HiddenSlides>
  <MMClips>1</MMClips>
  <ScaleCrop>false</ScaleCrop>
  <HeadingPairs>
    <vt:vector size="4" baseType="variant">
      <vt:variant>
        <vt:lpstr>主题</vt:lpstr>
      </vt:variant>
      <vt:variant>
        <vt:i4>6</vt:i4>
      </vt:variant>
      <vt:variant>
        <vt:lpstr>幻灯片标题</vt:lpstr>
      </vt:variant>
      <vt:variant>
        <vt:i4>14</vt:i4>
      </vt:variant>
    </vt:vector>
  </HeadingPairs>
  <TitlesOfParts>
    <vt:vector size="20" baseType="lpstr">
      <vt:lpstr>Ocean</vt:lpstr>
      <vt:lpstr>Balance</vt:lpstr>
      <vt:lpstr>Digital Dots</vt:lpstr>
      <vt:lpstr>Stream</vt:lpstr>
      <vt:lpstr>Glass Layers</vt:lpstr>
      <vt:lpstr>Textured</vt:lpstr>
      <vt:lpstr>幻灯片 1</vt:lpstr>
      <vt:lpstr>关于作者</vt:lpstr>
      <vt:lpstr>问题：小说主要内容题材</vt:lpstr>
      <vt:lpstr>幻灯片 4</vt:lpstr>
      <vt:lpstr>幻灯片 5</vt:lpstr>
      <vt:lpstr>唐僧性格及精彩情节</vt:lpstr>
      <vt:lpstr>幻灯片 7</vt:lpstr>
      <vt:lpstr>孙悟空性格和精彩情节</vt:lpstr>
      <vt:lpstr>幻灯片 9</vt:lpstr>
      <vt:lpstr>幻灯片 10</vt:lpstr>
      <vt:lpstr>幻灯片 11</vt:lpstr>
      <vt:lpstr>幻灯片 12</vt:lpstr>
      <vt:lpstr>幻灯片 13</vt:lpstr>
      <vt:lpstr>反思</vt:lpstr>
    </vt:vector>
  </TitlesOfParts>
  <Company>学科网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rbm.xkw.com</dc:creator>
  <cp:lastModifiedBy>Administrator</cp:lastModifiedBy>
  <cp:revision>10</cp:revision>
  <cp:lastPrinted>2021-05-30T06:15:00Z</cp:lastPrinted>
  <dcterms:created xsi:type="dcterms:W3CDTF">2021-05-30T06:15:00Z</dcterms:created>
  <dcterms:modified xsi:type="dcterms:W3CDTF">2021-09-07T06:58:36Z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KSOProductBuildVer">
    <vt:lpwstr>2052-11.1.0.10314</vt:lpwstr>
  </property>
</Properties>
</file>