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2" r:id="rId5"/>
    <p:sldId id="264" r:id="rId6"/>
    <p:sldId id="269" r:id="rId7"/>
    <p:sldId id="27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DA9"/>
    <a:srgbClr val="FFD64F"/>
    <a:srgbClr val="FE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3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9F1D-E65B-4E95-A33B-CE13F0B5EE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90413" y="4915144"/>
            <a:ext cx="3301588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6"/>
            <a:ext cx="12192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AF4D-372C-49F8-B50F-9C9837B2F2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6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6096000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6222332" y="1281364"/>
            <a:ext cx="4481763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6"/>
            </p:custDataLst>
          </p:nvPr>
        </p:nvSpPr>
        <p:spPr>
          <a:xfrm>
            <a:off x="1504121" y="2571228"/>
            <a:ext cx="4983480" cy="1414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阅读区里的故事</a:t>
            </a:r>
            <a:r>
              <a:rPr lang="zh-CN" altLang="en-US" sz="3200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  </a:t>
            </a:r>
            <a:endParaRPr lang="zh-CN" altLang="en-US" sz="3200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  <a:p>
            <a:pPr algn="ctr"/>
            <a:r>
              <a:rPr lang="zh-CN" altLang="en-US" sz="3200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 徐皎</a:t>
            </a:r>
            <a:endParaRPr lang="en-US" altLang="zh-CN" sz="3200" dirty="0"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7"/>
            </p:custDataLst>
          </p:nvPr>
        </p:nvSpPr>
        <p:spPr>
          <a:xfrm>
            <a:off x="2033337" y="3307864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7938" y="-109538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观察实录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2" name="任意多边形 181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4" name="PA_库_文本框 183"/>
          <p:cNvSpPr txBox="1"/>
          <p:nvPr>
            <p:custDataLst>
              <p:tags r:id="rId6"/>
            </p:custDataLst>
          </p:nvPr>
        </p:nvSpPr>
        <p:spPr>
          <a:xfrm>
            <a:off x="5666398" y="1632617"/>
            <a:ext cx="5195855" cy="244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区域游戏开始了，糖糖翻开《恐龙大探险》一页一页地翻书</a:t>
            </a:r>
            <a:r>
              <a:rPr lang="zh-CN" altLang="en-US" sz="13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看得非常认真，一边看一边自言自语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哇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原来迅猛龙是在提醒疾风身边遇到了危险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疾风和飞影变成了好朋友。＂他们抓住了小角龙。不时将头过来看一看，指着这页说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啊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你看它流血了，是不是要被吃掉了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糖糖说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是的，他们吃掉了小角龙。”接着，两人一起翻看，糖糖对潘子辰说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快看，他们有遇到危险了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糖糖回答道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真的，凶恶龙来啦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快跑呀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糖糖说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:“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我知道这种恐龙，妈妈说这是食肉性恐龙</a:t>
            </a:r>
            <a:r>
              <a:rPr lang="en-US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1300" dirty="0">
                <a:latin typeface="宋体" panose="02010600030101010101" pitchFamily="2" charset="-122"/>
                <a:ea typeface="宋体" panose="02010600030101010101" pitchFamily="2" charset="-122"/>
              </a:rPr>
              <a:t>。两人边看边交谈，不时也有幼儿加入他们的队伍。</a:t>
            </a:r>
            <a:endParaRPr lang="zh-CN" altLang="en-US" sz="13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5" name="PA_库_任意多边形 184"/>
          <p:cNvSpPr/>
          <p:nvPr>
            <p:custDataLst>
              <p:tags r:id="rId7"/>
            </p:custDataLst>
          </p:nvPr>
        </p:nvSpPr>
        <p:spPr>
          <a:xfrm>
            <a:off x="4854621" y="1254287"/>
            <a:ext cx="6340891" cy="3371045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-1" fmla="*/ 6111936 w 6416813"/>
              <a:gd name="connsiteY0-2" fmla="*/ 519638 h 3001581"/>
              <a:gd name="connsiteX1-3" fmla="*/ 3290358 w 6416813"/>
              <a:gd name="connsiteY1-4" fmla="*/ 23250 h 3001581"/>
              <a:gd name="connsiteX2-5" fmla="*/ 103021 w 6416813"/>
              <a:gd name="connsiteY2-6" fmla="*/ 1029090 h 3001581"/>
              <a:gd name="connsiteX3-7" fmla="*/ 769227 w 6416813"/>
              <a:gd name="connsiteY3-8" fmla="*/ 2531318 h 3001581"/>
              <a:gd name="connsiteX4-9" fmla="*/ 272838 w 6416813"/>
              <a:gd name="connsiteY4-10" fmla="*/ 3001581 h 3001581"/>
              <a:gd name="connsiteX5-11" fmla="*/ 1539936 w 6416813"/>
              <a:gd name="connsiteY5-12" fmla="*/ 2688072 h 3001581"/>
              <a:gd name="connsiteX6-13" fmla="*/ 5824553 w 6416813"/>
              <a:gd name="connsiteY6-14" fmla="*/ 2648884 h 3001581"/>
              <a:gd name="connsiteX7-15" fmla="*/ 6111936 w 6416813"/>
              <a:gd name="connsiteY7-16" fmla="*/ 519638 h 3001581"/>
              <a:gd name="connsiteX0-17" fmla="*/ 6111936 w 6416813"/>
              <a:gd name="connsiteY0-18" fmla="*/ 519638 h 3001581"/>
              <a:gd name="connsiteX1-19" fmla="*/ 3290358 w 6416813"/>
              <a:gd name="connsiteY1-20" fmla="*/ 23250 h 3001581"/>
              <a:gd name="connsiteX2-21" fmla="*/ 103021 w 6416813"/>
              <a:gd name="connsiteY2-22" fmla="*/ 1029090 h 3001581"/>
              <a:gd name="connsiteX3-23" fmla="*/ 769227 w 6416813"/>
              <a:gd name="connsiteY3-24" fmla="*/ 2531318 h 3001581"/>
              <a:gd name="connsiteX4-25" fmla="*/ 272838 w 6416813"/>
              <a:gd name="connsiteY4-26" fmla="*/ 3001581 h 3001581"/>
              <a:gd name="connsiteX5-27" fmla="*/ 1539936 w 6416813"/>
              <a:gd name="connsiteY5-28" fmla="*/ 2688072 h 3001581"/>
              <a:gd name="connsiteX6-29" fmla="*/ 5824553 w 6416813"/>
              <a:gd name="connsiteY6-30" fmla="*/ 2648884 h 3001581"/>
              <a:gd name="connsiteX7-31" fmla="*/ 6111936 w 6416813"/>
              <a:gd name="connsiteY7-32" fmla="*/ 519638 h 3001581"/>
              <a:gd name="connsiteX0-33" fmla="*/ 6072123 w 6377000"/>
              <a:gd name="connsiteY0-34" fmla="*/ 519638 h 3001581"/>
              <a:gd name="connsiteX1-35" fmla="*/ 3250545 w 6377000"/>
              <a:gd name="connsiteY1-36" fmla="*/ 23250 h 3001581"/>
              <a:gd name="connsiteX2-37" fmla="*/ 63208 w 6377000"/>
              <a:gd name="connsiteY2-38" fmla="*/ 1029090 h 3001581"/>
              <a:gd name="connsiteX3-39" fmla="*/ 729414 w 6377000"/>
              <a:gd name="connsiteY3-40" fmla="*/ 2531318 h 3001581"/>
              <a:gd name="connsiteX4-41" fmla="*/ 233025 w 6377000"/>
              <a:gd name="connsiteY4-42" fmla="*/ 3001581 h 3001581"/>
              <a:gd name="connsiteX5-43" fmla="*/ 1500123 w 6377000"/>
              <a:gd name="connsiteY5-44" fmla="*/ 2688072 h 3001581"/>
              <a:gd name="connsiteX6-45" fmla="*/ 5784740 w 6377000"/>
              <a:gd name="connsiteY6-46" fmla="*/ 2648884 h 3001581"/>
              <a:gd name="connsiteX7-47" fmla="*/ 6072123 w 6377000"/>
              <a:gd name="connsiteY7-48" fmla="*/ 519638 h 3001581"/>
              <a:gd name="connsiteX0-49" fmla="*/ 6202752 w 6463800"/>
              <a:gd name="connsiteY0-50" fmla="*/ 673348 h 2985474"/>
              <a:gd name="connsiteX1-51" fmla="*/ 3250545 w 6463800"/>
              <a:gd name="connsiteY1-52" fmla="*/ 7143 h 2985474"/>
              <a:gd name="connsiteX2-53" fmla="*/ 63208 w 6463800"/>
              <a:gd name="connsiteY2-54" fmla="*/ 1012983 h 2985474"/>
              <a:gd name="connsiteX3-55" fmla="*/ 729414 w 6463800"/>
              <a:gd name="connsiteY3-56" fmla="*/ 2515211 h 2985474"/>
              <a:gd name="connsiteX4-57" fmla="*/ 233025 w 6463800"/>
              <a:gd name="connsiteY4-58" fmla="*/ 2985474 h 2985474"/>
              <a:gd name="connsiteX5-59" fmla="*/ 1500123 w 6463800"/>
              <a:gd name="connsiteY5-60" fmla="*/ 2671965 h 2985474"/>
              <a:gd name="connsiteX6-61" fmla="*/ 5784740 w 6463800"/>
              <a:gd name="connsiteY6-62" fmla="*/ 2632777 h 2985474"/>
              <a:gd name="connsiteX7-63" fmla="*/ 6202752 w 6463800"/>
              <a:gd name="connsiteY7-64" fmla="*/ 673348 h 2985474"/>
              <a:gd name="connsiteX0-65" fmla="*/ 6202752 w 6463800"/>
              <a:gd name="connsiteY0-66" fmla="*/ 673348 h 3037725"/>
              <a:gd name="connsiteX1-67" fmla="*/ 3250545 w 6463800"/>
              <a:gd name="connsiteY1-68" fmla="*/ 7143 h 3037725"/>
              <a:gd name="connsiteX2-69" fmla="*/ 63208 w 6463800"/>
              <a:gd name="connsiteY2-70" fmla="*/ 1012983 h 3037725"/>
              <a:gd name="connsiteX3-71" fmla="*/ 729414 w 6463800"/>
              <a:gd name="connsiteY3-72" fmla="*/ 2515211 h 3037725"/>
              <a:gd name="connsiteX4-73" fmla="*/ 533471 w 6463800"/>
              <a:gd name="connsiteY4-74" fmla="*/ 3037725 h 3037725"/>
              <a:gd name="connsiteX5-75" fmla="*/ 1500123 w 6463800"/>
              <a:gd name="connsiteY5-76" fmla="*/ 2671965 h 3037725"/>
              <a:gd name="connsiteX6-77" fmla="*/ 5784740 w 6463800"/>
              <a:gd name="connsiteY6-78" fmla="*/ 2632777 h 3037725"/>
              <a:gd name="connsiteX7-79" fmla="*/ 6202752 w 6463800"/>
              <a:gd name="connsiteY7-80" fmla="*/ 673348 h 3037725"/>
              <a:gd name="connsiteX0-81" fmla="*/ 6202752 w 6399662"/>
              <a:gd name="connsiteY0-82" fmla="*/ 673568 h 3037945"/>
              <a:gd name="connsiteX1-83" fmla="*/ 3250545 w 6399662"/>
              <a:gd name="connsiteY1-84" fmla="*/ 7363 h 3037945"/>
              <a:gd name="connsiteX2-85" fmla="*/ 63208 w 6399662"/>
              <a:gd name="connsiteY2-86" fmla="*/ 1013203 h 3037945"/>
              <a:gd name="connsiteX3-87" fmla="*/ 729414 w 6399662"/>
              <a:gd name="connsiteY3-88" fmla="*/ 2515431 h 3037945"/>
              <a:gd name="connsiteX4-89" fmla="*/ 533471 w 6399662"/>
              <a:gd name="connsiteY4-90" fmla="*/ 3037945 h 3037945"/>
              <a:gd name="connsiteX5-91" fmla="*/ 1500123 w 6399662"/>
              <a:gd name="connsiteY5-92" fmla="*/ 2672185 h 3037945"/>
              <a:gd name="connsiteX6-93" fmla="*/ 5614923 w 6399662"/>
              <a:gd name="connsiteY6-94" fmla="*/ 2698311 h 3037945"/>
              <a:gd name="connsiteX7-95" fmla="*/ 6202752 w 6399662"/>
              <a:gd name="connsiteY7-96" fmla="*/ 673568 h 3037945"/>
              <a:gd name="connsiteX0-97" fmla="*/ 6202752 w 6427727"/>
              <a:gd name="connsiteY0-98" fmla="*/ 673568 h 3037945"/>
              <a:gd name="connsiteX1-99" fmla="*/ 3250545 w 6427727"/>
              <a:gd name="connsiteY1-100" fmla="*/ 7363 h 3037945"/>
              <a:gd name="connsiteX2-101" fmla="*/ 63208 w 6427727"/>
              <a:gd name="connsiteY2-102" fmla="*/ 1013203 h 3037945"/>
              <a:gd name="connsiteX3-103" fmla="*/ 729414 w 6427727"/>
              <a:gd name="connsiteY3-104" fmla="*/ 2515431 h 3037945"/>
              <a:gd name="connsiteX4-105" fmla="*/ 533471 w 6427727"/>
              <a:gd name="connsiteY4-106" fmla="*/ 3037945 h 3037945"/>
              <a:gd name="connsiteX5-107" fmla="*/ 1500123 w 6427727"/>
              <a:gd name="connsiteY5-108" fmla="*/ 2672185 h 3037945"/>
              <a:gd name="connsiteX6-109" fmla="*/ 5614923 w 6427727"/>
              <a:gd name="connsiteY6-110" fmla="*/ 2698311 h 3037945"/>
              <a:gd name="connsiteX7-111" fmla="*/ 6202752 w 6427727"/>
              <a:gd name="connsiteY7-112" fmla="*/ 673568 h 3037945"/>
              <a:gd name="connsiteX0-113" fmla="*/ 6202752 w 6427727"/>
              <a:gd name="connsiteY0-114" fmla="*/ 666268 h 3030645"/>
              <a:gd name="connsiteX1-115" fmla="*/ 3250545 w 6427727"/>
              <a:gd name="connsiteY1-116" fmla="*/ 63 h 3030645"/>
              <a:gd name="connsiteX2-117" fmla="*/ 63208 w 6427727"/>
              <a:gd name="connsiteY2-118" fmla="*/ 1005903 h 3030645"/>
              <a:gd name="connsiteX3-119" fmla="*/ 729414 w 6427727"/>
              <a:gd name="connsiteY3-120" fmla="*/ 2508131 h 3030645"/>
              <a:gd name="connsiteX4-121" fmla="*/ 533471 w 6427727"/>
              <a:gd name="connsiteY4-122" fmla="*/ 3030645 h 3030645"/>
              <a:gd name="connsiteX5-123" fmla="*/ 1500123 w 6427727"/>
              <a:gd name="connsiteY5-124" fmla="*/ 2664885 h 3030645"/>
              <a:gd name="connsiteX6-125" fmla="*/ 5614923 w 6427727"/>
              <a:gd name="connsiteY6-126" fmla="*/ 2691011 h 3030645"/>
              <a:gd name="connsiteX7-127" fmla="*/ 6202752 w 6427727"/>
              <a:gd name="connsiteY7-128" fmla="*/ 666268 h 3030645"/>
              <a:gd name="connsiteX0-129" fmla="*/ 6202752 w 6445028"/>
              <a:gd name="connsiteY0-130" fmla="*/ 666309 h 3030686"/>
              <a:gd name="connsiteX1-131" fmla="*/ 3250545 w 6445028"/>
              <a:gd name="connsiteY1-132" fmla="*/ 104 h 3030686"/>
              <a:gd name="connsiteX2-133" fmla="*/ 63208 w 6445028"/>
              <a:gd name="connsiteY2-134" fmla="*/ 1005944 h 3030686"/>
              <a:gd name="connsiteX3-135" fmla="*/ 729414 w 6445028"/>
              <a:gd name="connsiteY3-136" fmla="*/ 2508172 h 3030686"/>
              <a:gd name="connsiteX4-137" fmla="*/ 533471 w 6445028"/>
              <a:gd name="connsiteY4-138" fmla="*/ 3030686 h 3030686"/>
              <a:gd name="connsiteX5-139" fmla="*/ 1500123 w 6445028"/>
              <a:gd name="connsiteY5-140" fmla="*/ 2664926 h 3030686"/>
              <a:gd name="connsiteX6-141" fmla="*/ 5614923 w 6445028"/>
              <a:gd name="connsiteY6-142" fmla="*/ 2691052 h 3030686"/>
              <a:gd name="connsiteX7-143" fmla="*/ 6202752 w 6445028"/>
              <a:gd name="connsiteY7-144" fmla="*/ 666309 h 3030686"/>
              <a:gd name="connsiteX0-145" fmla="*/ 6202752 w 6445028"/>
              <a:gd name="connsiteY0-146" fmla="*/ 666309 h 2805650"/>
              <a:gd name="connsiteX1-147" fmla="*/ 3250545 w 6445028"/>
              <a:gd name="connsiteY1-148" fmla="*/ 104 h 2805650"/>
              <a:gd name="connsiteX2-149" fmla="*/ 63208 w 6445028"/>
              <a:gd name="connsiteY2-150" fmla="*/ 1005944 h 2805650"/>
              <a:gd name="connsiteX3-151" fmla="*/ 729414 w 6445028"/>
              <a:gd name="connsiteY3-152" fmla="*/ 2508172 h 2805650"/>
              <a:gd name="connsiteX4-153" fmla="*/ 23517 w 6445028"/>
              <a:gd name="connsiteY4-154" fmla="*/ 2731748 h 2805650"/>
              <a:gd name="connsiteX5-155" fmla="*/ 1500123 w 6445028"/>
              <a:gd name="connsiteY5-156" fmla="*/ 2664926 h 2805650"/>
              <a:gd name="connsiteX6-157" fmla="*/ 5614923 w 6445028"/>
              <a:gd name="connsiteY6-158" fmla="*/ 2691052 h 2805650"/>
              <a:gd name="connsiteX7-159" fmla="*/ 6202752 w 6445028"/>
              <a:gd name="connsiteY7-160" fmla="*/ 666309 h 2805650"/>
              <a:gd name="connsiteX0-161" fmla="*/ 6293740 w 6536016"/>
              <a:gd name="connsiteY0-162" fmla="*/ 666309 h 2805650"/>
              <a:gd name="connsiteX1-163" fmla="*/ 3341533 w 6536016"/>
              <a:gd name="connsiteY1-164" fmla="*/ 104 h 2805650"/>
              <a:gd name="connsiteX2-165" fmla="*/ 154196 w 6536016"/>
              <a:gd name="connsiteY2-166" fmla="*/ 1005944 h 2805650"/>
              <a:gd name="connsiteX3-167" fmla="*/ 521464 w 6536016"/>
              <a:gd name="connsiteY3-168" fmla="*/ 2121311 h 2805650"/>
              <a:gd name="connsiteX4-169" fmla="*/ 114505 w 6536016"/>
              <a:gd name="connsiteY4-170" fmla="*/ 2731748 h 2805650"/>
              <a:gd name="connsiteX5-171" fmla="*/ 1591111 w 6536016"/>
              <a:gd name="connsiteY5-172" fmla="*/ 2664926 h 2805650"/>
              <a:gd name="connsiteX6-173" fmla="*/ 5705911 w 6536016"/>
              <a:gd name="connsiteY6-174" fmla="*/ 2691052 h 2805650"/>
              <a:gd name="connsiteX7-175" fmla="*/ 6293740 w 6536016"/>
              <a:gd name="connsiteY7-176" fmla="*/ 666309 h 2805650"/>
              <a:gd name="connsiteX0-177" fmla="*/ 6293740 w 6524352"/>
              <a:gd name="connsiteY0-178" fmla="*/ 666309 h 2813024"/>
              <a:gd name="connsiteX1-179" fmla="*/ 3341533 w 6524352"/>
              <a:gd name="connsiteY1-180" fmla="*/ 104 h 2813024"/>
              <a:gd name="connsiteX2-181" fmla="*/ 154196 w 6524352"/>
              <a:gd name="connsiteY2-182" fmla="*/ 1005944 h 2813024"/>
              <a:gd name="connsiteX3-183" fmla="*/ 521464 w 6524352"/>
              <a:gd name="connsiteY3-184" fmla="*/ 2121311 h 2813024"/>
              <a:gd name="connsiteX4-185" fmla="*/ 114505 w 6524352"/>
              <a:gd name="connsiteY4-186" fmla="*/ 2731748 h 2813024"/>
              <a:gd name="connsiteX5-187" fmla="*/ 1169081 w 6524352"/>
              <a:gd name="connsiteY5-188" fmla="*/ 2541833 h 2813024"/>
              <a:gd name="connsiteX6-189" fmla="*/ 5705911 w 6524352"/>
              <a:gd name="connsiteY6-190" fmla="*/ 2691052 h 2813024"/>
              <a:gd name="connsiteX7-191" fmla="*/ 6293740 w 6524352"/>
              <a:gd name="connsiteY7-192" fmla="*/ 666309 h 2813024"/>
              <a:gd name="connsiteX0-193" fmla="*/ 6293740 w 6524352"/>
              <a:gd name="connsiteY0-194" fmla="*/ 666309 h 2813024"/>
              <a:gd name="connsiteX1-195" fmla="*/ 3341533 w 6524352"/>
              <a:gd name="connsiteY1-196" fmla="*/ 104 h 2813024"/>
              <a:gd name="connsiteX2-197" fmla="*/ 154196 w 6524352"/>
              <a:gd name="connsiteY2-198" fmla="*/ 1005944 h 2813024"/>
              <a:gd name="connsiteX3-199" fmla="*/ 521464 w 6524352"/>
              <a:gd name="connsiteY3-200" fmla="*/ 2121311 h 2813024"/>
              <a:gd name="connsiteX4-201" fmla="*/ 114505 w 6524352"/>
              <a:gd name="connsiteY4-202" fmla="*/ 2731748 h 2813024"/>
              <a:gd name="connsiteX5-203" fmla="*/ 1169081 w 6524352"/>
              <a:gd name="connsiteY5-204" fmla="*/ 2541833 h 2813024"/>
              <a:gd name="connsiteX6-205" fmla="*/ 5705911 w 6524352"/>
              <a:gd name="connsiteY6-206" fmla="*/ 2691052 h 2813024"/>
              <a:gd name="connsiteX7-207" fmla="*/ 6293740 w 6524352"/>
              <a:gd name="connsiteY7-208" fmla="*/ 666309 h 2813024"/>
              <a:gd name="connsiteX0-209" fmla="*/ 6179235 w 6409847"/>
              <a:gd name="connsiteY0-210" fmla="*/ 677805 h 2824520"/>
              <a:gd name="connsiteX1-211" fmla="*/ 3227028 w 6409847"/>
              <a:gd name="connsiteY1-212" fmla="*/ 11600 h 2824520"/>
              <a:gd name="connsiteX2-213" fmla="*/ 180368 w 6409847"/>
              <a:gd name="connsiteY2-214" fmla="*/ 401978 h 2824520"/>
              <a:gd name="connsiteX3-215" fmla="*/ 406959 w 6409847"/>
              <a:gd name="connsiteY3-216" fmla="*/ 2132807 h 2824520"/>
              <a:gd name="connsiteX4-217" fmla="*/ 0 w 6409847"/>
              <a:gd name="connsiteY4-218" fmla="*/ 2743244 h 2824520"/>
              <a:gd name="connsiteX5-219" fmla="*/ 1054576 w 6409847"/>
              <a:gd name="connsiteY5-220" fmla="*/ 2553329 h 2824520"/>
              <a:gd name="connsiteX6-221" fmla="*/ 5591406 w 6409847"/>
              <a:gd name="connsiteY6-222" fmla="*/ 2702548 h 2824520"/>
              <a:gd name="connsiteX7-223" fmla="*/ 6179235 w 6409847"/>
              <a:gd name="connsiteY7-224" fmla="*/ 677805 h 2824520"/>
              <a:gd name="connsiteX0-225" fmla="*/ 6283237 w 6513849"/>
              <a:gd name="connsiteY0-226" fmla="*/ 707296 h 2854011"/>
              <a:gd name="connsiteX1-227" fmla="*/ 3331030 w 6513849"/>
              <a:gd name="connsiteY1-228" fmla="*/ 41091 h 2854011"/>
              <a:gd name="connsiteX2-229" fmla="*/ 284370 w 6513849"/>
              <a:gd name="connsiteY2-230" fmla="*/ 431469 h 2854011"/>
              <a:gd name="connsiteX3-231" fmla="*/ 510961 w 6513849"/>
              <a:gd name="connsiteY3-232" fmla="*/ 2162298 h 2854011"/>
              <a:gd name="connsiteX4-233" fmla="*/ 104002 w 6513849"/>
              <a:gd name="connsiteY4-234" fmla="*/ 2772735 h 2854011"/>
              <a:gd name="connsiteX5-235" fmla="*/ 1158578 w 6513849"/>
              <a:gd name="connsiteY5-236" fmla="*/ 2582820 h 2854011"/>
              <a:gd name="connsiteX6-237" fmla="*/ 5695408 w 6513849"/>
              <a:gd name="connsiteY6-238" fmla="*/ 2732039 h 2854011"/>
              <a:gd name="connsiteX7-239" fmla="*/ 6283237 w 6513849"/>
              <a:gd name="connsiteY7-240" fmla="*/ 707296 h 2854011"/>
              <a:gd name="connsiteX0-241" fmla="*/ 6283237 w 6513849"/>
              <a:gd name="connsiteY0-242" fmla="*/ 707296 h 2854011"/>
              <a:gd name="connsiteX1-243" fmla="*/ 3331030 w 6513849"/>
              <a:gd name="connsiteY1-244" fmla="*/ 41091 h 2854011"/>
              <a:gd name="connsiteX2-245" fmla="*/ 284370 w 6513849"/>
              <a:gd name="connsiteY2-246" fmla="*/ 431469 h 2854011"/>
              <a:gd name="connsiteX3-247" fmla="*/ 510961 w 6513849"/>
              <a:gd name="connsiteY3-248" fmla="*/ 2162298 h 2854011"/>
              <a:gd name="connsiteX4-249" fmla="*/ 104002 w 6513849"/>
              <a:gd name="connsiteY4-250" fmla="*/ 2772735 h 2854011"/>
              <a:gd name="connsiteX5-251" fmla="*/ 1158578 w 6513849"/>
              <a:gd name="connsiteY5-252" fmla="*/ 2582820 h 2854011"/>
              <a:gd name="connsiteX6-253" fmla="*/ 5695408 w 6513849"/>
              <a:gd name="connsiteY6-254" fmla="*/ 2732039 h 2854011"/>
              <a:gd name="connsiteX7-255" fmla="*/ 6283237 w 6513849"/>
              <a:gd name="connsiteY7-256" fmla="*/ 707296 h 2854011"/>
              <a:gd name="connsiteX0-257" fmla="*/ 6283237 w 6513849"/>
              <a:gd name="connsiteY0-258" fmla="*/ 707296 h 2854011"/>
              <a:gd name="connsiteX1-259" fmla="*/ 3331030 w 6513849"/>
              <a:gd name="connsiteY1-260" fmla="*/ 41091 h 2854011"/>
              <a:gd name="connsiteX2-261" fmla="*/ 284370 w 6513849"/>
              <a:gd name="connsiteY2-262" fmla="*/ 431469 h 2854011"/>
              <a:gd name="connsiteX3-263" fmla="*/ 510961 w 6513849"/>
              <a:gd name="connsiteY3-264" fmla="*/ 2162298 h 2854011"/>
              <a:gd name="connsiteX4-265" fmla="*/ 104002 w 6513849"/>
              <a:gd name="connsiteY4-266" fmla="*/ 2772735 h 2854011"/>
              <a:gd name="connsiteX5-267" fmla="*/ 1158578 w 6513849"/>
              <a:gd name="connsiteY5-268" fmla="*/ 2582820 h 2854011"/>
              <a:gd name="connsiteX6-269" fmla="*/ 5695408 w 6513849"/>
              <a:gd name="connsiteY6-270" fmla="*/ 2732039 h 2854011"/>
              <a:gd name="connsiteX7-271" fmla="*/ 6283237 w 6513849"/>
              <a:gd name="connsiteY7-272" fmla="*/ 707296 h 2854011"/>
              <a:gd name="connsiteX0-273" fmla="*/ 6283237 w 6513849"/>
              <a:gd name="connsiteY0-274" fmla="*/ 707296 h 2891114"/>
              <a:gd name="connsiteX1-275" fmla="*/ 3331030 w 6513849"/>
              <a:gd name="connsiteY1-276" fmla="*/ 41091 h 2891114"/>
              <a:gd name="connsiteX2-277" fmla="*/ 284370 w 6513849"/>
              <a:gd name="connsiteY2-278" fmla="*/ 431469 h 2891114"/>
              <a:gd name="connsiteX3-279" fmla="*/ 510961 w 6513849"/>
              <a:gd name="connsiteY3-280" fmla="*/ 2162298 h 2891114"/>
              <a:gd name="connsiteX4-281" fmla="*/ 104002 w 6513849"/>
              <a:gd name="connsiteY4-282" fmla="*/ 2772735 h 2891114"/>
              <a:gd name="connsiteX5-283" fmla="*/ 1158578 w 6513849"/>
              <a:gd name="connsiteY5-284" fmla="*/ 2582820 h 2891114"/>
              <a:gd name="connsiteX6-285" fmla="*/ 5695408 w 6513849"/>
              <a:gd name="connsiteY6-286" fmla="*/ 2732039 h 2891114"/>
              <a:gd name="connsiteX7-287" fmla="*/ 6283237 w 6513849"/>
              <a:gd name="connsiteY7-288" fmla="*/ 707296 h 2891114"/>
              <a:gd name="connsiteX0-289" fmla="*/ 6179235 w 6409847"/>
              <a:gd name="connsiteY0-290" fmla="*/ 707296 h 2891114"/>
              <a:gd name="connsiteX1-291" fmla="*/ 3227028 w 6409847"/>
              <a:gd name="connsiteY1-292" fmla="*/ 41091 h 2891114"/>
              <a:gd name="connsiteX2-293" fmla="*/ 444137 w 6409847"/>
              <a:gd name="connsiteY2-294" fmla="*/ 431469 h 2891114"/>
              <a:gd name="connsiteX3-295" fmla="*/ 406959 w 6409847"/>
              <a:gd name="connsiteY3-296" fmla="*/ 2162298 h 2891114"/>
              <a:gd name="connsiteX4-297" fmla="*/ 0 w 6409847"/>
              <a:gd name="connsiteY4-298" fmla="*/ 2772735 h 2891114"/>
              <a:gd name="connsiteX5-299" fmla="*/ 1054576 w 6409847"/>
              <a:gd name="connsiteY5-300" fmla="*/ 2582820 h 2891114"/>
              <a:gd name="connsiteX6-301" fmla="*/ 5591406 w 6409847"/>
              <a:gd name="connsiteY6-302" fmla="*/ 2732039 h 2891114"/>
              <a:gd name="connsiteX7-303" fmla="*/ 6179235 w 6409847"/>
              <a:gd name="connsiteY7-304" fmla="*/ 707296 h 2891114"/>
              <a:gd name="connsiteX0-305" fmla="*/ 6179235 w 6409847"/>
              <a:gd name="connsiteY0-306" fmla="*/ 691737 h 2875555"/>
              <a:gd name="connsiteX1-307" fmla="*/ 3227028 w 6409847"/>
              <a:gd name="connsiteY1-308" fmla="*/ 25532 h 2875555"/>
              <a:gd name="connsiteX2-309" fmla="*/ 444137 w 6409847"/>
              <a:gd name="connsiteY2-310" fmla="*/ 415910 h 2875555"/>
              <a:gd name="connsiteX3-311" fmla="*/ 406959 w 6409847"/>
              <a:gd name="connsiteY3-312" fmla="*/ 2146739 h 2875555"/>
              <a:gd name="connsiteX4-313" fmla="*/ 0 w 6409847"/>
              <a:gd name="connsiteY4-314" fmla="*/ 2757176 h 2875555"/>
              <a:gd name="connsiteX5-315" fmla="*/ 1054576 w 6409847"/>
              <a:gd name="connsiteY5-316" fmla="*/ 2567261 h 2875555"/>
              <a:gd name="connsiteX6-317" fmla="*/ 5591406 w 6409847"/>
              <a:gd name="connsiteY6-318" fmla="*/ 2716480 h 2875555"/>
              <a:gd name="connsiteX7-319" fmla="*/ 6179235 w 6409847"/>
              <a:gd name="connsiteY7-320" fmla="*/ 691737 h 2875555"/>
              <a:gd name="connsiteX0-321" fmla="*/ 6179235 w 6392473"/>
              <a:gd name="connsiteY0-322" fmla="*/ 719790 h 2903608"/>
              <a:gd name="connsiteX1-323" fmla="*/ 3227028 w 6392473"/>
              <a:gd name="connsiteY1-324" fmla="*/ 831 h 2903608"/>
              <a:gd name="connsiteX2-325" fmla="*/ 444137 w 6392473"/>
              <a:gd name="connsiteY2-326" fmla="*/ 443963 h 2903608"/>
              <a:gd name="connsiteX3-327" fmla="*/ 406959 w 6392473"/>
              <a:gd name="connsiteY3-328" fmla="*/ 2174792 h 2903608"/>
              <a:gd name="connsiteX4-329" fmla="*/ 0 w 6392473"/>
              <a:gd name="connsiteY4-330" fmla="*/ 2785229 h 2903608"/>
              <a:gd name="connsiteX5-331" fmla="*/ 1054576 w 6392473"/>
              <a:gd name="connsiteY5-332" fmla="*/ 2595314 h 2903608"/>
              <a:gd name="connsiteX6-333" fmla="*/ 5591406 w 6392473"/>
              <a:gd name="connsiteY6-334" fmla="*/ 2744533 h 2903608"/>
              <a:gd name="connsiteX7-335" fmla="*/ 6179235 w 6392473"/>
              <a:gd name="connsiteY7-336" fmla="*/ 719790 h 2903608"/>
              <a:gd name="connsiteX0-337" fmla="*/ 6179235 w 6392473"/>
              <a:gd name="connsiteY0-338" fmla="*/ 721488 h 2905306"/>
              <a:gd name="connsiteX1-339" fmla="*/ 3227028 w 6392473"/>
              <a:gd name="connsiteY1-340" fmla="*/ 2529 h 2905306"/>
              <a:gd name="connsiteX2-341" fmla="*/ 444137 w 6392473"/>
              <a:gd name="connsiteY2-342" fmla="*/ 445661 h 2905306"/>
              <a:gd name="connsiteX3-343" fmla="*/ 406959 w 6392473"/>
              <a:gd name="connsiteY3-344" fmla="*/ 2176490 h 2905306"/>
              <a:gd name="connsiteX4-345" fmla="*/ 0 w 6392473"/>
              <a:gd name="connsiteY4-346" fmla="*/ 2786927 h 2905306"/>
              <a:gd name="connsiteX5-347" fmla="*/ 1054576 w 6392473"/>
              <a:gd name="connsiteY5-348" fmla="*/ 2597012 h 2905306"/>
              <a:gd name="connsiteX6-349" fmla="*/ 5591406 w 6392473"/>
              <a:gd name="connsiteY6-350" fmla="*/ 2746231 h 2905306"/>
              <a:gd name="connsiteX7-351" fmla="*/ 6179235 w 6392473"/>
              <a:gd name="connsiteY7-352" fmla="*/ 721488 h 2905306"/>
              <a:gd name="connsiteX0-353" fmla="*/ 6167660 w 6380898"/>
              <a:gd name="connsiteY0-354" fmla="*/ 721488 h 2905306"/>
              <a:gd name="connsiteX1-355" fmla="*/ 3215453 w 6380898"/>
              <a:gd name="connsiteY1-356" fmla="*/ 2529 h 2905306"/>
              <a:gd name="connsiteX2-357" fmla="*/ 432562 w 6380898"/>
              <a:gd name="connsiteY2-358" fmla="*/ 445661 h 2905306"/>
              <a:gd name="connsiteX3-359" fmla="*/ 395384 w 6380898"/>
              <a:gd name="connsiteY3-360" fmla="*/ 2176490 h 2905306"/>
              <a:gd name="connsiteX4-361" fmla="*/ 0 w 6380898"/>
              <a:gd name="connsiteY4-362" fmla="*/ 2416537 h 2905306"/>
              <a:gd name="connsiteX5-363" fmla="*/ 1043001 w 6380898"/>
              <a:gd name="connsiteY5-364" fmla="*/ 2597012 h 2905306"/>
              <a:gd name="connsiteX6-365" fmla="*/ 5579831 w 6380898"/>
              <a:gd name="connsiteY6-366" fmla="*/ 2746231 h 2905306"/>
              <a:gd name="connsiteX7-367" fmla="*/ 6167660 w 6380898"/>
              <a:gd name="connsiteY7-368" fmla="*/ 721488 h 2905306"/>
              <a:gd name="connsiteX0-369" fmla="*/ 6167660 w 6380898"/>
              <a:gd name="connsiteY0-370" fmla="*/ 719649 h 2903467"/>
              <a:gd name="connsiteX1-371" fmla="*/ 3215453 w 6380898"/>
              <a:gd name="connsiteY1-372" fmla="*/ 690 h 2903467"/>
              <a:gd name="connsiteX2-373" fmla="*/ 432562 w 6380898"/>
              <a:gd name="connsiteY2-374" fmla="*/ 443822 h 2903467"/>
              <a:gd name="connsiteX3-375" fmla="*/ 418534 w 6380898"/>
              <a:gd name="connsiteY3-376" fmla="*/ 2035755 h 2903467"/>
              <a:gd name="connsiteX4-377" fmla="*/ 0 w 6380898"/>
              <a:gd name="connsiteY4-378" fmla="*/ 2414698 h 2903467"/>
              <a:gd name="connsiteX5-379" fmla="*/ 1043001 w 6380898"/>
              <a:gd name="connsiteY5-380" fmla="*/ 2595173 h 2903467"/>
              <a:gd name="connsiteX6-381" fmla="*/ 5579831 w 6380898"/>
              <a:gd name="connsiteY6-382" fmla="*/ 2744392 h 2903467"/>
              <a:gd name="connsiteX7-383" fmla="*/ 6167660 w 6380898"/>
              <a:gd name="connsiteY7-384" fmla="*/ 719649 h 2903467"/>
              <a:gd name="connsiteX0-385" fmla="*/ 6167660 w 6380898"/>
              <a:gd name="connsiteY0-386" fmla="*/ 719649 h 2903467"/>
              <a:gd name="connsiteX1-387" fmla="*/ 3215453 w 6380898"/>
              <a:gd name="connsiteY1-388" fmla="*/ 690 h 2903467"/>
              <a:gd name="connsiteX2-389" fmla="*/ 432562 w 6380898"/>
              <a:gd name="connsiteY2-390" fmla="*/ 443822 h 2903467"/>
              <a:gd name="connsiteX3-391" fmla="*/ 418534 w 6380898"/>
              <a:gd name="connsiteY3-392" fmla="*/ 2035755 h 2903467"/>
              <a:gd name="connsiteX4-393" fmla="*/ 0 w 6380898"/>
              <a:gd name="connsiteY4-394" fmla="*/ 2414698 h 2903467"/>
              <a:gd name="connsiteX5-395" fmla="*/ 1043001 w 6380898"/>
              <a:gd name="connsiteY5-396" fmla="*/ 2595173 h 2903467"/>
              <a:gd name="connsiteX6-397" fmla="*/ 5579831 w 6380898"/>
              <a:gd name="connsiteY6-398" fmla="*/ 2744392 h 2903467"/>
              <a:gd name="connsiteX7-399" fmla="*/ 6167660 w 6380898"/>
              <a:gd name="connsiteY7-400" fmla="*/ 719649 h 2903467"/>
              <a:gd name="connsiteX0-401" fmla="*/ 6167660 w 6383718"/>
              <a:gd name="connsiteY0-402" fmla="*/ 719649 h 2869136"/>
              <a:gd name="connsiteX1-403" fmla="*/ 3215453 w 6383718"/>
              <a:gd name="connsiteY1-404" fmla="*/ 690 h 2869136"/>
              <a:gd name="connsiteX2-405" fmla="*/ 432562 w 6383718"/>
              <a:gd name="connsiteY2-406" fmla="*/ 443822 h 2869136"/>
              <a:gd name="connsiteX3-407" fmla="*/ 418534 w 6383718"/>
              <a:gd name="connsiteY3-408" fmla="*/ 2035755 h 2869136"/>
              <a:gd name="connsiteX4-409" fmla="*/ 0 w 6383718"/>
              <a:gd name="connsiteY4-410" fmla="*/ 2414698 h 2869136"/>
              <a:gd name="connsiteX5-411" fmla="*/ 973553 w 6383718"/>
              <a:gd name="connsiteY5-412" fmla="*/ 2491000 h 2869136"/>
              <a:gd name="connsiteX6-413" fmla="*/ 5579831 w 6383718"/>
              <a:gd name="connsiteY6-414" fmla="*/ 2744392 h 2869136"/>
              <a:gd name="connsiteX7-415" fmla="*/ 6167660 w 6383718"/>
              <a:gd name="connsiteY7-416" fmla="*/ 719649 h 2869136"/>
              <a:gd name="connsiteX0-417" fmla="*/ 6167660 w 6383718"/>
              <a:gd name="connsiteY0-418" fmla="*/ 719649 h 3254840"/>
              <a:gd name="connsiteX1-419" fmla="*/ 3215453 w 6383718"/>
              <a:gd name="connsiteY1-420" fmla="*/ 690 h 3254840"/>
              <a:gd name="connsiteX2-421" fmla="*/ 432562 w 6383718"/>
              <a:gd name="connsiteY2-422" fmla="*/ 443822 h 3254840"/>
              <a:gd name="connsiteX3-423" fmla="*/ 418534 w 6383718"/>
              <a:gd name="connsiteY3-424" fmla="*/ 2035755 h 3254840"/>
              <a:gd name="connsiteX4-425" fmla="*/ 0 w 6383718"/>
              <a:gd name="connsiteY4-426" fmla="*/ 2414698 h 3254840"/>
              <a:gd name="connsiteX5-427" fmla="*/ 973553 w 6383718"/>
              <a:gd name="connsiteY5-428" fmla="*/ 2491000 h 3254840"/>
              <a:gd name="connsiteX6-429" fmla="*/ 5579831 w 6383718"/>
              <a:gd name="connsiteY6-430" fmla="*/ 2744392 h 3254840"/>
              <a:gd name="connsiteX7-431" fmla="*/ 6167660 w 6383718"/>
              <a:gd name="connsiteY7-432" fmla="*/ 719649 h 3254840"/>
              <a:gd name="connsiteX0-433" fmla="*/ 6167660 w 6383718"/>
              <a:gd name="connsiteY0-434" fmla="*/ 719649 h 3254840"/>
              <a:gd name="connsiteX1-435" fmla="*/ 3215453 w 6383718"/>
              <a:gd name="connsiteY1-436" fmla="*/ 690 h 3254840"/>
              <a:gd name="connsiteX2-437" fmla="*/ 432562 w 6383718"/>
              <a:gd name="connsiteY2-438" fmla="*/ 443822 h 3254840"/>
              <a:gd name="connsiteX3-439" fmla="*/ 418534 w 6383718"/>
              <a:gd name="connsiteY3-440" fmla="*/ 2035755 h 3254840"/>
              <a:gd name="connsiteX4-441" fmla="*/ 0 w 6383718"/>
              <a:gd name="connsiteY4-442" fmla="*/ 2414698 h 3254840"/>
              <a:gd name="connsiteX5-443" fmla="*/ 973553 w 6383718"/>
              <a:gd name="connsiteY5-444" fmla="*/ 2491000 h 3254840"/>
              <a:gd name="connsiteX6-445" fmla="*/ 5579831 w 6383718"/>
              <a:gd name="connsiteY6-446" fmla="*/ 2744392 h 3254840"/>
              <a:gd name="connsiteX7-447" fmla="*/ 6167660 w 6383718"/>
              <a:gd name="connsiteY7-448" fmla="*/ 719649 h 3254840"/>
              <a:gd name="connsiteX0-449" fmla="*/ 6167660 w 6383718"/>
              <a:gd name="connsiteY0-450" fmla="*/ 719649 h 3254840"/>
              <a:gd name="connsiteX1-451" fmla="*/ 3215453 w 6383718"/>
              <a:gd name="connsiteY1-452" fmla="*/ 690 h 3254840"/>
              <a:gd name="connsiteX2-453" fmla="*/ 432562 w 6383718"/>
              <a:gd name="connsiteY2-454" fmla="*/ 443822 h 3254840"/>
              <a:gd name="connsiteX3-455" fmla="*/ 418534 w 6383718"/>
              <a:gd name="connsiteY3-456" fmla="*/ 2035755 h 3254840"/>
              <a:gd name="connsiteX4-457" fmla="*/ 0 w 6383718"/>
              <a:gd name="connsiteY4-458" fmla="*/ 2414698 h 3254840"/>
              <a:gd name="connsiteX5-459" fmla="*/ 973553 w 6383718"/>
              <a:gd name="connsiteY5-460" fmla="*/ 2491000 h 3254840"/>
              <a:gd name="connsiteX6-461" fmla="*/ 5579831 w 6383718"/>
              <a:gd name="connsiteY6-462" fmla="*/ 2744392 h 3254840"/>
              <a:gd name="connsiteX7-463" fmla="*/ 6167660 w 6383718"/>
              <a:gd name="connsiteY7-464" fmla="*/ 719649 h 3254840"/>
              <a:gd name="connsiteX0-465" fmla="*/ 6167660 w 6383718"/>
              <a:gd name="connsiteY0-466" fmla="*/ 719611 h 3254802"/>
              <a:gd name="connsiteX1-467" fmla="*/ 3215453 w 6383718"/>
              <a:gd name="connsiteY1-468" fmla="*/ 652 h 3254802"/>
              <a:gd name="connsiteX2-469" fmla="*/ 432562 w 6383718"/>
              <a:gd name="connsiteY2-470" fmla="*/ 443784 h 3254802"/>
              <a:gd name="connsiteX3-471" fmla="*/ 406960 w 6383718"/>
              <a:gd name="connsiteY3-472" fmla="*/ 1989418 h 3254802"/>
              <a:gd name="connsiteX4-473" fmla="*/ 0 w 6383718"/>
              <a:gd name="connsiteY4-474" fmla="*/ 2414660 h 3254802"/>
              <a:gd name="connsiteX5-475" fmla="*/ 973553 w 6383718"/>
              <a:gd name="connsiteY5-476" fmla="*/ 2490962 h 3254802"/>
              <a:gd name="connsiteX6-477" fmla="*/ 5579831 w 6383718"/>
              <a:gd name="connsiteY6-478" fmla="*/ 2744354 h 3254802"/>
              <a:gd name="connsiteX7-479" fmla="*/ 6167660 w 6383718"/>
              <a:gd name="connsiteY7-480" fmla="*/ 719611 h 3254802"/>
              <a:gd name="connsiteX0-481" fmla="*/ 6167660 w 6383718"/>
              <a:gd name="connsiteY0-482" fmla="*/ 719611 h 3254802"/>
              <a:gd name="connsiteX1-483" fmla="*/ 3215453 w 6383718"/>
              <a:gd name="connsiteY1-484" fmla="*/ 652 h 3254802"/>
              <a:gd name="connsiteX2-485" fmla="*/ 432562 w 6383718"/>
              <a:gd name="connsiteY2-486" fmla="*/ 443784 h 3254802"/>
              <a:gd name="connsiteX3-487" fmla="*/ 406960 w 6383718"/>
              <a:gd name="connsiteY3-488" fmla="*/ 1989418 h 3254802"/>
              <a:gd name="connsiteX4-489" fmla="*/ 0 w 6383718"/>
              <a:gd name="connsiteY4-490" fmla="*/ 2414660 h 3254802"/>
              <a:gd name="connsiteX5-491" fmla="*/ 973553 w 6383718"/>
              <a:gd name="connsiteY5-492" fmla="*/ 2490962 h 3254802"/>
              <a:gd name="connsiteX6-493" fmla="*/ 5579831 w 6383718"/>
              <a:gd name="connsiteY6-494" fmla="*/ 2744354 h 3254802"/>
              <a:gd name="connsiteX7-495" fmla="*/ 6167660 w 6383718"/>
              <a:gd name="connsiteY7-496" fmla="*/ 719611 h 3254802"/>
              <a:gd name="connsiteX0-497" fmla="*/ 6167660 w 6414938"/>
              <a:gd name="connsiteY0-498" fmla="*/ 719611 h 3413186"/>
              <a:gd name="connsiteX1-499" fmla="*/ 3215453 w 6414938"/>
              <a:gd name="connsiteY1-500" fmla="*/ 652 h 3413186"/>
              <a:gd name="connsiteX2-501" fmla="*/ 432562 w 6414938"/>
              <a:gd name="connsiteY2-502" fmla="*/ 443784 h 3413186"/>
              <a:gd name="connsiteX3-503" fmla="*/ 406960 w 6414938"/>
              <a:gd name="connsiteY3-504" fmla="*/ 1989418 h 3413186"/>
              <a:gd name="connsiteX4-505" fmla="*/ 0 w 6414938"/>
              <a:gd name="connsiteY4-506" fmla="*/ 2414660 h 3413186"/>
              <a:gd name="connsiteX5-507" fmla="*/ 973553 w 6414938"/>
              <a:gd name="connsiteY5-508" fmla="*/ 2490962 h 3413186"/>
              <a:gd name="connsiteX6-509" fmla="*/ 5660854 w 6414938"/>
              <a:gd name="connsiteY6-510" fmla="*/ 3091595 h 3413186"/>
              <a:gd name="connsiteX7-511" fmla="*/ 6167660 w 6414938"/>
              <a:gd name="connsiteY7-512" fmla="*/ 719611 h 3413186"/>
              <a:gd name="connsiteX0-513" fmla="*/ 6167660 w 6414938"/>
              <a:gd name="connsiteY0-514" fmla="*/ 726786 h 3420361"/>
              <a:gd name="connsiteX1-515" fmla="*/ 3215453 w 6414938"/>
              <a:gd name="connsiteY1-516" fmla="*/ 7827 h 3420361"/>
              <a:gd name="connsiteX2-517" fmla="*/ 710354 w 6414938"/>
              <a:gd name="connsiteY2-518" fmla="*/ 450959 h 3420361"/>
              <a:gd name="connsiteX3-519" fmla="*/ 406960 w 6414938"/>
              <a:gd name="connsiteY3-520" fmla="*/ 1996593 h 3420361"/>
              <a:gd name="connsiteX4-521" fmla="*/ 0 w 6414938"/>
              <a:gd name="connsiteY4-522" fmla="*/ 2421835 h 3420361"/>
              <a:gd name="connsiteX5-523" fmla="*/ 973553 w 6414938"/>
              <a:gd name="connsiteY5-524" fmla="*/ 2498137 h 3420361"/>
              <a:gd name="connsiteX6-525" fmla="*/ 5660854 w 6414938"/>
              <a:gd name="connsiteY6-526" fmla="*/ 3098770 h 3420361"/>
              <a:gd name="connsiteX7-527" fmla="*/ 6167660 w 6414938"/>
              <a:gd name="connsiteY7-528" fmla="*/ 726786 h 3420361"/>
              <a:gd name="connsiteX0-529" fmla="*/ 6167660 w 6409050"/>
              <a:gd name="connsiteY0-530" fmla="*/ 715578 h 3409153"/>
              <a:gd name="connsiteX1-531" fmla="*/ 3296476 w 6409050"/>
              <a:gd name="connsiteY1-532" fmla="*/ 8193 h 3409153"/>
              <a:gd name="connsiteX2-533" fmla="*/ 710354 w 6409050"/>
              <a:gd name="connsiteY2-534" fmla="*/ 439751 h 3409153"/>
              <a:gd name="connsiteX3-535" fmla="*/ 406960 w 6409050"/>
              <a:gd name="connsiteY3-536" fmla="*/ 1985385 h 3409153"/>
              <a:gd name="connsiteX4-537" fmla="*/ 0 w 6409050"/>
              <a:gd name="connsiteY4-538" fmla="*/ 2410627 h 3409153"/>
              <a:gd name="connsiteX5-539" fmla="*/ 973553 w 6409050"/>
              <a:gd name="connsiteY5-540" fmla="*/ 2486929 h 3409153"/>
              <a:gd name="connsiteX6-541" fmla="*/ 5660854 w 6409050"/>
              <a:gd name="connsiteY6-542" fmla="*/ 3087562 h 3409153"/>
              <a:gd name="connsiteX7-543" fmla="*/ 6167660 w 6409050"/>
              <a:gd name="connsiteY7-544" fmla="*/ 715578 h 3409153"/>
              <a:gd name="connsiteX0-545" fmla="*/ 6167660 w 6409050"/>
              <a:gd name="connsiteY0-546" fmla="*/ 715578 h 3409153"/>
              <a:gd name="connsiteX1-547" fmla="*/ 3296476 w 6409050"/>
              <a:gd name="connsiteY1-548" fmla="*/ 8193 h 3409153"/>
              <a:gd name="connsiteX2-549" fmla="*/ 710354 w 6409050"/>
              <a:gd name="connsiteY2-550" fmla="*/ 439751 h 3409153"/>
              <a:gd name="connsiteX3-551" fmla="*/ 406960 w 6409050"/>
              <a:gd name="connsiteY3-552" fmla="*/ 1985385 h 3409153"/>
              <a:gd name="connsiteX4-553" fmla="*/ 0 w 6409050"/>
              <a:gd name="connsiteY4-554" fmla="*/ 2410627 h 3409153"/>
              <a:gd name="connsiteX5-555" fmla="*/ 973553 w 6409050"/>
              <a:gd name="connsiteY5-556" fmla="*/ 2486929 h 3409153"/>
              <a:gd name="connsiteX6-557" fmla="*/ 5660854 w 6409050"/>
              <a:gd name="connsiteY6-558" fmla="*/ 3087562 h 3409153"/>
              <a:gd name="connsiteX7-559" fmla="*/ 6167660 w 6409050"/>
              <a:gd name="connsiteY7-560" fmla="*/ 715578 h 3409153"/>
              <a:gd name="connsiteX0-561" fmla="*/ 6167660 w 6409050"/>
              <a:gd name="connsiteY0-562" fmla="*/ 709094 h 3402669"/>
              <a:gd name="connsiteX1-563" fmla="*/ 3296476 w 6409050"/>
              <a:gd name="connsiteY1-564" fmla="*/ 1709 h 3402669"/>
              <a:gd name="connsiteX2-565" fmla="*/ 710354 w 6409050"/>
              <a:gd name="connsiteY2-566" fmla="*/ 433267 h 3402669"/>
              <a:gd name="connsiteX3-567" fmla="*/ 406960 w 6409050"/>
              <a:gd name="connsiteY3-568" fmla="*/ 1978901 h 3402669"/>
              <a:gd name="connsiteX4-569" fmla="*/ 0 w 6409050"/>
              <a:gd name="connsiteY4-570" fmla="*/ 2404143 h 3402669"/>
              <a:gd name="connsiteX5-571" fmla="*/ 973553 w 6409050"/>
              <a:gd name="connsiteY5-572" fmla="*/ 2480445 h 3402669"/>
              <a:gd name="connsiteX6-573" fmla="*/ 5660854 w 6409050"/>
              <a:gd name="connsiteY6-574" fmla="*/ 3081078 h 3402669"/>
              <a:gd name="connsiteX7-575" fmla="*/ 6167660 w 6409050"/>
              <a:gd name="connsiteY7-576" fmla="*/ 709094 h 3402669"/>
              <a:gd name="connsiteX0-577" fmla="*/ 6167660 w 6409050"/>
              <a:gd name="connsiteY0-578" fmla="*/ 707386 h 3400961"/>
              <a:gd name="connsiteX1-579" fmla="*/ 3296476 w 6409050"/>
              <a:gd name="connsiteY1-580" fmla="*/ 1 h 3400961"/>
              <a:gd name="connsiteX2-581" fmla="*/ 710354 w 6409050"/>
              <a:gd name="connsiteY2-582" fmla="*/ 431559 h 3400961"/>
              <a:gd name="connsiteX3-583" fmla="*/ 406960 w 6409050"/>
              <a:gd name="connsiteY3-584" fmla="*/ 1977193 h 3400961"/>
              <a:gd name="connsiteX4-585" fmla="*/ 0 w 6409050"/>
              <a:gd name="connsiteY4-586" fmla="*/ 2402435 h 3400961"/>
              <a:gd name="connsiteX5-587" fmla="*/ 973553 w 6409050"/>
              <a:gd name="connsiteY5-588" fmla="*/ 2478737 h 3400961"/>
              <a:gd name="connsiteX6-589" fmla="*/ 5660854 w 6409050"/>
              <a:gd name="connsiteY6-590" fmla="*/ 3079370 h 3400961"/>
              <a:gd name="connsiteX7-591" fmla="*/ 6167660 w 6409050"/>
              <a:gd name="connsiteY7-592" fmla="*/ 707386 h 3400961"/>
              <a:gd name="connsiteX0-593" fmla="*/ 6167660 w 6409050"/>
              <a:gd name="connsiteY0-594" fmla="*/ 707386 h 3400961"/>
              <a:gd name="connsiteX1-595" fmla="*/ 3296476 w 6409050"/>
              <a:gd name="connsiteY1-596" fmla="*/ 1 h 3400961"/>
              <a:gd name="connsiteX2-597" fmla="*/ 710354 w 6409050"/>
              <a:gd name="connsiteY2-598" fmla="*/ 431559 h 3400961"/>
              <a:gd name="connsiteX3-599" fmla="*/ 557431 w 6409050"/>
              <a:gd name="connsiteY3-600" fmla="*/ 1930894 h 3400961"/>
              <a:gd name="connsiteX4-601" fmla="*/ 0 w 6409050"/>
              <a:gd name="connsiteY4-602" fmla="*/ 2402435 h 3400961"/>
              <a:gd name="connsiteX5-603" fmla="*/ 973553 w 6409050"/>
              <a:gd name="connsiteY5-604" fmla="*/ 2478737 h 3400961"/>
              <a:gd name="connsiteX6-605" fmla="*/ 5660854 w 6409050"/>
              <a:gd name="connsiteY6-606" fmla="*/ 3079370 h 3400961"/>
              <a:gd name="connsiteX7-607" fmla="*/ 6167660 w 6409050"/>
              <a:gd name="connsiteY7-608" fmla="*/ 707386 h 3400961"/>
              <a:gd name="connsiteX0-609" fmla="*/ 6167660 w 6409050"/>
              <a:gd name="connsiteY0-610" fmla="*/ 707386 h 3400961"/>
              <a:gd name="connsiteX1-611" fmla="*/ 3296476 w 6409050"/>
              <a:gd name="connsiteY1-612" fmla="*/ 1 h 3400961"/>
              <a:gd name="connsiteX2-613" fmla="*/ 710354 w 6409050"/>
              <a:gd name="connsiteY2-614" fmla="*/ 431559 h 3400961"/>
              <a:gd name="connsiteX3-615" fmla="*/ 557431 w 6409050"/>
              <a:gd name="connsiteY3-616" fmla="*/ 1930894 h 3400961"/>
              <a:gd name="connsiteX4-617" fmla="*/ 0 w 6409050"/>
              <a:gd name="connsiteY4-618" fmla="*/ 2402435 h 3400961"/>
              <a:gd name="connsiteX5-619" fmla="*/ 973553 w 6409050"/>
              <a:gd name="connsiteY5-620" fmla="*/ 2478737 h 3400961"/>
              <a:gd name="connsiteX6-621" fmla="*/ 5660854 w 6409050"/>
              <a:gd name="connsiteY6-622" fmla="*/ 3079370 h 3400961"/>
              <a:gd name="connsiteX7-623" fmla="*/ 6167660 w 6409050"/>
              <a:gd name="connsiteY7-624" fmla="*/ 707386 h 3400961"/>
              <a:gd name="connsiteX0-625" fmla="*/ 6167660 w 6409050"/>
              <a:gd name="connsiteY0-626" fmla="*/ 719911 h 3413486"/>
              <a:gd name="connsiteX1-627" fmla="*/ 3296476 w 6409050"/>
              <a:gd name="connsiteY1-628" fmla="*/ 12526 h 3413486"/>
              <a:gd name="connsiteX2-629" fmla="*/ 837676 w 6409050"/>
              <a:gd name="connsiteY2-630" fmla="*/ 397786 h 3413486"/>
              <a:gd name="connsiteX3-631" fmla="*/ 557431 w 6409050"/>
              <a:gd name="connsiteY3-632" fmla="*/ 1943419 h 3413486"/>
              <a:gd name="connsiteX4-633" fmla="*/ 0 w 6409050"/>
              <a:gd name="connsiteY4-634" fmla="*/ 2414960 h 3413486"/>
              <a:gd name="connsiteX5-635" fmla="*/ 973553 w 6409050"/>
              <a:gd name="connsiteY5-636" fmla="*/ 2491262 h 3413486"/>
              <a:gd name="connsiteX6-637" fmla="*/ 5660854 w 6409050"/>
              <a:gd name="connsiteY6-638" fmla="*/ 3091895 h 3413486"/>
              <a:gd name="connsiteX7-639" fmla="*/ 6167660 w 6409050"/>
              <a:gd name="connsiteY7-640" fmla="*/ 719911 h 3413486"/>
              <a:gd name="connsiteX0-641" fmla="*/ 6167660 w 6416077"/>
              <a:gd name="connsiteY0-642" fmla="*/ 719911 h 3407339"/>
              <a:gd name="connsiteX1-643" fmla="*/ 3296476 w 6416077"/>
              <a:gd name="connsiteY1-644" fmla="*/ 12526 h 3407339"/>
              <a:gd name="connsiteX2-645" fmla="*/ 837676 w 6416077"/>
              <a:gd name="connsiteY2-646" fmla="*/ 397786 h 3407339"/>
              <a:gd name="connsiteX3-647" fmla="*/ 557431 w 6416077"/>
              <a:gd name="connsiteY3-648" fmla="*/ 1943419 h 3407339"/>
              <a:gd name="connsiteX4-649" fmla="*/ 0 w 6416077"/>
              <a:gd name="connsiteY4-650" fmla="*/ 2414960 h 3407339"/>
              <a:gd name="connsiteX5-651" fmla="*/ 823082 w 6416077"/>
              <a:gd name="connsiteY5-652" fmla="*/ 2479687 h 3407339"/>
              <a:gd name="connsiteX6-653" fmla="*/ 5660854 w 6416077"/>
              <a:gd name="connsiteY6-654" fmla="*/ 3091895 h 3407339"/>
              <a:gd name="connsiteX7-655" fmla="*/ 6167660 w 6416077"/>
              <a:gd name="connsiteY7-656" fmla="*/ 719911 h 3407339"/>
              <a:gd name="connsiteX0-657" fmla="*/ 6167660 w 6418824"/>
              <a:gd name="connsiteY0-658" fmla="*/ 719911 h 3395212"/>
              <a:gd name="connsiteX1-659" fmla="*/ 3296476 w 6418824"/>
              <a:gd name="connsiteY1-660" fmla="*/ 12526 h 3395212"/>
              <a:gd name="connsiteX2-661" fmla="*/ 837676 w 6418824"/>
              <a:gd name="connsiteY2-662" fmla="*/ 397786 h 3395212"/>
              <a:gd name="connsiteX3-663" fmla="*/ 557431 w 6418824"/>
              <a:gd name="connsiteY3-664" fmla="*/ 1943419 h 3395212"/>
              <a:gd name="connsiteX4-665" fmla="*/ 0 w 6418824"/>
              <a:gd name="connsiteY4-666" fmla="*/ 2414960 h 3395212"/>
              <a:gd name="connsiteX5-667" fmla="*/ 765208 w 6418824"/>
              <a:gd name="connsiteY5-668" fmla="*/ 2456538 h 3395212"/>
              <a:gd name="connsiteX6-669" fmla="*/ 5660854 w 6418824"/>
              <a:gd name="connsiteY6-670" fmla="*/ 3091895 h 3395212"/>
              <a:gd name="connsiteX7-671" fmla="*/ 6167660 w 6418824"/>
              <a:gd name="connsiteY7-672" fmla="*/ 719911 h 3395212"/>
              <a:gd name="connsiteX0-673" fmla="*/ 6167660 w 6418824"/>
              <a:gd name="connsiteY0-674" fmla="*/ 719911 h 3395212"/>
              <a:gd name="connsiteX1-675" fmla="*/ 3296476 w 6418824"/>
              <a:gd name="connsiteY1-676" fmla="*/ 12526 h 3395212"/>
              <a:gd name="connsiteX2-677" fmla="*/ 837676 w 6418824"/>
              <a:gd name="connsiteY2-678" fmla="*/ 397786 h 3395212"/>
              <a:gd name="connsiteX3-679" fmla="*/ 557431 w 6418824"/>
              <a:gd name="connsiteY3-680" fmla="*/ 1943419 h 3395212"/>
              <a:gd name="connsiteX4-681" fmla="*/ 0 w 6418824"/>
              <a:gd name="connsiteY4-682" fmla="*/ 2414960 h 3395212"/>
              <a:gd name="connsiteX5-683" fmla="*/ 765208 w 6418824"/>
              <a:gd name="connsiteY5-684" fmla="*/ 2456538 h 3395212"/>
              <a:gd name="connsiteX6-685" fmla="*/ 5660854 w 6418824"/>
              <a:gd name="connsiteY6-686" fmla="*/ 3091895 h 3395212"/>
              <a:gd name="connsiteX7-687" fmla="*/ 6167660 w 6418824"/>
              <a:gd name="connsiteY7-688" fmla="*/ 719911 h 3395212"/>
              <a:gd name="connsiteX0-689" fmla="*/ 6132936 w 6384100"/>
              <a:gd name="connsiteY0-690" fmla="*/ 719911 h 3395212"/>
              <a:gd name="connsiteX1-691" fmla="*/ 3261752 w 6384100"/>
              <a:gd name="connsiteY1-692" fmla="*/ 12526 h 3395212"/>
              <a:gd name="connsiteX2-693" fmla="*/ 802952 w 6384100"/>
              <a:gd name="connsiteY2-694" fmla="*/ 397786 h 3395212"/>
              <a:gd name="connsiteX3-695" fmla="*/ 522707 w 6384100"/>
              <a:gd name="connsiteY3-696" fmla="*/ 1943419 h 3395212"/>
              <a:gd name="connsiteX4-697" fmla="*/ 0 w 6384100"/>
              <a:gd name="connsiteY4-698" fmla="*/ 2171892 h 3395212"/>
              <a:gd name="connsiteX5-699" fmla="*/ 730484 w 6384100"/>
              <a:gd name="connsiteY5-700" fmla="*/ 2456538 h 3395212"/>
              <a:gd name="connsiteX6-701" fmla="*/ 5626130 w 6384100"/>
              <a:gd name="connsiteY6-702" fmla="*/ 3091895 h 3395212"/>
              <a:gd name="connsiteX7-703" fmla="*/ 6132936 w 6384100"/>
              <a:gd name="connsiteY7-704" fmla="*/ 719911 h 3395212"/>
              <a:gd name="connsiteX0-705" fmla="*/ 6132936 w 6384100"/>
              <a:gd name="connsiteY0-706" fmla="*/ 717888 h 3393189"/>
              <a:gd name="connsiteX1-707" fmla="*/ 3261752 w 6384100"/>
              <a:gd name="connsiteY1-708" fmla="*/ 10503 h 3393189"/>
              <a:gd name="connsiteX2-709" fmla="*/ 802952 w 6384100"/>
              <a:gd name="connsiteY2-710" fmla="*/ 395763 h 3393189"/>
              <a:gd name="connsiteX3-711" fmla="*/ 487982 w 6384100"/>
              <a:gd name="connsiteY3-712" fmla="*/ 1709902 h 3393189"/>
              <a:gd name="connsiteX4-713" fmla="*/ 0 w 6384100"/>
              <a:gd name="connsiteY4-714" fmla="*/ 2169869 h 3393189"/>
              <a:gd name="connsiteX5-715" fmla="*/ 730484 w 6384100"/>
              <a:gd name="connsiteY5-716" fmla="*/ 2454515 h 3393189"/>
              <a:gd name="connsiteX6-717" fmla="*/ 5626130 w 6384100"/>
              <a:gd name="connsiteY6-718" fmla="*/ 3089872 h 3393189"/>
              <a:gd name="connsiteX7-719" fmla="*/ 6132936 w 6384100"/>
              <a:gd name="connsiteY7-720" fmla="*/ 717888 h 3393189"/>
              <a:gd name="connsiteX0-721" fmla="*/ 6132936 w 6384100"/>
              <a:gd name="connsiteY0-722" fmla="*/ 717888 h 3393189"/>
              <a:gd name="connsiteX1-723" fmla="*/ 3261752 w 6384100"/>
              <a:gd name="connsiteY1-724" fmla="*/ 10503 h 3393189"/>
              <a:gd name="connsiteX2-725" fmla="*/ 802952 w 6384100"/>
              <a:gd name="connsiteY2-726" fmla="*/ 395763 h 3393189"/>
              <a:gd name="connsiteX3-727" fmla="*/ 487982 w 6384100"/>
              <a:gd name="connsiteY3-728" fmla="*/ 1709902 h 3393189"/>
              <a:gd name="connsiteX4-729" fmla="*/ 0 w 6384100"/>
              <a:gd name="connsiteY4-730" fmla="*/ 2169869 h 3393189"/>
              <a:gd name="connsiteX5-731" fmla="*/ 730484 w 6384100"/>
              <a:gd name="connsiteY5-732" fmla="*/ 2454515 h 3393189"/>
              <a:gd name="connsiteX6-733" fmla="*/ 5626130 w 6384100"/>
              <a:gd name="connsiteY6-734" fmla="*/ 3089872 h 3393189"/>
              <a:gd name="connsiteX7-735" fmla="*/ 6132936 w 6384100"/>
              <a:gd name="connsiteY7-736" fmla="*/ 717888 h 3393189"/>
              <a:gd name="connsiteX0-737" fmla="*/ 6132936 w 6384100"/>
              <a:gd name="connsiteY0-738" fmla="*/ 717888 h 3393189"/>
              <a:gd name="connsiteX1-739" fmla="*/ 3261752 w 6384100"/>
              <a:gd name="connsiteY1-740" fmla="*/ 10503 h 3393189"/>
              <a:gd name="connsiteX2-741" fmla="*/ 802952 w 6384100"/>
              <a:gd name="connsiteY2-742" fmla="*/ 395763 h 3393189"/>
              <a:gd name="connsiteX3-743" fmla="*/ 487982 w 6384100"/>
              <a:gd name="connsiteY3-744" fmla="*/ 1709902 h 3393189"/>
              <a:gd name="connsiteX4-745" fmla="*/ 0 w 6384100"/>
              <a:gd name="connsiteY4-746" fmla="*/ 2169869 h 3393189"/>
              <a:gd name="connsiteX5-747" fmla="*/ 730484 w 6384100"/>
              <a:gd name="connsiteY5-748" fmla="*/ 2454515 h 3393189"/>
              <a:gd name="connsiteX6-749" fmla="*/ 5626130 w 6384100"/>
              <a:gd name="connsiteY6-750" fmla="*/ 3089872 h 3393189"/>
              <a:gd name="connsiteX7-751" fmla="*/ 6132936 w 6384100"/>
              <a:gd name="connsiteY7-752" fmla="*/ 717888 h 3393189"/>
              <a:gd name="connsiteX0-753" fmla="*/ 6132936 w 6384100"/>
              <a:gd name="connsiteY0-754" fmla="*/ 717888 h 3393189"/>
              <a:gd name="connsiteX1-755" fmla="*/ 3261752 w 6384100"/>
              <a:gd name="connsiteY1-756" fmla="*/ 10503 h 3393189"/>
              <a:gd name="connsiteX2-757" fmla="*/ 802952 w 6384100"/>
              <a:gd name="connsiteY2-758" fmla="*/ 395763 h 3393189"/>
              <a:gd name="connsiteX3-759" fmla="*/ 487982 w 6384100"/>
              <a:gd name="connsiteY3-760" fmla="*/ 1709902 h 3393189"/>
              <a:gd name="connsiteX4-761" fmla="*/ 0 w 6384100"/>
              <a:gd name="connsiteY4-762" fmla="*/ 2169869 h 3393189"/>
              <a:gd name="connsiteX5-763" fmla="*/ 730484 w 6384100"/>
              <a:gd name="connsiteY5-764" fmla="*/ 2454515 h 3393189"/>
              <a:gd name="connsiteX6-765" fmla="*/ 5626130 w 6384100"/>
              <a:gd name="connsiteY6-766" fmla="*/ 3089872 h 3393189"/>
              <a:gd name="connsiteX7-767" fmla="*/ 6132936 w 6384100"/>
              <a:gd name="connsiteY7-768" fmla="*/ 717888 h 3393189"/>
              <a:gd name="connsiteX0-769" fmla="*/ 6132936 w 6384100"/>
              <a:gd name="connsiteY0-770" fmla="*/ 717888 h 3393189"/>
              <a:gd name="connsiteX1-771" fmla="*/ 3261752 w 6384100"/>
              <a:gd name="connsiteY1-772" fmla="*/ 10503 h 3393189"/>
              <a:gd name="connsiteX2-773" fmla="*/ 802952 w 6384100"/>
              <a:gd name="connsiteY2-774" fmla="*/ 395763 h 3393189"/>
              <a:gd name="connsiteX3-775" fmla="*/ 487982 w 6384100"/>
              <a:gd name="connsiteY3-776" fmla="*/ 1709902 h 3393189"/>
              <a:gd name="connsiteX4-777" fmla="*/ 0 w 6384100"/>
              <a:gd name="connsiteY4-778" fmla="*/ 2169869 h 3393189"/>
              <a:gd name="connsiteX5-779" fmla="*/ 730484 w 6384100"/>
              <a:gd name="connsiteY5-780" fmla="*/ 2454515 h 3393189"/>
              <a:gd name="connsiteX6-781" fmla="*/ 5626130 w 6384100"/>
              <a:gd name="connsiteY6-782" fmla="*/ 3089872 h 3393189"/>
              <a:gd name="connsiteX7-783" fmla="*/ 6132936 w 6384100"/>
              <a:gd name="connsiteY7-784" fmla="*/ 717888 h 3393189"/>
              <a:gd name="connsiteX0-785" fmla="*/ 6132936 w 6384100"/>
              <a:gd name="connsiteY0-786" fmla="*/ 717888 h 3393189"/>
              <a:gd name="connsiteX1-787" fmla="*/ 3261752 w 6384100"/>
              <a:gd name="connsiteY1-788" fmla="*/ 10503 h 3393189"/>
              <a:gd name="connsiteX2-789" fmla="*/ 802952 w 6384100"/>
              <a:gd name="connsiteY2-790" fmla="*/ 395763 h 3393189"/>
              <a:gd name="connsiteX3-791" fmla="*/ 487982 w 6384100"/>
              <a:gd name="connsiteY3-792" fmla="*/ 1709902 h 3393189"/>
              <a:gd name="connsiteX4-793" fmla="*/ 0 w 6384100"/>
              <a:gd name="connsiteY4-794" fmla="*/ 2169869 h 3393189"/>
              <a:gd name="connsiteX5-795" fmla="*/ 730484 w 6384100"/>
              <a:gd name="connsiteY5-796" fmla="*/ 2454515 h 3393189"/>
              <a:gd name="connsiteX6-797" fmla="*/ 5626130 w 6384100"/>
              <a:gd name="connsiteY6-798" fmla="*/ 3089872 h 3393189"/>
              <a:gd name="connsiteX7-799" fmla="*/ 6132936 w 6384100"/>
              <a:gd name="connsiteY7-800" fmla="*/ 717888 h 3393189"/>
              <a:gd name="connsiteX0-801" fmla="*/ 6132936 w 6384100"/>
              <a:gd name="connsiteY0-802" fmla="*/ 717888 h 3393189"/>
              <a:gd name="connsiteX1-803" fmla="*/ 3261752 w 6384100"/>
              <a:gd name="connsiteY1-804" fmla="*/ 10503 h 3393189"/>
              <a:gd name="connsiteX2-805" fmla="*/ 802952 w 6384100"/>
              <a:gd name="connsiteY2-806" fmla="*/ 395763 h 3393189"/>
              <a:gd name="connsiteX3-807" fmla="*/ 487982 w 6384100"/>
              <a:gd name="connsiteY3-808" fmla="*/ 1709902 h 3393189"/>
              <a:gd name="connsiteX4-809" fmla="*/ 0 w 6384100"/>
              <a:gd name="connsiteY4-810" fmla="*/ 2169869 h 3393189"/>
              <a:gd name="connsiteX5-811" fmla="*/ 730484 w 6384100"/>
              <a:gd name="connsiteY5-812" fmla="*/ 2454515 h 3393189"/>
              <a:gd name="connsiteX6-813" fmla="*/ 5626130 w 6384100"/>
              <a:gd name="connsiteY6-814" fmla="*/ 3089872 h 3393189"/>
              <a:gd name="connsiteX7-815" fmla="*/ 6132936 w 6384100"/>
              <a:gd name="connsiteY7-816" fmla="*/ 717888 h 3393189"/>
              <a:gd name="connsiteX0-817" fmla="*/ 6132936 w 6340891"/>
              <a:gd name="connsiteY0-818" fmla="*/ 695744 h 3371045"/>
              <a:gd name="connsiteX1-819" fmla="*/ 3863635 w 6340891"/>
              <a:gd name="connsiteY1-820" fmla="*/ 11508 h 3371045"/>
              <a:gd name="connsiteX2-821" fmla="*/ 802952 w 6340891"/>
              <a:gd name="connsiteY2-822" fmla="*/ 373619 h 3371045"/>
              <a:gd name="connsiteX3-823" fmla="*/ 487982 w 6340891"/>
              <a:gd name="connsiteY3-824" fmla="*/ 1687758 h 3371045"/>
              <a:gd name="connsiteX4-825" fmla="*/ 0 w 6340891"/>
              <a:gd name="connsiteY4-826" fmla="*/ 2147725 h 3371045"/>
              <a:gd name="connsiteX5-827" fmla="*/ 730484 w 6340891"/>
              <a:gd name="connsiteY5-828" fmla="*/ 2432371 h 3371045"/>
              <a:gd name="connsiteX6-829" fmla="*/ 5626130 w 6340891"/>
              <a:gd name="connsiteY6-830" fmla="*/ 3067728 h 3371045"/>
              <a:gd name="connsiteX7-831" fmla="*/ 6132936 w 6340891"/>
              <a:gd name="connsiteY7-832" fmla="*/ 695744 h 33710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6" name="组合 185"/>
          <p:cNvGrpSpPr/>
          <p:nvPr/>
        </p:nvGrpSpPr>
        <p:grpSpPr>
          <a:xfrm>
            <a:off x="2517990" y="5397598"/>
            <a:ext cx="2916000" cy="155561"/>
            <a:chOff x="1232575" y="5597856"/>
            <a:chExt cx="2916000" cy="155561"/>
          </a:xfrm>
        </p:grpSpPr>
        <p:sp>
          <p:nvSpPr>
            <p:cNvPr id="187" name="任意多边形 186"/>
            <p:cNvSpPr/>
            <p:nvPr/>
          </p:nvSpPr>
          <p:spPr>
            <a:xfrm>
              <a:off x="1232575" y="5597856"/>
              <a:ext cx="2916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1445773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739958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2025081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258194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2552379" y="5621127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2837502" y="5605218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3123414" y="5623735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417599" y="5628214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3702722" y="5612305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7" name="图片 216"/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913" y="2270820"/>
            <a:ext cx="3362325" cy="3362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50" y="4502094"/>
            <a:ext cx="3255857" cy="2221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61" y="4496595"/>
            <a:ext cx="3711184" cy="2071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utoUpdateAnimBg="0"/>
      <p:bldP spid="18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54830" y="-41752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71" name="PA_库_文本框 108"/>
          <p:cNvSpPr txBox="1"/>
          <p:nvPr>
            <p:custDataLst>
              <p:tags r:id="rId6"/>
            </p:custDataLst>
          </p:nvPr>
        </p:nvSpPr>
        <p:spPr>
          <a:xfrm>
            <a:off x="3221987" y="1540570"/>
            <a:ext cx="6124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整个阅读活动中，糖糖能一页一页慢慢翻书，对书中的图画能一边看一边讲述，并凭借自己的想象说出图中的人物和事物，始終对图书感兴趣，一直慢慢看到图书的最后一页，而潘子辰看的时候不怎么交流，但是偶尔会说上一两句话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《指南》中指出中班幼儿应该能根据连续画面提供的信息，大致说出故事的情节，在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次阅读活动中，糖糖能有目的有重点地去观察画面，并小声讲出图片的内容。在看书的过程中，他们基本上都是交流与图书有关的内容，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没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有频繁换书，能坚持将自己的图书从头一直看到最后。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《指南》中还指出中班幼儿喜欢与他人一起讨论图书和故事有关的内容，在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分钟左右的观时间中，幼儿一直仔细观察画面，围绕画面内容一页一页翻看，一起讨论书中内容，并将自己在阅读中的发现，体会和想法与同伴交流。</a:t>
            </a:r>
            <a:endParaRPr lang="zh-CN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3" name="PA_库_文本框 107"/>
          <p:cNvSpPr txBox="1"/>
          <p:nvPr>
            <p:custDataLst>
              <p:tags r:id="rId7"/>
            </p:custDataLst>
          </p:nvPr>
        </p:nvSpPr>
        <p:spPr>
          <a:xfrm>
            <a:off x="4925838" y="224413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7" name="PA_库_椭圆 31"/>
          <p:cNvSpPr/>
          <p:nvPr>
            <p:custDataLst>
              <p:tags r:id="rId8"/>
            </p:custDataLst>
          </p:nvPr>
        </p:nvSpPr>
        <p:spPr>
          <a:xfrm>
            <a:off x="2781558" y="1613432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PA_库_椭圆 31"/>
          <p:cNvSpPr/>
          <p:nvPr>
            <p:custDataLst>
              <p:tags r:id="rId9"/>
            </p:custDataLst>
          </p:nvPr>
        </p:nvSpPr>
        <p:spPr>
          <a:xfrm>
            <a:off x="2814382" y="3292860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PA_库_椭圆 31"/>
          <p:cNvSpPr/>
          <p:nvPr>
            <p:custDataLst>
              <p:tags r:id="rId10"/>
            </p:custDataLst>
          </p:nvPr>
        </p:nvSpPr>
        <p:spPr>
          <a:xfrm>
            <a:off x="2838237" y="4773868"/>
            <a:ext cx="308922" cy="2212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分 析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utoUpdateAnimBg="0"/>
      <p:bldP spid="73" grpId="0" autoUpdateAnimBg="0"/>
      <p:bldP spid="77" grpId="0" autoUpdateAnimBg="0"/>
      <p:bldP spid="78" grpId="0" autoUpdateAnimBg="0"/>
      <p:bldP spid="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264" y="104886"/>
            <a:ext cx="11843979" cy="6377829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550" y="4502094"/>
            <a:ext cx="3106737" cy="2071158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658752" y="224505"/>
            <a:ext cx="287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支持回应</a:t>
            </a:r>
            <a:endParaRPr lang="zh-CN" altLang="en-US" sz="6000" b="1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315275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7641889" y="1915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9525324" y="5104153"/>
            <a:ext cx="739483" cy="46166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/>
          </a:p>
        </p:txBody>
      </p:sp>
      <p:sp>
        <p:nvSpPr>
          <p:cNvPr id="89" name="任意多边形 88"/>
          <p:cNvSpPr/>
          <p:nvPr/>
        </p:nvSpPr>
        <p:spPr>
          <a:xfrm>
            <a:off x="9659543" y="4633493"/>
            <a:ext cx="739483" cy="46166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/>
          </a:p>
        </p:txBody>
      </p:sp>
      <p:sp>
        <p:nvSpPr>
          <p:cNvPr id="90" name="任意多边形 89"/>
          <p:cNvSpPr/>
          <p:nvPr/>
        </p:nvSpPr>
        <p:spPr>
          <a:xfrm>
            <a:off x="9438473" y="4154760"/>
            <a:ext cx="739483" cy="46166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/>
          </a:p>
        </p:txBody>
      </p:sp>
      <p:sp>
        <p:nvSpPr>
          <p:cNvPr id="91" name="任意多边形 90"/>
          <p:cNvSpPr/>
          <p:nvPr/>
        </p:nvSpPr>
        <p:spPr>
          <a:xfrm>
            <a:off x="9621289" y="3673664"/>
            <a:ext cx="739483" cy="46166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-1" fmla="*/ 140036 w 3217003"/>
              <a:gd name="connsiteY0-2" fmla="*/ 227006 h 1913305"/>
              <a:gd name="connsiteX1-3" fmla="*/ 330536 w 3217003"/>
              <a:gd name="connsiteY1-4" fmla="*/ 1674806 h 1913305"/>
              <a:gd name="connsiteX2-5" fmla="*/ 2692736 w 3217003"/>
              <a:gd name="connsiteY2-6" fmla="*/ 1760531 h 1913305"/>
              <a:gd name="connsiteX3-7" fmla="*/ 3016586 w 3217003"/>
              <a:gd name="connsiteY3-8" fmla="*/ 160331 h 1913305"/>
              <a:gd name="connsiteX4-9" fmla="*/ 197186 w 3217003"/>
              <a:gd name="connsiteY4-10" fmla="*/ 141281 h 1913305"/>
              <a:gd name="connsiteX0-11" fmla="*/ 62188 w 3139155"/>
              <a:gd name="connsiteY0-12" fmla="*/ 227006 h 1913305"/>
              <a:gd name="connsiteX1-13" fmla="*/ 252688 w 3139155"/>
              <a:gd name="connsiteY1-14" fmla="*/ 1674806 h 1913305"/>
              <a:gd name="connsiteX2-15" fmla="*/ 2614888 w 3139155"/>
              <a:gd name="connsiteY2-16" fmla="*/ 1760531 h 1913305"/>
              <a:gd name="connsiteX3-17" fmla="*/ 2938738 w 3139155"/>
              <a:gd name="connsiteY3-18" fmla="*/ 160331 h 1913305"/>
              <a:gd name="connsiteX4-19" fmla="*/ 119338 w 3139155"/>
              <a:gd name="connsiteY4-20" fmla="*/ 141281 h 1913305"/>
              <a:gd name="connsiteX0-21" fmla="*/ 95605 w 3174752"/>
              <a:gd name="connsiteY0-22" fmla="*/ 227006 h 1967205"/>
              <a:gd name="connsiteX1-23" fmla="*/ 228955 w 3174752"/>
              <a:gd name="connsiteY1-24" fmla="*/ 1779581 h 1967205"/>
              <a:gd name="connsiteX2-25" fmla="*/ 2648305 w 3174752"/>
              <a:gd name="connsiteY2-26" fmla="*/ 1760531 h 1967205"/>
              <a:gd name="connsiteX3-27" fmla="*/ 2972155 w 3174752"/>
              <a:gd name="connsiteY3-28" fmla="*/ 160331 h 1967205"/>
              <a:gd name="connsiteX4-29" fmla="*/ 152755 w 3174752"/>
              <a:gd name="connsiteY4-30" fmla="*/ 141281 h 1967205"/>
              <a:gd name="connsiteX0-31" fmla="*/ 0 w 3079147"/>
              <a:gd name="connsiteY0-32" fmla="*/ 227006 h 1902586"/>
              <a:gd name="connsiteX1-33" fmla="*/ 133350 w 3079147"/>
              <a:gd name="connsiteY1-34" fmla="*/ 1779581 h 1902586"/>
              <a:gd name="connsiteX2-35" fmla="*/ 2552700 w 3079147"/>
              <a:gd name="connsiteY2-36" fmla="*/ 1760531 h 1902586"/>
              <a:gd name="connsiteX3-37" fmla="*/ 2876550 w 3079147"/>
              <a:gd name="connsiteY3-38" fmla="*/ 160331 h 1902586"/>
              <a:gd name="connsiteX4-39" fmla="*/ 57150 w 3079147"/>
              <a:gd name="connsiteY4-40" fmla="*/ 141281 h 1902586"/>
              <a:gd name="connsiteX0-41" fmla="*/ 9625 w 3090241"/>
              <a:gd name="connsiteY0-42" fmla="*/ 227006 h 1933691"/>
              <a:gd name="connsiteX1-43" fmla="*/ 104875 w 3090241"/>
              <a:gd name="connsiteY1-44" fmla="*/ 1846256 h 1933691"/>
              <a:gd name="connsiteX2-45" fmla="*/ 2562325 w 3090241"/>
              <a:gd name="connsiteY2-46" fmla="*/ 1760531 h 1933691"/>
              <a:gd name="connsiteX3-47" fmla="*/ 2886175 w 3090241"/>
              <a:gd name="connsiteY3-48" fmla="*/ 160331 h 1933691"/>
              <a:gd name="connsiteX4-49" fmla="*/ 66775 w 3090241"/>
              <a:gd name="connsiteY4-50" fmla="*/ 141281 h 1933691"/>
              <a:gd name="connsiteX0-51" fmla="*/ 145124 w 3382515"/>
              <a:gd name="connsiteY0-52" fmla="*/ 229650 h 2029685"/>
              <a:gd name="connsiteX1-53" fmla="*/ 240374 w 3382515"/>
              <a:gd name="connsiteY1-54" fmla="*/ 1848900 h 2029685"/>
              <a:gd name="connsiteX2-55" fmla="*/ 3040724 w 3382515"/>
              <a:gd name="connsiteY2-56" fmla="*/ 1801275 h 2029685"/>
              <a:gd name="connsiteX3-57" fmla="*/ 3021674 w 3382515"/>
              <a:gd name="connsiteY3-58" fmla="*/ 162975 h 2029685"/>
              <a:gd name="connsiteX4-59" fmla="*/ 202274 w 3382515"/>
              <a:gd name="connsiteY4-60" fmla="*/ 143925 h 2029685"/>
              <a:gd name="connsiteX0-61" fmla="*/ 145124 w 3267646"/>
              <a:gd name="connsiteY0-62" fmla="*/ 229650 h 1964648"/>
              <a:gd name="connsiteX1-63" fmla="*/ 240374 w 3267646"/>
              <a:gd name="connsiteY1-64" fmla="*/ 1848900 h 1964648"/>
              <a:gd name="connsiteX2-65" fmla="*/ 3040724 w 3267646"/>
              <a:gd name="connsiteY2-66" fmla="*/ 1801275 h 1964648"/>
              <a:gd name="connsiteX3-67" fmla="*/ 3021674 w 3267646"/>
              <a:gd name="connsiteY3-68" fmla="*/ 162975 h 1964648"/>
              <a:gd name="connsiteX4-69" fmla="*/ 202274 w 3267646"/>
              <a:gd name="connsiteY4-70" fmla="*/ 143925 h 1964648"/>
              <a:gd name="connsiteX0-71" fmla="*/ 0 w 3122522"/>
              <a:gd name="connsiteY0-72" fmla="*/ 229650 h 1880061"/>
              <a:gd name="connsiteX1-73" fmla="*/ 95250 w 3122522"/>
              <a:gd name="connsiteY1-74" fmla="*/ 1848900 h 1880061"/>
              <a:gd name="connsiteX2-75" fmla="*/ 2895600 w 3122522"/>
              <a:gd name="connsiteY2-76" fmla="*/ 1801275 h 1880061"/>
              <a:gd name="connsiteX3-77" fmla="*/ 2876550 w 3122522"/>
              <a:gd name="connsiteY3-78" fmla="*/ 162975 h 1880061"/>
              <a:gd name="connsiteX4-79" fmla="*/ 57150 w 3122522"/>
              <a:gd name="connsiteY4-80" fmla="*/ 143925 h 1880061"/>
              <a:gd name="connsiteX0-81" fmla="*/ 0 w 3028753"/>
              <a:gd name="connsiteY0-82" fmla="*/ 170255 h 1820666"/>
              <a:gd name="connsiteX1-83" fmla="*/ 95250 w 3028753"/>
              <a:gd name="connsiteY1-84" fmla="*/ 1789505 h 1820666"/>
              <a:gd name="connsiteX2-85" fmla="*/ 2895600 w 3028753"/>
              <a:gd name="connsiteY2-86" fmla="*/ 1741880 h 1820666"/>
              <a:gd name="connsiteX3-87" fmla="*/ 2876550 w 3028753"/>
              <a:gd name="connsiteY3-88" fmla="*/ 103580 h 1820666"/>
              <a:gd name="connsiteX4-89" fmla="*/ 57150 w 3028753"/>
              <a:gd name="connsiteY4-90" fmla="*/ 84530 h 1820666"/>
              <a:gd name="connsiteX0-91" fmla="*/ 0 w 2990850"/>
              <a:gd name="connsiteY0-92" fmla="*/ 163901 h 1814312"/>
              <a:gd name="connsiteX1-93" fmla="*/ 95250 w 2990850"/>
              <a:gd name="connsiteY1-94" fmla="*/ 1783151 h 1814312"/>
              <a:gd name="connsiteX2-95" fmla="*/ 2895600 w 2990850"/>
              <a:gd name="connsiteY2-96" fmla="*/ 1735526 h 1814312"/>
              <a:gd name="connsiteX3-97" fmla="*/ 2876550 w 2990850"/>
              <a:gd name="connsiteY3-98" fmla="*/ 97226 h 1814312"/>
              <a:gd name="connsiteX4-99" fmla="*/ 57150 w 2990850"/>
              <a:gd name="connsiteY4-100" fmla="*/ 78176 h 181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/>
          </a:p>
        </p:txBody>
      </p:sp>
      <p:grpSp>
        <p:nvGrpSpPr>
          <p:cNvPr id="92" name="组合 91"/>
          <p:cNvGrpSpPr/>
          <p:nvPr/>
        </p:nvGrpSpPr>
        <p:grpSpPr>
          <a:xfrm>
            <a:off x="7093278" y="5562618"/>
            <a:ext cx="3425497" cy="117458"/>
            <a:chOff x="1717000" y="5597856"/>
            <a:chExt cx="4320000" cy="156725"/>
          </a:xfrm>
        </p:grpSpPr>
        <p:sp>
          <p:nvSpPr>
            <p:cNvPr id="93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-1" fmla="*/ 197130 w 197130"/>
                <a:gd name="connsiteY0-2" fmla="*/ 0 h 144359"/>
                <a:gd name="connsiteX1-3" fmla="*/ 1187 w 197130"/>
                <a:gd name="connsiteY1-4" fmla="*/ 143692 h 144359"/>
                <a:gd name="connsiteX2-5" fmla="*/ 115850 w 197130"/>
                <a:gd name="connsiteY2-6" fmla="*/ 51825 h 144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05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0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-1" fmla="*/ 197130 w 197130"/>
                  <a:gd name="connsiteY0-2" fmla="*/ 0 h 144359"/>
                  <a:gd name="connsiteX1-3" fmla="*/ 1187 w 197130"/>
                  <a:gd name="connsiteY1-4" fmla="*/ 143692 h 144359"/>
                  <a:gd name="connsiteX2-5" fmla="*/ 115850 w 197130"/>
                  <a:gd name="connsiteY2-6" fmla="*/ 51825 h 144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9895261" y="3798566"/>
            <a:ext cx="346821" cy="269229"/>
            <a:chOff x="5022041" y="2580739"/>
            <a:chExt cx="549363" cy="710185"/>
          </a:xfrm>
        </p:grpSpPr>
        <p:sp>
          <p:nvSpPr>
            <p:cNvPr id="11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-1" fmla="*/ 0 w 487339"/>
                <a:gd name="connsiteY0-2" fmla="*/ 542167 h 542167"/>
                <a:gd name="connsiteX1-3" fmla="*/ 25758 w 487339"/>
                <a:gd name="connsiteY1-4" fmla="*/ 265271 h 542167"/>
                <a:gd name="connsiteX2-5" fmla="*/ 19318 w 487339"/>
                <a:gd name="connsiteY2-6" fmla="*/ 33451 h 542167"/>
                <a:gd name="connsiteX3-7" fmla="*/ 425003 w 487339"/>
                <a:gd name="connsiteY3-8" fmla="*/ 7693 h 542167"/>
                <a:gd name="connsiteX4-9" fmla="*/ 399245 w 487339"/>
                <a:gd name="connsiteY4-10" fmla="*/ 181558 h 542167"/>
                <a:gd name="connsiteX5-11" fmla="*/ 470079 w 487339"/>
                <a:gd name="connsiteY5-12" fmla="*/ 316786 h 542167"/>
                <a:gd name="connsiteX6-13" fmla="*/ 25758 w 487339"/>
                <a:gd name="connsiteY6-14" fmla="*/ 355423 h 542167"/>
                <a:gd name="connsiteX0-15" fmla="*/ 0 w 487339"/>
                <a:gd name="connsiteY0-16" fmla="*/ 542167 h 542167"/>
                <a:gd name="connsiteX1-17" fmla="*/ 25758 w 487339"/>
                <a:gd name="connsiteY1-18" fmla="*/ 265271 h 542167"/>
                <a:gd name="connsiteX2-19" fmla="*/ 19318 w 487339"/>
                <a:gd name="connsiteY2-20" fmla="*/ 33451 h 542167"/>
                <a:gd name="connsiteX3-21" fmla="*/ 425003 w 487339"/>
                <a:gd name="connsiteY3-22" fmla="*/ 7693 h 542167"/>
                <a:gd name="connsiteX4-23" fmla="*/ 399245 w 487339"/>
                <a:gd name="connsiteY4-24" fmla="*/ 181558 h 542167"/>
                <a:gd name="connsiteX5-25" fmla="*/ 470079 w 487339"/>
                <a:gd name="connsiteY5-26" fmla="*/ 316786 h 542167"/>
                <a:gd name="connsiteX6-27" fmla="*/ 25758 w 487339"/>
                <a:gd name="connsiteY6-28" fmla="*/ 355423 h 542167"/>
                <a:gd name="connsiteX0-29" fmla="*/ 0 w 487339"/>
                <a:gd name="connsiteY0-30" fmla="*/ 547114 h 547114"/>
                <a:gd name="connsiteX1-31" fmla="*/ 25758 w 487339"/>
                <a:gd name="connsiteY1-32" fmla="*/ 270218 h 547114"/>
                <a:gd name="connsiteX2-33" fmla="*/ 0 w 487339"/>
                <a:gd name="connsiteY2-34" fmla="*/ 19080 h 547114"/>
                <a:gd name="connsiteX3-35" fmla="*/ 425003 w 487339"/>
                <a:gd name="connsiteY3-36" fmla="*/ 12640 h 547114"/>
                <a:gd name="connsiteX4-37" fmla="*/ 399245 w 487339"/>
                <a:gd name="connsiteY4-38" fmla="*/ 186505 h 547114"/>
                <a:gd name="connsiteX5-39" fmla="*/ 470079 w 487339"/>
                <a:gd name="connsiteY5-40" fmla="*/ 321733 h 547114"/>
                <a:gd name="connsiteX6-41" fmla="*/ 25758 w 487339"/>
                <a:gd name="connsiteY6-42" fmla="*/ 360370 h 547114"/>
                <a:gd name="connsiteX0-43" fmla="*/ 31481 w 518820"/>
                <a:gd name="connsiteY0-44" fmla="*/ 576837 h 576837"/>
                <a:gd name="connsiteX1-45" fmla="*/ 31481 w 518820"/>
                <a:gd name="connsiteY1-46" fmla="*/ 48803 h 576837"/>
                <a:gd name="connsiteX2-47" fmla="*/ 456484 w 518820"/>
                <a:gd name="connsiteY2-48" fmla="*/ 42363 h 576837"/>
                <a:gd name="connsiteX3-49" fmla="*/ 430726 w 518820"/>
                <a:gd name="connsiteY3-50" fmla="*/ 216228 h 576837"/>
                <a:gd name="connsiteX4-51" fmla="*/ 501560 w 518820"/>
                <a:gd name="connsiteY4-52" fmla="*/ 351456 h 576837"/>
                <a:gd name="connsiteX5-53" fmla="*/ 57239 w 518820"/>
                <a:gd name="connsiteY5-54" fmla="*/ 390093 h 576837"/>
                <a:gd name="connsiteX0-55" fmla="*/ 46469 w 514490"/>
                <a:gd name="connsiteY0-56" fmla="*/ 654110 h 654110"/>
                <a:gd name="connsiteX1-57" fmla="*/ 27151 w 514490"/>
                <a:gd name="connsiteY1-58" fmla="*/ 48803 h 654110"/>
                <a:gd name="connsiteX2-59" fmla="*/ 452154 w 514490"/>
                <a:gd name="connsiteY2-60" fmla="*/ 42363 h 654110"/>
                <a:gd name="connsiteX3-61" fmla="*/ 426396 w 514490"/>
                <a:gd name="connsiteY3-62" fmla="*/ 216228 h 654110"/>
                <a:gd name="connsiteX4-63" fmla="*/ 497230 w 514490"/>
                <a:gd name="connsiteY4-64" fmla="*/ 351456 h 654110"/>
                <a:gd name="connsiteX5-65" fmla="*/ 52909 w 514490"/>
                <a:gd name="connsiteY5-66" fmla="*/ 390093 h 654110"/>
                <a:gd name="connsiteX0-67" fmla="*/ 57060 w 512202"/>
                <a:gd name="connsiteY0-68" fmla="*/ 673429 h 673429"/>
                <a:gd name="connsiteX1-69" fmla="*/ 24863 w 512202"/>
                <a:gd name="connsiteY1-70" fmla="*/ 48803 h 673429"/>
                <a:gd name="connsiteX2-71" fmla="*/ 449866 w 512202"/>
                <a:gd name="connsiteY2-72" fmla="*/ 42363 h 673429"/>
                <a:gd name="connsiteX3-73" fmla="*/ 424108 w 512202"/>
                <a:gd name="connsiteY3-74" fmla="*/ 216228 h 673429"/>
                <a:gd name="connsiteX4-75" fmla="*/ 494942 w 512202"/>
                <a:gd name="connsiteY4-76" fmla="*/ 351456 h 673429"/>
                <a:gd name="connsiteX5-77" fmla="*/ 50621 w 512202"/>
                <a:gd name="connsiteY5-78" fmla="*/ 390093 h 673429"/>
                <a:gd name="connsiteX0-79" fmla="*/ 68004 w 510267"/>
                <a:gd name="connsiteY0-80" fmla="*/ 660550 h 660550"/>
                <a:gd name="connsiteX1-81" fmla="*/ 22928 w 510267"/>
                <a:gd name="connsiteY1-82" fmla="*/ 48803 h 660550"/>
                <a:gd name="connsiteX2-83" fmla="*/ 447931 w 510267"/>
                <a:gd name="connsiteY2-84" fmla="*/ 42363 h 660550"/>
                <a:gd name="connsiteX3-85" fmla="*/ 422173 w 510267"/>
                <a:gd name="connsiteY3-86" fmla="*/ 216228 h 660550"/>
                <a:gd name="connsiteX4-87" fmla="*/ 493007 w 510267"/>
                <a:gd name="connsiteY4-88" fmla="*/ 351456 h 660550"/>
                <a:gd name="connsiteX5-89" fmla="*/ 48686 w 510267"/>
                <a:gd name="connsiteY5-90" fmla="*/ 390093 h 660550"/>
                <a:gd name="connsiteX0-91" fmla="*/ 68004 w 510267"/>
                <a:gd name="connsiteY0-92" fmla="*/ 641946 h 641946"/>
                <a:gd name="connsiteX1-93" fmla="*/ 22928 w 510267"/>
                <a:gd name="connsiteY1-94" fmla="*/ 30199 h 641946"/>
                <a:gd name="connsiteX2-95" fmla="*/ 447931 w 510267"/>
                <a:gd name="connsiteY2-96" fmla="*/ 23759 h 641946"/>
                <a:gd name="connsiteX3-97" fmla="*/ 422173 w 510267"/>
                <a:gd name="connsiteY3-98" fmla="*/ 197624 h 641946"/>
                <a:gd name="connsiteX4-99" fmla="*/ 493007 w 510267"/>
                <a:gd name="connsiteY4-100" fmla="*/ 332852 h 641946"/>
                <a:gd name="connsiteX5-101" fmla="*/ 48686 w 510267"/>
                <a:gd name="connsiteY5-102" fmla="*/ 371489 h 641946"/>
                <a:gd name="connsiteX0-103" fmla="*/ 50716 w 492979"/>
                <a:gd name="connsiteY0-104" fmla="*/ 641946 h 641946"/>
                <a:gd name="connsiteX1-105" fmla="*/ 5640 w 492979"/>
                <a:gd name="connsiteY1-106" fmla="*/ 30199 h 641946"/>
                <a:gd name="connsiteX2-107" fmla="*/ 430643 w 492979"/>
                <a:gd name="connsiteY2-108" fmla="*/ 23759 h 641946"/>
                <a:gd name="connsiteX3-109" fmla="*/ 404885 w 492979"/>
                <a:gd name="connsiteY3-110" fmla="*/ 197624 h 641946"/>
                <a:gd name="connsiteX4-111" fmla="*/ 475719 w 492979"/>
                <a:gd name="connsiteY4-112" fmla="*/ 332852 h 641946"/>
                <a:gd name="connsiteX5-113" fmla="*/ 31398 w 492979"/>
                <a:gd name="connsiteY5-114" fmla="*/ 371489 h 641946"/>
                <a:gd name="connsiteX0-115" fmla="*/ 50716 w 492352"/>
                <a:gd name="connsiteY0-116" fmla="*/ 641946 h 641946"/>
                <a:gd name="connsiteX1-117" fmla="*/ 5640 w 492352"/>
                <a:gd name="connsiteY1-118" fmla="*/ 30199 h 641946"/>
                <a:gd name="connsiteX2-119" fmla="*/ 430643 w 492352"/>
                <a:gd name="connsiteY2-120" fmla="*/ 23759 h 641946"/>
                <a:gd name="connsiteX3-121" fmla="*/ 404885 w 492352"/>
                <a:gd name="connsiteY3-122" fmla="*/ 197624 h 641946"/>
                <a:gd name="connsiteX4-123" fmla="*/ 475719 w 492352"/>
                <a:gd name="connsiteY4-124" fmla="*/ 332852 h 641946"/>
                <a:gd name="connsiteX5-125" fmla="*/ 41271 w 492352"/>
                <a:gd name="connsiteY5-126" fmla="*/ 414063 h 641946"/>
                <a:gd name="connsiteX0-127" fmla="*/ 50716 w 492352"/>
                <a:gd name="connsiteY0-128" fmla="*/ 641946 h 641946"/>
                <a:gd name="connsiteX1-129" fmla="*/ 5640 w 492352"/>
                <a:gd name="connsiteY1-130" fmla="*/ 30199 h 641946"/>
                <a:gd name="connsiteX2-131" fmla="*/ 430643 w 492352"/>
                <a:gd name="connsiteY2-132" fmla="*/ 23759 h 641946"/>
                <a:gd name="connsiteX3-133" fmla="*/ 404885 w 492352"/>
                <a:gd name="connsiteY3-134" fmla="*/ 197624 h 641946"/>
                <a:gd name="connsiteX4-135" fmla="*/ 475719 w 492352"/>
                <a:gd name="connsiteY4-136" fmla="*/ 375427 h 641946"/>
                <a:gd name="connsiteX5-137" fmla="*/ 41271 w 492352"/>
                <a:gd name="connsiteY5-138" fmla="*/ 414063 h 641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-1" fmla="*/ 119143 w 119143"/>
                <a:gd name="connsiteY0-2" fmla="*/ 652894 h 717346"/>
                <a:gd name="connsiteX1-3" fmla="*/ 52468 w 119143"/>
                <a:gd name="connsiteY1-4" fmla="*/ 664801 h 717346"/>
                <a:gd name="connsiteX2-5" fmla="*/ 81 w 119143"/>
                <a:gd name="connsiteY2-6" fmla="*/ 102825 h 717346"/>
                <a:gd name="connsiteX3-7" fmla="*/ 64374 w 119143"/>
                <a:gd name="connsiteY3-8" fmla="*/ 33769 h 717346"/>
                <a:gd name="connsiteX0-9" fmla="*/ 109642 w 109642"/>
                <a:gd name="connsiteY0-10" fmla="*/ 650888 h 714832"/>
                <a:gd name="connsiteX1-11" fmla="*/ 42967 w 109642"/>
                <a:gd name="connsiteY1-12" fmla="*/ 662795 h 714832"/>
                <a:gd name="connsiteX2-13" fmla="*/ 105 w 109642"/>
                <a:gd name="connsiteY2-14" fmla="*/ 107963 h 714832"/>
                <a:gd name="connsiteX3-15" fmla="*/ 54873 w 109642"/>
                <a:gd name="connsiteY3-16" fmla="*/ 31763 h 714832"/>
                <a:gd name="connsiteX0-17" fmla="*/ 109554 w 109554"/>
                <a:gd name="connsiteY0-18" fmla="*/ 650616 h 710185"/>
                <a:gd name="connsiteX1-19" fmla="*/ 59548 w 109554"/>
                <a:gd name="connsiteY1-20" fmla="*/ 655379 h 710185"/>
                <a:gd name="connsiteX2-21" fmla="*/ 17 w 109554"/>
                <a:gd name="connsiteY2-22" fmla="*/ 107691 h 710185"/>
                <a:gd name="connsiteX3-23" fmla="*/ 54785 w 109554"/>
                <a:gd name="connsiteY3-24" fmla="*/ 31491 h 7101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9626205" y="4259861"/>
            <a:ext cx="336455" cy="249754"/>
            <a:chOff x="5690320" y="3267617"/>
            <a:chExt cx="794412" cy="687626"/>
          </a:xfrm>
        </p:grpSpPr>
        <p:sp>
          <p:nvSpPr>
            <p:cNvPr id="11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-1" fmla="*/ 469 w 730791"/>
                <a:gd name="connsiteY0-2" fmla="*/ 434813 h 666010"/>
                <a:gd name="connsiteX1-3" fmla="*/ 297649 w 730791"/>
                <a:gd name="connsiteY1-4" fmla="*/ 91913 h 666010"/>
                <a:gd name="connsiteX2-5" fmla="*/ 651979 w 730791"/>
                <a:gd name="connsiteY2-6" fmla="*/ 11903 h 666010"/>
                <a:gd name="connsiteX3-7" fmla="*/ 709129 w 730791"/>
                <a:gd name="connsiteY3-8" fmla="*/ 297653 h 666010"/>
                <a:gd name="connsiteX4-9" fmla="*/ 366229 w 730791"/>
                <a:gd name="connsiteY4-10" fmla="*/ 663413 h 666010"/>
                <a:gd name="connsiteX5-11" fmla="*/ 469 w 730791"/>
                <a:gd name="connsiteY5-12" fmla="*/ 434813 h 666010"/>
                <a:gd name="connsiteX0-13" fmla="*/ 469 w 730791"/>
                <a:gd name="connsiteY0-14" fmla="*/ 433464 h 664661"/>
                <a:gd name="connsiteX1-15" fmla="*/ 297649 w 730791"/>
                <a:gd name="connsiteY1-16" fmla="*/ 90564 h 664661"/>
                <a:gd name="connsiteX2-17" fmla="*/ 651979 w 730791"/>
                <a:gd name="connsiteY2-18" fmla="*/ 10554 h 664661"/>
                <a:gd name="connsiteX3-19" fmla="*/ 709129 w 730791"/>
                <a:gd name="connsiteY3-20" fmla="*/ 296304 h 664661"/>
                <a:gd name="connsiteX4-21" fmla="*/ 366229 w 730791"/>
                <a:gd name="connsiteY4-22" fmla="*/ 662064 h 664661"/>
                <a:gd name="connsiteX5-23" fmla="*/ 469 w 730791"/>
                <a:gd name="connsiteY5-24" fmla="*/ 433464 h 664661"/>
                <a:gd name="connsiteX0-25" fmla="*/ 469 w 730791"/>
                <a:gd name="connsiteY0-26" fmla="*/ 433464 h 664661"/>
                <a:gd name="connsiteX1-27" fmla="*/ 297649 w 730791"/>
                <a:gd name="connsiteY1-28" fmla="*/ 90564 h 664661"/>
                <a:gd name="connsiteX2-29" fmla="*/ 651979 w 730791"/>
                <a:gd name="connsiteY2-30" fmla="*/ 10554 h 664661"/>
                <a:gd name="connsiteX3-31" fmla="*/ 709129 w 730791"/>
                <a:gd name="connsiteY3-32" fmla="*/ 296304 h 664661"/>
                <a:gd name="connsiteX4-33" fmla="*/ 366229 w 730791"/>
                <a:gd name="connsiteY4-34" fmla="*/ 662064 h 664661"/>
                <a:gd name="connsiteX5-35" fmla="*/ 469 w 730791"/>
                <a:gd name="connsiteY5-36" fmla="*/ 433464 h 664661"/>
                <a:gd name="connsiteX0-37" fmla="*/ 469 w 710653"/>
                <a:gd name="connsiteY0-38" fmla="*/ 433464 h 664661"/>
                <a:gd name="connsiteX1-39" fmla="*/ 297649 w 710653"/>
                <a:gd name="connsiteY1-40" fmla="*/ 90564 h 664661"/>
                <a:gd name="connsiteX2-41" fmla="*/ 651979 w 710653"/>
                <a:gd name="connsiteY2-42" fmla="*/ 10554 h 664661"/>
                <a:gd name="connsiteX3-43" fmla="*/ 709129 w 710653"/>
                <a:gd name="connsiteY3-44" fmla="*/ 296304 h 664661"/>
                <a:gd name="connsiteX4-45" fmla="*/ 366229 w 710653"/>
                <a:gd name="connsiteY4-46" fmla="*/ 662064 h 664661"/>
                <a:gd name="connsiteX5-47" fmla="*/ 469 w 710653"/>
                <a:gd name="connsiteY5-48" fmla="*/ 433464 h 664661"/>
                <a:gd name="connsiteX0-49" fmla="*/ 469 w 710653"/>
                <a:gd name="connsiteY0-50" fmla="*/ 433464 h 664661"/>
                <a:gd name="connsiteX1-51" fmla="*/ 297649 w 710653"/>
                <a:gd name="connsiteY1-52" fmla="*/ 90564 h 664661"/>
                <a:gd name="connsiteX2-53" fmla="*/ 651979 w 710653"/>
                <a:gd name="connsiteY2-54" fmla="*/ 10554 h 664661"/>
                <a:gd name="connsiteX3-55" fmla="*/ 709129 w 710653"/>
                <a:gd name="connsiteY3-56" fmla="*/ 296304 h 664661"/>
                <a:gd name="connsiteX4-57" fmla="*/ 366229 w 710653"/>
                <a:gd name="connsiteY4-58" fmla="*/ 662064 h 664661"/>
                <a:gd name="connsiteX5-59" fmla="*/ 469 w 710653"/>
                <a:gd name="connsiteY5-60" fmla="*/ 433464 h 664661"/>
                <a:gd name="connsiteX0-61" fmla="*/ 469 w 710653"/>
                <a:gd name="connsiteY0-62" fmla="*/ 433464 h 664661"/>
                <a:gd name="connsiteX1-63" fmla="*/ 297649 w 710653"/>
                <a:gd name="connsiteY1-64" fmla="*/ 90564 h 664661"/>
                <a:gd name="connsiteX2-65" fmla="*/ 651979 w 710653"/>
                <a:gd name="connsiteY2-66" fmla="*/ 10554 h 664661"/>
                <a:gd name="connsiteX3-67" fmla="*/ 709129 w 710653"/>
                <a:gd name="connsiteY3-68" fmla="*/ 296304 h 664661"/>
                <a:gd name="connsiteX4-69" fmla="*/ 366229 w 710653"/>
                <a:gd name="connsiteY4-70" fmla="*/ 662064 h 664661"/>
                <a:gd name="connsiteX5-71" fmla="*/ 469 w 710653"/>
                <a:gd name="connsiteY5-72" fmla="*/ 433464 h 664661"/>
                <a:gd name="connsiteX0-73" fmla="*/ 531 w 710817"/>
                <a:gd name="connsiteY0-74" fmla="*/ 438731 h 669984"/>
                <a:gd name="connsiteX1-75" fmla="*/ 293803 w 710817"/>
                <a:gd name="connsiteY1-76" fmla="*/ 72385 h 669984"/>
                <a:gd name="connsiteX2-77" fmla="*/ 652041 w 710817"/>
                <a:gd name="connsiteY2-78" fmla="*/ 15821 h 669984"/>
                <a:gd name="connsiteX3-79" fmla="*/ 709191 w 710817"/>
                <a:gd name="connsiteY3-80" fmla="*/ 301571 h 669984"/>
                <a:gd name="connsiteX4-81" fmla="*/ 366291 w 710817"/>
                <a:gd name="connsiteY4-82" fmla="*/ 667331 h 669984"/>
                <a:gd name="connsiteX5-83" fmla="*/ 531 w 710817"/>
                <a:gd name="connsiteY5-84" fmla="*/ 438731 h 669984"/>
                <a:gd name="connsiteX0-85" fmla="*/ 531 w 709332"/>
                <a:gd name="connsiteY0-86" fmla="*/ 431937 h 663190"/>
                <a:gd name="connsiteX1-87" fmla="*/ 293803 w 709332"/>
                <a:gd name="connsiteY1-88" fmla="*/ 65591 h 663190"/>
                <a:gd name="connsiteX2-89" fmla="*/ 652041 w 709332"/>
                <a:gd name="connsiteY2-90" fmla="*/ 9027 h 663190"/>
                <a:gd name="connsiteX3-91" fmla="*/ 709191 w 709332"/>
                <a:gd name="connsiteY3-92" fmla="*/ 294777 h 663190"/>
                <a:gd name="connsiteX4-93" fmla="*/ 366291 w 709332"/>
                <a:gd name="connsiteY4-94" fmla="*/ 660537 h 663190"/>
                <a:gd name="connsiteX5-95" fmla="*/ 531 w 709332"/>
                <a:gd name="connsiteY5-96" fmla="*/ 431937 h 663190"/>
                <a:gd name="connsiteX0-97" fmla="*/ 531 w 701684"/>
                <a:gd name="connsiteY0-98" fmla="*/ 440728 h 670878"/>
                <a:gd name="connsiteX1-99" fmla="*/ 293803 w 701684"/>
                <a:gd name="connsiteY1-100" fmla="*/ 74382 h 670878"/>
                <a:gd name="connsiteX2-101" fmla="*/ 652041 w 701684"/>
                <a:gd name="connsiteY2-102" fmla="*/ 17818 h 670878"/>
                <a:gd name="connsiteX3-103" fmla="*/ 697468 w 701684"/>
                <a:gd name="connsiteY3-104" fmla="*/ 330922 h 670878"/>
                <a:gd name="connsiteX4-105" fmla="*/ 366291 w 701684"/>
                <a:gd name="connsiteY4-106" fmla="*/ 669328 h 670878"/>
                <a:gd name="connsiteX5-107" fmla="*/ 531 w 701684"/>
                <a:gd name="connsiteY5-108" fmla="*/ 440728 h 670878"/>
                <a:gd name="connsiteX0-109" fmla="*/ 531 w 698454"/>
                <a:gd name="connsiteY0-110" fmla="*/ 432217 h 662367"/>
                <a:gd name="connsiteX1-111" fmla="*/ 293803 w 698454"/>
                <a:gd name="connsiteY1-112" fmla="*/ 65871 h 662367"/>
                <a:gd name="connsiteX2-113" fmla="*/ 652041 w 698454"/>
                <a:gd name="connsiteY2-114" fmla="*/ 9307 h 662367"/>
                <a:gd name="connsiteX3-115" fmla="*/ 697468 w 698454"/>
                <a:gd name="connsiteY3-116" fmla="*/ 322411 h 662367"/>
                <a:gd name="connsiteX4-117" fmla="*/ 366291 w 698454"/>
                <a:gd name="connsiteY4-118" fmla="*/ 660817 h 662367"/>
                <a:gd name="connsiteX5-119" fmla="*/ 531 w 698454"/>
                <a:gd name="connsiteY5-120" fmla="*/ 432217 h 662367"/>
                <a:gd name="connsiteX0-121" fmla="*/ 531 w 698454"/>
                <a:gd name="connsiteY0-122" fmla="*/ 432217 h 661046"/>
                <a:gd name="connsiteX1-123" fmla="*/ 293803 w 698454"/>
                <a:gd name="connsiteY1-124" fmla="*/ 65871 h 661046"/>
                <a:gd name="connsiteX2-125" fmla="*/ 652041 w 698454"/>
                <a:gd name="connsiteY2-126" fmla="*/ 9307 h 661046"/>
                <a:gd name="connsiteX3-127" fmla="*/ 697468 w 698454"/>
                <a:gd name="connsiteY3-128" fmla="*/ 322411 h 661046"/>
                <a:gd name="connsiteX4-129" fmla="*/ 366291 w 698454"/>
                <a:gd name="connsiteY4-130" fmla="*/ 660817 h 661046"/>
                <a:gd name="connsiteX5-131" fmla="*/ 531 w 698454"/>
                <a:gd name="connsiteY5-132" fmla="*/ 432217 h 661046"/>
                <a:gd name="connsiteX0-133" fmla="*/ 531 w 698454"/>
                <a:gd name="connsiteY0-134" fmla="*/ 432217 h 660989"/>
                <a:gd name="connsiteX1-135" fmla="*/ 293803 w 698454"/>
                <a:gd name="connsiteY1-136" fmla="*/ 65871 h 660989"/>
                <a:gd name="connsiteX2-137" fmla="*/ 652041 w 698454"/>
                <a:gd name="connsiteY2-138" fmla="*/ 9307 h 660989"/>
                <a:gd name="connsiteX3-139" fmla="*/ 697468 w 698454"/>
                <a:gd name="connsiteY3-140" fmla="*/ 322411 h 660989"/>
                <a:gd name="connsiteX4-141" fmla="*/ 366291 w 698454"/>
                <a:gd name="connsiteY4-142" fmla="*/ 660817 h 660989"/>
                <a:gd name="connsiteX5-143" fmla="*/ 531 w 698454"/>
                <a:gd name="connsiteY5-144" fmla="*/ 432217 h 660989"/>
                <a:gd name="connsiteX0-145" fmla="*/ 600 w 675077"/>
                <a:gd name="connsiteY0-146" fmla="*/ 420494 h 661744"/>
                <a:gd name="connsiteX1-147" fmla="*/ 270426 w 675077"/>
                <a:gd name="connsiteY1-148" fmla="*/ 65871 h 661744"/>
                <a:gd name="connsiteX2-149" fmla="*/ 628664 w 675077"/>
                <a:gd name="connsiteY2-150" fmla="*/ 9307 h 661744"/>
                <a:gd name="connsiteX3-151" fmla="*/ 674091 w 675077"/>
                <a:gd name="connsiteY3-152" fmla="*/ 322411 h 661744"/>
                <a:gd name="connsiteX4-153" fmla="*/ 342914 w 675077"/>
                <a:gd name="connsiteY4-154" fmla="*/ 660817 h 661744"/>
                <a:gd name="connsiteX5-155" fmla="*/ 600 w 675077"/>
                <a:gd name="connsiteY5-156" fmla="*/ 420494 h 661744"/>
                <a:gd name="connsiteX0-157" fmla="*/ 563 w 686763"/>
                <a:gd name="connsiteY0-158" fmla="*/ 416587 h 661661"/>
                <a:gd name="connsiteX1-159" fmla="*/ 282112 w 686763"/>
                <a:gd name="connsiteY1-160" fmla="*/ 65871 h 661661"/>
                <a:gd name="connsiteX2-161" fmla="*/ 640350 w 686763"/>
                <a:gd name="connsiteY2-162" fmla="*/ 9307 h 661661"/>
                <a:gd name="connsiteX3-163" fmla="*/ 685777 w 686763"/>
                <a:gd name="connsiteY3-164" fmla="*/ 322411 h 661661"/>
                <a:gd name="connsiteX4-165" fmla="*/ 354600 w 686763"/>
                <a:gd name="connsiteY4-166" fmla="*/ 660817 h 661661"/>
                <a:gd name="connsiteX5-167" fmla="*/ 563 w 686763"/>
                <a:gd name="connsiteY5-168" fmla="*/ 416587 h 6616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-1" fmla="*/ 469 w 730791"/>
                <a:gd name="connsiteY0-2" fmla="*/ 434813 h 666010"/>
                <a:gd name="connsiteX1-3" fmla="*/ 297649 w 730791"/>
                <a:gd name="connsiteY1-4" fmla="*/ 91913 h 666010"/>
                <a:gd name="connsiteX2-5" fmla="*/ 651979 w 730791"/>
                <a:gd name="connsiteY2-6" fmla="*/ 11903 h 666010"/>
                <a:gd name="connsiteX3-7" fmla="*/ 709129 w 730791"/>
                <a:gd name="connsiteY3-8" fmla="*/ 297653 h 666010"/>
                <a:gd name="connsiteX4-9" fmla="*/ 366229 w 730791"/>
                <a:gd name="connsiteY4-10" fmla="*/ 663413 h 666010"/>
                <a:gd name="connsiteX5-11" fmla="*/ 469 w 730791"/>
                <a:gd name="connsiteY5-12" fmla="*/ 434813 h 666010"/>
                <a:gd name="connsiteX0-13" fmla="*/ 469 w 730791"/>
                <a:gd name="connsiteY0-14" fmla="*/ 433464 h 664661"/>
                <a:gd name="connsiteX1-15" fmla="*/ 297649 w 730791"/>
                <a:gd name="connsiteY1-16" fmla="*/ 90564 h 664661"/>
                <a:gd name="connsiteX2-17" fmla="*/ 651979 w 730791"/>
                <a:gd name="connsiteY2-18" fmla="*/ 10554 h 664661"/>
                <a:gd name="connsiteX3-19" fmla="*/ 709129 w 730791"/>
                <a:gd name="connsiteY3-20" fmla="*/ 296304 h 664661"/>
                <a:gd name="connsiteX4-21" fmla="*/ 366229 w 730791"/>
                <a:gd name="connsiteY4-22" fmla="*/ 662064 h 664661"/>
                <a:gd name="connsiteX5-23" fmla="*/ 469 w 730791"/>
                <a:gd name="connsiteY5-24" fmla="*/ 433464 h 664661"/>
                <a:gd name="connsiteX0-25" fmla="*/ 469 w 730791"/>
                <a:gd name="connsiteY0-26" fmla="*/ 433464 h 664661"/>
                <a:gd name="connsiteX1-27" fmla="*/ 297649 w 730791"/>
                <a:gd name="connsiteY1-28" fmla="*/ 90564 h 664661"/>
                <a:gd name="connsiteX2-29" fmla="*/ 651979 w 730791"/>
                <a:gd name="connsiteY2-30" fmla="*/ 10554 h 664661"/>
                <a:gd name="connsiteX3-31" fmla="*/ 709129 w 730791"/>
                <a:gd name="connsiteY3-32" fmla="*/ 296304 h 664661"/>
                <a:gd name="connsiteX4-33" fmla="*/ 366229 w 730791"/>
                <a:gd name="connsiteY4-34" fmla="*/ 662064 h 664661"/>
                <a:gd name="connsiteX5-35" fmla="*/ 469 w 730791"/>
                <a:gd name="connsiteY5-36" fmla="*/ 433464 h 664661"/>
                <a:gd name="connsiteX0-37" fmla="*/ 469 w 710653"/>
                <a:gd name="connsiteY0-38" fmla="*/ 433464 h 664661"/>
                <a:gd name="connsiteX1-39" fmla="*/ 297649 w 710653"/>
                <a:gd name="connsiteY1-40" fmla="*/ 90564 h 664661"/>
                <a:gd name="connsiteX2-41" fmla="*/ 651979 w 710653"/>
                <a:gd name="connsiteY2-42" fmla="*/ 10554 h 664661"/>
                <a:gd name="connsiteX3-43" fmla="*/ 709129 w 710653"/>
                <a:gd name="connsiteY3-44" fmla="*/ 296304 h 664661"/>
                <a:gd name="connsiteX4-45" fmla="*/ 366229 w 710653"/>
                <a:gd name="connsiteY4-46" fmla="*/ 662064 h 664661"/>
                <a:gd name="connsiteX5-47" fmla="*/ 469 w 710653"/>
                <a:gd name="connsiteY5-48" fmla="*/ 433464 h 664661"/>
                <a:gd name="connsiteX0-49" fmla="*/ 469 w 710653"/>
                <a:gd name="connsiteY0-50" fmla="*/ 433464 h 664661"/>
                <a:gd name="connsiteX1-51" fmla="*/ 297649 w 710653"/>
                <a:gd name="connsiteY1-52" fmla="*/ 90564 h 664661"/>
                <a:gd name="connsiteX2-53" fmla="*/ 651979 w 710653"/>
                <a:gd name="connsiteY2-54" fmla="*/ 10554 h 664661"/>
                <a:gd name="connsiteX3-55" fmla="*/ 709129 w 710653"/>
                <a:gd name="connsiteY3-56" fmla="*/ 296304 h 664661"/>
                <a:gd name="connsiteX4-57" fmla="*/ 366229 w 710653"/>
                <a:gd name="connsiteY4-58" fmla="*/ 662064 h 664661"/>
                <a:gd name="connsiteX5-59" fmla="*/ 469 w 710653"/>
                <a:gd name="connsiteY5-60" fmla="*/ 433464 h 664661"/>
                <a:gd name="connsiteX0-61" fmla="*/ 469 w 710653"/>
                <a:gd name="connsiteY0-62" fmla="*/ 433464 h 664661"/>
                <a:gd name="connsiteX1-63" fmla="*/ 297649 w 710653"/>
                <a:gd name="connsiteY1-64" fmla="*/ 90564 h 664661"/>
                <a:gd name="connsiteX2-65" fmla="*/ 651979 w 710653"/>
                <a:gd name="connsiteY2-66" fmla="*/ 10554 h 664661"/>
                <a:gd name="connsiteX3-67" fmla="*/ 709129 w 710653"/>
                <a:gd name="connsiteY3-68" fmla="*/ 296304 h 664661"/>
                <a:gd name="connsiteX4-69" fmla="*/ 366229 w 710653"/>
                <a:gd name="connsiteY4-70" fmla="*/ 662064 h 664661"/>
                <a:gd name="connsiteX5-71" fmla="*/ 469 w 710653"/>
                <a:gd name="connsiteY5-72" fmla="*/ 433464 h 664661"/>
                <a:gd name="connsiteX0-73" fmla="*/ 531 w 710817"/>
                <a:gd name="connsiteY0-74" fmla="*/ 438731 h 669984"/>
                <a:gd name="connsiteX1-75" fmla="*/ 293803 w 710817"/>
                <a:gd name="connsiteY1-76" fmla="*/ 72385 h 669984"/>
                <a:gd name="connsiteX2-77" fmla="*/ 652041 w 710817"/>
                <a:gd name="connsiteY2-78" fmla="*/ 15821 h 669984"/>
                <a:gd name="connsiteX3-79" fmla="*/ 709191 w 710817"/>
                <a:gd name="connsiteY3-80" fmla="*/ 301571 h 669984"/>
                <a:gd name="connsiteX4-81" fmla="*/ 366291 w 710817"/>
                <a:gd name="connsiteY4-82" fmla="*/ 667331 h 669984"/>
                <a:gd name="connsiteX5-83" fmla="*/ 531 w 710817"/>
                <a:gd name="connsiteY5-84" fmla="*/ 438731 h 669984"/>
                <a:gd name="connsiteX0-85" fmla="*/ 531 w 709332"/>
                <a:gd name="connsiteY0-86" fmla="*/ 431937 h 663190"/>
                <a:gd name="connsiteX1-87" fmla="*/ 293803 w 709332"/>
                <a:gd name="connsiteY1-88" fmla="*/ 65591 h 663190"/>
                <a:gd name="connsiteX2-89" fmla="*/ 652041 w 709332"/>
                <a:gd name="connsiteY2-90" fmla="*/ 9027 h 663190"/>
                <a:gd name="connsiteX3-91" fmla="*/ 709191 w 709332"/>
                <a:gd name="connsiteY3-92" fmla="*/ 294777 h 663190"/>
                <a:gd name="connsiteX4-93" fmla="*/ 366291 w 709332"/>
                <a:gd name="connsiteY4-94" fmla="*/ 660537 h 663190"/>
                <a:gd name="connsiteX5-95" fmla="*/ 531 w 709332"/>
                <a:gd name="connsiteY5-96" fmla="*/ 431937 h 663190"/>
                <a:gd name="connsiteX0-97" fmla="*/ 531 w 701684"/>
                <a:gd name="connsiteY0-98" fmla="*/ 440728 h 670878"/>
                <a:gd name="connsiteX1-99" fmla="*/ 293803 w 701684"/>
                <a:gd name="connsiteY1-100" fmla="*/ 74382 h 670878"/>
                <a:gd name="connsiteX2-101" fmla="*/ 652041 w 701684"/>
                <a:gd name="connsiteY2-102" fmla="*/ 17818 h 670878"/>
                <a:gd name="connsiteX3-103" fmla="*/ 697468 w 701684"/>
                <a:gd name="connsiteY3-104" fmla="*/ 330922 h 670878"/>
                <a:gd name="connsiteX4-105" fmla="*/ 366291 w 701684"/>
                <a:gd name="connsiteY4-106" fmla="*/ 669328 h 670878"/>
                <a:gd name="connsiteX5-107" fmla="*/ 531 w 701684"/>
                <a:gd name="connsiteY5-108" fmla="*/ 440728 h 670878"/>
                <a:gd name="connsiteX0-109" fmla="*/ 531 w 698454"/>
                <a:gd name="connsiteY0-110" fmla="*/ 432217 h 662367"/>
                <a:gd name="connsiteX1-111" fmla="*/ 293803 w 698454"/>
                <a:gd name="connsiteY1-112" fmla="*/ 65871 h 662367"/>
                <a:gd name="connsiteX2-113" fmla="*/ 652041 w 698454"/>
                <a:gd name="connsiteY2-114" fmla="*/ 9307 h 662367"/>
                <a:gd name="connsiteX3-115" fmla="*/ 697468 w 698454"/>
                <a:gd name="connsiteY3-116" fmla="*/ 322411 h 662367"/>
                <a:gd name="connsiteX4-117" fmla="*/ 366291 w 698454"/>
                <a:gd name="connsiteY4-118" fmla="*/ 660817 h 662367"/>
                <a:gd name="connsiteX5-119" fmla="*/ 531 w 698454"/>
                <a:gd name="connsiteY5-120" fmla="*/ 432217 h 662367"/>
                <a:gd name="connsiteX0-121" fmla="*/ 531 w 698454"/>
                <a:gd name="connsiteY0-122" fmla="*/ 432217 h 661046"/>
                <a:gd name="connsiteX1-123" fmla="*/ 293803 w 698454"/>
                <a:gd name="connsiteY1-124" fmla="*/ 65871 h 661046"/>
                <a:gd name="connsiteX2-125" fmla="*/ 652041 w 698454"/>
                <a:gd name="connsiteY2-126" fmla="*/ 9307 h 661046"/>
                <a:gd name="connsiteX3-127" fmla="*/ 697468 w 698454"/>
                <a:gd name="connsiteY3-128" fmla="*/ 322411 h 661046"/>
                <a:gd name="connsiteX4-129" fmla="*/ 366291 w 698454"/>
                <a:gd name="connsiteY4-130" fmla="*/ 660817 h 661046"/>
                <a:gd name="connsiteX5-131" fmla="*/ 531 w 698454"/>
                <a:gd name="connsiteY5-132" fmla="*/ 432217 h 661046"/>
                <a:gd name="connsiteX0-133" fmla="*/ 531 w 698454"/>
                <a:gd name="connsiteY0-134" fmla="*/ 432217 h 660989"/>
                <a:gd name="connsiteX1-135" fmla="*/ 293803 w 698454"/>
                <a:gd name="connsiteY1-136" fmla="*/ 65871 h 660989"/>
                <a:gd name="connsiteX2-137" fmla="*/ 652041 w 698454"/>
                <a:gd name="connsiteY2-138" fmla="*/ 9307 h 660989"/>
                <a:gd name="connsiteX3-139" fmla="*/ 697468 w 698454"/>
                <a:gd name="connsiteY3-140" fmla="*/ 322411 h 660989"/>
                <a:gd name="connsiteX4-141" fmla="*/ 366291 w 698454"/>
                <a:gd name="connsiteY4-142" fmla="*/ 660817 h 660989"/>
                <a:gd name="connsiteX5-143" fmla="*/ 531 w 698454"/>
                <a:gd name="connsiteY5-144" fmla="*/ 432217 h 660989"/>
                <a:gd name="connsiteX0-145" fmla="*/ 600 w 675077"/>
                <a:gd name="connsiteY0-146" fmla="*/ 420494 h 661744"/>
                <a:gd name="connsiteX1-147" fmla="*/ 270426 w 675077"/>
                <a:gd name="connsiteY1-148" fmla="*/ 65871 h 661744"/>
                <a:gd name="connsiteX2-149" fmla="*/ 628664 w 675077"/>
                <a:gd name="connsiteY2-150" fmla="*/ 9307 h 661744"/>
                <a:gd name="connsiteX3-151" fmla="*/ 674091 w 675077"/>
                <a:gd name="connsiteY3-152" fmla="*/ 322411 h 661744"/>
                <a:gd name="connsiteX4-153" fmla="*/ 342914 w 675077"/>
                <a:gd name="connsiteY4-154" fmla="*/ 660817 h 661744"/>
                <a:gd name="connsiteX5-155" fmla="*/ 600 w 675077"/>
                <a:gd name="connsiteY5-156" fmla="*/ 420494 h 661744"/>
                <a:gd name="connsiteX0-157" fmla="*/ 563 w 686763"/>
                <a:gd name="connsiteY0-158" fmla="*/ 416587 h 661661"/>
                <a:gd name="connsiteX1-159" fmla="*/ 282112 w 686763"/>
                <a:gd name="connsiteY1-160" fmla="*/ 65871 h 661661"/>
                <a:gd name="connsiteX2-161" fmla="*/ 640350 w 686763"/>
                <a:gd name="connsiteY2-162" fmla="*/ 9307 h 661661"/>
                <a:gd name="connsiteX3-163" fmla="*/ 685777 w 686763"/>
                <a:gd name="connsiteY3-164" fmla="*/ 322411 h 661661"/>
                <a:gd name="connsiteX4-165" fmla="*/ 354600 w 686763"/>
                <a:gd name="connsiteY4-166" fmla="*/ 660817 h 661661"/>
                <a:gd name="connsiteX5-167" fmla="*/ 563 w 686763"/>
                <a:gd name="connsiteY5-168" fmla="*/ 416587 h 661661"/>
                <a:gd name="connsiteX0-169" fmla="*/ 757 w 637215"/>
                <a:gd name="connsiteY0-170" fmla="*/ 416587 h 661661"/>
                <a:gd name="connsiteX1-171" fmla="*/ 232564 w 637215"/>
                <a:gd name="connsiteY1-172" fmla="*/ 65871 h 661661"/>
                <a:gd name="connsiteX2-173" fmla="*/ 590802 w 637215"/>
                <a:gd name="connsiteY2-174" fmla="*/ 9307 h 661661"/>
                <a:gd name="connsiteX3-175" fmla="*/ 636229 w 637215"/>
                <a:gd name="connsiteY3-176" fmla="*/ 322411 h 661661"/>
                <a:gd name="connsiteX4-177" fmla="*/ 305052 w 637215"/>
                <a:gd name="connsiteY4-178" fmla="*/ 660817 h 661661"/>
                <a:gd name="connsiteX5-179" fmla="*/ 757 w 637215"/>
                <a:gd name="connsiteY5-180" fmla="*/ 416587 h 661661"/>
                <a:gd name="connsiteX0-181" fmla="*/ 363 w 639171"/>
                <a:gd name="connsiteY0-182" fmla="*/ 418480 h 663748"/>
                <a:gd name="connsiteX1-183" fmla="*/ 252068 w 639171"/>
                <a:gd name="connsiteY1-184" fmla="*/ 97609 h 663748"/>
                <a:gd name="connsiteX2-185" fmla="*/ 590408 w 639171"/>
                <a:gd name="connsiteY2-186" fmla="*/ 11200 h 663748"/>
                <a:gd name="connsiteX3-187" fmla="*/ 635835 w 639171"/>
                <a:gd name="connsiteY3-188" fmla="*/ 324304 h 663748"/>
                <a:gd name="connsiteX4-189" fmla="*/ 304658 w 639171"/>
                <a:gd name="connsiteY4-190" fmla="*/ 662710 h 663748"/>
                <a:gd name="connsiteX5-191" fmla="*/ 363 w 639171"/>
                <a:gd name="connsiteY5-192" fmla="*/ 418480 h 663748"/>
                <a:gd name="connsiteX0-193" fmla="*/ 363 w 639171"/>
                <a:gd name="connsiteY0-194" fmla="*/ 418480 h 663750"/>
                <a:gd name="connsiteX1-195" fmla="*/ 252068 w 639171"/>
                <a:gd name="connsiteY1-196" fmla="*/ 97609 h 663750"/>
                <a:gd name="connsiteX2-197" fmla="*/ 590408 w 639171"/>
                <a:gd name="connsiteY2-198" fmla="*/ 11200 h 663750"/>
                <a:gd name="connsiteX3-199" fmla="*/ 635835 w 639171"/>
                <a:gd name="connsiteY3-200" fmla="*/ 324304 h 663750"/>
                <a:gd name="connsiteX4-201" fmla="*/ 304658 w 639171"/>
                <a:gd name="connsiteY4-202" fmla="*/ 662710 h 663750"/>
                <a:gd name="connsiteX5-203" fmla="*/ 363 w 639171"/>
                <a:gd name="connsiteY5-204" fmla="*/ 418480 h 663750"/>
                <a:gd name="connsiteX0-205" fmla="*/ 755 w 640444"/>
                <a:gd name="connsiteY0-206" fmla="*/ 422546 h 667835"/>
                <a:gd name="connsiteX1-207" fmla="*/ 232562 w 640444"/>
                <a:gd name="connsiteY1-208" fmla="*/ 81777 h 667835"/>
                <a:gd name="connsiteX2-209" fmla="*/ 590800 w 640444"/>
                <a:gd name="connsiteY2-210" fmla="*/ 15266 h 667835"/>
                <a:gd name="connsiteX3-211" fmla="*/ 636227 w 640444"/>
                <a:gd name="connsiteY3-212" fmla="*/ 328370 h 667835"/>
                <a:gd name="connsiteX4-213" fmla="*/ 305050 w 640444"/>
                <a:gd name="connsiteY4-214" fmla="*/ 666776 h 667835"/>
                <a:gd name="connsiteX5-215" fmla="*/ 755 w 640444"/>
                <a:gd name="connsiteY5-216" fmla="*/ 422546 h 667835"/>
                <a:gd name="connsiteX0-217" fmla="*/ 217 w 639905"/>
                <a:gd name="connsiteY0-218" fmla="*/ 422546 h 667568"/>
                <a:gd name="connsiteX1-219" fmla="*/ 232024 w 639905"/>
                <a:gd name="connsiteY1-220" fmla="*/ 81777 h 667568"/>
                <a:gd name="connsiteX2-221" fmla="*/ 590262 w 639905"/>
                <a:gd name="connsiteY2-222" fmla="*/ 15266 h 667568"/>
                <a:gd name="connsiteX3-223" fmla="*/ 635689 w 639905"/>
                <a:gd name="connsiteY3-224" fmla="*/ 328370 h 667568"/>
                <a:gd name="connsiteX4-225" fmla="*/ 304512 w 639905"/>
                <a:gd name="connsiteY4-226" fmla="*/ 666776 h 667568"/>
                <a:gd name="connsiteX5-227" fmla="*/ 217 w 639905"/>
                <a:gd name="connsiteY5-228" fmla="*/ 422546 h 667568"/>
                <a:gd name="connsiteX0-229" fmla="*/ 185 w 679669"/>
                <a:gd name="connsiteY0-230" fmla="*/ 402649 h 667240"/>
                <a:gd name="connsiteX1-231" fmla="*/ 271788 w 679669"/>
                <a:gd name="connsiteY1-232" fmla="*/ 81777 h 667240"/>
                <a:gd name="connsiteX2-233" fmla="*/ 630026 w 679669"/>
                <a:gd name="connsiteY2-234" fmla="*/ 15266 h 667240"/>
                <a:gd name="connsiteX3-235" fmla="*/ 675453 w 679669"/>
                <a:gd name="connsiteY3-236" fmla="*/ 328370 h 667240"/>
                <a:gd name="connsiteX4-237" fmla="*/ 344276 w 679669"/>
                <a:gd name="connsiteY4-238" fmla="*/ 666776 h 667240"/>
                <a:gd name="connsiteX5-239" fmla="*/ 185 w 679669"/>
                <a:gd name="connsiteY5-240" fmla="*/ 402649 h 6672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9837438" y="4695812"/>
            <a:ext cx="304510" cy="290411"/>
            <a:chOff x="5376001" y="4090869"/>
            <a:chExt cx="465375" cy="517530"/>
          </a:xfrm>
        </p:grpSpPr>
        <p:sp>
          <p:nvSpPr>
            <p:cNvPr id="118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-1" fmla="*/ 1517526 w 1954966"/>
                <a:gd name="connsiteY0-2" fmla="*/ 523716 h 2116969"/>
                <a:gd name="connsiteX1-3" fmla="*/ 1837300 w 1954966"/>
                <a:gd name="connsiteY1-4" fmla="*/ 427342 h 2116969"/>
                <a:gd name="connsiteX2-5" fmla="*/ 1954966 w 1954966"/>
                <a:gd name="connsiteY2-6" fmla="*/ 631144 h 2116969"/>
                <a:gd name="connsiteX3-7" fmla="*/ 1711616 w 1954966"/>
                <a:gd name="connsiteY3-8" fmla="*/ 859890 h 2116969"/>
                <a:gd name="connsiteX4-9" fmla="*/ 1711616 w 1954966"/>
                <a:gd name="connsiteY4-10" fmla="*/ 1257080 h 2116969"/>
                <a:gd name="connsiteX5-11" fmla="*/ 1954966 w 1954966"/>
                <a:gd name="connsiteY5-12" fmla="*/ 1485826 h 2116969"/>
                <a:gd name="connsiteX6-13" fmla="*/ 1837300 w 1954966"/>
                <a:gd name="connsiteY6-14" fmla="*/ 1689628 h 2116969"/>
                <a:gd name="connsiteX7-15" fmla="*/ 1517526 w 1954966"/>
                <a:gd name="connsiteY7-16" fmla="*/ 1593254 h 2116969"/>
                <a:gd name="connsiteX8-17" fmla="*/ 1173549 w 1954966"/>
                <a:gd name="connsiteY8-18" fmla="*/ 1791849 h 2116969"/>
                <a:gd name="connsiteX9-19" fmla="*/ 1097124 w 1954966"/>
                <a:gd name="connsiteY9-20" fmla="*/ 2116969 h 2116969"/>
                <a:gd name="connsiteX10-21" fmla="*/ 861794 w 1954966"/>
                <a:gd name="connsiteY10-22" fmla="*/ 2116969 h 2116969"/>
                <a:gd name="connsiteX11-23" fmla="*/ 785369 w 1954966"/>
                <a:gd name="connsiteY11-24" fmla="*/ 1791849 h 2116969"/>
                <a:gd name="connsiteX12-25" fmla="*/ 441392 w 1954966"/>
                <a:gd name="connsiteY12-26" fmla="*/ 1593254 h 2116969"/>
                <a:gd name="connsiteX13-27" fmla="*/ 121618 w 1954966"/>
                <a:gd name="connsiteY13-28" fmla="*/ 1689628 h 2116969"/>
                <a:gd name="connsiteX14-29" fmla="*/ 3952 w 1954966"/>
                <a:gd name="connsiteY14-30" fmla="*/ 1485826 h 2116969"/>
                <a:gd name="connsiteX15-31" fmla="*/ 247302 w 1954966"/>
                <a:gd name="connsiteY15-32" fmla="*/ 1257080 h 2116969"/>
                <a:gd name="connsiteX16-33" fmla="*/ 247302 w 1954966"/>
                <a:gd name="connsiteY16-34" fmla="*/ 859890 h 2116969"/>
                <a:gd name="connsiteX17-35" fmla="*/ 3952 w 1954966"/>
                <a:gd name="connsiteY17-36" fmla="*/ 631144 h 2116969"/>
                <a:gd name="connsiteX18-37" fmla="*/ 121618 w 1954966"/>
                <a:gd name="connsiteY18-38" fmla="*/ 427342 h 2116969"/>
                <a:gd name="connsiteX19-39" fmla="*/ 441392 w 1954966"/>
                <a:gd name="connsiteY19-40" fmla="*/ 523716 h 2116969"/>
                <a:gd name="connsiteX20-41" fmla="*/ 785369 w 1954966"/>
                <a:gd name="connsiteY20-42" fmla="*/ 325121 h 2116969"/>
                <a:gd name="connsiteX21-43" fmla="*/ 861794 w 1954966"/>
                <a:gd name="connsiteY21-44" fmla="*/ 1 h 2116969"/>
                <a:gd name="connsiteX22-45" fmla="*/ 1097124 w 1954966"/>
                <a:gd name="connsiteY22-46" fmla="*/ 1 h 2116969"/>
                <a:gd name="connsiteX23-47" fmla="*/ 1173549 w 1954966"/>
                <a:gd name="connsiteY23-48" fmla="*/ 325121 h 2116969"/>
                <a:gd name="connsiteX24-49" fmla="*/ 1517526 w 1954966"/>
                <a:gd name="connsiteY24-50" fmla="*/ 523716 h 2116969"/>
                <a:gd name="connsiteX0-51" fmla="*/ 1539857 w 1977297"/>
                <a:gd name="connsiteY0-52" fmla="*/ 523714 h 2116967"/>
                <a:gd name="connsiteX1-53" fmla="*/ 1859631 w 1977297"/>
                <a:gd name="connsiteY1-54" fmla="*/ 427340 h 2116967"/>
                <a:gd name="connsiteX2-55" fmla="*/ 1977297 w 1977297"/>
                <a:gd name="connsiteY2-56" fmla="*/ 631142 h 2116967"/>
                <a:gd name="connsiteX3-57" fmla="*/ 1733947 w 1977297"/>
                <a:gd name="connsiteY3-58" fmla="*/ 859888 h 2116967"/>
                <a:gd name="connsiteX4-59" fmla="*/ 1733947 w 1977297"/>
                <a:gd name="connsiteY4-60" fmla="*/ 1257078 h 2116967"/>
                <a:gd name="connsiteX5-61" fmla="*/ 1977297 w 1977297"/>
                <a:gd name="connsiteY5-62" fmla="*/ 1485824 h 2116967"/>
                <a:gd name="connsiteX6-63" fmla="*/ 1859631 w 1977297"/>
                <a:gd name="connsiteY6-64" fmla="*/ 1689626 h 2116967"/>
                <a:gd name="connsiteX7-65" fmla="*/ 1539857 w 1977297"/>
                <a:gd name="connsiteY7-66" fmla="*/ 1593252 h 2116967"/>
                <a:gd name="connsiteX8-67" fmla="*/ 1195880 w 1977297"/>
                <a:gd name="connsiteY8-68" fmla="*/ 1791847 h 2116967"/>
                <a:gd name="connsiteX9-69" fmla="*/ 1119455 w 1977297"/>
                <a:gd name="connsiteY9-70" fmla="*/ 2116967 h 2116967"/>
                <a:gd name="connsiteX10-71" fmla="*/ 884125 w 1977297"/>
                <a:gd name="connsiteY10-72" fmla="*/ 2116967 h 2116967"/>
                <a:gd name="connsiteX11-73" fmla="*/ 807700 w 1977297"/>
                <a:gd name="connsiteY11-74" fmla="*/ 1791847 h 2116967"/>
                <a:gd name="connsiteX12-75" fmla="*/ 463723 w 1977297"/>
                <a:gd name="connsiteY12-76" fmla="*/ 1593252 h 2116967"/>
                <a:gd name="connsiteX13-77" fmla="*/ 143949 w 1977297"/>
                <a:gd name="connsiteY13-78" fmla="*/ 1689626 h 2116967"/>
                <a:gd name="connsiteX14-79" fmla="*/ 26283 w 1977297"/>
                <a:gd name="connsiteY14-80" fmla="*/ 1485824 h 2116967"/>
                <a:gd name="connsiteX15-81" fmla="*/ 269633 w 1977297"/>
                <a:gd name="connsiteY15-82" fmla="*/ 1257078 h 2116967"/>
                <a:gd name="connsiteX16-83" fmla="*/ 269633 w 1977297"/>
                <a:gd name="connsiteY16-84" fmla="*/ 859888 h 2116967"/>
                <a:gd name="connsiteX17-85" fmla="*/ 26283 w 1977297"/>
                <a:gd name="connsiteY17-86" fmla="*/ 631142 h 2116967"/>
                <a:gd name="connsiteX18-87" fmla="*/ 143949 w 1977297"/>
                <a:gd name="connsiteY18-88" fmla="*/ 427340 h 2116967"/>
                <a:gd name="connsiteX19-89" fmla="*/ 463723 w 1977297"/>
                <a:gd name="connsiteY19-90" fmla="*/ 523714 h 2116967"/>
                <a:gd name="connsiteX20-91" fmla="*/ 807700 w 1977297"/>
                <a:gd name="connsiteY20-92" fmla="*/ 325119 h 2116967"/>
                <a:gd name="connsiteX21-93" fmla="*/ 884125 w 1977297"/>
                <a:gd name="connsiteY21-94" fmla="*/ -1 h 2116967"/>
                <a:gd name="connsiteX22-95" fmla="*/ 1119455 w 1977297"/>
                <a:gd name="connsiteY22-96" fmla="*/ -1 h 2116967"/>
                <a:gd name="connsiteX23-97" fmla="*/ 1195880 w 1977297"/>
                <a:gd name="connsiteY23-98" fmla="*/ 325119 h 2116967"/>
                <a:gd name="connsiteX24-99" fmla="*/ 1539857 w 1977297"/>
                <a:gd name="connsiteY24-100" fmla="*/ 523714 h 2116967"/>
                <a:gd name="connsiteX0-101" fmla="*/ 1539859 w 1977299"/>
                <a:gd name="connsiteY0-102" fmla="*/ 523716 h 2116969"/>
                <a:gd name="connsiteX1-103" fmla="*/ 1859633 w 1977299"/>
                <a:gd name="connsiteY1-104" fmla="*/ 427342 h 2116969"/>
                <a:gd name="connsiteX2-105" fmla="*/ 1977299 w 1977299"/>
                <a:gd name="connsiteY2-106" fmla="*/ 631144 h 2116969"/>
                <a:gd name="connsiteX3-107" fmla="*/ 1733949 w 1977299"/>
                <a:gd name="connsiteY3-108" fmla="*/ 859890 h 2116969"/>
                <a:gd name="connsiteX4-109" fmla="*/ 1733949 w 1977299"/>
                <a:gd name="connsiteY4-110" fmla="*/ 1257080 h 2116969"/>
                <a:gd name="connsiteX5-111" fmla="*/ 1977299 w 1977299"/>
                <a:gd name="connsiteY5-112" fmla="*/ 1485826 h 2116969"/>
                <a:gd name="connsiteX6-113" fmla="*/ 1859633 w 1977299"/>
                <a:gd name="connsiteY6-114" fmla="*/ 1689628 h 2116969"/>
                <a:gd name="connsiteX7-115" fmla="*/ 1539859 w 1977299"/>
                <a:gd name="connsiteY7-116" fmla="*/ 1593254 h 2116969"/>
                <a:gd name="connsiteX8-117" fmla="*/ 1195882 w 1977299"/>
                <a:gd name="connsiteY8-118" fmla="*/ 1791849 h 2116969"/>
                <a:gd name="connsiteX9-119" fmla="*/ 1119457 w 1977299"/>
                <a:gd name="connsiteY9-120" fmla="*/ 2116969 h 2116969"/>
                <a:gd name="connsiteX10-121" fmla="*/ 884127 w 1977299"/>
                <a:gd name="connsiteY10-122" fmla="*/ 2116969 h 2116969"/>
                <a:gd name="connsiteX11-123" fmla="*/ 807702 w 1977299"/>
                <a:gd name="connsiteY11-124" fmla="*/ 1791849 h 2116969"/>
                <a:gd name="connsiteX12-125" fmla="*/ 463725 w 1977299"/>
                <a:gd name="connsiteY12-126" fmla="*/ 1593254 h 2116969"/>
                <a:gd name="connsiteX13-127" fmla="*/ 143951 w 1977299"/>
                <a:gd name="connsiteY13-128" fmla="*/ 1689628 h 2116969"/>
                <a:gd name="connsiteX14-129" fmla="*/ 26285 w 1977299"/>
                <a:gd name="connsiteY14-130" fmla="*/ 1485826 h 2116969"/>
                <a:gd name="connsiteX15-131" fmla="*/ 269635 w 1977299"/>
                <a:gd name="connsiteY15-132" fmla="*/ 1257080 h 2116969"/>
                <a:gd name="connsiteX16-133" fmla="*/ 269635 w 1977299"/>
                <a:gd name="connsiteY16-134" fmla="*/ 859890 h 2116969"/>
                <a:gd name="connsiteX17-135" fmla="*/ 26285 w 1977299"/>
                <a:gd name="connsiteY17-136" fmla="*/ 631144 h 2116969"/>
                <a:gd name="connsiteX18-137" fmla="*/ 143951 w 1977299"/>
                <a:gd name="connsiteY18-138" fmla="*/ 427342 h 2116969"/>
                <a:gd name="connsiteX19-139" fmla="*/ 463725 w 1977299"/>
                <a:gd name="connsiteY19-140" fmla="*/ 523716 h 2116969"/>
                <a:gd name="connsiteX20-141" fmla="*/ 807702 w 1977299"/>
                <a:gd name="connsiteY20-142" fmla="*/ 325121 h 2116969"/>
                <a:gd name="connsiteX21-143" fmla="*/ 884127 w 1977299"/>
                <a:gd name="connsiteY21-144" fmla="*/ 1 h 2116969"/>
                <a:gd name="connsiteX22-145" fmla="*/ 1119457 w 1977299"/>
                <a:gd name="connsiteY22-146" fmla="*/ 1 h 2116969"/>
                <a:gd name="connsiteX23-147" fmla="*/ 1195882 w 1977299"/>
                <a:gd name="connsiteY23-148" fmla="*/ 325121 h 2116969"/>
                <a:gd name="connsiteX24-149" fmla="*/ 1539859 w 1977299"/>
                <a:gd name="connsiteY24-150" fmla="*/ 523716 h 2116969"/>
                <a:gd name="connsiteX0-151" fmla="*/ 1539859 w 1977299"/>
                <a:gd name="connsiteY0-152" fmla="*/ 523714 h 2116967"/>
                <a:gd name="connsiteX1-153" fmla="*/ 1859633 w 1977299"/>
                <a:gd name="connsiteY1-154" fmla="*/ 427340 h 2116967"/>
                <a:gd name="connsiteX2-155" fmla="*/ 1977299 w 1977299"/>
                <a:gd name="connsiteY2-156" fmla="*/ 631142 h 2116967"/>
                <a:gd name="connsiteX3-157" fmla="*/ 1733949 w 1977299"/>
                <a:gd name="connsiteY3-158" fmla="*/ 859888 h 2116967"/>
                <a:gd name="connsiteX4-159" fmla="*/ 1733949 w 1977299"/>
                <a:gd name="connsiteY4-160" fmla="*/ 1257078 h 2116967"/>
                <a:gd name="connsiteX5-161" fmla="*/ 1977299 w 1977299"/>
                <a:gd name="connsiteY5-162" fmla="*/ 1485824 h 2116967"/>
                <a:gd name="connsiteX6-163" fmla="*/ 1859633 w 1977299"/>
                <a:gd name="connsiteY6-164" fmla="*/ 1689626 h 2116967"/>
                <a:gd name="connsiteX7-165" fmla="*/ 1539859 w 1977299"/>
                <a:gd name="connsiteY7-166" fmla="*/ 1593252 h 2116967"/>
                <a:gd name="connsiteX8-167" fmla="*/ 1195882 w 1977299"/>
                <a:gd name="connsiteY8-168" fmla="*/ 1791847 h 2116967"/>
                <a:gd name="connsiteX9-169" fmla="*/ 1119457 w 1977299"/>
                <a:gd name="connsiteY9-170" fmla="*/ 2116967 h 2116967"/>
                <a:gd name="connsiteX10-171" fmla="*/ 884127 w 1977299"/>
                <a:gd name="connsiteY10-172" fmla="*/ 2116967 h 2116967"/>
                <a:gd name="connsiteX11-173" fmla="*/ 807702 w 1977299"/>
                <a:gd name="connsiteY11-174" fmla="*/ 1791847 h 2116967"/>
                <a:gd name="connsiteX12-175" fmla="*/ 463725 w 1977299"/>
                <a:gd name="connsiteY12-176" fmla="*/ 1593252 h 2116967"/>
                <a:gd name="connsiteX13-177" fmla="*/ 143951 w 1977299"/>
                <a:gd name="connsiteY13-178" fmla="*/ 1689626 h 2116967"/>
                <a:gd name="connsiteX14-179" fmla="*/ 26285 w 1977299"/>
                <a:gd name="connsiteY14-180" fmla="*/ 1485824 h 2116967"/>
                <a:gd name="connsiteX15-181" fmla="*/ 269635 w 1977299"/>
                <a:gd name="connsiteY15-182" fmla="*/ 1257078 h 2116967"/>
                <a:gd name="connsiteX16-183" fmla="*/ 269635 w 1977299"/>
                <a:gd name="connsiteY16-184" fmla="*/ 859888 h 2116967"/>
                <a:gd name="connsiteX17-185" fmla="*/ 26285 w 1977299"/>
                <a:gd name="connsiteY17-186" fmla="*/ 631142 h 2116967"/>
                <a:gd name="connsiteX18-187" fmla="*/ 143951 w 1977299"/>
                <a:gd name="connsiteY18-188" fmla="*/ 427340 h 2116967"/>
                <a:gd name="connsiteX19-189" fmla="*/ 463725 w 1977299"/>
                <a:gd name="connsiteY19-190" fmla="*/ 523714 h 2116967"/>
                <a:gd name="connsiteX20-191" fmla="*/ 807702 w 1977299"/>
                <a:gd name="connsiteY20-192" fmla="*/ 325119 h 2116967"/>
                <a:gd name="connsiteX21-193" fmla="*/ 884127 w 1977299"/>
                <a:gd name="connsiteY21-194" fmla="*/ -1 h 2116967"/>
                <a:gd name="connsiteX22-195" fmla="*/ 1119457 w 1977299"/>
                <a:gd name="connsiteY22-196" fmla="*/ -1 h 2116967"/>
                <a:gd name="connsiteX23-197" fmla="*/ 1195882 w 1977299"/>
                <a:gd name="connsiteY23-198" fmla="*/ 325119 h 2116967"/>
                <a:gd name="connsiteX24-199" fmla="*/ 1539859 w 1977299"/>
                <a:gd name="connsiteY24-200" fmla="*/ 523714 h 2116967"/>
                <a:gd name="connsiteX0-201" fmla="*/ 1539859 w 1977299"/>
                <a:gd name="connsiteY0-202" fmla="*/ 523716 h 2157608"/>
                <a:gd name="connsiteX1-203" fmla="*/ 1859633 w 1977299"/>
                <a:gd name="connsiteY1-204" fmla="*/ 427342 h 2157608"/>
                <a:gd name="connsiteX2-205" fmla="*/ 1977299 w 1977299"/>
                <a:gd name="connsiteY2-206" fmla="*/ 631144 h 2157608"/>
                <a:gd name="connsiteX3-207" fmla="*/ 1733949 w 1977299"/>
                <a:gd name="connsiteY3-208" fmla="*/ 859890 h 2157608"/>
                <a:gd name="connsiteX4-209" fmla="*/ 1733949 w 1977299"/>
                <a:gd name="connsiteY4-210" fmla="*/ 1257080 h 2157608"/>
                <a:gd name="connsiteX5-211" fmla="*/ 1977299 w 1977299"/>
                <a:gd name="connsiteY5-212" fmla="*/ 1485826 h 2157608"/>
                <a:gd name="connsiteX6-213" fmla="*/ 1859633 w 1977299"/>
                <a:gd name="connsiteY6-214" fmla="*/ 1689628 h 2157608"/>
                <a:gd name="connsiteX7-215" fmla="*/ 1539859 w 1977299"/>
                <a:gd name="connsiteY7-216" fmla="*/ 1593254 h 2157608"/>
                <a:gd name="connsiteX8-217" fmla="*/ 1195882 w 1977299"/>
                <a:gd name="connsiteY8-218" fmla="*/ 1791849 h 2157608"/>
                <a:gd name="connsiteX9-219" fmla="*/ 1119457 w 1977299"/>
                <a:gd name="connsiteY9-220" fmla="*/ 2116969 h 2157608"/>
                <a:gd name="connsiteX10-221" fmla="*/ 884127 w 1977299"/>
                <a:gd name="connsiteY10-222" fmla="*/ 2116969 h 2157608"/>
                <a:gd name="connsiteX11-223" fmla="*/ 807702 w 1977299"/>
                <a:gd name="connsiteY11-224" fmla="*/ 1791849 h 2157608"/>
                <a:gd name="connsiteX12-225" fmla="*/ 463725 w 1977299"/>
                <a:gd name="connsiteY12-226" fmla="*/ 1593254 h 2157608"/>
                <a:gd name="connsiteX13-227" fmla="*/ 143951 w 1977299"/>
                <a:gd name="connsiteY13-228" fmla="*/ 1689628 h 2157608"/>
                <a:gd name="connsiteX14-229" fmla="*/ 26285 w 1977299"/>
                <a:gd name="connsiteY14-230" fmla="*/ 1485826 h 2157608"/>
                <a:gd name="connsiteX15-231" fmla="*/ 269635 w 1977299"/>
                <a:gd name="connsiteY15-232" fmla="*/ 1257080 h 2157608"/>
                <a:gd name="connsiteX16-233" fmla="*/ 269635 w 1977299"/>
                <a:gd name="connsiteY16-234" fmla="*/ 859890 h 2157608"/>
                <a:gd name="connsiteX17-235" fmla="*/ 26285 w 1977299"/>
                <a:gd name="connsiteY17-236" fmla="*/ 631144 h 2157608"/>
                <a:gd name="connsiteX18-237" fmla="*/ 143951 w 1977299"/>
                <a:gd name="connsiteY18-238" fmla="*/ 427342 h 2157608"/>
                <a:gd name="connsiteX19-239" fmla="*/ 463725 w 1977299"/>
                <a:gd name="connsiteY19-240" fmla="*/ 523716 h 2157608"/>
                <a:gd name="connsiteX20-241" fmla="*/ 807702 w 1977299"/>
                <a:gd name="connsiteY20-242" fmla="*/ 325121 h 2157608"/>
                <a:gd name="connsiteX21-243" fmla="*/ 884127 w 1977299"/>
                <a:gd name="connsiteY21-244" fmla="*/ 1 h 2157608"/>
                <a:gd name="connsiteX22-245" fmla="*/ 1119457 w 1977299"/>
                <a:gd name="connsiteY22-246" fmla="*/ 1 h 2157608"/>
                <a:gd name="connsiteX23-247" fmla="*/ 1195882 w 1977299"/>
                <a:gd name="connsiteY23-248" fmla="*/ 325121 h 2157608"/>
                <a:gd name="connsiteX24-249" fmla="*/ 1539859 w 1977299"/>
                <a:gd name="connsiteY24-250" fmla="*/ 523716 h 2157608"/>
                <a:gd name="connsiteX0-251" fmla="*/ 1539859 w 1977299"/>
                <a:gd name="connsiteY0-252" fmla="*/ 523714 h 2179536"/>
                <a:gd name="connsiteX1-253" fmla="*/ 1859633 w 1977299"/>
                <a:gd name="connsiteY1-254" fmla="*/ 427340 h 2179536"/>
                <a:gd name="connsiteX2-255" fmla="*/ 1977299 w 1977299"/>
                <a:gd name="connsiteY2-256" fmla="*/ 631142 h 2179536"/>
                <a:gd name="connsiteX3-257" fmla="*/ 1733949 w 1977299"/>
                <a:gd name="connsiteY3-258" fmla="*/ 859888 h 2179536"/>
                <a:gd name="connsiteX4-259" fmla="*/ 1733949 w 1977299"/>
                <a:gd name="connsiteY4-260" fmla="*/ 1257078 h 2179536"/>
                <a:gd name="connsiteX5-261" fmla="*/ 1977299 w 1977299"/>
                <a:gd name="connsiteY5-262" fmla="*/ 1485824 h 2179536"/>
                <a:gd name="connsiteX6-263" fmla="*/ 1859633 w 1977299"/>
                <a:gd name="connsiteY6-264" fmla="*/ 1689626 h 2179536"/>
                <a:gd name="connsiteX7-265" fmla="*/ 1539859 w 1977299"/>
                <a:gd name="connsiteY7-266" fmla="*/ 1593252 h 2179536"/>
                <a:gd name="connsiteX8-267" fmla="*/ 1195882 w 1977299"/>
                <a:gd name="connsiteY8-268" fmla="*/ 1791847 h 2179536"/>
                <a:gd name="connsiteX9-269" fmla="*/ 1119457 w 1977299"/>
                <a:gd name="connsiteY9-270" fmla="*/ 2116967 h 2179536"/>
                <a:gd name="connsiteX10-271" fmla="*/ 884127 w 1977299"/>
                <a:gd name="connsiteY10-272" fmla="*/ 2116967 h 2179536"/>
                <a:gd name="connsiteX11-273" fmla="*/ 807702 w 1977299"/>
                <a:gd name="connsiteY11-274" fmla="*/ 1791847 h 2179536"/>
                <a:gd name="connsiteX12-275" fmla="*/ 463725 w 1977299"/>
                <a:gd name="connsiteY12-276" fmla="*/ 1593252 h 2179536"/>
                <a:gd name="connsiteX13-277" fmla="*/ 143951 w 1977299"/>
                <a:gd name="connsiteY13-278" fmla="*/ 1689626 h 2179536"/>
                <a:gd name="connsiteX14-279" fmla="*/ 26285 w 1977299"/>
                <a:gd name="connsiteY14-280" fmla="*/ 1485824 h 2179536"/>
                <a:gd name="connsiteX15-281" fmla="*/ 269635 w 1977299"/>
                <a:gd name="connsiteY15-282" fmla="*/ 1257078 h 2179536"/>
                <a:gd name="connsiteX16-283" fmla="*/ 269635 w 1977299"/>
                <a:gd name="connsiteY16-284" fmla="*/ 859888 h 2179536"/>
                <a:gd name="connsiteX17-285" fmla="*/ 26285 w 1977299"/>
                <a:gd name="connsiteY17-286" fmla="*/ 631142 h 2179536"/>
                <a:gd name="connsiteX18-287" fmla="*/ 143951 w 1977299"/>
                <a:gd name="connsiteY18-288" fmla="*/ 427340 h 2179536"/>
                <a:gd name="connsiteX19-289" fmla="*/ 463725 w 1977299"/>
                <a:gd name="connsiteY19-290" fmla="*/ 523714 h 2179536"/>
                <a:gd name="connsiteX20-291" fmla="*/ 807702 w 1977299"/>
                <a:gd name="connsiteY20-292" fmla="*/ 325119 h 2179536"/>
                <a:gd name="connsiteX21-293" fmla="*/ 884127 w 1977299"/>
                <a:gd name="connsiteY21-294" fmla="*/ -1 h 2179536"/>
                <a:gd name="connsiteX22-295" fmla="*/ 1119457 w 1977299"/>
                <a:gd name="connsiteY22-296" fmla="*/ -1 h 2179536"/>
                <a:gd name="connsiteX23-297" fmla="*/ 1195882 w 1977299"/>
                <a:gd name="connsiteY23-298" fmla="*/ 325119 h 2179536"/>
                <a:gd name="connsiteX24-299" fmla="*/ 1539859 w 1977299"/>
                <a:gd name="connsiteY24-300" fmla="*/ 523714 h 2179536"/>
                <a:gd name="connsiteX0-301" fmla="*/ 1539859 w 1981249"/>
                <a:gd name="connsiteY0-302" fmla="*/ 523716 h 2179538"/>
                <a:gd name="connsiteX1-303" fmla="*/ 1859633 w 1981249"/>
                <a:gd name="connsiteY1-304" fmla="*/ 427342 h 2179538"/>
                <a:gd name="connsiteX2-305" fmla="*/ 1977299 w 1981249"/>
                <a:gd name="connsiteY2-306" fmla="*/ 631144 h 2179538"/>
                <a:gd name="connsiteX3-307" fmla="*/ 1733949 w 1981249"/>
                <a:gd name="connsiteY3-308" fmla="*/ 859890 h 2179538"/>
                <a:gd name="connsiteX4-309" fmla="*/ 1733949 w 1981249"/>
                <a:gd name="connsiteY4-310" fmla="*/ 1257080 h 2179538"/>
                <a:gd name="connsiteX5-311" fmla="*/ 1977299 w 1981249"/>
                <a:gd name="connsiteY5-312" fmla="*/ 1485826 h 2179538"/>
                <a:gd name="connsiteX6-313" fmla="*/ 1859633 w 1981249"/>
                <a:gd name="connsiteY6-314" fmla="*/ 1689628 h 2179538"/>
                <a:gd name="connsiteX7-315" fmla="*/ 1539859 w 1981249"/>
                <a:gd name="connsiteY7-316" fmla="*/ 1593254 h 2179538"/>
                <a:gd name="connsiteX8-317" fmla="*/ 1195882 w 1981249"/>
                <a:gd name="connsiteY8-318" fmla="*/ 1791849 h 2179538"/>
                <a:gd name="connsiteX9-319" fmla="*/ 1119457 w 1981249"/>
                <a:gd name="connsiteY9-320" fmla="*/ 2116969 h 2179538"/>
                <a:gd name="connsiteX10-321" fmla="*/ 884127 w 1981249"/>
                <a:gd name="connsiteY10-322" fmla="*/ 2116969 h 2179538"/>
                <a:gd name="connsiteX11-323" fmla="*/ 807702 w 1981249"/>
                <a:gd name="connsiteY11-324" fmla="*/ 1791849 h 2179538"/>
                <a:gd name="connsiteX12-325" fmla="*/ 463725 w 1981249"/>
                <a:gd name="connsiteY12-326" fmla="*/ 1593254 h 2179538"/>
                <a:gd name="connsiteX13-327" fmla="*/ 143951 w 1981249"/>
                <a:gd name="connsiteY13-328" fmla="*/ 1689628 h 2179538"/>
                <a:gd name="connsiteX14-329" fmla="*/ 26285 w 1981249"/>
                <a:gd name="connsiteY14-330" fmla="*/ 1485826 h 2179538"/>
                <a:gd name="connsiteX15-331" fmla="*/ 269635 w 1981249"/>
                <a:gd name="connsiteY15-332" fmla="*/ 1257080 h 2179538"/>
                <a:gd name="connsiteX16-333" fmla="*/ 269635 w 1981249"/>
                <a:gd name="connsiteY16-334" fmla="*/ 859890 h 2179538"/>
                <a:gd name="connsiteX17-335" fmla="*/ 26285 w 1981249"/>
                <a:gd name="connsiteY17-336" fmla="*/ 631144 h 2179538"/>
                <a:gd name="connsiteX18-337" fmla="*/ 143951 w 1981249"/>
                <a:gd name="connsiteY18-338" fmla="*/ 427342 h 2179538"/>
                <a:gd name="connsiteX19-339" fmla="*/ 463725 w 1981249"/>
                <a:gd name="connsiteY19-340" fmla="*/ 523716 h 2179538"/>
                <a:gd name="connsiteX20-341" fmla="*/ 807702 w 1981249"/>
                <a:gd name="connsiteY20-342" fmla="*/ 325121 h 2179538"/>
                <a:gd name="connsiteX21-343" fmla="*/ 884127 w 1981249"/>
                <a:gd name="connsiteY21-344" fmla="*/ 1 h 2179538"/>
                <a:gd name="connsiteX22-345" fmla="*/ 1119457 w 1981249"/>
                <a:gd name="connsiteY22-346" fmla="*/ 1 h 2179538"/>
                <a:gd name="connsiteX23-347" fmla="*/ 1195882 w 1981249"/>
                <a:gd name="connsiteY23-348" fmla="*/ 325121 h 2179538"/>
                <a:gd name="connsiteX24-349" fmla="*/ 1539859 w 1981249"/>
                <a:gd name="connsiteY24-350" fmla="*/ 523716 h 2179538"/>
                <a:gd name="connsiteX0-351" fmla="*/ 1539859 w 2003583"/>
                <a:gd name="connsiteY0-352" fmla="*/ 523714 h 2179536"/>
                <a:gd name="connsiteX1-353" fmla="*/ 1859633 w 2003583"/>
                <a:gd name="connsiteY1-354" fmla="*/ 427340 h 2179536"/>
                <a:gd name="connsiteX2-355" fmla="*/ 1977299 w 2003583"/>
                <a:gd name="connsiteY2-356" fmla="*/ 631142 h 2179536"/>
                <a:gd name="connsiteX3-357" fmla="*/ 1733949 w 2003583"/>
                <a:gd name="connsiteY3-358" fmla="*/ 859888 h 2179536"/>
                <a:gd name="connsiteX4-359" fmla="*/ 1733949 w 2003583"/>
                <a:gd name="connsiteY4-360" fmla="*/ 1257078 h 2179536"/>
                <a:gd name="connsiteX5-361" fmla="*/ 1977299 w 2003583"/>
                <a:gd name="connsiteY5-362" fmla="*/ 1485824 h 2179536"/>
                <a:gd name="connsiteX6-363" fmla="*/ 1859633 w 2003583"/>
                <a:gd name="connsiteY6-364" fmla="*/ 1689626 h 2179536"/>
                <a:gd name="connsiteX7-365" fmla="*/ 1539859 w 2003583"/>
                <a:gd name="connsiteY7-366" fmla="*/ 1593252 h 2179536"/>
                <a:gd name="connsiteX8-367" fmla="*/ 1195882 w 2003583"/>
                <a:gd name="connsiteY8-368" fmla="*/ 1791847 h 2179536"/>
                <a:gd name="connsiteX9-369" fmla="*/ 1119457 w 2003583"/>
                <a:gd name="connsiteY9-370" fmla="*/ 2116967 h 2179536"/>
                <a:gd name="connsiteX10-371" fmla="*/ 884127 w 2003583"/>
                <a:gd name="connsiteY10-372" fmla="*/ 2116967 h 2179536"/>
                <a:gd name="connsiteX11-373" fmla="*/ 807702 w 2003583"/>
                <a:gd name="connsiteY11-374" fmla="*/ 1791847 h 2179536"/>
                <a:gd name="connsiteX12-375" fmla="*/ 463725 w 2003583"/>
                <a:gd name="connsiteY12-376" fmla="*/ 1593252 h 2179536"/>
                <a:gd name="connsiteX13-377" fmla="*/ 143951 w 2003583"/>
                <a:gd name="connsiteY13-378" fmla="*/ 1689626 h 2179536"/>
                <a:gd name="connsiteX14-379" fmla="*/ 26285 w 2003583"/>
                <a:gd name="connsiteY14-380" fmla="*/ 1485824 h 2179536"/>
                <a:gd name="connsiteX15-381" fmla="*/ 269635 w 2003583"/>
                <a:gd name="connsiteY15-382" fmla="*/ 1257078 h 2179536"/>
                <a:gd name="connsiteX16-383" fmla="*/ 269635 w 2003583"/>
                <a:gd name="connsiteY16-384" fmla="*/ 859888 h 2179536"/>
                <a:gd name="connsiteX17-385" fmla="*/ 26285 w 2003583"/>
                <a:gd name="connsiteY17-386" fmla="*/ 631142 h 2179536"/>
                <a:gd name="connsiteX18-387" fmla="*/ 143951 w 2003583"/>
                <a:gd name="connsiteY18-388" fmla="*/ 427340 h 2179536"/>
                <a:gd name="connsiteX19-389" fmla="*/ 463725 w 2003583"/>
                <a:gd name="connsiteY19-390" fmla="*/ 523714 h 2179536"/>
                <a:gd name="connsiteX20-391" fmla="*/ 807702 w 2003583"/>
                <a:gd name="connsiteY20-392" fmla="*/ 325119 h 2179536"/>
                <a:gd name="connsiteX21-393" fmla="*/ 884127 w 2003583"/>
                <a:gd name="connsiteY21-394" fmla="*/ -1 h 2179536"/>
                <a:gd name="connsiteX22-395" fmla="*/ 1119457 w 2003583"/>
                <a:gd name="connsiteY22-396" fmla="*/ -1 h 2179536"/>
                <a:gd name="connsiteX23-397" fmla="*/ 1195882 w 2003583"/>
                <a:gd name="connsiteY23-398" fmla="*/ 325119 h 2179536"/>
                <a:gd name="connsiteX24-399" fmla="*/ 1539859 w 2003583"/>
                <a:gd name="connsiteY24-400" fmla="*/ 523714 h 2179536"/>
                <a:gd name="connsiteX0-401" fmla="*/ 1539859 w 2003583"/>
                <a:gd name="connsiteY0-402" fmla="*/ 523716 h 2179538"/>
                <a:gd name="connsiteX1-403" fmla="*/ 1859633 w 2003583"/>
                <a:gd name="connsiteY1-404" fmla="*/ 427342 h 2179538"/>
                <a:gd name="connsiteX2-405" fmla="*/ 1977299 w 2003583"/>
                <a:gd name="connsiteY2-406" fmla="*/ 631144 h 2179538"/>
                <a:gd name="connsiteX3-407" fmla="*/ 1733949 w 2003583"/>
                <a:gd name="connsiteY3-408" fmla="*/ 859890 h 2179538"/>
                <a:gd name="connsiteX4-409" fmla="*/ 1733949 w 2003583"/>
                <a:gd name="connsiteY4-410" fmla="*/ 1257080 h 2179538"/>
                <a:gd name="connsiteX5-411" fmla="*/ 1977299 w 2003583"/>
                <a:gd name="connsiteY5-412" fmla="*/ 1485826 h 2179538"/>
                <a:gd name="connsiteX6-413" fmla="*/ 1859633 w 2003583"/>
                <a:gd name="connsiteY6-414" fmla="*/ 1689628 h 2179538"/>
                <a:gd name="connsiteX7-415" fmla="*/ 1539859 w 2003583"/>
                <a:gd name="connsiteY7-416" fmla="*/ 1593254 h 2179538"/>
                <a:gd name="connsiteX8-417" fmla="*/ 1195882 w 2003583"/>
                <a:gd name="connsiteY8-418" fmla="*/ 1791849 h 2179538"/>
                <a:gd name="connsiteX9-419" fmla="*/ 1119457 w 2003583"/>
                <a:gd name="connsiteY9-420" fmla="*/ 2116969 h 2179538"/>
                <a:gd name="connsiteX10-421" fmla="*/ 884127 w 2003583"/>
                <a:gd name="connsiteY10-422" fmla="*/ 2116969 h 2179538"/>
                <a:gd name="connsiteX11-423" fmla="*/ 807702 w 2003583"/>
                <a:gd name="connsiteY11-424" fmla="*/ 1791849 h 2179538"/>
                <a:gd name="connsiteX12-425" fmla="*/ 463725 w 2003583"/>
                <a:gd name="connsiteY12-426" fmla="*/ 1593254 h 2179538"/>
                <a:gd name="connsiteX13-427" fmla="*/ 143951 w 2003583"/>
                <a:gd name="connsiteY13-428" fmla="*/ 1689628 h 2179538"/>
                <a:gd name="connsiteX14-429" fmla="*/ 26285 w 2003583"/>
                <a:gd name="connsiteY14-430" fmla="*/ 1485826 h 2179538"/>
                <a:gd name="connsiteX15-431" fmla="*/ 269635 w 2003583"/>
                <a:gd name="connsiteY15-432" fmla="*/ 1257080 h 2179538"/>
                <a:gd name="connsiteX16-433" fmla="*/ 269635 w 2003583"/>
                <a:gd name="connsiteY16-434" fmla="*/ 859890 h 2179538"/>
                <a:gd name="connsiteX17-435" fmla="*/ 26285 w 2003583"/>
                <a:gd name="connsiteY17-436" fmla="*/ 631144 h 2179538"/>
                <a:gd name="connsiteX18-437" fmla="*/ 143951 w 2003583"/>
                <a:gd name="connsiteY18-438" fmla="*/ 427342 h 2179538"/>
                <a:gd name="connsiteX19-439" fmla="*/ 463725 w 2003583"/>
                <a:gd name="connsiteY19-440" fmla="*/ 523716 h 2179538"/>
                <a:gd name="connsiteX20-441" fmla="*/ 807702 w 2003583"/>
                <a:gd name="connsiteY20-442" fmla="*/ 325121 h 2179538"/>
                <a:gd name="connsiteX21-443" fmla="*/ 884127 w 2003583"/>
                <a:gd name="connsiteY21-444" fmla="*/ 1 h 2179538"/>
                <a:gd name="connsiteX22-445" fmla="*/ 1119457 w 2003583"/>
                <a:gd name="connsiteY22-446" fmla="*/ 1 h 2179538"/>
                <a:gd name="connsiteX23-447" fmla="*/ 1195882 w 2003583"/>
                <a:gd name="connsiteY23-448" fmla="*/ 325121 h 2179538"/>
                <a:gd name="connsiteX24-449" fmla="*/ 1539859 w 2003583"/>
                <a:gd name="connsiteY24-450" fmla="*/ 523716 h 2179538"/>
                <a:gd name="connsiteX0-451" fmla="*/ 1539859 w 2003583"/>
                <a:gd name="connsiteY0-452" fmla="*/ 523714 h 2179536"/>
                <a:gd name="connsiteX1-453" fmla="*/ 1859633 w 2003583"/>
                <a:gd name="connsiteY1-454" fmla="*/ 427340 h 2179536"/>
                <a:gd name="connsiteX2-455" fmla="*/ 1977299 w 2003583"/>
                <a:gd name="connsiteY2-456" fmla="*/ 631142 h 2179536"/>
                <a:gd name="connsiteX3-457" fmla="*/ 1733949 w 2003583"/>
                <a:gd name="connsiteY3-458" fmla="*/ 859888 h 2179536"/>
                <a:gd name="connsiteX4-459" fmla="*/ 1733949 w 2003583"/>
                <a:gd name="connsiteY4-460" fmla="*/ 1257078 h 2179536"/>
                <a:gd name="connsiteX5-461" fmla="*/ 1977299 w 2003583"/>
                <a:gd name="connsiteY5-462" fmla="*/ 1485824 h 2179536"/>
                <a:gd name="connsiteX6-463" fmla="*/ 1859633 w 2003583"/>
                <a:gd name="connsiteY6-464" fmla="*/ 1689626 h 2179536"/>
                <a:gd name="connsiteX7-465" fmla="*/ 1539859 w 2003583"/>
                <a:gd name="connsiteY7-466" fmla="*/ 1593252 h 2179536"/>
                <a:gd name="connsiteX8-467" fmla="*/ 1195882 w 2003583"/>
                <a:gd name="connsiteY8-468" fmla="*/ 1791847 h 2179536"/>
                <a:gd name="connsiteX9-469" fmla="*/ 1119457 w 2003583"/>
                <a:gd name="connsiteY9-470" fmla="*/ 2116967 h 2179536"/>
                <a:gd name="connsiteX10-471" fmla="*/ 884127 w 2003583"/>
                <a:gd name="connsiteY10-472" fmla="*/ 2116967 h 2179536"/>
                <a:gd name="connsiteX11-473" fmla="*/ 807702 w 2003583"/>
                <a:gd name="connsiteY11-474" fmla="*/ 1791847 h 2179536"/>
                <a:gd name="connsiteX12-475" fmla="*/ 463725 w 2003583"/>
                <a:gd name="connsiteY12-476" fmla="*/ 1593252 h 2179536"/>
                <a:gd name="connsiteX13-477" fmla="*/ 143951 w 2003583"/>
                <a:gd name="connsiteY13-478" fmla="*/ 1689626 h 2179536"/>
                <a:gd name="connsiteX14-479" fmla="*/ 26285 w 2003583"/>
                <a:gd name="connsiteY14-480" fmla="*/ 1485824 h 2179536"/>
                <a:gd name="connsiteX15-481" fmla="*/ 269635 w 2003583"/>
                <a:gd name="connsiteY15-482" fmla="*/ 1257078 h 2179536"/>
                <a:gd name="connsiteX16-483" fmla="*/ 269635 w 2003583"/>
                <a:gd name="connsiteY16-484" fmla="*/ 859888 h 2179536"/>
                <a:gd name="connsiteX17-485" fmla="*/ 26285 w 2003583"/>
                <a:gd name="connsiteY17-486" fmla="*/ 631142 h 2179536"/>
                <a:gd name="connsiteX18-487" fmla="*/ 143951 w 2003583"/>
                <a:gd name="connsiteY18-488" fmla="*/ 427340 h 2179536"/>
                <a:gd name="connsiteX19-489" fmla="*/ 463725 w 2003583"/>
                <a:gd name="connsiteY19-490" fmla="*/ 523714 h 2179536"/>
                <a:gd name="connsiteX20-491" fmla="*/ 807702 w 2003583"/>
                <a:gd name="connsiteY20-492" fmla="*/ 325119 h 2179536"/>
                <a:gd name="connsiteX21-493" fmla="*/ 884127 w 2003583"/>
                <a:gd name="connsiteY21-494" fmla="*/ -1 h 2179536"/>
                <a:gd name="connsiteX22-495" fmla="*/ 1119457 w 2003583"/>
                <a:gd name="connsiteY22-496" fmla="*/ -1 h 2179536"/>
                <a:gd name="connsiteX23-497" fmla="*/ 1195882 w 2003583"/>
                <a:gd name="connsiteY23-498" fmla="*/ 325119 h 2179536"/>
                <a:gd name="connsiteX24-499" fmla="*/ 1539859 w 2003583"/>
                <a:gd name="connsiteY24-500" fmla="*/ 523714 h 2179536"/>
                <a:gd name="connsiteX0-501" fmla="*/ 1539859 w 2003583"/>
                <a:gd name="connsiteY0-502" fmla="*/ 564355 h 2220177"/>
                <a:gd name="connsiteX1-503" fmla="*/ 1859633 w 2003583"/>
                <a:gd name="connsiteY1-504" fmla="*/ 467981 h 2220177"/>
                <a:gd name="connsiteX2-505" fmla="*/ 1977299 w 2003583"/>
                <a:gd name="connsiteY2-506" fmla="*/ 671783 h 2220177"/>
                <a:gd name="connsiteX3-507" fmla="*/ 1733949 w 2003583"/>
                <a:gd name="connsiteY3-508" fmla="*/ 900529 h 2220177"/>
                <a:gd name="connsiteX4-509" fmla="*/ 1733949 w 2003583"/>
                <a:gd name="connsiteY4-510" fmla="*/ 1297719 h 2220177"/>
                <a:gd name="connsiteX5-511" fmla="*/ 1977299 w 2003583"/>
                <a:gd name="connsiteY5-512" fmla="*/ 1526465 h 2220177"/>
                <a:gd name="connsiteX6-513" fmla="*/ 1859633 w 2003583"/>
                <a:gd name="connsiteY6-514" fmla="*/ 1730267 h 2220177"/>
                <a:gd name="connsiteX7-515" fmla="*/ 1539859 w 2003583"/>
                <a:gd name="connsiteY7-516" fmla="*/ 1633893 h 2220177"/>
                <a:gd name="connsiteX8-517" fmla="*/ 1195882 w 2003583"/>
                <a:gd name="connsiteY8-518" fmla="*/ 1832488 h 2220177"/>
                <a:gd name="connsiteX9-519" fmla="*/ 1119457 w 2003583"/>
                <a:gd name="connsiteY9-520" fmla="*/ 2157608 h 2220177"/>
                <a:gd name="connsiteX10-521" fmla="*/ 884127 w 2003583"/>
                <a:gd name="connsiteY10-522" fmla="*/ 2157608 h 2220177"/>
                <a:gd name="connsiteX11-523" fmla="*/ 807702 w 2003583"/>
                <a:gd name="connsiteY11-524" fmla="*/ 1832488 h 2220177"/>
                <a:gd name="connsiteX12-525" fmla="*/ 463725 w 2003583"/>
                <a:gd name="connsiteY12-526" fmla="*/ 1633893 h 2220177"/>
                <a:gd name="connsiteX13-527" fmla="*/ 143951 w 2003583"/>
                <a:gd name="connsiteY13-528" fmla="*/ 1730267 h 2220177"/>
                <a:gd name="connsiteX14-529" fmla="*/ 26285 w 2003583"/>
                <a:gd name="connsiteY14-530" fmla="*/ 1526465 h 2220177"/>
                <a:gd name="connsiteX15-531" fmla="*/ 269635 w 2003583"/>
                <a:gd name="connsiteY15-532" fmla="*/ 1297719 h 2220177"/>
                <a:gd name="connsiteX16-533" fmla="*/ 269635 w 2003583"/>
                <a:gd name="connsiteY16-534" fmla="*/ 900529 h 2220177"/>
                <a:gd name="connsiteX17-535" fmla="*/ 26285 w 2003583"/>
                <a:gd name="connsiteY17-536" fmla="*/ 671783 h 2220177"/>
                <a:gd name="connsiteX18-537" fmla="*/ 143951 w 2003583"/>
                <a:gd name="connsiteY18-538" fmla="*/ 467981 h 2220177"/>
                <a:gd name="connsiteX19-539" fmla="*/ 463725 w 2003583"/>
                <a:gd name="connsiteY19-540" fmla="*/ 564355 h 2220177"/>
                <a:gd name="connsiteX20-541" fmla="*/ 807702 w 2003583"/>
                <a:gd name="connsiteY20-542" fmla="*/ 365760 h 2220177"/>
                <a:gd name="connsiteX21-543" fmla="*/ 884127 w 2003583"/>
                <a:gd name="connsiteY21-544" fmla="*/ 40640 h 2220177"/>
                <a:gd name="connsiteX22-545" fmla="*/ 1119457 w 2003583"/>
                <a:gd name="connsiteY22-546" fmla="*/ 40640 h 2220177"/>
                <a:gd name="connsiteX23-547" fmla="*/ 1195882 w 2003583"/>
                <a:gd name="connsiteY23-548" fmla="*/ 365760 h 2220177"/>
                <a:gd name="connsiteX24-549" fmla="*/ 1539859 w 2003583"/>
                <a:gd name="connsiteY24-550" fmla="*/ 564355 h 2220177"/>
                <a:gd name="connsiteX0-551" fmla="*/ 1539859 w 2003583"/>
                <a:gd name="connsiteY0-552" fmla="*/ 586285 h 2242107"/>
                <a:gd name="connsiteX1-553" fmla="*/ 1859633 w 2003583"/>
                <a:gd name="connsiteY1-554" fmla="*/ 489911 h 2242107"/>
                <a:gd name="connsiteX2-555" fmla="*/ 1977299 w 2003583"/>
                <a:gd name="connsiteY2-556" fmla="*/ 693713 h 2242107"/>
                <a:gd name="connsiteX3-557" fmla="*/ 1733949 w 2003583"/>
                <a:gd name="connsiteY3-558" fmla="*/ 922459 h 2242107"/>
                <a:gd name="connsiteX4-559" fmla="*/ 1733949 w 2003583"/>
                <a:gd name="connsiteY4-560" fmla="*/ 1319649 h 2242107"/>
                <a:gd name="connsiteX5-561" fmla="*/ 1977299 w 2003583"/>
                <a:gd name="connsiteY5-562" fmla="*/ 1548395 h 2242107"/>
                <a:gd name="connsiteX6-563" fmla="*/ 1859633 w 2003583"/>
                <a:gd name="connsiteY6-564" fmla="*/ 1752197 h 2242107"/>
                <a:gd name="connsiteX7-565" fmla="*/ 1539859 w 2003583"/>
                <a:gd name="connsiteY7-566" fmla="*/ 1655823 h 2242107"/>
                <a:gd name="connsiteX8-567" fmla="*/ 1195882 w 2003583"/>
                <a:gd name="connsiteY8-568" fmla="*/ 1854418 h 2242107"/>
                <a:gd name="connsiteX9-569" fmla="*/ 1119457 w 2003583"/>
                <a:gd name="connsiteY9-570" fmla="*/ 2179538 h 2242107"/>
                <a:gd name="connsiteX10-571" fmla="*/ 884127 w 2003583"/>
                <a:gd name="connsiteY10-572" fmla="*/ 2179538 h 2242107"/>
                <a:gd name="connsiteX11-573" fmla="*/ 807702 w 2003583"/>
                <a:gd name="connsiteY11-574" fmla="*/ 1854418 h 2242107"/>
                <a:gd name="connsiteX12-575" fmla="*/ 463725 w 2003583"/>
                <a:gd name="connsiteY12-576" fmla="*/ 1655823 h 2242107"/>
                <a:gd name="connsiteX13-577" fmla="*/ 143951 w 2003583"/>
                <a:gd name="connsiteY13-578" fmla="*/ 1752197 h 2242107"/>
                <a:gd name="connsiteX14-579" fmla="*/ 26285 w 2003583"/>
                <a:gd name="connsiteY14-580" fmla="*/ 1548395 h 2242107"/>
                <a:gd name="connsiteX15-581" fmla="*/ 269635 w 2003583"/>
                <a:gd name="connsiteY15-582" fmla="*/ 1319649 h 2242107"/>
                <a:gd name="connsiteX16-583" fmla="*/ 269635 w 2003583"/>
                <a:gd name="connsiteY16-584" fmla="*/ 922459 h 2242107"/>
                <a:gd name="connsiteX17-585" fmla="*/ 26285 w 2003583"/>
                <a:gd name="connsiteY17-586" fmla="*/ 693713 h 2242107"/>
                <a:gd name="connsiteX18-587" fmla="*/ 143951 w 2003583"/>
                <a:gd name="connsiteY18-588" fmla="*/ 489911 h 2242107"/>
                <a:gd name="connsiteX19-589" fmla="*/ 463725 w 2003583"/>
                <a:gd name="connsiteY19-590" fmla="*/ 586285 h 2242107"/>
                <a:gd name="connsiteX20-591" fmla="*/ 807702 w 2003583"/>
                <a:gd name="connsiteY20-592" fmla="*/ 387690 h 2242107"/>
                <a:gd name="connsiteX21-593" fmla="*/ 884127 w 2003583"/>
                <a:gd name="connsiteY21-594" fmla="*/ 62570 h 2242107"/>
                <a:gd name="connsiteX22-595" fmla="*/ 1119457 w 2003583"/>
                <a:gd name="connsiteY22-596" fmla="*/ 62570 h 2242107"/>
                <a:gd name="connsiteX23-597" fmla="*/ 1195882 w 2003583"/>
                <a:gd name="connsiteY23-598" fmla="*/ 387690 h 2242107"/>
                <a:gd name="connsiteX24-599" fmla="*/ 1539859 w 2003583"/>
                <a:gd name="connsiteY24-600" fmla="*/ 586285 h 2242107"/>
                <a:gd name="connsiteX0-601" fmla="*/ 1539859 w 2003583"/>
                <a:gd name="connsiteY0-602" fmla="*/ 586285 h 2242107"/>
                <a:gd name="connsiteX1-603" fmla="*/ 1859633 w 2003583"/>
                <a:gd name="connsiteY1-604" fmla="*/ 489911 h 2242107"/>
                <a:gd name="connsiteX2-605" fmla="*/ 1977299 w 2003583"/>
                <a:gd name="connsiteY2-606" fmla="*/ 693713 h 2242107"/>
                <a:gd name="connsiteX3-607" fmla="*/ 1733949 w 2003583"/>
                <a:gd name="connsiteY3-608" fmla="*/ 922459 h 2242107"/>
                <a:gd name="connsiteX4-609" fmla="*/ 1733949 w 2003583"/>
                <a:gd name="connsiteY4-610" fmla="*/ 1319649 h 2242107"/>
                <a:gd name="connsiteX5-611" fmla="*/ 1977299 w 2003583"/>
                <a:gd name="connsiteY5-612" fmla="*/ 1548395 h 2242107"/>
                <a:gd name="connsiteX6-613" fmla="*/ 1859633 w 2003583"/>
                <a:gd name="connsiteY6-614" fmla="*/ 1752197 h 2242107"/>
                <a:gd name="connsiteX7-615" fmla="*/ 1539859 w 2003583"/>
                <a:gd name="connsiteY7-616" fmla="*/ 1655823 h 2242107"/>
                <a:gd name="connsiteX8-617" fmla="*/ 1195882 w 2003583"/>
                <a:gd name="connsiteY8-618" fmla="*/ 1854418 h 2242107"/>
                <a:gd name="connsiteX9-619" fmla="*/ 1119457 w 2003583"/>
                <a:gd name="connsiteY9-620" fmla="*/ 2179538 h 2242107"/>
                <a:gd name="connsiteX10-621" fmla="*/ 884127 w 2003583"/>
                <a:gd name="connsiteY10-622" fmla="*/ 2179538 h 2242107"/>
                <a:gd name="connsiteX11-623" fmla="*/ 807702 w 2003583"/>
                <a:gd name="connsiteY11-624" fmla="*/ 1854418 h 2242107"/>
                <a:gd name="connsiteX12-625" fmla="*/ 463725 w 2003583"/>
                <a:gd name="connsiteY12-626" fmla="*/ 1655823 h 2242107"/>
                <a:gd name="connsiteX13-627" fmla="*/ 143951 w 2003583"/>
                <a:gd name="connsiteY13-628" fmla="*/ 1752197 h 2242107"/>
                <a:gd name="connsiteX14-629" fmla="*/ 26285 w 2003583"/>
                <a:gd name="connsiteY14-630" fmla="*/ 1548395 h 2242107"/>
                <a:gd name="connsiteX15-631" fmla="*/ 269635 w 2003583"/>
                <a:gd name="connsiteY15-632" fmla="*/ 1319649 h 2242107"/>
                <a:gd name="connsiteX16-633" fmla="*/ 269635 w 2003583"/>
                <a:gd name="connsiteY16-634" fmla="*/ 922459 h 2242107"/>
                <a:gd name="connsiteX17-635" fmla="*/ 26285 w 2003583"/>
                <a:gd name="connsiteY17-636" fmla="*/ 693713 h 2242107"/>
                <a:gd name="connsiteX18-637" fmla="*/ 143951 w 2003583"/>
                <a:gd name="connsiteY18-638" fmla="*/ 489911 h 2242107"/>
                <a:gd name="connsiteX19-639" fmla="*/ 463725 w 2003583"/>
                <a:gd name="connsiteY19-640" fmla="*/ 586285 h 2242107"/>
                <a:gd name="connsiteX20-641" fmla="*/ 807702 w 2003583"/>
                <a:gd name="connsiteY20-642" fmla="*/ 387690 h 2242107"/>
                <a:gd name="connsiteX21-643" fmla="*/ 884127 w 2003583"/>
                <a:gd name="connsiteY21-644" fmla="*/ 62570 h 2242107"/>
                <a:gd name="connsiteX22-645" fmla="*/ 1119457 w 2003583"/>
                <a:gd name="connsiteY22-646" fmla="*/ 62570 h 2242107"/>
                <a:gd name="connsiteX23-647" fmla="*/ 1195882 w 2003583"/>
                <a:gd name="connsiteY23-648" fmla="*/ 387690 h 2242107"/>
                <a:gd name="connsiteX24-649" fmla="*/ 1539859 w 2003583"/>
                <a:gd name="connsiteY24-650" fmla="*/ 586285 h 2242107"/>
                <a:gd name="connsiteX0-651" fmla="*/ 1539859 w 2003583"/>
                <a:gd name="connsiteY0-652" fmla="*/ 586285 h 2242107"/>
                <a:gd name="connsiteX1-653" fmla="*/ 1859633 w 2003583"/>
                <a:gd name="connsiteY1-654" fmla="*/ 489911 h 2242107"/>
                <a:gd name="connsiteX2-655" fmla="*/ 1977299 w 2003583"/>
                <a:gd name="connsiteY2-656" fmla="*/ 693713 h 2242107"/>
                <a:gd name="connsiteX3-657" fmla="*/ 1733949 w 2003583"/>
                <a:gd name="connsiteY3-658" fmla="*/ 922459 h 2242107"/>
                <a:gd name="connsiteX4-659" fmla="*/ 1733949 w 2003583"/>
                <a:gd name="connsiteY4-660" fmla="*/ 1319649 h 2242107"/>
                <a:gd name="connsiteX5-661" fmla="*/ 1977299 w 2003583"/>
                <a:gd name="connsiteY5-662" fmla="*/ 1548395 h 2242107"/>
                <a:gd name="connsiteX6-663" fmla="*/ 1859633 w 2003583"/>
                <a:gd name="connsiteY6-664" fmla="*/ 1752197 h 2242107"/>
                <a:gd name="connsiteX7-665" fmla="*/ 1539859 w 2003583"/>
                <a:gd name="connsiteY7-666" fmla="*/ 1655823 h 2242107"/>
                <a:gd name="connsiteX8-667" fmla="*/ 1195882 w 2003583"/>
                <a:gd name="connsiteY8-668" fmla="*/ 1854418 h 2242107"/>
                <a:gd name="connsiteX9-669" fmla="*/ 1119457 w 2003583"/>
                <a:gd name="connsiteY9-670" fmla="*/ 2179538 h 2242107"/>
                <a:gd name="connsiteX10-671" fmla="*/ 884127 w 2003583"/>
                <a:gd name="connsiteY10-672" fmla="*/ 2179538 h 2242107"/>
                <a:gd name="connsiteX11-673" fmla="*/ 807702 w 2003583"/>
                <a:gd name="connsiteY11-674" fmla="*/ 1854418 h 2242107"/>
                <a:gd name="connsiteX12-675" fmla="*/ 463725 w 2003583"/>
                <a:gd name="connsiteY12-676" fmla="*/ 1655823 h 2242107"/>
                <a:gd name="connsiteX13-677" fmla="*/ 143951 w 2003583"/>
                <a:gd name="connsiteY13-678" fmla="*/ 1752197 h 2242107"/>
                <a:gd name="connsiteX14-679" fmla="*/ 26285 w 2003583"/>
                <a:gd name="connsiteY14-680" fmla="*/ 1548395 h 2242107"/>
                <a:gd name="connsiteX15-681" fmla="*/ 269635 w 2003583"/>
                <a:gd name="connsiteY15-682" fmla="*/ 1319649 h 2242107"/>
                <a:gd name="connsiteX16-683" fmla="*/ 269635 w 2003583"/>
                <a:gd name="connsiteY16-684" fmla="*/ 922459 h 2242107"/>
                <a:gd name="connsiteX17-685" fmla="*/ 26285 w 2003583"/>
                <a:gd name="connsiteY17-686" fmla="*/ 693713 h 2242107"/>
                <a:gd name="connsiteX18-687" fmla="*/ 143951 w 2003583"/>
                <a:gd name="connsiteY18-688" fmla="*/ 489911 h 2242107"/>
                <a:gd name="connsiteX19-689" fmla="*/ 463725 w 2003583"/>
                <a:gd name="connsiteY19-690" fmla="*/ 586285 h 2242107"/>
                <a:gd name="connsiteX20-691" fmla="*/ 807702 w 2003583"/>
                <a:gd name="connsiteY20-692" fmla="*/ 387690 h 2242107"/>
                <a:gd name="connsiteX21-693" fmla="*/ 884127 w 2003583"/>
                <a:gd name="connsiteY21-694" fmla="*/ 62570 h 2242107"/>
                <a:gd name="connsiteX22-695" fmla="*/ 1119457 w 2003583"/>
                <a:gd name="connsiteY22-696" fmla="*/ 62570 h 2242107"/>
                <a:gd name="connsiteX23-697" fmla="*/ 1195882 w 2003583"/>
                <a:gd name="connsiteY23-698" fmla="*/ 387690 h 2242107"/>
                <a:gd name="connsiteX24-699" fmla="*/ 1539859 w 2003583"/>
                <a:gd name="connsiteY24-700" fmla="*/ 586285 h 2242107"/>
                <a:gd name="connsiteX0-701" fmla="*/ 1539859 w 2003583"/>
                <a:gd name="connsiteY0-702" fmla="*/ 586285 h 2242107"/>
                <a:gd name="connsiteX1-703" fmla="*/ 1859633 w 2003583"/>
                <a:gd name="connsiteY1-704" fmla="*/ 489911 h 2242107"/>
                <a:gd name="connsiteX2-705" fmla="*/ 1977299 w 2003583"/>
                <a:gd name="connsiteY2-706" fmla="*/ 693713 h 2242107"/>
                <a:gd name="connsiteX3-707" fmla="*/ 1733949 w 2003583"/>
                <a:gd name="connsiteY3-708" fmla="*/ 922459 h 2242107"/>
                <a:gd name="connsiteX4-709" fmla="*/ 1733949 w 2003583"/>
                <a:gd name="connsiteY4-710" fmla="*/ 1319649 h 2242107"/>
                <a:gd name="connsiteX5-711" fmla="*/ 1977299 w 2003583"/>
                <a:gd name="connsiteY5-712" fmla="*/ 1548395 h 2242107"/>
                <a:gd name="connsiteX6-713" fmla="*/ 1859633 w 2003583"/>
                <a:gd name="connsiteY6-714" fmla="*/ 1752197 h 2242107"/>
                <a:gd name="connsiteX7-715" fmla="*/ 1539859 w 2003583"/>
                <a:gd name="connsiteY7-716" fmla="*/ 1655823 h 2242107"/>
                <a:gd name="connsiteX8-717" fmla="*/ 1195882 w 2003583"/>
                <a:gd name="connsiteY8-718" fmla="*/ 1854418 h 2242107"/>
                <a:gd name="connsiteX9-719" fmla="*/ 1119457 w 2003583"/>
                <a:gd name="connsiteY9-720" fmla="*/ 2179538 h 2242107"/>
                <a:gd name="connsiteX10-721" fmla="*/ 884127 w 2003583"/>
                <a:gd name="connsiteY10-722" fmla="*/ 2179538 h 2242107"/>
                <a:gd name="connsiteX11-723" fmla="*/ 807702 w 2003583"/>
                <a:gd name="connsiteY11-724" fmla="*/ 1854418 h 2242107"/>
                <a:gd name="connsiteX12-725" fmla="*/ 463725 w 2003583"/>
                <a:gd name="connsiteY12-726" fmla="*/ 1655823 h 2242107"/>
                <a:gd name="connsiteX13-727" fmla="*/ 143951 w 2003583"/>
                <a:gd name="connsiteY13-728" fmla="*/ 1752197 h 2242107"/>
                <a:gd name="connsiteX14-729" fmla="*/ 26285 w 2003583"/>
                <a:gd name="connsiteY14-730" fmla="*/ 1548395 h 2242107"/>
                <a:gd name="connsiteX15-731" fmla="*/ 269635 w 2003583"/>
                <a:gd name="connsiteY15-732" fmla="*/ 1319649 h 2242107"/>
                <a:gd name="connsiteX16-733" fmla="*/ 269635 w 2003583"/>
                <a:gd name="connsiteY16-734" fmla="*/ 922459 h 2242107"/>
                <a:gd name="connsiteX17-735" fmla="*/ 26285 w 2003583"/>
                <a:gd name="connsiteY17-736" fmla="*/ 693713 h 2242107"/>
                <a:gd name="connsiteX18-737" fmla="*/ 143951 w 2003583"/>
                <a:gd name="connsiteY18-738" fmla="*/ 489911 h 2242107"/>
                <a:gd name="connsiteX19-739" fmla="*/ 463725 w 2003583"/>
                <a:gd name="connsiteY19-740" fmla="*/ 586285 h 2242107"/>
                <a:gd name="connsiteX20-741" fmla="*/ 807702 w 2003583"/>
                <a:gd name="connsiteY20-742" fmla="*/ 387690 h 2242107"/>
                <a:gd name="connsiteX21-743" fmla="*/ 884127 w 2003583"/>
                <a:gd name="connsiteY21-744" fmla="*/ 62570 h 2242107"/>
                <a:gd name="connsiteX22-745" fmla="*/ 1119457 w 2003583"/>
                <a:gd name="connsiteY22-746" fmla="*/ 62570 h 2242107"/>
                <a:gd name="connsiteX23-747" fmla="*/ 1195882 w 2003583"/>
                <a:gd name="connsiteY23-748" fmla="*/ 387690 h 2242107"/>
                <a:gd name="connsiteX24-749" fmla="*/ 1539859 w 2003583"/>
                <a:gd name="connsiteY24-750" fmla="*/ 586285 h 2242107"/>
                <a:gd name="connsiteX0-751" fmla="*/ 1539859 w 2003583"/>
                <a:gd name="connsiteY0-752" fmla="*/ 586285 h 2242107"/>
                <a:gd name="connsiteX1-753" fmla="*/ 1859633 w 2003583"/>
                <a:gd name="connsiteY1-754" fmla="*/ 489911 h 2242107"/>
                <a:gd name="connsiteX2-755" fmla="*/ 1977299 w 2003583"/>
                <a:gd name="connsiteY2-756" fmla="*/ 693713 h 2242107"/>
                <a:gd name="connsiteX3-757" fmla="*/ 1733949 w 2003583"/>
                <a:gd name="connsiteY3-758" fmla="*/ 922459 h 2242107"/>
                <a:gd name="connsiteX4-759" fmla="*/ 1733949 w 2003583"/>
                <a:gd name="connsiteY4-760" fmla="*/ 1319649 h 2242107"/>
                <a:gd name="connsiteX5-761" fmla="*/ 1977299 w 2003583"/>
                <a:gd name="connsiteY5-762" fmla="*/ 1548395 h 2242107"/>
                <a:gd name="connsiteX6-763" fmla="*/ 1859633 w 2003583"/>
                <a:gd name="connsiteY6-764" fmla="*/ 1752197 h 2242107"/>
                <a:gd name="connsiteX7-765" fmla="*/ 1539859 w 2003583"/>
                <a:gd name="connsiteY7-766" fmla="*/ 1655823 h 2242107"/>
                <a:gd name="connsiteX8-767" fmla="*/ 1195882 w 2003583"/>
                <a:gd name="connsiteY8-768" fmla="*/ 1854418 h 2242107"/>
                <a:gd name="connsiteX9-769" fmla="*/ 1119457 w 2003583"/>
                <a:gd name="connsiteY9-770" fmla="*/ 2179538 h 2242107"/>
                <a:gd name="connsiteX10-771" fmla="*/ 884127 w 2003583"/>
                <a:gd name="connsiteY10-772" fmla="*/ 2179538 h 2242107"/>
                <a:gd name="connsiteX11-773" fmla="*/ 807702 w 2003583"/>
                <a:gd name="connsiteY11-774" fmla="*/ 1854418 h 2242107"/>
                <a:gd name="connsiteX12-775" fmla="*/ 463725 w 2003583"/>
                <a:gd name="connsiteY12-776" fmla="*/ 1655823 h 2242107"/>
                <a:gd name="connsiteX13-777" fmla="*/ 143951 w 2003583"/>
                <a:gd name="connsiteY13-778" fmla="*/ 1752197 h 2242107"/>
                <a:gd name="connsiteX14-779" fmla="*/ 26285 w 2003583"/>
                <a:gd name="connsiteY14-780" fmla="*/ 1548395 h 2242107"/>
                <a:gd name="connsiteX15-781" fmla="*/ 269635 w 2003583"/>
                <a:gd name="connsiteY15-782" fmla="*/ 1319649 h 2242107"/>
                <a:gd name="connsiteX16-783" fmla="*/ 269635 w 2003583"/>
                <a:gd name="connsiteY16-784" fmla="*/ 922459 h 2242107"/>
                <a:gd name="connsiteX17-785" fmla="*/ 26285 w 2003583"/>
                <a:gd name="connsiteY17-786" fmla="*/ 693713 h 2242107"/>
                <a:gd name="connsiteX18-787" fmla="*/ 143951 w 2003583"/>
                <a:gd name="connsiteY18-788" fmla="*/ 489911 h 2242107"/>
                <a:gd name="connsiteX19-789" fmla="*/ 463725 w 2003583"/>
                <a:gd name="connsiteY19-790" fmla="*/ 586285 h 2242107"/>
                <a:gd name="connsiteX20-791" fmla="*/ 807702 w 2003583"/>
                <a:gd name="connsiteY20-792" fmla="*/ 387690 h 2242107"/>
                <a:gd name="connsiteX21-793" fmla="*/ 884127 w 2003583"/>
                <a:gd name="connsiteY21-794" fmla="*/ 62570 h 2242107"/>
                <a:gd name="connsiteX22-795" fmla="*/ 1119457 w 2003583"/>
                <a:gd name="connsiteY22-796" fmla="*/ 62570 h 2242107"/>
                <a:gd name="connsiteX23-797" fmla="*/ 1195882 w 2003583"/>
                <a:gd name="connsiteY23-798" fmla="*/ 387690 h 2242107"/>
                <a:gd name="connsiteX24-799" fmla="*/ 1539859 w 2003583"/>
                <a:gd name="connsiteY24-800" fmla="*/ 586285 h 2242107"/>
                <a:gd name="connsiteX0-801" fmla="*/ 1539859 w 2003583"/>
                <a:gd name="connsiteY0-802" fmla="*/ 586285 h 2242107"/>
                <a:gd name="connsiteX1-803" fmla="*/ 1859633 w 2003583"/>
                <a:gd name="connsiteY1-804" fmla="*/ 489911 h 2242107"/>
                <a:gd name="connsiteX2-805" fmla="*/ 1977299 w 2003583"/>
                <a:gd name="connsiteY2-806" fmla="*/ 693713 h 2242107"/>
                <a:gd name="connsiteX3-807" fmla="*/ 1733949 w 2003583"/>
                <a:gd name="connsiteY3-808" fmla="*/ 922459 h 2242107"/>
                <a:gd name="connsiteX4-809" fmla="*/ 1733949 w 2003583"/>
                <a:gd name="connsiteY4-810" fmla="*/ 1319649 h 2242107"/>
                <a:gd name="connsiteX5-811" fmla="*/ 1977299 w 2003583"/>
                <a:gd name="connsiteY5-812" fmla="*/ 1548395 h 2242107"/>
                <a:gd name="connsiteX6-813" fmla="*/ 1859633 w 2003583"/>
                <a:gd name="connsiteY6-814" fmla="*/ 1752197 h 2242107"/>
                <a:gd name="connsiteX7-815" fmla="*/ 1539859 w 2003583"/>
                <a:gd name="connsiteY7-816" fmla="*/ 1655823 h 2242107"/>
                <a:gd name="connsiteX8-817" fmla="*/ 1195882 w 2003583"/>
                <a:gd name="connsiteY8-818" fmla="*/ 1854418 h 2242107"/>
                <a:gd name="connsiteX9-819" fmla="*/ 1119457 w 2003583"/>
                <a:gd name="connsiteY9-820" fmla="*/ 2179538 h 2242107"/>
                <a:gd name="connsiteX10-821" fmla="*/ 884127 w 2003583"/>
                <a:gd name="connsiteY10-822" fmla="*/ 2179538 h 2242107"/>
                <a:gd name="connsiteX11-823" fmla="*/ 807702 w 2003583"/>
                <a:gd name="connsiteY11-824" fmla="*/ 1854418 h 2242107"/>
                <a:gd name="connsiteX12-825" fmla="*/ 463725 w 2003583"/>
                <a:gd name="connsiteY12-826" fmla="*/ 1655823 h 2242107"/>
                <a:gd name="connsiteX13-827" fmla="*/ 143951 w 2003583"/>
                <a:gd name="connsiteY13-828" fmla="*/ 1752197 h 2242107"/>
                <a:gd name="connsiteX14-829" fmla="*/ 26285 w 2003583"/>
                <a:gd name="connsiteY14-830" fmla="*/ 1548395 h 2242107"/>
                <a:gd name="connsiteX15-831" fmla="*/ 269635 w 2003583"/>
                <a:gd name="connsiteY15-832" fmla="*/ 1319649 h 2242107"/>
                <a:gd name="connsiteX16-833" fmla="*/ 269635 w 2003583"/>
                <a:gd name="connsiteY16-834" fmla="*/ 922459 h 2242107"/>
                <a:gd name="connsiteX17-835" fmla="*/ 26285 w 2003583"/>
                <a:gd name="connsiteY17-836" fmla="*/ 693713 h 2242107"/>
                <a:gd name="connsiteX18-837" fmla="*/ 143951 w 2003583"/>
                <a:gd name="connsiteY18-838" fmla="*/ 489911 h 2242107"/>
                <a:gd name="connsiteX19-839" fmla="*/ 463725 w 2003583"/>
                <a:gd name="connsiteY19-840" fmla="*/ 586285 h 2242107"/>
                <a:gd name="connsiteX20-841" fmla="*/ 807702 w 2003583"/>
                <a:gd name="connsiteY20-842" fmla="*/ 387690 h 2242107"/>
                <a:gd name="connsiteX21-843" fmla="*/ 884127 w 2003583"/>
                <a:gd name="connsiteY21-844" fmla="*/ 62570 h 2242107"/>
                <a:gd name="connsiteX22-845" fmla="*/ 1119457 w 2003583"/>
                <a:gd name="connsiteY22-846" fmla="*/ 62570 h 2242107"/>
                <a:gd name="connsiteX23-847" fmla="*/ 1195882 w 2003583"/>
                <a:gd name="connsiteY23-848" fmla="*/ 387690 h 2242107"/>
                <a:gd name="connsiteX24-849" fmla="*/ 1539859 w 2003583"/>
                <a:gd name="connsiteY24-850" fmla="*/ 586285 h 2242107"/>
                <a:gd name="connsiteX0-851" fmla="*/ 1539859 w 2003583"/>
                <a:gd name="connsiteY0-852" fmla="*/ 586285 h 2242107"/>
                <a:gd name="connsiteX1-853" fmla="*/ 1859633 w 2003583"/>
                <a:gd name="connsiteY1-854" fmla="*/ 489911 h 2242107"/>
                <a:gd name="connsiteX2-855" fmla="*/ 1977299 w 2003583"/>
                <a:gd name="connsiteY2-856" fmla="*/ 693713 h 2242107"/>
                <a:gd name="connsiteX3-857" fmla="*/ 1733949 w 2003583"/>
                <a:gd name="connsiteY3-858" fmla="*/ 922459 h 2242107"/>
                <a:gd name="connsiteX4-859" fmla="*/ 1733949 w 2003583"/>
                <a:gd name="connsiteY4-860" fmla="*/ 1319649 h 2242107"/>
                <a:gd name="connsiteX5-861" fmla="*/ 1977299 w 2003583"/>
                <a:gd name="connsiteY5-862" fmla="*/ 1548395 h 2242107"/>
                <a:gd name="connsiteX6-863" fmla="*/ 1859633 w 2003583"/>
                <a:gd name="connsiteY6-864" fmla="*/ 1752197 h 2242107"/>
                <a:gd name="connsiteX7-865" fmla="*/ 1539859 w 2003583"/>
                <a:gd name="connsiteY7-866" fmla="*/ 1655823 h 2242107"/>
                <a:gd name="connsiteX8-867" fmla="*/ 1195882 w 2003583"/>
                <a:gd name="connsiteY8-868" fmla="*/ 1854418 h 2242107"/>
                <a:gd name="connsiteX9-869" fmla="*/ 1119457 w 2003583"/>
                <a:gd name="connsiteY9-870" fmla="*/ 2179538 h 2242107"/>
                <a:gd name="connsiteX10-871" fmla="*/ 884127 w 2003583"/>
                <a:gd name="connsiteY10-872" fmla="*/ 2179538 h 2242107"/>
                <a:gd name="connsiteX11-873" fmla="*/ 807702 w 2003583"/>
                <a:gd name="connsiteY11-874" fmla="*/ 1854418 h 2242107"/>
                <a:gd name="connsiteX12-875" fmla="*/ 463725 w 2003583"/>
                <a:gd name="connsiteY12-876" fmla="*/ 1655823 h 2242107"/>
                <a:gd name="connsiteX13-877" fmla="*/ 143951 w 2003583"/>
                <a:gd name="connsiteY13-878" fmla="*/ 1752197 h 2242107"/>
                <a:gd name="connsiteX14-879" fmla="*/ 26285 w 2003583"/>
                <a:gd name="connsiteY14-880" fmla="*/ 1548395 h 2242107"/>
                <a:gd name="connsiteX15-881" fmla="*/ 269635 w 2003583"/>
                <a:gd name="connsiteY15-882" fmla="*/ 1319649 h 2242107"/>
                <a:gd name="connsiteX16-883" fmla="*/ 269635 w 2003583"/>
                <a:gd name="connsiteY16-884" fmla="*/ 922459 h 2242107"/>
                <a:gd name="connsiteX17-885" fmla="*/ 26285 w 2003583"/>
                <a:gd name="connsiteY17-886" fmla="*/ 693713 h 2242107"/>
                <a:gd name="connsiteX18-887" fmla="*/ 143951 w 2003583"/>
                <a:gd name="connsiteY18-888" fmla="*/ 489911 h 2242107"/>
                <a:gd name="connsiteX19-889" fmla="*/ 463725 w 2003583"/>
                <a:gd name="connsiteY19-890" fmla="*/ 586285 h 2242107"/>
                <a:gd name="connsiteX20-891" fmla="*/ 807702 w 2003583"/>
                <a:gd name="connsiteY20-892" fmla="*/ 387690 h 2242107"/>
                <a:gd name="connsiteX21-893" fmla="*/ 884127 w 2003583"/>
                <a:gd name="connsiteY21-894" fmla="*/ 62570 h 2242107"/>
                <a:gd name="connsiteX22-895" fmla="*/ 1119457 w 2003583"/>
                <a:gd name="connsiteY22-896" fmla="*/ 62570 h 2242107"/>
                <a:gd name="connsiteX23-897" fmla="*/ 1195882 w 2003583"/>
                <a:gd name="connsiteY23-898" fmla="*/ 387690 h 2242107"/>
                <a:gd name="connsiteX24-899" fmla="*/ 1539859 w 2003583"/>
                <a:gd name="connsiteY24-900" fmla="*/ 586285 h 2242107"/>
                <a:gd name="connsiteX0-901" fmla="*/ 1539859 w 2003583"/>
                <a:gd name="connsiteY0-902" fmla="*/ 586285 h 2242107"/>
                <a:gd name="connsiteX1-903" fmla="*/ 1859633 w 2003583"/>
                <a:gd name="connsiteY1-904" fmla="*/ 489911 h 2242107"/>
                <a:gd name="connsiteX2-905" fmla="*/ 1977299 w 2003583"/>
                <a:gd name="connsiteY2-906" fmla="*/ 693713 h 2242107"/>
                <a:gd name="connsiteX3-907" fmla="*/ 1733949 w 2003583"/>
                <a:gd name="connsiteY3-908" fmla="*/ 922459 h 2242107"/>
                <a:gd name="connsiteX4-909" fmla="*/ 1733949 w 2003583"/>
                <a:gd name="connsiteY4-910" fmla="*/ 1319649 h 2242107"/>
                <a:gd name="connsiteX5-911" fmla="*/ 1977299 w 2003583"/>
                <a:gd name="connsiteY5-912" fmla="*/ 1548395 h 2242107"/>
                <a:gd name="connsiteX6-913" fmla="*/ 1859633 w 2003583"/>
                <a:gd name="connsiteY6-914" fmla="*/ 1752197 h 2242107"/>
                <a:gd name="connsiteX7-915" fmla="*/ 1539859 w 2003583"/>
                <a:gd name="connsiteY7-916" fmla="*/ 1655823 h 2242107"/>
                <a:gd name="connsiteX8-917" fmla="*/ 1195882 w 2003583"/>
                <a:gd name="connsiteY8-918" fmla="*/ 1854418 h 2242107"/>
                <a:gd name="connsiteX9-919" fmla="*/ 1119457 w 2003583"/>
                <a:gd name="connsiteY9-920" fmla="*/ 2179538 h 2242107"/>
                <a:gd name="connsiteX10-921" fmla="*/ 884127 w 2003583"/>
                <a:gd name="connsiteY10-922" fmla="*/ 2179538 h 2242107"/>
                <a:gd name="connsiteX11-923" fmla="*/ 807702 w 2003583"/>
                <a:gd name="connsiteY11-924" fmla="*/ 1854418 h 2242107"/>
                <a:gd name="connsiteX12-925" fmla="*/ 463725 w 2003583"/>
                <a:gd name="connsiteY12-926" fmla="*/ 1655823 h 2242107"/>
                <a:gd name="connsiteX13-927" fmla="*/ 143951 w 2003583"/>
                <a:gd name="connsiteY13-928" fmla="*/ 1752197 h 2242107"/>
                <a:gd name="connsiteX14-929" fmla="*/ 26285 w 2003583"/>
                <a:gd name="connsiteY14-930" fmla="*/ 1548395 h 2242107"/>
                <a:gd name="connsiteX15-931" fmla="*/ 269635 w 2003583"/>
                <a:gd name="connsiteY15-932" fmla="*/ 1319649 h 2242107"/>
                <a:gd name="connsiteX16-933" fmla="*/ 269635 w 2003583"/>
                <a:gd name="connsiteY16-934" fmla="*/ 922459 h 2242107"/>
                <a:gd name="connsiteX17-935" fmla="*/ 26285 w 2003583"/>
                <a:gd name="connsiteY17-936" fmla="*/ 693713 h 2242107"/>
                <a:gd name="connsiteX18-937" fmla="*/ 143951 w 2003583"/>
                <a:gd name="connsiteY18-938" fmla="*/ 489911 h 2242107"/>
                <a:gd name="connsiteX19-939" fmla="*/ 463725 w 2003583"/>
                <a:gd name="connsiteY19-940" fmla="*/ 586285 h 2242107"/>
                <a:gd name="connsiteX20-941" fmla="*/ 807702 w 2003583"/>
                <a:gd name="connsiteY20-942" fmla="*/ 387690 h 2242107"/>
                <a:gd name="connsiteX21-943" fmla="*/ 884127 w 2003583"/>
                <a:gd name="connsiteY21-944" fmla="*/ 62570 h 2242107"/>
                <a:gd name="connsiteX22-945" fmla="*/ 1119457 w 2003583"/>
                <a:gd name="connsiteY22-946" fmla="*/ 62570 h 2242107"/>
                <a:gd name="connsiteX23-947" fmla="*/ 1195882 w 2003583"/>
                <a:gd name="connsiteY23-948" fmla="*/ 387690 h 2242107"/>
                <a:gd name="connsiteX24-949" fmla="*/ 1539859 w 2003583"/>
                <a:gd name="connsiteY24-950" fmla="*/ 586285 h 2242107"/>
                <a:gd name="connsiteX0-951" fmla="*/ 1539859 w 2003583"/>
                <a:gd name="connsiteY0-952" fmla="*/ 586285 h 2242107"/>
                <a:gd name="connsiteX1-953" fmla="*/ 1859633 w 2003583"/>
                <a:gd name="connsiteY1-954" fmla="*/ 489911 h 2242107"/>
                <a:gd name="connsiteX2-955" fmla="*/ 1977299 w 2003583"/>
                <a:gd name="connsiteY2-956" fmla="*/ 693713 h 2242107"/>
                <a:gd name="connsiteX3-957" fmla="*/ 1733949 w 2003583"/>
                <a:gd name="connsiteY3-958" fmla="*/ 922459 h 2242107"/>
                <a:gd name="connsiteX4-959" fmla="*/ 1733949 w 2003583"/>
                <a:gd name="connsiteY4-960" fmla="*/ 1319649 h 2242107"/>
                <a:gd name="connsiteX5-961" fmla="*/ 1977299 w 2003583"/>
                <a:gd name="connsiteY5-962" fmla="*/ 1548395 h 2242107"/>
                <a:gd name="connsiteX6-963" fmla="*/ 1859633 w 2003583"/>
                <a:gd name="connsiteY6-964" fmla="*/ 1752197 h 2242107"/>
                <a:gd name="connsiteX7-965" fmla="*/ 1539859 w 2003583"/>
                <a:gd name="connsiteY7-966" fmla="*/ 1655823 h 2242107"/>
                <a:gd name="connsiteX8-967" fmla="*/ 1195882 w 2003583"/>
                <a:gd name="connsiteY8-968" fmla="*/ 1854418 h 2242107"/>
                <a:gd name="connsiteX9-969" fmla="*/ 1119457 w 2003583"/>
                <a:gd name="connsiteY9-970" fmla="*/ 2179538 h 2242107"/>
                <a:gd name="connsiteX10-971" fmla="*/ 884127 w 2003583"/>
                <a:gd name="connsiteY10-972" fmla="*/ 2179538 h 2242107"/>
                <a:gd name="connsiteX11-973" fmla="*/ 807702 w 2003583"/>
                <a:gd name="connsiteY11-974" fmla="*/ 1854418 h 2242107"/>
                <a:gd name="connsiteX12-975" fmla="*/ 463725 w 2003583"/>
                <a:gd name="connsiteY12-976" fmla="*/ 1655823 h 2242107"/>
                <a:gd name="connsiteX13-977" fmla="*/ 143951 w 2003583"/>
                <a:gd name="connsiteY13-978" fmla="*/ 1752197 h 2242107"/>
                <a:gd name="connsiteX14-979" fmla="*/ 26285 w 2003583"/>
                <a:gd name="connsiteY14-980" fmla="*/ 1548395 h 2242107"/>
                <a:gd name="connsiteX15-981" fmla="*/ 269635 w 2003583"/>
                <a:gd name="connsiteY15-982" fmla="*/ 1319649 h 2242107"/>
                <a:gd name="connsiteX16-983" fmla="*/ 269635 w 2003583"/>
                <a:gd name="connsiteY16-984" fmla="*/ 922459 h 2242107"/>
                <a:gd name="connsiteX17-985" fmla="*/ 26285 w 2003583"/>
                <a:gd name="connsiteY17-986" fmla="*/ 693713 h 2242107"/>
                <a:gd name="connsiteX18-987" fmla="*/ 143951 w 2003583"/>
                <a:gd name="connsiteY18-988" fmla="*/ 489911 h 2242107"/>
                <a:gd name="connsiteX19-989" fmla="*/ 463725 w 2003583"/>
                <a:gd name="connsiteY19-990" fmla="*/ 586285 h 2242107"/>
                <a:gd name="connsiteX20-991" fmla="*/ 807702 w 2003583"/>
                <a:gd name="connsiteY20-992" fmla="*/ 387690 h 2242107"/>
                <a:gd name="connsiteX21-993" fmla="*/ 884127 w 2003583"/>
                <a:gd name="connsiteY21-994" fmla="*/ 62570 h 2242107"/>
                <a:gd name="connsiteX22-995" fmla="*/ 1119457 w 2003583"/>
                <a:gd name="connsiteY22-996" fmla="*/ 62570 h 2242107"/>
                <a:gd name="connsiteX23-997" fmla="*/ 1195882 w 2003583"/>
                <a:gd name="connsiteY23-998" fmla="*/ 387690 h 2242107"/>
                <a:gd name="connsiteX24-999" fmla="*/ 1539859 w 2003583"/>
                <a:gd name="connsiteY24-1000" fmla="*/ 586285 h 2242107"/>
                <a:gd name="connsiteX0-1001" fmla="*/ 1539859 w 2003583"/>
                <a:gd name="connsiteY0-1002" fmla="*/ 586285 h 2242107"/>
                <a:gd name="connsiteX1-1003" fmla="*/ 1859633 w 2003583"/>
                <a:gd name="connsiteY1-1004" fmla="*/ 489911 h 2242107"/>
                <a:gd name="connsiteX2-1005" fmla="*/ 1977299 w 2003583"/>
                <a:gd name="connsiteY2-1006" fmla="*/ 693713 h 2242107"/>
                <a:gd name="connsiteX3-1007" fmla="*/ 1733949 w 2003583"/>
                <a:gd name="connsiteY3-1008" fmla="*/ 922459 h 2242107"/>
                <a:gd name="connsiteX4-1009" fmla="*/ 1733949 w 2003583"/>
                <a:gd name="connsiteY4-1010" fmla="*/ 1319649 h 2242107"/>
                <a:gd name="connsiteX5-1011" fmla="*/ 1977299 w 2003583"/>
                <a:gd name="connsiteY5-1012" fmla="*/ 1548395 h 2242107"/>
                <a:gd name="connsiteX6-1013" fmla="*/ 1859633 w 2003583"/>
                <a:gd name="connsiteY6-1014" fmla="*/ 1752197 h 2242107"/>
                <a:gd name="connsiteX7-1015" fmla="*/ 1539859 w 2003583"/>
                <a:gd name="connsiteY7-1016" fmla="*/ 1655823 h 2242107"/>
                <a:gd name="connsiteX8-1017" fmla="*/ 1195882 w 2003583"/>
                <a:gd name="connsiteY8-1018" fmla="*/ 1854418 h 2242107"/>
                <a:gd name="connsiteX9-1019" fmla="*/ 1119457 w 2003583"/>
                <a:gd name="connsiteY9-1020" fmla="*/ 2179538 h 2242107"/>
                <a:gd name="connsiteX10-1021" fmla="*/ 884127 w 2003583"/>
                <a:gd name="connsiteY10-1022" fmla="*/ 2179538 h 2242107"/>
                <a:gd name="connsiteX11-1023" fmla="*/ 807702 w 2003583"/>
                <a:gd name="connsiteY11-1024" fmla="*/ 1854418 h 2242107"/>
                <a:gd name="connsiteX12-1025" fmla="*/ 463725 w 2003583"/>
                <a:gd name="connsiteY12-1026" fmla="*/ 1655823 h 2242107"/>
                <a:gd name="connsiteX13-1027" fmla="*/ 143951 w 2003583"/>
                <a:gd name="connsiteY13-1028" fmla="*/ 1752197 h 2242107"/>
                <a:gd name="connsiteX14-1029" fmla="*/ 26285 w 2003583"/>
                <a:gd name="connsiteY14-1030" fmla="*/ 1548395 h 2242107"/>
                <a:gd name="connsiteX15-1031" fmla="*/ 269635 w 2003583"/>
                <a:gd name="connsiteY15-1032" fmla="*/ 1319649 h 2242107"/>
                <a:gd name="connsiteX16-1033" fmla="*/ 269635 w 2003583"/>
                <a:gd name="connsiteY16-1034" fmla="*/ 922459 h 2242107"/>
                <a:gd name="connsiteX17-1035" fmla="*/ 26285 w 2003583"/>
                <a:gd name="connsiteY17-1036" fmla="*/ 693713 h 2242107"/>
                <a:gd name="connsiteX18-1037" fmla="*/ 143951 w 2003583"/>
                <a:gd name="connsiteY18-1038" fmla="*/ 489911 h 2242107"/>
                <a:gd name="connsiteX19-1039" fmla="*/ 463725 w 2003583"/>
                <a:gd name="connsiteY19-1040" fmla="*/ 586285 h 2242107"/>
                <a:gd name="connsiteX20-1041" fmla="*/ 807702 w 2003583"/>
                <a:gd name="connsiteY20-1042" fmla="*/ 387690 h 2242107"/>
                <a:gd name="connsiteX21-1043" fmla="*/ 884127 w 2003583"/>
                <a:gd name="connsiteY21-1044" fmla="*/ 62570 h 2242107"/>
                <a:gd name="connsiteX22-1045" fmla="*/ 1119457 w 2003583"/>
                <a:gd name="connsiteY22-1046" fmla="*/ 62570 h 2242107"/>
                <a:gd name="connsiteX23-1047" fmla="*/ 1195882 w 2003583"/>
                <a:gd name="connsiteY23-1048" fmla="*/ 387690 h 2242107"/>
                <a:gd name="connsiteX24-1049" fmla="*/ 1539859 w 2003583"/>
                <a:gd name="connsiteY24-1050" fmla="*/ 586285 h 2242107"/>
                <a:gd name="connsiteX0-1051" fmla="*/ 1539859 w 2003583"/>
                <a:gd name="connsiteY0-1052" fmla="*/ 586285 h 2242107"/>
                <a:gd name="connsiteX1-1053" fmla="*/ 1815989 w 2003583"/>
                <a:gd name="connsiteY1-1054" fmla="*/ 481182 h 2242107"/>
                <a:gd name="connsiteX2-1055" fmla="*/ 1977299 w 2003583"/>
                <a:gd name="connsiteY2-1056" fmla="*/ 693713 h 2242107"/>
                <a:gd name="connsiteX3-1057" fmla="*/ 1733949 w 2003583"/>
                <a:gd name="connsiteY3-1058" fmla="*/ 922459 h 2242107"/>
                <a:gd name="connsiteX4-1059" fmla="*/ 1733949 w 2003583"/>
                <a:gd name="connsiteY4-1060" fmla="*/ 1319649 h 2242107"/>
                <a:gd name="connsiteX5-1061" fmla="*/ 1977299 w 2003583"/>
                <a:gd name="connsiteY5-1062" fmla="*/ 1548395 h 2242107"/>
                <a:gd name="connsiteX6-1063" fmla="*/ 1859633 w 2003583"/>
                <a:gd name="connsiteY6-1064" fmla="*/ 1752197 h 2242107"/>
                <a:gd name="connsiteX7-1065" fmla="*/ 1539859 w 2003583"/>
                <a:gd name="connsiteY7-1066" fmla="*/ 1655823 h 2242107"/>
                <a:gd name="connsiteX8-1067" fmla="*/ 1195882 w 2003583"/>
                <a:gd name="connsiteY8-1068" fmla="*/ 1854418 h 2242107"/>
                <a:gd name="connsiteX9-1069" fmla="*/ 1119457 w 2003583"/>
                <a:gd name="connsiteY9-1070" fmla="*/ 2179538 h 2242107"/>
                <a:gd name="connsiteX10-1071" fmla="*/ 884127 w 2003583"/>
                <a:gd name="connsiteY10-1072" fmla="*/ 2179538 h 2242107"/>
                <a:gd name="connsiteX11-1073" fmla="*/ 807702 w 2003583"/>
                <a:gd name="connsiteY11-1074" fmla="*/ 1854418 h 2242107"/>
                <a:gd name="connsiteX12-1075" fmla="*/ 463725 w 2003583"/>
                <a:gd name="connsiteY12-1076" fmla="*/ 1655823 h 2242107"/>
                <a:gd name="connsiteX13-1077" fmla="*/ 143951 w 2003583"/>
                <a:gd name="connsiteY13-1078" fmla="*/ 1752197 h 2242107"/>
                <a:gd name="connsiteX14-1079" fmla="*/ 26285 w 2003583"/>
                <a:gd name="connsiteY14-1080" fmla="*/ 1548395 h 2242107"/>
                <a:gd name="connsiteX15-1081" fmla="*/ 269635 w 2003583"/>
                <a:gd name="connsiteY15-1082" fmla="*/ 1319649 h 2242107"/>
                <a:gd name="connsiteX16-1083" fmla="*/ 269635 w 2003583"/>
                <a:gd name="connsiteY16-1084" fmla="*/ 922459 h 2242107"/>
                <a:gd name="connsiteX17-1085" fmla="*/ 26285 w 2003583"/>
                <a:gd name="connsiteY17-1086" fmla="*/ 693713 h 2242107"/>
                <a:gd name="connsiteX18-1087" fmla="*/ 143951 w 2003583"/>
                <a:gd name="connsiteY18-1088" fmla="*/ 489911 h 2242107"/>
                <a:gd name="connsiteX19-1089" fmla="*/ 463725 w 2003583"/>
                <a:gd name="connsiteY19-1090" fmla="*/ 586285 h 2242107"/>
                <a:gd name="connsiteX20-1091" fmla="*/ 807702 w 2003583"/>
                <a:gd name="connsiteY20-1092" fmla="*/ 387690 h 2242107"/>
                <a:gd name="connsiteX21-1093" fmla="*/ 884127 w 2003583"/>
                <a:gd name="connsiteY21-1094" fmla="*/ 62570 h 2242107"/>
                <a:gd name="connsiteX22-1095" fmla="*/ 1119457 w 2003583"/>
                <a:gd name="connsiteY22-1096" fmla="*/ 62570 h 2242107"/>
                <a:gd name="connsiteX23-1097" fmla="*/ 1195882 w 2003583"/>
                <a:gd name="connsiteY23-1098" fmla="*/ 387690 h 2242107"/>
                <a:gd name="connsiteX24-1099" fmla="*/ 1539859 w 2003583"/>
                <a:gd name="connsiteY24-1100" fmla="*/ 586285 h 2242107"/>
                <a:gd name="connsiteX0-1101" fmla="*/ 1539859 w 2003583"/>
                <a:gd name="connsiteY0-1102" fmla="*/ 586285 h 2225306"/>
                <a:gd name="connsiteX1-1103" fmla="*/ 1815989 w 2003583"/>
                <a:gd name="connsiteY1-1104" fmla="*/ 481182 h 2225306"/>
                <a:gd name="connsiteX2-1105" fmla="*/ 1977299 w 2003583"/>
                <a:gd name="connsiteY2-1106" fmla="*/ 693713 h 2225306"/>
                <a:gd name="connsiteX3-1107" fmla="*/ 1733949 w 2003583"/>
                <a:gd name="connsiteY3-1108" fmla="*/ 922459 h 2225306"/>
                <a:gd name="connsiteX4-1109" fmla="*/ 1733949 w 2003583"/>
                <a:gd name="connsiteY4-1110" fmla="*/ 1319649 h 2225306"/>
                <a:gd name="connsiteX5-1111" fmla="*/ 1977299 w 2003583"/>
                <a:gd name="connsiteY5-1112" fmla="*/ 1548395 h 2225306"/>
                <a:gd name="connsiteX6-1113" fmla="*/ 1859633 w 2003583"/>
                <a:gd name="connsiteY6-1114" fmla="*/ 1752197 h 2225306"/>
                <a:gd name="connsiteX7-1115" fmla="*/ 1539859 w 2003583"/>
                <a:gd name="connsiteY7-1116" fmla="*/ 1655823 h 2225306"/>
                <a:gd name="connsiteX8-1117" fmla="*/ 1195882 w 2003583"/>
                <a:gd name="connsiteY8-1118" fmla="*/ 1854418 h 2225306"/>
                <a:gd name="connsiteX9-1119" fmla="*/ 1119457 w 2003583"/>
                <a:gd name="connsiteY9-1120" fmla="*/ 2179538 h 2225306"/>
                <a:gd name="connsiteX10-1121" fmla="*/ 849212 w 2003583"/>
                <a:gd name="connsiteY10-1122" fmla="*/ 2188266 h 2225306"/>
                <a:gd name="connsiteX11-1123" fmla="*/ 807702 w 2003583"/>
                <a:gd name="connsiteY11-1124" fmla="*/ 1854418 h 2225306"/>
                <a:gd name="connsiteX12-1125" fmla="*/ 463725 w 2003583"/>
                <a:gd name="connsiteY12-1126" fmla="*/ 1655823 h 2225306"/>
                <a:gd name="connsiteX13-1127" fmla="*/ 143951 w 2003583"/>
                <a:gd name="connsiteY13-1128" fmla="*/ 1752197 h 2225306"/>
                <a:gd name="connsiteX14-1129" fmla="*/ 26285 w 2003583"/>
                <a:gd name="connsiteY14-1130" fmla="*/ 1548395 h 2225306"/>
                <a:gd name="connsiteX15-1131" fmla="*/ 269635 w 2003583"/>
                <a:gd name="connsiteY15-1132" fmla="*/ 1319649 h 2225306"/>
                <a:gd name="connsiteX16-1133" fmla="*/ 269635 w 2003583"/>
                <a:gd name="connsiteY16-1134" fmla="*/ 922459 h 2225306"/>
                <a:gd name="connsiteX17-1135" fmla="*/ 26285 w 2003583"/>
                <a:gd name="connsiteY17-1136" fmla="*/ 693713 h 2225306"/>
                <a:gd name="connsiteX18-1137" fmla="*/ 143951 w 2003583"/>
                <a:gd name="connsiteY18-1138" fmla="*/ 489911 h 2225306"/>
                <a:gd name="connsiteX19-1139" fmla="*/ 463725 w 2003583"/>
                <a:gd name="connsiteY19-1140" fmla="*/ 586285 h 2225306"/>
                <a:gd name="connsiteX20-1141" fmla="*/ 807702 w 2003583"/>
                <a:gd name="connsiteY20-1142" fmla="*/ 387690 h 2225306"/>
                <a:gd name="connsiteX21-1143" fmla="*/ 884127 w 2003583"/>
                <a:gd name="connsiteY21-1144" fmla="*/ 62570 h 2225306"/>
                <a:gd name="connsiteX22-1145" fmla="*/ 1119457 w 2003583"/>
                <a:gd name="connsiteY22-1146" fmla="*/ 62570 h 2225306"/>
                <a:gd name="connsiteX23-1147" fmla="*/ 1195882 w 2003583"/>
                <a:gd name="connsiteY23-1148" fmla="*/ 387690 h 2225306"/>
                <a:gd name="connsiteX24-1149" fmla="*/ 1539859 w 2003583"/>
                <a:gd name="connsiteY24-1150" fmla="*/ 586285 h 2225306"/>
                <a:gd name="connsiteX0-1151" fmla="*/ 1551437 w 2015161"/>
                <a:gd name="connsiteY0-1152" fmla="*/ 586285 h 2225304"/>
                <a:gd name="connsiteX1-1153" fmla="*/ 1827567 w 2015161"/>
                <a:gd name="connsiteY1-1154" fmla="*/ 481182 h 2225304"/>
                <a:gd name="connsiteX2-1155" fmla="*/ 1988877 w 2015161"/>
                <a:gd name="connsiteY2-1156" fmla="*/ 693713 h 2225304"/>
                <a:gd name="connsiteX3-1157" fmla="*/ 1745527 w 2015161"/>
                <a:gd name="connsiteY3-1158" fmla="*/ 922459 h 2225304"/>
                <a:gd name="connsiteX4-1159" fmla="*/ 1745527 w 2015161"/>
                <a:gd name="connsiteY4-1160" fmla="*/ 1319649 h 2225304"/>
                <a:gd name="connsiteX5-1161" fmla="*/ 1988877 w 2015161"/>
                <a:gd name="connsiteY5-1162" fmla="*/ 1548395 h 2225304"/>
                <a:gd name="connsiteX6-1163" fmla="*/ 1871211 w 2015161"/>
                <a:gd name="connsiteY6-1164" fmla="*/ 1752197 h 2225304"/>
                <a:gd name="connsiteX7-1165" fmla="*/ 1551437 w 2015161"/>
                <a:gd name="connsiteY7-1166" fmla="*/ 1655823 h 2225304"/>
                <a:gd name="connsiteX8-1167" fmla="*/ 1207460 w 2015161"/>
                <a:gd name="connsiteY8-1168" fmla="*/ 1854418 h 2225304"/>
                <a:gd name="connsiteX9-1169" fmla="*/ 1131035 w 2015161"/>
                <a:gd name="connsiteY9-1170" fmla="*/ 2179538 h 2225304"/>
                <a:gd name="connsiteX10-1171" fmla="*/ 860790 w 2015161"/>
                <a:gd name="connsiteY10-1172" fmla="*/ 2188266 h 2225304"/>
                <a:gd name="connsiteX11-1173" fmla="*/ 819280 w 2015161"/>
                <a:gd name="connsiteY11-1174" fmla="*/ 1854418 h 2225304"/>
                <a:gd name="connsiteX12-1175" fmla="*/ 475303 w 2015161"/>
                <a:gd name="connsiteY12-1176" fmla="*/ 1655823 h 2225304"/>
                <a:gd name="connsiteX13-1177" fmla="*/ 155529 w 2015161"/>
                <a:gd name="connsiteY13-1178" fmla="*/ 1752197 h 2225304"/>
                <a:gd name="connsiteX14-1179" fmla="*/ 2948 w 2015161"/>
                <a:gd name="connsiteY14-1180" fmla="*/ 1522210 h 2225304"/>
                <a:gd name="connsiteX15-1181" fmla="*/ 281213 w 2015161"/>
                <a:gd name="connsiteY15-1182" fmla="*/ 1319649 h 2225304"/>
                <a:gd name="connsiteX16-1183" fmla="*/ 281213 w 2015161"/>
                <a:gd name="connsiteY16-1184" fmla="*/ 922459 h 2225304"/>
                <a:gd name="connsiteX17-1185" fmla="*/ 37863 w 2015161"/>
                <a:gd name="connsiteY17-1186" fmla="*/ 693713 h 2225304"/>
                <a:gd name="connsiteX18-1187" fmla="*/ 155529 w 2015161"/>
                <a:gd name="connsiteY18-1188" fmla="*/ 489911 h 2225304"/>
                <a:gd name="connsiteX19-1189" fmla="*/ 475303 w 2015161"/>
                <a:gd name="connsiteY19-1190" fmla="*/ 586285 h 2225304"/>
                <a:gd name="connsiteX20-1191" fmla="*/ 819280 w 2015161"/>
                <a:gd name="connsiteY20-1192" fmla="*/ 387690 h 2225304"/>
                <a:gd name="connsiteX21-1193" fmla="*/ 895705 w 2015161"/>
                <a:gd name="connsiteY21-1194" fmla="*/ 62570 h 2225304"/>
                <a:gd name="connsiteX22-1195" fmla="*/ 1131035 w 2015161"/>
                <a:gd name="connsiteY22-1196" fmla="*/ 62570 h 2225304"/>
                <a:gd name="connsiteX23-1197" fmla="*/ 1207460 w 2015161"/>
                <a:gd name="connsiteY23-1198" fmla="*/ 387690 h 2225304"/>
                <a:gd name="connsiteX24-1199" fmla="*/ 1551437 w 2015161"/>
                <a:gd name="connsiteY24-1200" fmla="*/ 586285 h 2225304"/>
                <a:gd name="connsiteX0-1201" fmla="*/ 1551439 w 2015163"/>
                <a:gd name="connsiteY0-1202" fmla="*/ 586285 h 2225306"/>
                <a:gd name="connsiteX1-1203" fmla="*/ 1827569 w 2015163"/>
                <a:gd name="connsiteY1-1204" fmla="*/ 481182 h 2225306"/>
                <a:gd name="connsiteX2-1205" fmla="*/ 1988879 w 2015163"/>
                <a:gd name="connsiteY2-1206" fmla="*/ 693713 h 2225306"/>
                <a:gd name="connsiteX3-1207" fmla="*/ 1745529 w 2015163"/>
                <a:gd name="connsiteY3-1208" fmla="*/ 922459 h 2225306"/>
                <a:gd name="connsiteX4-1209" fmla="*/ 1745529 w 2015163"/>
                <a:gd name="connsiteY4-1210" fmla="*/ 1319649 h 2225306"/>
                <a:gd name="connsiteX5-1211" fmla="*/ 1988879 w 2015163"/>
                <a:gd name="connsiteY5-1212" fmla="*/ 1548395 h 2225306"/>
                <a:gd name="connsiteX6-1213" fmla="*/ 1871213 w 2015163"/>
                <a:gd name="connsiteY6-1214" fmla="*/ 1752197 h 2225306"/>
                <a:gd name="connsiteX7-1215" fmla="*/ 1551439 w 2015163"/>
                <a:gd name="connsiteY7-1216" fmla="*/ 1655823 h 2225306"/>
                <a:gd name="connsiteX8-1217" fmla="*/ 1207462 w 2015163"/>
                <a:gd name="connsiteY8-1218" fmla="*/ 1854418 h 2225306"/>
                <a:gd name="connsiteX9-1219" fmla="*/ 1131037 w 2015163"/>
                <a:gd name="connsiteY9-1220" fmla="*/ 2179538 h 2225306"/>
                <a:gd name="connsiteX10-1221" fmla="*/ 860792 w 2015163"/>
                <a:gd name="connsiteY10-1222" fmla="*/ 2188266 h 2225306"/>
                <a:gd name="connsiteX11-1223" fmla="*/ 819282 w 2015163"/>
                <a:gd name="connsiteY11-1224" fmla="*/ 1854418 h 2225306"/>
                <a:gd name="connsiteX12-1225" fmla="*/ 475305 w 2015163"/>
                <a:gd name="connsiteY12-1226" fmla="*/ 1655823 h 2225306"/>
                <a:gd name="connsiteX13-1227" fmla="*/ 155531 w 2015163"/>
                <a:gd name="connsiteY13-1228" fmla="*/ 1752197 h 2225306"/>
                <a:gd name="connsiteX14-1229" fmla="*/ 2950 w 2015163"/>
                <a:gd name="connsiteY14-1230" fmla="*/ 1522210 h 2225306"/>
                <a:gd name="connsiteX15-1231" fmla="*/ 281215 w 2015163"/>
                <a:gd name="connsiteY15-1232" fmla="*/ 1319649 h 2225306"/>
                <a:gd name="connsiteX16-1233" fmla="*/ 281215 w 2015163"/>
                <a:gd name="connsiteY16-1234" fmla="*/ 922459 h 2225306"/>
                <a:gd name="connsiteX17-1235" fmla="*/ 37865 w 2015163"/>
                <a:gd name="connsiteY17-1236" fmla="*/ 693713 h 2225306"/>
                <a:gd name="connsiteX18-1237" fmla="*/ 155531 w 2015163"/>
                <a:gd name="connsiteY18-1238" fmla="*/ 463725 h 2225306"/>
                <a:gd name="connsiteX19-1239" fmla="*/ 475305 w 2015163"/>
                <a:gd name="connsiteY19-1240" fmla="*/ 586285 h 2225306"/>
                <a:gd name="connsiteX20-1241" fmla="*/ 819282 w 2015163"/>
                <a:gd name="connsiteY20-1242" fmla="*/ 387690 h 2225306"/>
                <a:gd name="connsiteX21-1243" fmla="*/ 895707 w 2015163"/>
                <a:gd name="connsiteY21-1244" fmla="*/ 62570 h 2225306"/>
                <a:gd name="connsiteX22-1245" fmla="*/ 1131037 w 2015163"/>
                <a:gd name="connsiteY22-1246" fmla="*/ 62570 h 2225306"/>
                <a:gd name="connsiteX23-1247" fmla="*/ 1207462 w 2015163"/>
                <a:gd name="connsiteY23-1248" fmla="*/ 387690 h 2225306"/>
                <a:gd name="connsiteX24-1249" fmla="*/ 1551439 w 2015163"/>
                <a:gd name="connsiteY24-1250" fmla="*/ 586285 h 2225306"/>
                <a:gd name="connsiteX0-1251" fmla="*/ 1551439 w 2015163"/>
                <a:gd name="connsiteY0-1252" fmla="*/ 575030 h 2214049"/>
                <a:gd name="connsiteX1-1253" fmla="*/ 1827569 w 2015163"/>
                <a:gd name="connsiteY1-1254" fmla="*/ 469927 h 2214049"/>
                <a:gd name="connsiteX2-1255" fmla="*/ 1988879 w 2015163"/>
                <a:gd name="connsiteY2-1256" fmla="*/ 682458 h 2214049"/>
                <a:gd name="connsiteX3-1257" fmla="*/ 1745529 w 2015163"/>
                <a:gd name="connsiteY3-1258" fmla="*/ 911204 h 2214049"/>
                <a:gd name="connsiteX4-1259" fmla="*/ 1745529 w 2015163"/>
                <a:gd name="connsiteY4-1260" fmla="*/ 1308394 h 2214049"/>
                <a:gd name="connsiteX5-1261" fmla="*/ 1988879 w 2015163"/>
                <a:gd name="connsiteY5-1262" fmla="*/ 1537140 h 2214049"/>
                <a:gd name="connsiteX6-1263" fmla="*/ 1871213 w 2015163"/>
                <a:gd name="connsiteY6-1264" fmla="*/ 1740942 h 2214049"/>
                <a:gd name="connsiteX7-1265" fmla="*/ 1551439 w 2015163"/>
                <a:gd name="connsiteY7-1266" fmla="*/ 1644568 h 2214049"/>
                <a:gd name="connsiteX8-1267" fmla="*/ 1207462 w 2015163"/>
                <a:gd name="connsiteY8-1268" fmla="*/ 1843163 h 2214049"/>
                <a:gd name="connsiteX9-1269" fmla="*/ 1131037 w 2015163"/>
                <a:gd name="connsiteY9-1270" fmla="*/ 2168283 h 2214049"/>
                <a:gd name="connsiteX10-1271" fmla="*/ 860792 w 2015163"/>
                <a:gd name="connsiteY10-1272" fmla="*/ 2177011 h 2214049"/>
                <a:gd name="connsiteX11-1273" fmla="*/ 819282 w 2015163"/>
                <a:gd name="connsiteY11-1274" fmla="*/ 1843163 h 2214049"/>
                <a:gd name="connsiteX12-1275" fmla="*/ 475305 w 2015163"/>
                <a:gd name="connsiteY12-1276" fmla="*/ 1644568 h 2214049"/>
                <a:gd name="connsiteX13-1277" fmla="*/ 155531 w 2015163"/>
                <a:gd name="connsiteY13-1278" fmla="*/ 1740942 h 2214049"/>
                <a:gd name="connsiteX14-1279" fmla="*/ 2950 w 2015163"/>
                <a:gd name="connsiteY14-1280" fmla="*/ 1510955 h 2214049"/>
                <a:gd name="connsiteX15-1281" fmla="*/ 281215 w 2015163"/>
                <a:gd name="connsiteY15-1282" fmla="*/ 1308394 h 2214049"/>
                <a:gd name="connsiteX16-1283" fmla="*/ 281215 w 2015163"/>
                <a:gd name="connsiteY16-1284" fmla="*/ 911204 h 2214049"/>
                <a:gd name="connsiteX17-1285" fmla="*/ 37865 w 2015163"/>
                <a:gd name="connsiteY17-1286" fmla="*/ 682458 h 2214049"/>
                <a:gd name="connsiteX18-1287" fmla="*/ 155531 w 2015163"/>
                <a:gd name="connsiteY18-1288" fmla="*/ 452470 h 2214049"/>
                <a:gd name="connsiteX19-1289" fmla="*/ 475305 w 2015163"/>
                <a:gd name="connsiteY19-1290" fmla="*/ 575030 h 2214049"/>
                <a:gd name="connsiteX20-1291" fmla="*/ 819282 w 2015163"/>
                <a:gd name="connsiteY20-1292" fmla="*/ 376435 h 2214049"/>
                <a:gd name="connsiteX21-1293" fmla="*/ 895707 w 2015163"/>
                <a:gd name="connsiteY21-1294" fmla="*/ 51315 h 2214049"/>
                <a:gd name="connsiteX22-1295" fmla="*/ 1165952 w 2015163"/>
                <a:gd name="connsiteY22-1296" fmla="*/ 33857 h 2214049"/>
                <a:gd name="connsiteX23-1297" fmla="*/ 1207462 w 2015163"/>
                <a:gd name="connsiteY23-1298" fmla="*/ 376435 h 2214049"/>
                <a:gd name="connsiteX24-1299" fmla="*/ 1551439 w 2015163"/>
                <a:gd name="connsiteY24-1300" fmla="*/ 575030 h 2214049"/>
                <a:gd name="connsiteX0-1301" fmla="*/ 1551439 w 2015163"/>
                <a:gd name="connsiteY0-1302" fmla="*/ 575028 h 2214049"/>
                <a:gd name="connsiteX1-1303" fmla="*/ 1810111 w 2015163"/>
                <a:gd name="connsiteY1-1304" fmla="*/ 443740 h 2214049"/>
                <a:gd name="connsiteX2-1305" fmla="*/ 1988879 w 2015163"/>
                <a:gd name="connsiteY2-1306" fmla="*/ 682456 h 2214049"/>
                <a:gd name="connsiteX3-1307" fmla="*/ 1745529 w 2015163"/>
                <a:gd name="connsiteY3-1308" fmla="*/ 911202 h 2214049"/>
                <a:gd name="connsiteX4-1309" fmla="*/ 1745529 w 2015163"/>
                <a:gd name="connsiteY4-1310" fmla="*/ 1308392 h 2214049"/>
                <a:gd name="connsiteX5-1311" fmla="*/ 1988879 w 2015163"/>
                <a:gd name="connsiteY5-1312" fmla="*/ 1537138 h 2214049"/>
                <a:gd name="connsiteX6-1313" fmla="*/ 1871213 w 2015163"/>
                <a:gd name="connsiteY6-1314" fmla="*/ 1740940 h 2214049"/>
                <a:gd name="connsiteX7-1315" fmla="*/ 1551439 w 2015163"/>
                <a:gd name="connsiteY7-1316" fmla="*/ 1644566 h 2214049"/>
                <a:gd name="connsiteX8-1317" fmla="*/ 1207462 w 2015163"/>
                <a:gd name="connsiteY8-1318" fmla="*/ 1843161 h 2214049"/>
                <a:gd name="connsiteX9-1319" fmla="*/ 1131037 w 2015163"/>
                <a:gd name="connsiteY9-1320" fmla="*/ 2168281 h 2214049"/>
                <a:gd name="connsiteX10-1321" fmla="*/ 860792 w 2015163"/>
                <a:gd name="connsiteY10-1322" fmla="*/ 2177009 h 2214049"/>
                <a:gd name="connsiteX11-1323" fmla="*/ 819282 w 2015163"/>
                <a:gd name="connsiteY11-1324" fmla="*/ 1843161 h 2214049"/>
                <a:gd name="connsiteX12-1325" fmla="*/ 475305 w 2015163"/>
                <a:gd name="connsiteY12-1326" fmla="*/ 1644566 h 2214049"/>
                <a:gd name="connsiteX13-1327" fmla="*/ 155531 w 2015163"/>
                <a:gd name="connsiteY13-1328" fmla="*/ 1740940 h 2214049"/>
                <a:gd name="connsiteX14-1329" fmla="*/ 2950 w 2015163"/>
                <a:gd name="connsiteY14-1330" fmla="*/ 1510953 h 2214049"/>
                <a:gd name="connsiteX15-1331" fmla="*/ 281215 w 2015163"/>
                <a:gd name="connsiteY15-1332" fmla="*/ 1308392 h 2214049"/>
                <a:gd name="connsiteX16-1333" fmla="*/ 281215 w 2015163"/>
                <a:gd name="connsiteY16-1334" fmla="*/ 911202 h 2214049"/>
                <a:gd name="connsiteX17-1335" fmla="*/ 37865 w 2015163"/>
                <a:gd name="connsiteY17-1336" fmla="*/ 682456 h 2214049"/>
                <a:gd name="connsiteX18-1337" fmla="*/ 155531 w 2015163"/>
                <a:gd name="connsiteY18-1338" fmla="*/ 452468 h 2214049"/>
                <a:gd name="connsiteX19-1339" fmla="*/ 475305 w 2015163"/>
                <a:gd name="connsiteY19-1340" fmla="*/ 575028 h 2214049"/>
                <a:gd name="connsiteX20-1341" fmla="*/ 819282 w 2015163"/>
                <a:gd name="connsiteY20-1342" fmla="*/ 376433 h 2214049"/>
                <a:gd name="connsiteX21-1343" fmla="*/ 895707 w 2015163"/>
                <a:gd name="connsiteY21-1344" fmla="*/ 51313 h 2214049"/>
                <a:gd name="connsiteX22-1345" fmla="*/ 1165952 w 2015163"/>
                <a:gd name="connsiteY22-1346" fmla="*/ 33855 h 2214049"/>
                <a:gd name="connsiteX23-1347" fmla="*/ 1207462 w 2015163"/>
                <a:gd name="connsiteY23-1348" fmla="*/ 376433 h 2214049"/>
                <a:gd name="connsiteX24-1349" fmla="*/ 1551439 w 2015163"/>
                <a:gd name="connsiteY24-1350" fmla="*/ 575028 h 2214049"/>
                <a:gd name="connsiteX0-1351" fmla="*/ 1551439 w 1990924"/>
                <a:gd name="connsiteY0-1352" fmla="*/ 575028 h 2214047"/>
                <a:gd name="connsiteX1-1353" fmla="*/ 1810111 w 1990924"/>
                <a:gd name="connsiteY1-1354" fmla="*/ 443740 h 2214047"/>
                <a:gd name="connsiteX2-1355" fmla="*/ 1988879 w 1990924"/>
                <a:gd name="connsiteY2-1356" fmla="*/ 682456 h 2214047"/>
                <a:gd name="connsiteX3-1357" fmla="*/ 1745529 w 1990924"/>
                <a:gd name="connsiteY3-1358" fmla="*/ 911202 h 2214047"/>
                <a:gd name="connsiteX4-1359" fmla="*/ 1745529 w 1990924"/>
                <a:gd name="connsiteY4-1360" fmla="*/ 1308392 h 2214047"/>
                <a:gd name="connsiteX5-1361" fmla="*/ 1988879 w 1990924"/>
                <a:gd name="connsiteY5-1362" fmla="*/ 1537138 h 2214047"/>
                <a:gd name="connsiteX6-1363" fmla="*/ 1845026 w 1990924"/>
                <a:gd name="connsiteY6-1364" fmla="*/ 1775854 h 2214047"/>
                <a:gd name="connsiteX7-1365" fmla="*/ 1551439 w 1990924"/>
                <a:gd name="connsiteY7-1366" fmla="*/ 1644566 h 2214047"/>
                <a:gd name="connsiteX8-1367" fmla="*/ 1207462 w 1990924"/>
                <a:gd name="connsiteY8-1368" fmla="*/ 1843161 h 2214047"/>
                <a:gd name="connsiteX9-1369" fmla="*/ 1131037 w 1990924"/>
                <a:gd name="connsiteY9-1370" fmla="*/ 2168281 h 2214047"/>
                <a:gd name="connsiteX10-1371" fmla="*/ 860792 w 1990924"/>
                <a:gd name="connsiteY10-1372" fmla="*/ 2177009 h 2214047"/>
                <a:gd name="connsiteX11-1373" fmla="*/ 819282 w 1990924"/>
                <a:gd name="connsiteY11-1374" fmla="*/ 1843161 h 2214047"/>
                <a:gd name="connsiteX12-1375" fmla="*/ 475305 w 1990924"/>
                <a:gd name="connsiteY12-1376" fmla="*/ 1644566 h 2214047"/>
                <a:gd name="connsiteX13-1377" fmla="*/ 155531 w 1990924"/>
                <a:gd name="connsiteY13-1378" fmla="*/ 1740940 h 2214047"/>
                <a:gd name="connsiteX14-1379" fmla="*/ 2950 w 1990924"/>
                <a:gd name="connsiteY14-1380" fmla="*/ 1510953 h 2214047"/>
                <a:gd name="connsiteX15-1381" fmla="*/ 281215 w 1990924"/>
                <a:gd name="connsiteY15-1382" fmla="*/ 1308392 h 2214047"/>
                <a:gd name="connsiteX16-1383" fmla="*/ 281215 w 1990924"/>
                <a:gd name="connsiteY16-1384" fmla="*/ 911202 h 2214047"/>
                <a:gd name="connsiteX17-1385" fmla="*/ 37865 w 1990924"/>
                <a:gd name="connsiteY17-1386" fmla="*/ 682456 h 2214047"/>
                <a:gd name="connsiteX18-1387" fmla="*/ 155531 w 1990924"/>
                <a:gd name="connsiteY18-1388" fmla="*/ 452468 h 2214047"/>
                <a:gd name="connsiteX19-1389" fmla="*/ 475305 w 1990924"/>
                <a:gd name="connsiteY19-1390" fmla="*/ 575028 h 2214047"/>
                <a:gd name="connsiteX20-1391" fmla="*/ 819282 w 1990924"/>
                <a:gd name="connsiteY20-1392" fmla="*/ 376433 h 2214047"/>
                <a:gd name="connsiteX21-1393" fmla="*/ 895707 w 1990924"/>
                <a:gd name="connsiteY21-1394" fmla="*/ 51313 h 2214047"/>
                <a:gd name="connsiteX22-1395" fmla="*/ 1165952 w 1990924"/>
                <a:gd name="connsiteY22-1396" fmla="*/ 33855 h 2214047"/>
                <a:gd name="connsiteX23-1397" fmla="*/ 1207462 w 1990924"/>
                <a:gd name="connsiteY23-1398" fmla="*/ 376433 h 2214047"/>
                <a:gd name="connsiteX24-1399" fmla="*/ 1551439 w 1990924"/>
                <a:gd name="connsiteY24-1400" fmla="*/ 575028 h 22140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/>
            </a:p>
          </p:txBody>
        </p:sp>
        <p:sp>
          <p:nvSpPr>
            <p:cNvPr id="119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 rot="20595534" flipH="1">
            <a:off x="9781373" y="5211294"/>
            <a:ext cx="247908" cy="281645"/>
            <a:chOff x="6349289" y="689341"/>
            <a:chExt cx="240568" cy="318691"/>
          </a:xfrm>
        </p:grpSpPr>
        <p:grpSp>
          <p:nvGrpSpPr>
            <p:cNvPr id="121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123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-1" fmla="*/ 168660 w 578857"/>
                  <a:gd name="connsiteY0-2" fmla="*/ 675267 h 675267"/>
                  <a:gd name="connsiteX1-3" fmla="*/ 192723 w 578857"/>
                  <a:gd name="connsiteY1-4" fmla="*/ 422604 h 675267"/>
                  <a:gd name="connsiteX2-5" fmla="*/ 218 w 578857"/>
                  <a:gd name="connsiteY2-6" fmla="*/ 242131 h 675267"/>
                  <a:gd name="connsiteX3-7" fmla="*/ 301007 w 578857"/>
                  <a:gd name="connsiteY3-8" fmla="*/ 1499 h 675267"/>
                  <a:gd name="connsiteX4-9" fmla="*/ 577734 w 578857"/>
                  <a:gd name="connsiteY4-10" fmla="*/ 326352 h 675267"/>
                  <a:gd name="connsiteX5-11" fmla="*/ 397260 w 578857"/>
                  <a:gd name="connsiteY5-12" fmla="*/ 458699 h 675267"/>
                  <a:gd name="connsiteX6-13" fmla="*/ 361165 w 578857"/>
                  <a:gd name="connsiteY6-14" fmla="*/ 639173 h 675267"/>
                  <a:gd name="connsiteX7-15" fmla="*/ 192723 w 578857"/>
                  <a:gd name="connsiteY7-16" fmla="*/ 627141 h 675267"/>
                  <a:gd name="connsiteX0-17" fmla="*/ 168660 w 580183"/>
                  <a:gd name="connsiteY0-18" fmla="*/ 675267 h 675267"/>
                  <a:gd name="connsiteX1-19" fmla="*/ 192723 w 580183"/>
                  <a:gd name="connsiteY1-20" fmla="*/ 422604 h 675267"/>
                  <a:gd name="connsiteX2-21" fmla="*/ 218 w 580183"/>
                  <a:gd name="connsiteY2-22" fmla="*/ 242131 h 675267"/>
                  <a:gd name="connsiteX3-23" fmla="*/ 301007 w 580183"/>
                  <a:gd name="connsiteY3-24" fmla="*/ 1499 h 675267"/>
                  <a:gd name="connsiteX4-25" fmla="*/ 577734 w 580183"/>
                  <a:gd name="connsiteY4-26" fmla="*/ 326352 h 675267"/>
                  <a:gd name="connsiteX5-27" fmla="*/ 397260 w 580183"/>
                  <a:gd name="connsiteY5-28" fmla="*/ 458699 h 675267"/>
                  <a:gd name="connsiteX6-29" fmla="*/ 361165 w 580183"/>
                  <a:gd name="connsiteY6-30" fmla="*/ 639173 h 675267"/>
                  <a:gd name="connsiteX7-31" fmla="*/ 192723 w 580183"/>
                  <a:gd name="connsiteY7-32" fmla="*/ 627141 h 675267"/>
                  <a:gd name="connsiteX0-33" fmla="*/ 168726 w 580936"/>
                  <a:gd name="connsiteY0-34" fmla="*/ 675267 h 675267"/>
                  <a:gd name="connsiteX1-35" fmla="*/ 192789 w 580936"/>
                  <a:gd name="connsiteY1-36" fmla="*/ 422604 h 675267"/>
                  <a:gd name="connsiteX2-37" fmla="*/ 284 w 580936"/>
                  <a:gd name="connsiteY2-38" fmla="*/ 242131 h 675267"/>
                  <a:gd name="connsiteX3-39" fmla="*/ 301073 w 580936"/>
                  <a:gd name="connsiteY3-40" fmla="*/ 1499 h 675267"/>
                  <a:gd name="connsiteX4-41" fmla="*/ 577800 w 580936"/>
                  <a:gd name="connsiteY4-42" fmla="*/ 326352 h 675267"/>
                  <a:gd name="connsiteX5-43" fmla="*/ 397326 w 580936"/>
                  <a:gd name="connsiteY5-44" fmla="*/ 458699 h 675267"/>
                  <a:gd name="connsiteX6-45" fmla="*/ 361231 w 580936"/>
                  <a:gd name="connsiteY6-46" fmla="*/ 639173 h 675267"/>
                  <a:gd name="connsiteX7-47" fmla="*/ 192789 w 580936"/>
                  <a:gd name="connsiteY7-48" fmla="*/ 627141 h 67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-1" fmla="*/ 12434 w 89054"/>
                <a:gd name="connsiteY0-2" fmla="*/ 4 h 59773"/>
                <a:gd name="connsiteX1-3" fmla="*/ 66511 w 89054"/>
                <a:gd name="connsiteY1-4" fmla="*/ 31959 h 59773"/>
                <a:gd name="connsiteX2-5" fmla="*/ 88634 w 89054"/>
                <a:gd name="connsiteY2-6" fmla="*/ 4920 h 59773"/>
                <a:gd name="connsiteX3-7" fmla="*/ 49305 w 89054"/>
                <a:gd name="connsiteY3-8" fmla="*/ 58998 h 59773"/>
                <a:gd name="connsiteX4-9" fmla="*/ 2601 w 89054"/>
                <a:gd name="connsiteY4-10" fmla="*/ 34417 h 59773"/>
                <a:gd name="connsiteX5" fmla="*/ 12434 w 89054"/>
                <a:gd name="connsiteY5" fmla="*/ 4 h 59773"/>
                <a:gd name="connsiteX0-11" fmla="*/ 12434 w 89054"/>
                <a:gd name="connsiteY0-12" fmla="*/ 4 h 50472"/>
                <a:gd name="connsiteX1-13" fmla="*/ 66511 w 89054"/>
                <a:gd name="connsiteY1-14" fmla="*/ 31959 h 50472"/>
                <a:gd name="connsiteX2-15" fmla="*/ 88634 w 89054"/>
                <a:gd name="connsiteY2-16" fmla="*/ 4920 h 50472"/>
                <a:gd name="connsiteX3-17" fmla="*/ 56679 w 89054"/>
                <a:gd name="connsiteY3-18" fmla="*/ 49165 h 50472"/>
                <a:gd name="connsiteX4-19" fmla="*/ 2601 w 89054"/>
                <a:gd name="connsiteY4-20" fmla="*/ 34417 h 50472"/>
                <a:gd name="connsiteX5-21" fmla="*/ 12434 w 89054"/>
                <a:gd name="connsiteY5-22" fmla="*/ 4 h 50472"/>
                <a:gd name="connsiteX0-23" fmla="*/ 10471 w 87091"/>
                <a:gd name="connsiteY0-24" fmla="*/ 132 h 49570"/>
                <a:gd name="connsiteX1-25" fmla="*/ 64548 w 87091"/>
                <a:gd name="connsiteY1-26" fmla="*/ 32087 h 49570"/>
                <a:gd name="connsiteX2-27" fmla="*/ 86671 w 87091"/>
                <a:gd name="connsiteY2-28" fmla="*/ 5048 h 49570"/>
                <a:gd name="connsiteX3-29" fmla="*/ 54716 w 87091"/>
                <a:gd name="connsiteY3-30" fmla="*/ 49293 h 49570"/>
                <a:gd name="connsiteX4-31" fmla="*/ 3097 w 87091"/>
                <a:gd name="connsiteY4-32" fmla="*/ 22255 h 49570"/>
                <a:gd name="connsiteX5-33" fmla="*/ 10471 w 87091"/>
                <a:gd name="connsiteY5-34" fmla="*/ 132 h 49570"/>
                <a:gd name="connsiteX0-35" fmla="*/ 10471 w 87091"/>
                <a:gd name="connsiteY0-36" fmla="*/ 132 h 54436"/>
                <a:gd name="connsiteX1-37" fmla="*/ 64548 w 87091"/>
                <a:gd name="connsiteY1-38" fmla="*/ 32087 h 54436"/>
                <a:gd name="connsiteX2-39" fmla="*/ 86671 w 87091"/>
                <a:gd name="connsiteY2-40" fmla="*/ 5048 h 54436"/>
                <a:gd name="connsiteX3-41" fmla="*/ 59632 w 87091"/>
                <a:gd name="connsiteY3-42" fmla="*/ 54209 h 54436"/>
                <a:gd name="connsiteX4-43" fmla="*/ 3097 w 87091"/>
                <a:gd name="connsiteY4-44" fmla="*/ 22255 h 54436"/>
                <a:gd name="connsiteX5-45" fmla="*/ 10471 w 87091"/>
                <a:gd name="connsiteY5-46" fmla="*/ 132 h 54436"/>
                <a:gd name="connsiteX0-47" fmla="*/ 11326 w 92270"/>
                <a:gd name="connsiteY0-48" fmla="*/ 197 h 54501"/>
                <a:gd name="connsiteX1-49" fmla="*/ 85068 w 92270"/>
                <a:gd name="connsiteY1-50" fmla="*/ 34610 h 54501"/>
                <a:gd name="connsiteX2-51" fmla="*/ 87526 w 92270"/>
                <a:gd name="connsiteY2-52" fmla="*/ 5113 h 54501"/>
                <a:gd name="connsiteX3-53" fmla="*/ 60487 w 92270"/>
                <a:gd name="connsiteY3-54" fmla="*/ 54274 h 54501"/>
                <a:gd name="connsiteX4-55" fmla="*/ 3952 w 92270"/>
                <a:gd name="connsiteY4-56" fmla="*/ 22320 h 54501"/>
                <a:gd name="connsiteX5-57" fmla="*/ 11326 w 92270"/>
                <a:gd name="connsiteY5-58" fmla="*/ 197 h 54501"/>
                <a:gd name="connsiteX0-59" fmla="*/ 7096 w 88040"/>
                <a:gd name="connsiteY0-60" fmla="*/ 197 h 54501"/>
                <a:gd name="connsiteX1-61" fmla="*/ 80838 w 88040"/>
                <a:gd name="connsiteY1-62" fmla="*/ 34610 h 54501"/>
                <a:gd name="connsiteX2-63" fmla="*/ 83296 w 88040"/>
                <a:gd name="connsiteY2-64" fmla="*/ 5113 h 54501"/>
                <a:gd name="connsiteX3-65" fmla="*/ 56257 w 88040"/>
                <a:gd name="connsiteY3-66" fmla="*/ 54274 h 54501"/>
                <a:gd name="connsiteX4-67" fmla="*/ 7096 w 88040"/>
                <a:gd name="connsiteY4-68" fmla="*/ 22320 h 54501"/>
                <a:gd name="connsiteX5-69" fmla="*/ 7096 w 88040"/>
                <a:gd name="connsiteY5-70" fmla="*/ 197 h 54501"/>
                <a:gd name="connsiteX0-71" fmla="*/ 6579 w 84329"/>
                <a:gd name="connsiteY0-72" fmla="*/ 133 h 54437"/>
                <a:gd name="connsiteX1-73" fmla="*/ 72947 w 84329"/>
                <a:gd name="connsiteY1-74" fmla="*/ 32088 h 54437"/>
                <a:gd name="connsiteX2-75" fmla="*/ 82779 w 84329"/>
                <a:gd name="connsiteY2-76" fmla="*/ 5049 h 54437"/>
                <a:gd name="connsiteX3-77" fmla="*/ 55740 w 84329"/>
                <a:gd name="connsiteY3-78" fmla="*/ 54210 h 54437"/>
                <a:gd name="connsiteX4-79" fmla="*/ 6579 w 84329"/>
                <a:gd name="connsiteY4-80" fmla="*/ 22256 h 54437"/>
                <a:gd name="connsiteX5-81" fmla="*/ 6579 w 84329"/>
                <a:gd name="connsiteY5-82" fmla="*/ 133 h 54437"/>
                <a:gd name="connsiteX0-83" fmla="*/ 5902 w 82602"/>
                <a:gd name="connsiteY0-84" fmla="*/ 197 h 54501"/>
                <a:gd name="connsiteX1-85" fmla="*/ 62437 w 82602"/>
                <a:gd name="connsiteY1-86" fmla="*/ 34610 h 54501"/>
                <a:gd name="connsiteX2-87" fmla="*/ 82102 w 82602"/>
                <a:gd name="connsiteY2-88" fmla="*/ 5113 h 54501"/>
                <a:gd name="connsiteX3-89" fmla="*/ 55063 w 82602"/>
                <a:gd name="connsiteY3-90" fmla="*/ 54274 h 54501"/>
                <a:gd name="connsiteX4-91" fmla="*/ 5902 w 82602"/>
                <a:gd name="connsiteY4-92" fmla="*/ 22320 h 54501"/>
                <a:gd name="connsiteX5-93" fmla="*/ 5902 w 82602"/>
                <a:gd name="connsiteY5-94" fmla="*/ 197 h 545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063786" y="3530520"/>
            <a:ext cx="5669191" cy="697508"/>
            <a:chOff x="6227410" y="5335970"/>
            <a:chExt cx="5393187" cy="697508"/>
          </a:xfrm>
        </p:grpSpPr>
        <p:sp>
          <p:nvSpPr>
            <p:cNvPr id="138" name="文本框 137"/>
            <p:cNvSpPr txBox="1"/>
            <p:nvPr/>
          </p:nvSpPr>
          <p:spPr>
            <a:xfrm>
              <a:off x="7021076" y="5387147"/>
              <a:ext cx="459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zh-CN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zh-CN" altLang="zh-CN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追随孩子兴趣，利用家长资源，</a:t>
              </a:r>
              <a:r>
                <a:rPr lang="zh-CN" altLang="en-US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添置</a:t>
              </a:r>
              <a:r>
                <a:rPr lang="zh-CN" altLang="zh-CN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丰富有关恐龙的阅读书籍。</a:t>
              </a:r>
              <a:endParaRPr lang="zh-CN" altLang="zh-CN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6227410" y="5335970"/>
              <a:ext cx="184730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4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22754" y="3184336"/>
            <a:ext cx="2457173" cy="2457173"/>
          </a:xfrm>
          <a:prstGeom prst="rect">
            <a:avLst/>
          </a:prstGeom>
        </p:spPr>
      </p:pic>
      <p:sp>
        <p:nvSpPr>
          <p:cNvPr id="145" name="日期占位符 1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146" name="组合 145"/>
          <p:cNvGrpSpPr/>
          <p:nvPr/>
        </p:nvGrpSpPr>
        <p:grpSpPr>
          <a:xfrm>
            <a:off x="2201862" y="2393340"/>
            <a:ext cx="5937940" cy="646331"/>
            <a:chOff x="6227410" y="5221993"/>
            <a:chExt cx="4245818" cy="646331"/>
          </a:xfrm>
        </p:grpSpPr>
        <p:sp>
          <p:nvSpPr>
            <p:cNvPr id="147" name="文本框 146"/>
            <p:cNvSpPr txBox="1"/>
            <p:nvPr/>
          </p:nvSpPr>
          <p:spPr>
            <a:xfrm>
              <a:off x="6826434" y="5221993"/>
              <a:ext cx="3646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zh-CN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zh-CN" altLang="zh-CN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教师可以利用集体教学活动为幼儿拓展有关恐龙的知识经验。</a:t>
              </a:r>
              <a:endParaRPr lang="en-US" altLang="zh-CN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6227410" y="5335970"/>
              <a:ext cx="184730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400" b="1" dirty="0">
                <a:solidFill>
                  <a:srgbClr val="697DA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2032" y="0"/>
            <a:ext cx="12200021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2"/>
            </p:custDataLst>
          </p:nvPr>
        </p:nvSpPr>
        <p:spPr>
          <a:xfrm>
            <a:off x="6096000" y="1155032"/>
            <a:ext cx="46080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screen"/>
          <a:stretch>
            <a:fillRect/>
          </a:stretch>
        </p:blipFill>
        <p:spPr>
          <a:xfrm>
            <a:off x="6222332" y="1281364"/>
            <a:ext cx="4481763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5"/>
            </p:custDataLst>
          </p:nvPr>
        </p:nvSpPr>
        <p:spPr>
          <a:xfrm>
            <a:off x="2866429" y="2742246"/>
            <a:ext cx="2411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拜   拜</a:t>
            </a:r>
            <a:endParaRPr lang="en-US" altLang="zh-CN" sz="6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PA_库_任意多边形 10"/>
          <p:cNvSpPr/>
          <p:nvPr>
            <p:custDataLst>
              <p:tags r:id="rId6"/>
            </p:custDataLst>
          </p:nvPr>
        </p:nvSpPr>
        <p:spPr>
          <a:xfrm>
            <a:off x="1962566" y="3560527"/>
            <a:ext cx="3886200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ISPRING_ULTRA_SCORM_COURSE_ID" val="F7DBC84F-CFD1-4ACF-8606-8EB1674EF9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恐龙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WPS 演示</Application>
  <PresentationFormat>宽屏</PresentationFormat>
  <Paragraphs>23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宋体</vt:lpstr>
      <vt:lpstr>Wingdings</vt:lpstr>
      <vt:lpstr>Wingdings 2</vt:lpstr>
      <vt:lpstr>Wingdings</vt:lpstr>
      <vt:lpstr>Arial</vt:lpstr>
      <vt:lpstr>汉仪中圆简</vt:lpstr>
      <vt:lpstr>方正静蕾简体</vt:lpstr>
      <vt:lpstr>Times New Roman</vt:lpstr>
      <vt:lpstr>Cambria</vt:lpstr>
      <vt:lpstr>华文楷体</vt:lpstr>
      <vt:lpstr>微软雅黑</vt:lpstr>
      <vt:lpstr>Arial Unicode MS</vt:lpstr>
      <vt:lpstr>隶书</vt:lpstr>
      <vt:lpstr>Maiandra GD</vt:lpstr>
      <vt:lpstr>等线</vt:lpstr>
      <vt:lpstr>Calibri</vt:lpstr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可爱恐龙</dc:title>
  <dc:creator>第一PPT</dc:creator>
  <cp:keywords>www.1ppt.com</cp:keywords>
  <cp:lastModifiedBy>Administrator</cp:lastModifiedBy>
  <cp:revision>166</cp:revision>
  <dcterms:created xsi:type="dcterms:W3CDTF">2018-02-08T10:13:00Z</dcterms:created>
  <dcterms:modified xsi:type="dcterms:W3CDTF">2021-01-22T01:38:09Z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