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0B3A-F1A5-45AC-A528-3E0E1BBD97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E78-2B61-428F-A4E5-899363CEA7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0B3A-F1A5-45AC-A528-3E0E1BBD97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E78-2B61-428F-A4E5-899363CEA7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0B3A-F1A5-45AC-A528-3E0E1BBD97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E78-2B61-428F-A4E5-899363CEA7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0B3A-F1A5-45AC-A528-3E0E1BBD97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E78-2B61-428F-A4E5-899363CEA7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0B3A-F1A5-45AC-A528-3E0E1BBD97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E78-2B61-428F-A4E5-899363CEA7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0B3A-F1A5-45AC-A528-3E0E1BBD97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E78-2B61-428F-A4E5-899363CEA7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0B3A-F1A5-45AC-A528-3E0E1BBD97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E78-2B61-428F-A4E5-899363CEA7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0B3A-F1A5-45AC-A528-3E0E1BBD97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E78-2B61-428F-A4E5-899363CEA7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0B3A-F1A5-45AC-A528-3E0E1BBD97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E78-2B61-428F-A4E5-899363CEA7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0B3A-F1A5-45AC-A528-3E0E1BBD97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E78-2B61-428F-A4E5-899363CEA7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0B3A-F1A5-45AC-A528-3E0E1BBD97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E78-2B61-428F-A4E5-899363CEA7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80B3A-F1A5-45AC-A528-3E0E1BBD97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85E78-2B61-428F-A4E5-899363CEA7D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IMG_7609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508104" cy="53732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07851" y="0"/>
            <a:ext cx="3096344" cy="1137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 smtClean="0"/>
              <a:t>阅读区观察案例</a:t>
            </a:r>
            <a:endParaRPr lang="zh-CN" altLang="en-US" sz="2800" b="1" dirty="0" smtClean="0"/>
          </a:p>
          <a:p>
            <a:pPr algn="ctr"/>
            <a:r>
              <a:rPr lang="zh-CN" altLang="en-US" sz="2000" dirty="0" smtClean="0"/>
              <a:t>周梦</a:t>
            </a:r>
            <a:endParaRPr lang="zh-CN" altLang="en-US" sz="2000" dirty="0" smtClean="0"/>
          </a:p>
          <a:p>
            <a:pPr algn="ctr"/>
            <a:endParaRPr lang="zh-CN" alt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507990" y="767080"/>
            <a:ext cx="3240405" cy="5734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zh-CN" altLang="en-US" b="1" dirty="0" smtClean="0"/>
              <a:t>观察过程：</a:t>
            </a:r>
            <a:r>
              <a:rPr lang="zh-CN" altLang="en-US" dirty="0" smtClean="0"/>
              <a:t>随着区域音乐响起，孩子们根据自己选择的区域迫不及待地进入了区角。萱萱来到阅读区拿起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揭秘雨林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的科学知识读本看了起来。（揭秘雨林是一本科学知识读本，书里面介绍了各种各样的的小动物，并且书本里面每一面翻页都有立体藏页，深受孩子们喜欢</a:t>
            </a:r>
            <a:r>
              <a:rPr lang="en-US" altLang="zh-CN" dirty="0" smtClean="0"/>
              <a:t>.)</a:t>
            </a:r>
            <a:r>
              <a:rPr lang="zh-CN" altLang="en-US" dirty="0" smtClean="0"/>
              <a:t>贤贤也来到阅读区，直接走到萱萱旁边说：“我和你一起看吧。”于是两个孩子一起阅读。贤贤在萱萱翻阅的时候翻开藏在里面的一个画面说：“这是蜘蛛蛋。”萱萱说：“我感觉它好可怕哦。”萱萱也会把自己看到的画面讲给贤贤听。两个孩子相互交流着自己看到的画面，一直持续了</a:t>
            </a:r>
            <a:r>
              <a:rPr lang="en-US" altLang="zh-CN" dirty="0" smtClean="0"/>
              <a:t>20</a:t>
            </a:r>
            <a:r>
              <a:rPr lang="zh-CN" altLang="en-US" dirty="0" smtClean="0"/>
              <a:t>几分钟。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548680"/>
            <a:ext cx="8280920" cy="2126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zh-CN" altLang="en-US" b="1" dirty="0" smtClean="0"/>
              <a:t>分析：</a:t>
            </a:r>
            <a:endParaRPr lang="en-US" altLang="zh-CN" b="1" dirty="0" smtClean="0"/>
          </a:p>
          <a:p>
            <a:pPr>
              <a:lnSpc>
                <a:spcPts val="3000"/>
              </a:lnSpc>
            </a:pPr>
            <a:r>
              <a:rPr lang="en-US" altLang="zh-CN" dirty="0" smtClean="0"/>
              <a:t>《</a:t>
            </a:r>
            <a:r>
              <a:rPr lang="zh-CN" altLang="en-US" dirty="0" smtClean="0"/>
              <a:t>指南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中指出：</a:t>
            </a:r>
            <a:r>
              <a:rPr lang="en-US" altLang="zh-CN" dirty="0" smtClean="0"/>
              <a:t>4-5</a:t>
            </a:r>
            <a:r>
              <a:rPr lang="zh-CN" altLang="en-US" dirty="0" smtClean="0"/>
              <a:t>岁的幼儿愿意与他人交谈，喜欢谈论自己感兴趣的话题，别人对自己讲话时能回应，反复看自己喜欢的图书。萱萱和贤贤今天在阅读区对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揭秘雨林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这本书很感兴趣，因此持续阅读的时间也比较长。两个孩子之间会相互交流，表述自己对画面的不同看法。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2636912"/>
            <a:ext cx="7920880" cy="2054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br>
              <a:rPr lang="zh-CN" altLang="en-US" dirty="0"/>
            </a:br>
            <a:r>
              <a:rPr lang="zh-CN" altLang="en-US" b="1" dirty="0" smtClean="0"/>
              <a:t>支持与策略：</a:t>
            </a:r>
            <a:endParaRPr lang="en-US" altLang="zh-CN" b="1" dirty="0" smtClean="0"/>
          </a:p>
          <a:p>
            <a:pPr>
              <a:lnSpc>
                <a:spcPts val="1700"/>
              </a:lnSpc>
            </a:pPr>
            <a:endParaRPr lang="en-US" altLang="zh-CN" dirty="0" smtClean="0"/>
          </a:p>
          <a:p>
            <a:pPr>
              <a:lnSpc>
                <a:spcPts val="1700"/>
              </a:lnSpc>
            </a:pPr>
            <a:r>
              <a:rPr lang="en-US" altLang="zh-CN" dirty="0" smtClean="0"/>
              <a:t>1</a:t>
            </a:r>
            <a:r>
              <a:rPr lang="zh-CN" altLang="en-US" dirty="0" smtClean="0"/>
              <a:t>、为幼儿</a:t>
            </a:r>
            <a:r>
              <a:rPr lang="zh-CN" altLang="en-US" dirty="0"/>
              <a:t>创造说话的机会</a:t>
            </a:r>
            <a:r>
              <a:rPr lang="zh-CN" altLang="en-US" dirty="0" smtClean="0"/>
              <a:t>并体会</a:t>
            </a:r>
            <a:r>
              <a:rPr lang="zh-CN" altLang="en-US" dirty="0"/>
              <a:t>交往的乐趣。</a:t>
            </a:r>
            <a:endParaRPr lang="zh-CN" altLang="en-US" dirty="0"/>
          </a:p>
          <a:p>
            <a:pPr>
              <a:lnSpc>
                <a:spcPts val="1700"/>
              </a:lnSpc>
            </a:pPr>
            <a:r>
              <a:rPr lang="zh-CN" altLang="en-US" dirty="0"/>
              <a:t> </a:t>
            </a:r>
            <a:endParaRPr lang="zh-CN" altLang="en-US" dirty="0"/>
          </a:p>
          <a:p>
            <a:pPr>
              <a:lnSpc>
                <a:spcPts val="1700"/>
              </a:lnSpc>
            </a:pPr>
            <a:r>
              <a:rPr lang="en-US" altLang="zh-CN" dirty="0" smtClean="0"/>
              <a:t>2</a:t>
            </a:r>
            <a:r>
              <a:rPr lang="zh-CN" altLang="en-US" dirty="0" smtClean="0"/>
              <a:t>、鼓励</a:t>
            </a:r>
            <a:r>
              <a:rPr lang="zh-CN" altLang="en-US" dirty="0"/>
              <a:t>幼儿自主阅读</a:t>
            </a:r>
            <a:r>
              <a:rPr lang="zh-CN" altLang="en-US" dirty="0" smtClean="0"/>
              <a:t>，引导</a:t>
            </a:r>
            <a:r>
              <a:rPr lang="zh-CN" altLang="en-US" dirty="0"/>
              <a:t>他们以自己的</a:t>
            </a:r>
            <a:r>
              <a:rPr lang="zh-CN" altLang="en-US" dirty="0" smtClean="0"/>
              <a:t>经验</a:t>
            </a:r>
            <a:r>
              <a:rPr lang="zh-CN" altLang="en-US" dirty="0"/>
              <a:t>为基础理解图书</a:t>
            </a:r>
            <a:r>
              <a:rPr lang="zh-CN" altLang="en-US" dirty="0" smtClean="0"/>
              <a:t>的内容</a:t>
            </a:r>
            <a:r>
              <a:rPr lang="zh-CN" altLang="en-US" dirty="0"/>
              <a:t>。</a:t>
            </a:r>
            <a:endParaRPr lang="zh-CN" altLang="en-US" dirty="0"/>
          </a:p>
          <a:p>
            <a:pPr>
              <a:lnSpc>
                <a:spcPts val="1700"/>
              </a:lnSpc>
            </a:pPr>
            <a:r>
              <a:rPr lang="zh-CN" altLang="en-US" dirty="0"/>
              <a:t> </a:t>
            </a:r>
            <a:endParaRPr lang="zh-CN" altLang="en-US" dirty="0"/>
          </a:p>
          <a:p>
            <a:pPr>
              <a:lnSpc>
                <a:spcPts val="1700"/>
              </a:lnSpc>
            </a:pPr>
            <a:r>
              <a:rPr lang="en-US" altLang="zh-CN" dirty="0" smtClean="0"/>
              <a:t>3</a:t>
            </a:r>
            <a:r>
              <a:rPr lang="zh-CN" altLang="en-US" dirty="0" smtClean="0"/>
              <a:t>、提供一定数量、符合幼儿年龄特点、感兴趣的图书，激发幼儿阅读的兴趣。</a:t>
            </a:r>
            <a:endParaRPr lang="zh-CN" altLang="en-US" dirty="0"/>
          </a:p>
          <a:p>
            <a:pPr>
              <a:lnSpc>
                <a:spcPts val="1700"/>
              </a:lnSpc>
            </a:pPr>
            <a:r>
              <a:rPr lang="zh-CN" altLang="en-US" dirty="0"/>
              <a:t> 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488</Words>
  <Application>WPS 演示</Application>
  <PresentationFormat>全屏显示(4:3)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Administrator</cp:lastModifiedBy>
  <cp:revision>9</cp:revision>
  <dcterms:created xsi:type="dcterms:W3CDTF">2020-09-15T05:56:00Z</dcterms:created>
  <dcterms:modified xsi:type="dcterms:W3CDTF">2021-01-21T01:11:04Z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