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3.xml" ContentType="application/vnd.openxmlformats-officedocument.presentationml.tags+xml"/>
  <Override PartName="/ppt/notesSlides/notesSlide1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.xml" ContentType="application/vnd.openxmlformats-officedocument.presentationml.tags+xml"/>
  <Override PartName="/ppt/notesSlides/notesSlide20.xml" ContentType="application/vnd.openxmlformats-officedocument.presentationml.notesSlide+xml"/>
  <Override PartName="/ppt/tags/tag5.xml" ContentType="application/vnd.openxmlformats-officedocument.presentationml.tags+xml"/>
  <Override PartName="/ppt/notesSlides/notesSlide21.xml" ContentType="application/vnd.openxmlformats-officedocument.presentationml.notesSlide+xml"/>
  <Override PartName="/ppt/tags/tag6.xml" ContentType="application/vnd.openxmlformats-officedocument.presentationml.tags+xml"/>
  <Override PartName="/ppt/notesSlides/notesSlide22.xml" ContentType="application/vnd.openxmlformats-officedocument.presentationml.notesSlide+xml"/>
  <Override PartName="/ppt/tags/tag7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82" r:id="rId2"/>
    <p:sldId id="273" r:id="rId3"/>
    <p:sldId id="274" r:id="rId4"/>
    <p:sldId id="307" r:id="rId5"/>
    <p:sldId id="283" r:id="rId6"/>
    <p:sldId id="308" r:id="rId7"/>
    <p:sldId id="275" r:id="rId8"/>
    <p:sldId id="309" r:id="rId9"/>
    <p:sldId id="284" r:id="rId10"/>
    <p:sldId id="302" r:id="rId11"/>
    <p:sldId id="310" r:id="rId12"/>
    <p:sldId id="276" r:id="rId13"/>
    <p:sldId id="285" r:id="rId14"/>
    <p:sldId id="277" r:id="rId15"/>
    <p:sldId id="286" r:id="rId16"/>
    <p:sldId id="278" r:id="rId17"/>
    <p:sldId id="311" r:id="rId18"/>
    <p:sldId id="303" r:id="rId19"/>
    <p:sldId id="287" r:id="rId20"/>
    <p:sldId id="294" r:id="rId21"/>
    <p:sldId id="298" r:id="rId22"/>
    <p:sldId id="279" r:id="rId23"/>
    <p:sldId id="289" r:id="rId24"/>
    <p:sldId id="281" r:id="rId25"/>
    <p:sldId id="292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BE93"/>
    <a:srgbClr val="EBC79F"/>
    <a:srgbClr val="C2B0A0"/>
    <a:srgbClr val="F5DEB1"/>
    <a:srgbClr val="F9F4C5"/>
    <a:srgbClr val="FCDA80"/>
    <a:srgbClr val="FF00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7" autoAdjust="0"/>
    <p:restoredTop sz="69659" autoAdjust="0"/>
  </p:normalViewPr>
  <p:slideViewPr>
    <p:cSldViewPr showGuides="1">
      <p:cViewPr varScale="1">
        <p:scale>
          <a:sx n="55" d="100"/>
          <a:sy n="55" d="100"/>
        </p:scale>
        <p:origin x="186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DDADF9-E4D5-47AA-B13D-7644DA2091F5}" type="doc">
      <dgm:prSet loTypeId="urn:microsoft.com/office/officeart/2005/8/layout/hList1" loCatId="list" qsTypeId="urn:microsoft.com/office/officeart/2005/8/quickstyle/simple1#1" qsCatId="simple" csTypeId="urn:microsoft.com/office/officeart/2005/8/colors/colorful5#1" csCatId="colorful" phldr="1"/>
      <dgm:spPr/>
      <dgm:t>
        <a:bodyPr/>
        <a:lstStyle/>
        <a:p>
          <a:endParaRPr lang="zh-CN" altLang="en-US"/>
        </a:p>
      </dgm:t>
    </dgm:pt>
    <dgm:pt modelId="{45BDA57E-68FD-4F38-8860-E5567479356C}">
      <dgm:prSet phldrT="[文本]" custT="1"/>
      <dgm:spPr/>
      <dgm:t>
        <a:bodyPr/>
        <a:lstStyle/>
        <a:p>
          <a:r>
            <a:rPr lang="en-US" altLang="zh-CN" sz="2800" b="1" dirty="0"/>
            <a:t>Word Master</a:t>
          </a:r>
        </a:p>
      </dgm:t>
    </dgm:pt>
    <dgm:pt modelId="{927721A7-A804-4993-9A37-4F74B0D2E5EA}" type="parTrans" cxnId="{B8E58997-578F-4E03-AB14-C0A5123448F6}">
      <dgm:prSet/>
      <dgm:spPr/>
      <dgm:t>
        <a:bodyPr/>
        <a:lstStyle/>
        <a:p>
          <a:endParaRPr lang="zh-CN" altLang="en-US" sz="2000" b="1"/>
        </a:p>
      </dgm:t>
    </dgm:pt>
    <dgm:pt modelId="{2295753A-8030-4856-81FF-DFCE6E0B330A}" type="sibTrans" cxnId="{B8E58997-578F-4E03-AB14-C0A5123448F6}">
      <dgm:prSet/>
      <dgm:spPr/>
      <dgm:t>
        <a:bodyPr/>
        <a:lstStyle/>
        <a:p>
          <a:endParaRPr lang="zh-CN" altLang="en-US" sz="2000" b="1"/>
        </a:p>
      </dgm:t>
    </dgm:pt>
    <dgm:pt modelId="{9E5201AE-00C6-47D3-B140-872042D0DEC6}">
      <dgm:prSet phldrT="[文本]" custT="1"/>
      <dgm:spPr/>
      <dgm:t>
        <a:bodyPr/>
        <a:lstStyle/>
        <a:p>
          <a:endParaRPr lang="zh-CN" altLang="en-US" sz="2800" b="0" dirty="0"/>
        </a:p>
      </dgm:t>
    </dgm:pt>
    <dgm:pt modelId="{D238AAA2-D8A1-4E92-8C55-C0A7B37FD65B}" type="parTrans" cxnId="{310F4BA2-1369-4D7E-9822-0FAB5F3F2DB3}">
      <dgm:prSet/>
      <dgm:spPr/>
      <dgm:t>
        <a:bodyPr/>
        <a:lstStyle/>
        <a:p>
          <a:endParaRPr lang="zh-CN" altLang="en-US" sz="2000" b="1"/>
        </a:p>
      </dgm:t>
    </dgm:pt>
    <dgm:pt modelId="{63BBB6EC-A7A9-4304-91ED-E0F652BFA257}" type="sibTrans" cxnId="{310F4BA2-1369-4D7E-9822-0FAB5F3F2DB3}">
      <dgm:prSet/>
      <dgm:spPr/>
      <dgm:t>
        <a:bodyPr/>
        <a:lstStyle/>
        <a:p>
          <a:endParaRPr lang="zh-CN" altLang="en-US" sz="2000" b="1"/>
        </a:p>
      </dgm:t>
    </dgm:pt>
    <dgm:pt modelId="{D3ED54B4-9758-4F4C-9F40-CD0DC190D1A0}">
      <dgm:prSet phldrT="[文本]" custT="1"/>
      <dgm:spPr/>
      <dgm:t>
        <a:bodyPr/>
        <a:lstStyle/>
        <a:p>
          <a:r>
            <a:rPr lang="en-US" altLang="zh-CN" sz="2800" b="1" dirty="0"/>
            <a:t>Messenger</a:t>
          </a:r>
          <a:endParaRPr lang="zh-CN" altLang="en-US" sz="2800" b="1" dirty="0"/>
        </a:p>
      </dgm:t>
    </dgm:pt>
    <dgm:pt modelId="{9F18357C-84F0-4B7F-9F83-000DBE7CEBFB}" type="parTrans" cxnId="{E1747627-2F39-496A-B793-57F55B356446}">
      <dgm:prSet/>
      <dgm:spPr/>
      <dgm:t>
        <a:bodyPr/>
        <a:lstStyle/>
        <a:p>
          <a:endParaRPr lang="zh-CN" altLang="en-US" sz="2000" b="1"/>
        </a:p>
      </dgm:t>
    </dgm:pt>
    <dgm:pt modelId="{65A55AD2-377A-4EB6-8542-77808594C2E7}" type="sibTrans" cxnId="{E1747627-2F39-496A-B793-57F55B356446}">
      <dgm:prSet/>
      <dgm:spPr/>
      <dgm:t>
        <a:bodyPr/>
        <a:lstStyle/>
        <a:p>
          <a:endParaRPr lang="zh-CN" altLang="en-US" sz="2000" b="1"/>
        </a:p>
      </dgm:t>
    </dgm:pt>
    <dgm:pt modelId="{658FF31A-2832-4AB6-B617-7BD66C757040}">
      <dgm:prSet phldrT="[文本]" custT="1"/>
      <dgm:spPr/>
      <dgm:t>
        <a:bodyPr/>
        <a:lstStyle/>
        <a:p>
          <a:endParaRPr lang="zh-CN" altLang="en-US" sz="2800" b="1" dirty="0"/>
        </a:p>
      </dgm:t>
    </dgm:pt>
    <dgm:pt modelId="{C09C4E32-B946-4AEE-BE51-1411F0246152}" type="parTrans" cxnId="{DD7A245B-7B20-42E6-92D4-F3816B72F858}">
      <dgm:prSet/>
      <dgm:spPr/>
      <dgm:t>
        <a:bodyPr/>
        <a:lstStyle/>
        <a:p>
          <a:endParaRPr lang="zh-CN" altLang="en-US" sz="2000" b="1"/>
        </a:p>
      </dgm:t>
    </dgm:pt>
    <dgm:pt modelId="{3FC8FB78-95B8-44D8-BA71-AF2108C62D09}" type="sibTrans" cxnId="{DD7A245B-7B20-42E6-92D4-F3816B72F858}">
      <dgm:prSet/>
      <dgm:spPr/>
      <dgm:t>
        <a:bodyPr/>
        <a:lstStyle/>
        <a:p>
          <a:endParaRPr lang="zh-CN" altLang="en-US" sz="2000" b="1"/>
        </a:p>
      </dgm:t>
    </dgm:pt>
    <dgm:pt modelId="{51F795A3-4542-4F66-882F-66FDE6A38E5D}">
      <dgm:prSet phldrT="[文本]" custT="1"/>
      <dgm:spPr/>
      <dgm:t>
        <a:bodyPr/>
        <a:lstStyle/>
        <a:p>
          <a:r>
            <a:rPr lang="en-US" altLang="zh-CN" sz="2800" b="1" dirty="0"/>
            <a:t>Discussion Director</a:t>
          </a:r>
          <a:endParaRPr lang="zh-CN" altLang="en-US" sz="2800" b="1" dirty="0"/>
        </a:p>
      </dgm:t>
    </dgm:pt>
    <dgm:pt modelId="{7FD41A4B-76E0-4D5E-B486-8A075D1C2CAE}" type="parTrans" cxnId="{345725A7-34C9-47F8-BFF4-E04C60DDE7D0}">
      <dgm:prSet/>
      <dgm:spPr/>
      <dgm:t>
        <a:bodyPr/>
        <a:lstStyle/>
        <a:p>
          <a:endParaRPr lang="zh-CN" altLang="en-US" sz="2000" b="1"/>
        </a:p>
      </dgm:t>
    </dgm:pt>
    <dgm:pt modelId="{023D3E1B-F576-4F82-8848-410DA39AF2C7}" type="sibTrans" cxnId="{345725A7-34C9-47F8-BFF4-E04C60DDE7D0}">
      <dgm:prSet/>
      <dgm:spPr/>
      <dgm:t>
        <a:bodyPr/>
        <a:lstStyle/>
        <a:p>
          <a:endParaRPr lang="zh-CN" altLang="en-US" sz="2000" b="1"/>
        </a:p>
      </dgm:t>
    </dgm:pt>
    <dgm:pt modelId="{E57FF823-C9BD-40CB-9C10-29F0B647A1D7}">
      <dgm:prSet phldrT="[文本]" custT="1"/>
      <dgm:spPr/>
      <dgm:t>
        <a:bodyPr/>
        <a:lstStyle/>
        <a:p>
          <a:endParaRPr lang="zh-CN" altLang="en-US" sz="2800" b="1" dirty="0"/>
        </a:p>
      </dgm:t>
    </dgm:pt>
    <dgm:pt modelId="{499756C0-4C48-4387-8FCF-11E9E32D875D}" type="parTrans" cxnId="{F8B82997-34D7-4759-905D-085858D47BC2}">
      <dgm:prSet/>
      <dgm:spPr/>
      <dgm:t>
        <a:bodyPr/>
        <a:lstStyle/>
        <a:p>
          <a:endParaRPr lang="zh-CN" altLang="en-US" sz="2000" b="1"/>
        </a:p>
      </dgm:t>
    </dgm:pt>
    <dgm:pt modelId="{DA442C7E-FA1C-41E6-B57A-8EE234887D37}" type="sibTrans" cxnId="{F8B82997-34D7-4759-905D-085858D47BC2}">
      <dgm:prSet/>
      <dgm:spPr/>
      <dgm:t>
        <a:bodyPr/>
        <a:lstStyle/>
        <a:p>
          <a:endParaRPr lang="zh-CN" altLang="en-US" sz="2000" b="1"/>
        </a:p>
      </dgm:t>
    </dgm:pt>
    <dgm:pt modelId="{E6A3B348-284A-4F43-AE69-DB6C6767A085}">
      <dgm:prSet phldrT="[文本]" custT="1"/>
      <dgm:spPr/>
      <dgm:t>
        <a:bodyPr/>
        <a:lstStyle/>
        <a:p>
          <a:endParaRPr lang="zh-CN" altLang="en-US" sz="2800" b="1" dirty="0"/>
        </a:p>
      </dgm:t>
    </dgm:pt>
    <dgm:pt modelId="{289926E8-7DC1-4AD2-A606-98A761A96B90}" type="sibTrans" cxnId="{09B17AD1-7306-429E-A96A-7BCC98F05191}">
      <dgm:prSet/>
      <dgm:spPr/>
      <dgm:t>
        <a:bodyPr/>
        <a:lstStyle/>
        <a:p>
          <a:endParaRPr lang="zh-CN" altLang="en-US" sz="2000" b="1"/>
        </a:p>
      </dgm:t>
    </dgm:pt>
    <dgm:pt modelId="{891C3731-A4F1-4B0A-AB56-10997C82FAC4}" type="parTrans" cxnId="{09B17AD1-7306-429E-A96A-7BCC98F05191}">
      <dgm:prSet/>
      <dgm:spPr/>
      <dgm:t>
        <a:bodyPr/>
        <a:lstStyle/>
        <a:p>
          <a:endParaRPr lang="zh-CN" altLang="en-US" sz="2000" b="1"/>
        </a:p>
      </dgm:t>
    </dgm:pt>
    <dgm:pt modelId="{3DF63598-3607-4DD9-A4A3-CF915A051D8A}" type="pres">
      <dgm:prSet presAssocID="{F0DDADF9-E4D5-47AA-B13D-7644DA2091F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38E0C79-A547-4C2E-9B8B-8D63415C13B7}" type="pres">
      <dgm:prSet presAssocID="{45BDA57E-68FD-4F38-8860-E5567479356C}" presName="composite" presStyleCnt="0"/>
      <dgm:spPr/>
    </dgm:pt>
    <dgm:pt modelId="{E7A878EB-AF39-4EA2-ADB3-575BD080BEE2}" type="pres">
      <dgm:prSet presAssocID="{45BDA57E-68FD-4F38-8860-E5567479356C}" presName="parTx" presStyleLbl="alignNode1" presStyleIdx="0" presStyleCnt="3" custScaleY="113452" custLinFactNeighborY="-387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C52DF3-7DEE-4671-B40A-2DA0844DACF4}" type="pres">
      <dgm:prSet presAssocID="{45BDA57E-68FD-4F38-8860-E5567479356C}" presName="desTx" presStyleLbl="alignAccFollowNode1" presStyleIdx="0" presStyleCnt="3" custScaleY="14192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67FC13-90A7-490B-8590-661D307B45CB}" type="pres">
      <dgm:prSet presAssocID="{2295753A-8030-4856-81FF-DFCE6E0B330A}" presName="space" presStyleCnt="0"/>
      <dgm:spPr/>
    </dgm:pt>
    <dgm:pt modelId="{8A815225-EB8F-42CE-A9AB-9DC2B9D8EA94}" type="pres">
      <dgm:prSet presAssocID="{D3ED54B4-9758-4F4C-9F40-CD0DC190D1A0}" presName="composite" presStyleCnt="0"/>
      <dgm:spPr/>
    </dgm:pt>
    <dgm:pt modelId="{95414F28-7959-48F2-951E-FB43368497EC}" type="pres">
      <dgm:prSet presAssocID="{D3ED54B4-9758-4F4C-9F40-CD0DC190D1A0}" presName="parTx" presStyleLbl="alignNode1" presStyleIdx="1" presStyleCnt="3" custLinFactNeighborX="-1108" custLinFactNeighborY="-457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784775-45A9-4BEA-8FBF-15BA9782D7AE}" type="pres">
      <dgm:prSet presAssocID="{D3ED54B4-9758-4F4C-9F40-CD0DC190D1A0}" presName="desTx" presStyleLbl="alignAccFollowNode1" presStyleIdx="1" presStyleCnt="3" custScaleY="141567" custLinFactNeighborX="-1108" custLinFactNeighborY="302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F7DBBF-D5E3-4E2F-86FE-21FEB5A1F5CB}" type="pres">
      <dgm:prSet presAssocID="{65A55AD2-377A-4EB6-8542-77808594C2E7}" presName="space" presStyleCnt="0"/>
      <dgm:spPr/>
    </dgm:pt>
    <dgm:pt modelId="{65FF2FEA-18A4-4755-BC02-0685488E98FF}" type="pres">
      <dgm:prSet presAssocID="{51F795A3-4542-4F66-882F-66FDE6A38E5D}" presName="composite" presStyleCnt="0"/>
      <dgm:spPr/>
    </dgm:pt>
    <dgm:pt modelId="{9B7769BF-6580-49A0-9CD6-16B733A198C5}" type="pres">
      <dgm:prSet presAssocID="{51F795A3-4542-4F66-882F-66FDE6A38E5D}" presName="parTx" presStyleLbl="alignNode1" presStyleIdx="2" presStyleCnt="3" custLinFactNeighborY="-4744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0E5174-7015-47A1-9D78-A0AF7595974E}" type="pres">
      <dgm:prSet presAssocID="{51F795A3-4542-4F66-882F-66FDE6A38E5D}" presName="desTx" presStyleLbl="alignAccFollowNode1" presStyleIdx="2" presStyleCnt="3" custScaleY="138983" custLinFactNeighborX="103" custLinFactNeighborY="18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319222A-6253-4BA6-95C4-BEE31A3E3A9C}" type="presOf" srcId="{9E5201AE-00C6-47D3-B140-872042D0DEC6}" destId="{A1C52DF3-7DEE-4671-B40A-2DA0844DACF4}" srcOrd="0" destOrd="0" presId="urn:microsoft.com/office/officeart/2005/8/layout/hList1"/>
    <dgm:cxn modelId="{10A5B3B1-CEA0-44FF-9641-25F90A07A241}" type="presOf" srcId="{E57FF823-C9BD-40CB-9C10-29F0B647A1D7}" destId="{5F0E5174-7015-47A1-9D78-A0AF7595974E}" srcOrd="0" destOrd="0" presId="urn:microsoft.com/office/officeart/2005/8/layout/hList1"/>
    <dgm:cxn modelId="{B8E58997-578F-4E03-AB14-C0A5123448F6}" srcId="{F0DDADF9-E4D5-47AA-B13D-7644DA2091F5}" destId="{45BDA57E-68FD-4F38-8860-E5567479356C}" srcOrd="0" destOrd="0" parTransId="{927721A7-A804-4993-9A37-4F74B0D2E5EA}" sibTransId="{2295753A-8030-4856-81FF-DFCE6E0B330A}"/>
    <dgm:cxn modelId="{266B604F-AF4B-4097-A520-FC67222559C3}" type="presOf" srcId="{51F795A3-4542-4F66-882F-66FDE6A38E5D}" destId="{9B7769BF-6580-49A0-9CD6-16B733A198C5}" srcOrd="0" destOrd="0" presId="urn:microsoft.com/office/officeart/2005/8/layout/hList1"/>
    <dgm:cxn modelId="{E1747627-2F39-496A-B793-57F55B356446}" srcId="{F0DDADF9-E4D5-47AA-B13D-7644DA2091F5}" destId="{D3ED54B4-9758-4F4C-9F40-CD0DC190D1A0}" srcOrd="1" destOrd="0" parTransId="{9F18357C-84F0-4B7F-9F83-000DBE7CEBFB}" sibTransId="{65A55AD2-377A-4EB6-8542-77808594C2E7}"/>
    <dgm:cxn modelId="{7430AEF3-176A-4847-931F-F213F14896C5}" type="presOf" srcId="{658FF31A-2832-4AB6-B617-7BD66C757040}" destId="{0E784775-45A9-4BEA-8FBF-15BA9782D7AE}" srcOrd="0" destOrd="0" presId="urn:microsoft.com/office/officeart/2005/8/layout/hList1"/>
    <dgm:cxn modelId="{310F4BA2-1369-4D7E-9822-0FAB5F3F2DB3}" srcId="{45BDA57E-68FD-4F38-8860-E5567479356C}" destId="{9E5201AE-00C6-47D3-B140-872042D0DEC6}" srcOrd="0" destOrd="0" parTransId="{D238AAA2-D8A1-4E92-8C55-C0A7B37FD65B}" sibTransId="{63BBB6EC-A7A9-4304-91ED-E0F652BFA257}"/>
    <dgm:cxn modelId="{345725A7-34C9-47F8-BFF4-E04C60DDE7D0}" srcId="{F0DDADF9-E4D5-47AA-B13D-7644DA2091F5}" destId="{51F795A3-4542-4F66-882F-66FDE6A38E5D}" srcOrd="2" destOrd="0" parTransId="{7FD41A4B-76E0-4D5E-B486-8A075D1C2CAE}" sibTransId="{023D3E1B-F576-4F82-8848-410DA39AF2C7}"/>
    <dgm:cxn modelId="{F8B82997-34D7-4759-905D-085858D47BC2}" srcId="{51F795A3-4542-4F66-882F-66FDE6A38E5D}" destId="{E57FF823-C9BD-40CB-9C10-29F0B647A1D7}" srcOrd="0" destOrd="0" parTransId="{499756C0-4C48-4387-8FCF-11E9E32D875D}" sibTransId="{DA442C7E-FA1C-41E6-B57A-8EE234887D37}"/>
    <dgm:cxn modelId="{DD7A245B-7B20-42E6-92D4-F3816B72F858}" srcId="{D3ED54B4-9758-4F4C-9F40-CD0DC190D1A0}" destId="{658FF31A-2832-4AB6-B617-7BD66C757040}" srcOrd="0" destOrd="0" parTransId="{C09C4E32-B946-4AEE-BE51-1411F0246152}" sibTransId="{3FC8FB78-95B8-44D8-BA71-AF2108C62D09}"/>
    <dgm:cxn modelId="{9364DFDD-6055-46F3-87E1-6C27B2B1D731}" type="presOf" srcId="{F0DDADF9-E4D5-47AA-B13D-7644DA2091F5}" destId="{3DF63598-3607-4DD9-A4A3-CF915A051D8A}" srcOrd="0" destOrd="0" presId="urn:microsoft.com/office/officeart/2005/8/layout/hList1"/>
    <dgm:cxn modelId="{BC8FDF4F-56EB-4FA2-B02A-5852AD27ADF3}" type="presOf" srcId="{45BDA57E-68FD-4F38-8860-E5567479356C}" destId="{E7A878EB-AF39-4EA2-ADB3-575BD080BEE2}" srcOrd="0" destOrd="0" presId="urn:microsoft.com/office/officeart/2005/8/layout/hList1"/>
    <dgm:cxn modelId="{82B0C29C-936F-436F-9644-2BA4D46A5E0A}" type="presOf" srcId="{E6A3B348-284A-4F43-AE69-DB6C6767A085}" destId="{A1C52DF3-7DEE-4671-B40A-2DA0844DACF4}" srcOrd="0" destOrd="1" presId="urn:microsoft.com/office/officeart/2005/8/layout/hList1"/>
    <dgm:cxn modelId="{20FBF450-C182-437C-A339-1DE430636682}" type="presOf" srcId="{D3ED54B4-9758-4F4C-9F40-CD0DC190D1A0}" destId="{95414F28-7959-48F2-951E-FB43368497EC}" srcOrd="0" destOrd="0" presId="urn:microsoft.com/office/officeart/2005/8/layout/hList1"/>
    <dgm:cxn modelId="{09B17AD1-7306-429E-A96A-7BCC98F05191}" srcId="{45BDA57E-68FD-4F38-8860-E5567479356C}" destId="{E6A3B348-284A-4F43-AE69-DB6C6767A085}" srcOrd="1" destOrd="0" parTransId="{891C3731-A4F1-4B0A-AB56-10997C82FAC4}" sibTransId="{289926E8-7DC1-4AD2-A606-98A761A96B90}"/>
    <dgm:cxn modelId="{567CF587-EA56-4F55-8343-47C8D7994CA2}" type="presParOf" srcId="{3DF63598-3607-4DD9-A4A3-CF915A051D8A}" destId="{B38E0C79-A547-4C2E-9B8B-8D63415C13B7}" srcOrd="0" destOrd="0" presId="urn:microsoft.com/office/officeart/2005/8/layout/hList1"/>
    <dgm:cxn modelId="{2D1B44F7-35E2-48CC-AD61-F8ED70AD7F52}" type="presParOf" srcId="{B38E0C79-A547-4C2E-9B8B-8D63415C13B7}" destId="{E7A878EB-AF39-4EA2-ADB3-575BD080BEE2}" srcOrd="0" destOrd="0" presId="urn:microsoft.com/office/officeart/2005/8/layout/hList1"/>
    <dgm:cxn modelId="{CBECBBF0-1F81-472A-A255-8843D8D1200B}" type="presParOf" srcId="{B38E0C79-A547-4C2E-9B8B-8D63415C13B7}" destId="{A1C52DF3-7DEE-4671-B40A-2DA0844DACF4}" srcOrd="1" destOrd="0" presId="urn:microsoft.com/office/officeart/2005/8/layout/hList1"/>
    <dgm:cxn modelId="{23D32D06-3744-4997-9C57-01A784258445}" type="presParOf" srcId="{3DF63598-3607-4DD9-A4A3-CF915A051D8A}" destId="{CE67FC13-90A7-490B-8590-661D307B45CB}" srcOrd="1" destOrd="0" presId="urn:microsoft.com/office/officeart/2005/8/layout/hList1"/>
    <dgm:cxn modelId="{CC7929F0-0026-41B9-992F-B89A87EBD713}" type="presParOf" srcId="{3DF63598-3607-4DD9-A4A3-CF915A051D8A}" destId="{8A815225-EB8F-42CE-A9AB-9DC2B9D8EA94}" srcOrd="2" destOrd="0" presId="urn:microsoft.com/office/officeart/2005/8/layout/hList1"/>
    <dgm:cxn modelId="{872EA60F-10E7-4097-B07B-570E187F3FB7}" type="presParOf" srcId="{8A815225-EB8F-42CE-A9AB-9DC2B9D8EA94}" destId="{95414F28-7959-48F2-951E-FB43368497EC}" srcOrd="0" destOrd="0" presId="urn:microsoft.com/office/officeart/2005/8/layout/hList1"/>
    <dgm:cxn modelId="{9534D576-D9BA-458C-AB13-5D19230121E5}" type="presParOf" srcId="{8A815225-EB8F-42CE-A9AB-9DC2B9D8EA94}" destId="{0E784775-45A9-4BEA-8FBF-15BA9782D7AE}" srcOrd="1" destOrd="0" presId="urn:microsoft.com/office/officeart/2005/8/layout/hList1"/>
    <dgm:cxn modelId="{BE6AAA80-00C6-4487-84B1-ADE64B0A9686}" type="presParOf" srcId="{3DF63598-3607-4DD9-A4A3-CF915A051D8A}" destId="{48F7DBBF-D5E3-4E2F-86FE-21FEB5A1F5CB}" srcOrd="3" destOrd="0" presId="urn:microsoft.com/office/officeart/2005/8/layout/hList1"/>
    <dgm:cxn modelId="{9147C438-532E-4E73-809C-BB85889C428D}" type="presParOf" srcId="{3DF63598-3607-4DD9-A4A3-CF915A051D8A}" destId="{65FF2FEA-18A4-4755-BC02-0685488E98FF}" srcOrd="4" destOrd="0" presId="urn:microsoft.com/office/officeart/2005/8/layout/hList1"/>
    <dgm:cxn modelId="{B401A52F-827B-4763-BB4E-044B65F97307}" type="presParOf" srcId="{65FF2FEA-18A4-4755-BC02-0685488E98FF}" destId="{9B7769BF-6580-49A0-9CD6-16B733A198C5}" srcOrd="0" destOrd="0" presId="urn:microsoft.com/office/officeart/2005/8/layout/hList1"/>
    <dgm:cxn modelId="{34DA93CB-6216-417F-A50C-65D26AEED8DA}" type="presParOf" srcId="{65FF2FEA-18A4-4755-BC02-0685488E98FF}" destId="{5F0E5174-7015-47A1-9D78-A0AF7595974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A878EB-AF39-4EA2-ADB3-575BD080BEE2}">
      <dsp:nvSpPr>
        <dsp:cNvPr id="0" name=""/>
        <dsp:cNvSpPr/>
      </dsp:nvSpPr>
      <dsp:spPr>
        <a:xfrm>
          <a:off x="2745" y="108011"/>
          <a:ext cx="2676536" cy="121463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kern="1200" dirty="0"/>
            <a:t>Word Master</a:t>
          </a:r>
        </a:p>
      </dsp:txBody>
      <dsp:txXfrm>
        <a:off x="2745" y="108011"/>
        <a:ext cx="2676536" cy="1214633"/>
      </dsp:txXfrm>
    </dsp:sp>
    <dsp:sp modelId="{A1C52DF3-7DEE-4671-B40A-2DA0844DACF4}">
      <dsp:nvSpPr>
        <dsp:cNvPr id="0" name=""/>
        <dsp:cNvSpPr/>
      </dsp:nvSpPr>
      <dsp:spPr>
        <a:xfrm>
          <a:off x="2745" y="1076603"/>
          <a:ext cx="2676536" cy="3989397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800" b="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800" b="1" kern="1200" dirty="0"/>
        </a:p>
      </dsp:txBody>
      <dsp:txXfrm>
        <a:off x="2745" y="1076603"/>
        <a:ext cx="2676536" cy="3989397"/>
      </dsp:txXfrm>
    </dsp:sp>
    <dsp:sp modelId="{95414F28-7959-48F2-951E-FB43368497EC}">
      <dsp:nvSpPr>
        <dsp:cNvPr id="0" name=""/>
        <dsp:cNvSpPr/>
      </dsp:nvSpPr>
      <dsp:spPr>
        <a:xfrm>
          <a:off x="3024341" y="193552"/>
          <a:ext cx="2676536" cy="943671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kern="1200" dirty="0"/>
            <a:t>Messenger</a:t>
          </a:r>
          <a:endParaRPr lang="zh-CN" altLang="en-US" sz="2800" b="1" kern="1200" dirty="0"/>
        </a:p>
      </dsp:txBody>
      <dsp:txXfrm>
        <a:off x="3024341" y="193552"/>
        <a:ext cx="2676536" cy="943671"/>
      </dsp:txXfrm>
    </dsp:sp>
    <dsp:sp modelId="{0E784775-45A9-4BEA-8FBF-15BA9782D7AE}">
      <dsp:nvSpPr>
        <dsp:cNvPr id="0" name=""/>
        <dsp:cNvSpPr/>
      </dsp:nvSpPr>
      <dsp:spPr>
        <a:xfrm>
          <a:off x="3024341" y="1069830"/>
          <a:ext cx="2676536" cy="3979278"/>
        </a:xfrm>
        <a:prstGeom prst="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800" b="1" kern="1200" dirty="0"/>
        </a:p>
      </dsp:txBody>
      <dsp:txXfrm>
        <a:off x="3024341" y="1069830"/>
        <a:ext cx="2676536" cy="3979278"/>
      </dsp:txXfrm>
    </dsp:sp>
    <dsp:sp modelId="{9B7769BF-6580-49A0-9CD6-16B733A198C5}">
      <dsp:nvSpPr>
        <dsp:cNvPr id="0" name=""/>
        <dsp:cNvSpPr/>
      </dsp:nvSpPr>
      <dsp:spPr>
        <a:xfrm>
          <a:off x="6105249" y="195705"/>
          <a:ext cx="2676536" cy="943671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13792" rIns="199136" bIns="113792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kern="1200" dirty="0"/>
            <a:t>Discussion Director</a:t>
          </a:r>
          <a:endParaRPr lang="zh-CN" altLang="en-US" sz="2800" b="1" kern="1200" dirty="0"/>
        </a:p>
      </dsp:txBody>
      <dsp:txXfrm>
        <a:off x="6105249" y="195705"/>
        <a:ext cx="2676536" cy="943671"/>
      </dsp:txXfrm>
    </dsp:sp>
    <dsp:sp modelId="{5F0E5174-7015-47A1-9D78-A0AF7595974E}">
      <dsp:nvSpPr>
        <dsp:cNvPr id="0" name=""/>
        <dsp:cNvSpPr/>
      </dsp:nvSpPr>
      <dsp:spPr>
        <a:xfrm>
          <a:off x="6107994" y="1044335"/>
          <a:ext cx="2676536" cy="3906645"/>
        </a:xfrm>
        <a:prstGeom prst="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99136" bIns="224028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800" b="1" kern="1200" dirty="0"/>
        </a:p>
      </dsp:txBody>
      <dsp:txXfrm>
        <a:off x="6107994" y="1044335"/>
        <a:ext cx="2676536" cy="39066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342496B-8539-4F96-A827-246F06CC332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94891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614195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3 Guided reading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Read &amp; Fill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10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85465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12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17877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4986903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  <a:buFont typeface="Wingdings" panose="05000000000000000000" pitchFamily="2" charset="2"/>
              <a:buChar char="•"/>
            </a:pPr>
            <a:endParaRPr lang="zh-CN" altLang="zh-CN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14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403646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15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861771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16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756350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Group discussion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Wingdings" pitchFamily="2" charset="2"/>
              <a:buChar char="Ø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Why was Jack always making mistakes??</a:t>
            </a:r>
            <a:endParaRPr lang="x-non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Wingdings" pitchFamily="2" charset="2"/>
              <a:buChar char="Ø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Jack find a job?</a:t>
            </a:r>
            <a:endParaRPr lang="x-non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Wingdings" pitchFamily="2" charset="2"/>
              <a:buChar char="Ø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 there anything Jack good at?</a:t>
            </a:r>
            <a:endParaRPr lang="x-non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18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95506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was the girl?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did she feel when she saw Jack?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she think of Jack?</a:t>
            </a:r>
          </a:p>
          <a:p>
            <a:pPr lvl="0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19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878181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Jack good at?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did people say in their wedding?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did they feel?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 you like the ending?</a:t>
            </a:r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20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411025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Literature Circle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3-5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人一组，三个角色，重读故事，完成阅读任务。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83629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 1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Cover talk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Look at the picture, what can you see?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the title?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Who’s Jack?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will happen to Jack?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2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136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1" dirty="0"/>
              <a:t>Step 4 Independent reading</a:t>
            </a:r>
          </a:p>
          <a:p>
            <a:pPr lvl="0"/>
            <a:endParaRPr lang="en-US" altLang="zh-CN" b="1" dirty="0"/>
          </a:p>
          <a:p>
            <a:pPr lvl="0"/>
            <a:r>
              <a:rPr lang="en-US" altLang="zh-CN" b="1" dirty="0"/>
              <a:t>1. Reading accuracy: read and listen</a:t>
            </a:r>
            <a:endParaRPr lang="zh-CN" altLang="en-US" b="1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22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8038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en-US" altLang="zh-CN" b="1" dirty="0"/>
              <a:t>2. Reading fluency: read </a:t>
            </a:r>
            <a:r>
              <a:rPr lang="en-US" altLang="zh-CN" b="1"/>
              <a:t>by yourself</a:t>
            </a:r>
            <a:endParaRPr lang="zh-CN" altLang="en-US" b="1" dirty="0"/>
          </a:p>
          <a:p>
            <a:pPr lvl="0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599246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en-US" altLang="zh-CN" b="1" dirty="0"/>
              <a:t>3. Act it out</a:t>
            </a:r>
          </a:p>
          <a:p>
            <a:pPr lvl="0"/>
            <a:endParaRPr lang="en-US" altLang="zh-CN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24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633694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25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888437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rtlCol="0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b="1" dirty="0"/>
              <a:t>Step 2 Picture Walk</a:t>
            </a:r>
          </a:p>
          <a:p>
            <a:pPr eaLnBrk="1" hangingPunct="1">
              <a:spcBef>
                <a:spcPct val="0"/>
              </a:spcBef>
            </a:pPr>
            <a:endParaRPr lang="en-US" altLang="zh-CN" b="1" dirty="0"/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Jack do at home?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Jack’s mum say?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What’s her feeling?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algn="r" eaLnBrk="1" hangingPunct="1">
                <a:spcBef>
                  <a:spcPct val="0"/>
                </a:spcBef>
              </a:pPr>
              <a:t>3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373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Where does Jack get a job?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Jack do at the baker’s shop? 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Jack work at the baker’s shop?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7305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Jack get from his job at the baker’s shop?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happened to the penny?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will Jack’s mum say when he gets home?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5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46972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36661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Where does Jack get a job this time?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Can Jack do the job well? Can he work here?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Jack get from his job in the dairy?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Where will Jack put the pot of milk?</a:t>
            </a:r>
          </a:p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7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8021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happened to the milk?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Why does Jack put the pot of milk in his pocket?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you think of Jack?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will Jack’s mum say?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3749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Where should Jack put the pot of milk?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Jack’s mum say?</a:t>
            </a:r>
          </a:p>
          <a:p>
            <a:pPr lvl="0"/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9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43047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F2BCD6-EEEF-4D72-A31F-2F1AB70DDA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2020/5/11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CF2BCD6-EEEF-4D72-A31F-2F1AB70DDA3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2020/5/11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6DBFC3-6295-4A0A-BBAC-10E79933707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19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file:////Users/KI/Desktop/&#32463;&#20856;&#25925;&#20107;&#23627;&#31532;&#20116;&#32423;/&#20029;&#22768;&#32463;&#20856;&#25925;&#20107;&#23627;&#31532;&#20116;&#32423;/&#20029;&#22768;&#32463;&#20856;&#25925;&#20107;&#23627;&#31532;&#20116;&#32423;%20Oh,%20Jack!/BookBand5Green_Oh,Jack&#20029;&#22768;&#32463;&#20856;&#25925;&#20107;&#23627;&#31532;&#20116;&#32423;wav_2.mp3" TargetMode="External"/><Relationship Id="rId7" Type="http://schemas.openxmlformats.org/officeDocument/2006/relationships/image" Target="../media/image3.jpeg"/><Relationship Id="rId2" Type="http://schemas.microsoft.com/office/2007/relationships/media" Target="file:////Users/KI/Desktop/&#32463;&#20856;&#25925;&#20107;&#23627;&#31532;&#20116;&#32423;/&#20029;&#22768;&#32463;&#20856;&#25925;&#20107;&#23627;&#31532;&#20116;&#32423;/&#20029;&#22768;&#32463;&#20856;&#25925;&#20107;&#23627;&#31532;&#20116;&#32423;%20Oh,%20Jack!/BookBand5Green_Oh,Jack&#20029;&#22768;&#32463;&#20856;&#25925;&#20107;&#23627;&#31532;&#20116;&#32423;wav_2.mp3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26.jpe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3.jpe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/>
          <p:nvPr/>
        </p:nvSpPr>
        <p:spPr>
          <a:xfrm>
            <a:off x="2120900" y="2451100"/>
            <a:ext cx="4681538" cy="129063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丽声经典故事屋第五级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13828" y="3429000"/>
            <a:ext cx="6483350" cy="13576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Oh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Jack!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哦，杰克！</a:t>
            </a:r>
          </a:p>
        </p:txBody>
      </p:sp>
      <p:sp>
        <p:nvSpPr>
          <p:cNvPr id="3076" name="TextBox 1"/>
          <p:cNvSpPr txBox="1"/>
          <p:nvPr/>
        </p:nvSpPr>
        <p:spPr>
          <a:xfrm>
            <a:off x="6659563" y="6381750"/>
            <a:ext cx="199231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</a:rPr>
              <a:t>设计者：但清瑶</a:t>
            </a:r>
          </a:p>
        </p:txBody>
      </p:sp>
      <p:pic>
        <p:nvPicPr>
          <p:cNvPr id="3077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67447" y="-332740"/>
            <a:ext cx="51625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MH_Other_1"/>
          <p:cNvSpPr/>
          <p:nvPr>
            <p:custDataLst>
              <p:tags r:id="rId1"/>
            </p:custDataLst>
          </p:nvPr>
        </p:nvSpPr>
        <p:spPr>
          <a:xfrm>
            <a:off x="5364163" y="115888"/>
            <a:ext cx="3671887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728" y="51438"/>
              </a:cxn>
              <a:cxn ang="0">
                <a:pos x="708" y="54536"/>
              </a:cxn>
              <a:cxn ang="0">
                <a:pos x="699" y="54536"/>
              </a:cxn>
              <a:cxn ang="0">
                <a:pos x="677" y="51438"/>
              </a:cxn>
              <a:cxn ang="0">
                <a:pos x="645" y="51438"/>
              </a:cxn>
              <a:cxn ang="0">
                <a:pos x="603" y="51438"/>
              </a:cxn>
              <a:cxn ang="0">
                <a:pos x="581" y="54536"/>
              </a:cxn>
              <a:cxn ang="0">
                <a:pos x="573" y="54536"/>
              </a:cxn>
              <a:cxn ang="0">
                <a:pos x="552" y="51438"/>
              </a:cxn>
              <a:cxn ang="0">
                <a:pos x="519" y="51438"/>
              </a:cxn>
              <a:cxn ang="0">
                <a:pos x="477" y="51438"/>
              </a:cxn>
              <a:cxn ang="0">
                <a:pos x="456" y="54536"/>
              </a:cxn>
              <a:cxn ang="0">
                <a:pos x="447" y="54536"/>
              </a:cxn>
              <a:cxn ang="0">
                <a:pos x="426" y="51438"/>
              </a:cxn>
              <a:cxn ang="0">
                <a:pos x="393" y="51438"/>
              </a:cxn>
              <a:cxn ang="0">
                <a:pos x="351" y="51438"/>
              </a:cxn>
              <a:cxn ang="0">
                <a:pos x="330" y="54536"/>
              </a:cxn>
              <a:cxn ang="0">
                <a:pos x="321" y="54536"/>
              </a:cxn>
              <a:cxn ang="0">
                <a:pos x="300" y="51438"/>
              </a:cxn>
              <a:cxn ang="0">
                <a:pos x="267" y="51438"/>
              </a:cxn>
              <a:cxn ang="0">
                <a:pos x="225" y="51438"/>
              </a:cxn>
              <a:cxn ang="0">
                <a:pos x="204" y="54536"/>
              </a:cxn>
              <a:cxn ang="0">
                <a:pos x="195" y="54536"/>
              </a:cxn>
              <a:cxn ang="0">
                <a:pos x="174" y="51438"/>
              </a:cxn>
              <a:cxn ang="0">
                <a:pos x="141" y="51438"/>
              </a:cxn>
              <a:cxn ang="0">
                <a:pos x="99" y="51438"/>
              </a:cxn>
              <a:cxn ang="0">
                <a:pos x="78" y="54536"/>
              </a:cxn>
              <a:cxn ang="0">
                <a:pos x="69" y="54536"/>
              </a:cxn>
              <a:cxn ang="0">
                <a:pos x="48" y="51438"/>
              </a:cxn>
              <a:cxn ang="0">
                <a:pos x="15" y="51438"/>
              </a:cxn>
              <a:cxn ang="0">
                <a:pos x="728" y="1222"/>
              </a:cxn>
              <a:cxn ang="0">
                <a:pos x="708" y="4319"/>
              </a:cxn>
              <a:cxn ang="0">
                <a:pos x="699" y="4319"/>
              </a:cxn>
              <a:cxn ang="0">
                <a:pos x="677" y="1222"/>
              </a:cxn>
              <a:cxn ang="0">
                <a:pos x="645" y="1222"/>
              </a:cxn>
              <a:cxn ang="0">
                <a:pos x="603" y="1222"/>
              </a:cxn>
              <a:cxn ang="0">
                <a:pos x="581" y="4319"/>
              </a:cxn>
              <a:cxn ang="0">
                <a:pos x="573" y="4319"/>
              </a:cxn>
              <a:cxn ang="0">
                <a:pos x="552" y="1222"/>
              </a:cxn>
              <a:cxn ang="0">
                <a:pos x="519" y="1222"/>
              </a:cxn>
              <a:cxn ang="0">
                <a:pos x="477" y="1222"/>
              </a:cxn>
              <a:cxn ang="0">
                <a:pos x="456" y="4319"/>
              </a:cxn>
              <a:cxn ang="0">
                <a:pos x="447" y="4319"/>
              </a:cxn>
              <a:cxn ang="0">
                <a:pos x="426" y="1222"/>
              </a:cxn>
              <a:cxn ang="0">
                <a:pos x="393" y="1222"/>
              </a:cxn>
              <a:cxn ang="0">
                <a:pos x="351" y="1222"/>
              </a:cxn>
              <a:cxn ang="0">
                <a:pos x="330" y="4319"/>
              </a:cxn>
              <a:cxn ang="0">
                <a:pos x="321" y="4319"/>
              </a:cxn>
              <a:cxn ang="0">
                <a:pos x="300" y="1222"/>
              </a:cxn>
              <a:cxn ang="0">
                <a:pos x="267" y="1222"/>
              </a:cxn>
              <a:cxn ang="0">
                <a:pos x="225" y="1222"/>
              </a:cxn>
              <a:cxn ang="0">
                <a:pos x="204" y="4319"/>
              </a:cxn>
              <a:cxn ang="0">
                <a:pos x="195" y="4319"/>
              </a:cxn>
              <a:cxn ang="0">
                <a:pos x="174" y="1222"/>
              </a:cxn>
              <a:cxn ang="0">
                <a:pos x="141" y="1222"/>
              </a:cxn>
              <a:cxn ang="0">
                <a:pos x="99" y="1222"/>
              </a:cxn>
              <a:cxn ang="0">
                <a:pos x="78" y="4319"/>
              </a:cxn>
              <a:cxn ang="0">
                <a:pos x="69" y="4319"/>
              </a:cxn>
              <a:cxn ang="0">
                <a:pos x="48" y="1222"/>
              </a:cxn>
              <a:cxn ang="0">
                <a:pos x="15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Read &amp; Fill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357166"/>
            <a:ext cx="4286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Read from P9 to P19, and fill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in the </a:t>
            </a:r>
            <a:r>
              <a:rPr lang="en-US" altLang="zh-CN" sz="2400" b="1" dirty="0">
                <a:solidFill>
                  <a:srgbClr val="FF0000"/>
                </a:solidFill>
              </a:rPr>
              <a:t>form below: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781670"/>
              </p:ext>
            </p:extLst>
          </p:nvPr>
        </p:nvGraphicFramePr>
        <p:xfrm>
          <a:off x="683568" y="1772816"/>
          <a:ext cx="7929620" cy="410433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9824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824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824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8240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Where</a:t>
                      </a:r>
                      <a:r>
                        <a:rPr lang="en-US" altLang="zh-CN" sz="2400" baseline="0" dirty="0"/>
                        <a:t> did </a:t>
                      </a:r>
                      <a:r>
                        <a:rPr lang="en-US" altLang="zh-CN" sz="2400" dirty="0"/>
                        <a:t>Jack get the job?</a:t>
                      </a:r>
                      <a:endParaRPr lang="zh-CN" altLang="en-US" sz="2400" dirty="0"/>
                    </a:p>
                  </a:txBody>
                  <a:tcPr>
                    <a:gradFill flip="none" rotWithShape="1">
                      <a:gsLst>
                        <a:gs pos="0">
                          <a:srgbClr val="C00000">
                            <a:tint val="66000"/>
                            <a:satMod val="160000"/>
                          </a:srgbClr>
                        </a:gs>
                        <a:gs pos="50000">
                          <a:srgbClr val="C00000">
                            <a:tint val="44500"/>
                            <a:satMod val="160000"/>
                          </a:srgbClr>
                        </a:gs>
                        <a:gs pos="100000">
                          <a:srgbClr val="C000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What did Jack get from his job?</a:t>
                      </a:r>
                      <a:endParaRPr lang="zh-CN" altLang="en-US" sz="2400" dirty="0"/>
                    </a:p>
                  </a:txBody>
                  <a:tcPr>
                    <a:gradFill flip="none" rotWithShape="1">
                      <a:gsLst>
                        <a:gs pos="0">
                          <a:srgbClr val="C00000">
                            <a:tint val="66000"/>
                            <a:satMod val="160000"/>
                          </a:srgbClr>
                        </a:gs>
                        <a:gs pos="50000">
                          <a:srgbClr val="C00000">
                            <a:tint val="44500"/>
                            <a:satMod val="160000"/>
                          </a:srgbClr>
                        </a:gs>
                        <a:gs pos="100000">
                          <a:srgbClr val="C000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How did Jack</a:t>
                      </a:r>
                      <a:r>
                        <a:rPr lang="en-US" altLang="zh-CN" sz="2400" baseline="0" dirty="0"/>
                        <a:t> take it home?</a:t>
                      </a:r>
                      <a:endParaRPr lang="zh-CN" altLang="en-US" sz="2400" dirty="0"/>
                    </a:p>
                  </a:txBody>
                  <a:tcPr>
                    <a:gradFill flip="none" rotWithShape="1">
                      <a:gsLst>
                        <a:gs pos="0">
                          <a:srgbClr val="C00000">
                            <a:tint val="66000"/>
                            <a:satMod val="160000"/>
                          </a:srgbClr>
                        </a:gs>
                        <a:gs pos="50000">
                          <a:srgbClr val="C00000">
                            <a:tint val="44500"/>
                            <a:satMod val="160000"/>
                          </a:srgbClr>
                        </a:gs>
                        <a:gs pos="100000">
                          <a:srgbClr val="C000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What happened?</a:t>
                      </a:r>
                      <a:endParaRPr lang="zh-CN" altLang="en-US" sz="2400" dirty="0"/>
                    </a:p>
                  </a:txBody>
                  <a:tcPr>
                    <a:gradFill flip="none" rotWithShape="1">
                      <a:gsLst>
                        <a:gs pos="0">
                          <a:srgbClr val="C00000">
                            <a:tint val="66000"/>
                            <a:satMod val="160000"/>
                          </a:srgbClr>
                        </a:gs>
                        <a:gs pos="50000">
                          <a:srgbClr val="C00000">
                            <a:tint val="44500"/>
                            <a:satMod val="160000"/>
                          </a:srgbClr>
                        </a:gs>
                        <a:gs pos="100000">
                          <a:srgbClr val="C00000">
                            <a:tint val="23500"/>
                            <a:satMod val="160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In the dairy</a:t>
                      </a:r>
                      <a:endParaRPr lang="zh-CN" alt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A pot of</a:t>
                      </a:r>
                      <a:r>
                        <a:rPr lang="en-US" altLang="zh-CN" sz="2000" b="1" baseline="0" dirty="0">
                          <a:solidFill>
                            <a:srgbClr val="0070C0"/>
                          </a:solidFill>
                        </a:rPr>
                        <a:t> milk</a:t>
                      </a:r>
                      <a:endParaRPr lang="zh-CN" alt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He put it in his pocket</a:t>
                      </a:r>
                      <a:endParaRPr lang="zh-CN" alt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70C0"/>
                          </a:solidFill>
                        </a:rPr>
                        <a:t>The milk spilled onto the ground</a:t>
                      </a:r>
                      <a:endParaRPr lang="zh-CN" alt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丽声经典故事屋第五级Oh, Jack_页面_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500042"/>
            <a:ext cx="4592951" cy="5214974"/>
          </a:xfrm>
          <a:prstGeom prst="rect">
            <a:avLst/>
          </a:prstGeom>
        </p:spPr>
      </p:pic>
      <p:pic>
        <p:nvPicPr>
          <p:cNvPr id="3" name="图片 2" descr="丽声经典故事屋第五级Oh, Jack_页面_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571480"/>
            <a:ext cx="4523740" cy="5136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photo, table, sitting, food&#10;&#10;Description automatically generated">
            <a:extLst>
              <a:ext uri="{FF2B5EF4-FFF2-40B4-BE49-F238E27FC236}">
                <a16:creationId xmlns:a16="http://schemas.microsoft.com/office/drawing/2014/main" xmlns="" id="{ADA40EF7-2D7B-9844-9E5F-61C74363AD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721" y="0"/>
            <a:ext cx="609855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丽声经典故事屋第五级Oh, Jack_页面_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758825"/>
            <a:ext cx="4556125" cy="5173345"/>
          </a:xfrm>
          <a:prstGeom prst="rect">
            <a:avLst/>
          </a:prstGeom>
        </p:spPr>
      </p:pic>
      <p:pic>
        <p:nvPicPr>
          <p:cNvPr id="3" name="图片 2" descr="丽声经典故事屋第五级Oh, Jack_页面_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976" y="782955"/>
            <a:ext cx="4534535" cy="514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丽声经典故事屋第五级Oh, Jack_页面_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214290"/>
            <a:ext cx="5503552" cy="6249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丽声经典故事屋第五级Oh, Jack_页面_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764704"/>
            <a:ext cx="4577715" cy="5214974"/>
          </a:xfrm>
          <a:prstGeom prst="rect">
            <a:avLst/>
          </a:prstGeom>
        </p:spPr>
      </p:pic>
      <p:pic>
        <p:nvPicPr>
          <p:cNvPr id="4" name="图片 3" descr="丽声经典故事屋第五级Oh, Jack_页面_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8520" y="714356"/>
            <a:ext cx="4625975" cy="5252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丽声经典故事屋第五级Oh, Jack_页面_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285727"/>
            <a:ext cx="5429288" cy="6165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丽声经典故事屋第五级Oh, Jack_页面_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285728"/>
            <a:ext cx="4650105" cy="5280025"/>
          </a:xfrm>
          <a:prstGeom prst="rect">
            <a:avLst/>
          </a:prstGeom>
        </p:spPr>
      </p:pic>
      <p:pic>
        <p:nvPicPr>
          <p:cNvPr id="3" name="图片 2" descr="丽声经典故事屋第五级Oh, Jack_页面_20"/>
          <p:cNvPicPr>
            <a:picLocks noChangeAspect="1"/>
          </p:cNvPicPr>
          <p:nvPr/>
        </p:nvPicPr>
        <p:blipFill>
          <a:blip r:embed="rId3"/>
          <a:srcRect r="1266"/>
          <a:stretch>
            <a:fillRect/>
          </a:stretch>
        </p:blipFill>
        <p:spPr>
          <a:xfrm>
            <a:off x="-108520" y="285728"/>
            <a:ext cx="4596253" cy="5286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MH_Other_1"/>
          <p:cNvSpPr/>
          <p:nvPr>
            <p:custDataLst>
              <p:tags r:id="rId1"/>
            </p:custDataLst>
          </p:nvPr>
        </p:nvSpPr>
        <p:spPr>
          <a:xfrm>
            <a:off x="5364163" y="115888"/>
            <a:ext cx="3671887" cy="1080864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728" y="51438"/>
              </a:cxn>
              <a:cxn ang="0">
                <a:pos x="708" y="54536"/>
              </a:cxn>
              <a:cxn ang="0">
                <a:pos x="699" y="54536"/>
              </a:cxn>
              <a:cxn ang="0">
                <a:pos x="677" y="51438"/>
              </a:cxn>
              <a:cxn ang="0">
                <a:pos x="645" y="51438"/>
              </a:cxn>
              <a:cxn ang="0">
                <a:pos x="603" y="51438"/>
              </a:cxn>
              <a:cxn ang="0">
                <a:pos x="581" y="54536"/>
              </a:cxn>
              <a:cxn ang="0">
                <a:pos x="573" y="54536"/>
              </a:cxn>
              <a:cxn ang="0">
                <a:pos x="552" y="51438"/>
              </a:cxn>
              <a:cxn ang="0">
                <a:pos x="519" y="51438"/>
              </a:cxn>
              <a:cxn ang="0">
                <a:pos x="477" y="51438"/>
              </a:cxn>
              <a:cxn ang="0">
                <a:pos x="456" y="54536"/>
              </a:cxn>
              <a:cxn ang="0">
                <a:pos x="447" y="54536"/>
              </a:cxn>
              <a:cxn ang="0">
                <a:pos x="426" y="51438"/>
              </a:cxn>
              <a:cxn ang="0">
                <a:pos x="393" y="51438"/>
              </a:cxn>
              <a:cxn ang="0">
                <a:pos x="351" y="51438"/>
              </a:cxn>
              <a:cxn ang="0">
                <a:pos x="330" y="54536"/>
              </a:cxn>
              <a:cxn ang="0">
                <a:pos x="321" y="54536"/>
              </a:cxn>
              <a:cxn ang="0">
                <a:pos x="300" y="51438"/>
              </a:cxn>
              <a:cxn ang="0">
                <a:pos x="267" y="51438"/>
              </a:cxn>
              <a:cxn ang="0">
                <a:pos x="225" y="51438"/>
              </a:cxn>
              <a:cxn ang="0">
                <a:pos x="204" y="54536"/>
              </a:cxn>
              <a:cxn ang="0">
                <a:pos x="195" y="54536"/>
              </a:cxn>
              <a:cxn ang="0">
                <a:pos x="174" y="51438"/>
              </a:cxn>
              <a:cxn ang="0">
                <a:pos x="141" y="51438"/>
              </a:cxn>
              <a:cxn ang="0">
                <a:pos x="99" y="51438"/>
              </a:cxn>
              <a:cxn ang="0">
                <a:pos x="78" y="54536"/>
              </a:cxn>
              <a:cxn ang="0">
                <a:pos x="69" y="54536"/>
              </a:cxn>
              <a:cxn ang="0">
                <a:pos x="48" y="51438"/>
              </a:cxn>
              <a:cxn ang="0">
                <a:pos x="15" y="51438"/>
              </a:cxn>
              <a:cxn ang="0">
                <a:pos x="728" y="1222"/>
              </a:cxn>
              <a:cxn ang="0">
                <a:pos x="708" y="4319"/>
              </a:cxn>
              <a:cxn ang="0">
                <a:pos x="699" y="4319"/>
              </a:cxn>
              <a:cxn ang="0">
                <a:pos x="677" y="1222"/>
              </a:cxn>
              <a:cxn ang="0">
                <a:pos x="645" y="1222"/>
              </a:cxn>
              <a:cxn ang="0">
                <a:pos x="603" y="1222"/>
              </a:cxn>
              <a:cxn ang="0">
                <a:pos x="581" y="4319"/>
              </a:cxn>
              <a:cxn ang="0">
                <a:pos x="573" y="4319"/>
              </a:cxn>
              <a:cxn ang="0">
                <a:pos x="552" y="1222"/>
              </a:cxn>
              <a:cxn ang="0">
                <a:pos x="519" y="1222"/>
              </a:cxn>
              <a:cxn ang="0">
                <a:pos x="477" y="1222"/>
              </a:cxn>
              <a:cxn ang="0">
                <a:pos x="456" y="4319"/>
              </a:cxn>
              <a:cxn ang="0">
                <a:pos x="447" y="4319"/>
              </a:cxn>
              <a:cxn ang="0">
                <a:pos x="426" y="1222"/>
              </a:cxn>
              <a:cxn ang="0">
                <a:pos x="393" y="1222"/>
              </a:cxn>
              <a:cxn ang="0">
                <a:pos x="351" y="1222"/>
              </a:cxn>
              <a:cxn ang="0">
                <a:pos x="330" y="4319"/>
              </a:cxn>
              <a:cxn ang="0">
                <a:pos x="321" y="4319"/>
              </a:cxn>
              <a:cxn ang="0">
                <a:pos x="300" y="1222"/>
              </a:cxn>
              <a:cxn ang="0">
                <a:pos x="267" y="1222"/>
              </a:cxn>
              <a:cxn ang="0">
                <a:pos x="225" y="1222"/>
              </a:cxn>
              <a:cxn ang="0">
                <a:pos x="204" y="4319"/>
              </a:cxn>
              <a:cxn ang="0">
                <a:pos x="195" y="4319"/>
              </a:cxn>
              <a:cxn ang="0">
                <a:pos x="174" y="1222"/>
              </a:cxn>
              <a:cxn ang="0">
                <a:pos x="141" y="1222"/>
              </a:cxn>
              <a:cxn ang="0">
                <a:pos x="99" y="1222"/>
              </a:cxn>
              <a:cxn ang="0">
                <a:pos x="78" y="4319"/>
              </a:cxn>
              <a:cxn ang="0">
                <a:pos x="69" y="4319"/>
              </a:cxn>
              <a:cxn ang="0">
                <a:pos x="48" y="1222"/>
              </a:cxn>
              <a:cxn ang="0">
                <a:pos x="15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Group Discussion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波形 2"/>
          <p:cNvSpPr/>
          <p:nvPr/>
        </p:nvSpPr>
        <p:spPr>
          <a:xfrm>
            <a:off x="250825" y="1412875"/>
            <a:ext cx="8497888" cy="5040313"/>
          </a:xfrm>
          <a:prstGeom prst="wave">
            <a:avLst>
              <a:gd name="adj1" fmla="val 12500"/>
              <a:gd name="adj2" fmla="val -4386"/>
            </a:avLst>
          </a:prstGeom>
          <a:solidFill>
            <a:srgbClr val="F9F4C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 rot="570599">
            <a:off x="1190280" y="2610174"/>
            <a:ext cx="714040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Century Gothic" pitchFamily="34" charset="0"/>
              </a:rPr>
              <a:t>Why was Jack always making mistakes?</a:t>
            </a:r>
          </a:p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Century Gothic" pitchFamily="34" charset="0"/>
              </a:rPr>
              <a:t>Can Jack find a job?</a:t>
            </a:r>
          </a:p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Century Gothic" pitchFamily="34" charset="0"/>
              </a:rPr>
              <a:t>Were there anything Jack good at?</a:t>
            </a:r>
            <a:endParaRPr lang="zh-CN" altLang="en-US" sz="2800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丽声经典故事屋第五级Oh, Jack_页面_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" y="832485"/>
            <a:ext cx="4512945" cy="5123815"/>
          </a:xfrm>
          <a:prstGeom prst="rect">
            <a:avLst/>
          </a:prstGeom>
        </p:spPr>
      </p:pic>
      <p:pic>
        <p:nvPicPr>
          <p:cNvPr id="3" name="图片 2" descr="丽声经典故事屋第五级Oh, Jack_页面_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5805" y="832485"/>
            <a:ext cx="4511675" cy="512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丽声经典故事屋第五级Oh, Jack_页面_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6395" y="96520"/>
            <a:ext cx="5871210" cy="666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丽声经典故事屋第五级Oh, Jack_页面_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" y="883920"/>
            <a:ext cx="4609465" cy="5233670"/>
          </a:xfrm>
          <a:prstGeom prst="rect">
            <a:avLst/>
          </a:prstGeom>
        </p:spPr>
      </p:pic>
      <p:pic>
        <p:nvPicPr>
          <p:cNvPr id="3" name="图片 2" descr="丽声经典故事屋第五级Oh, Jack_页面_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4705" y="884555"/>
            <a:ext cx="4428490" cy="523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MH_Other_1"/>
          <p:cNvSpPr/>
          <p:nvPr>
            <p:custDataLst>
              <p:tags r:id="rId1"/>
            </p:custDataLst>
          </p:nvPr>
        </p:nvSpPr>
        <p:spPr>
          <a:xfrm>
            <a:off x="5076825" y="115888"/>
            <a:ext cx="3959225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062" y="51438"/>
              </a:cxn>
              <a:cxn ang="0">
                <a:pos x="1031" y="54536"/>
              </a:cxn>
              <a:cxn ang="0">
                <a:pos x="1018" y="54536"/>
              </a:cxn>
              <a:cxn ang="0">
                <a:pos x="988" y="51438"/>
              </a:cxn>
              <a:cxn ang="0">
                <a:pos x="940" y="51438"/>
              </a:cxn>
              <a:cxn ang="0">
                <a:pos x="879" y="51438"/>
              </a:cxn>
              <a:cxn ang="0">
                <a:pos x="848" y="54536"/>
              </a:cxn>
              <a:cxn ang="0">
                <a:pos x="835" y="54536"/>
              </a:cxn>
              <a:cxn ang="0">
                <a:pos x="804" y="51438"/>
              </a:cxn>
              <a:cxn ang="0">
                <a:pos x="756" y="51438"/>
              </a:cxn>
              <a:cxn ang="0">
                <a:pos x="695" y="51438"/>
              </a:cxn>
              <a:cxn ang="0">
                <a:pos x="665" y="54536"/>
              </a:cxn>
              <a:cxn ang="0">
                <a:pos x="651" y="54536"/>
              </a:cxn>
              <a:cxn ang="0">
                <a:pos x="621" y="51438"/>
              </a:cxn>
              <a:cxn ang="0">
                <a:pos x="572" y="51438"/>
              </a:cxn>
              <a:cxn ang="0">
                <a:pos x="511" y="51438"/>
              </a:cxn>
              <a:cxn ang="0">
                <a:pos x="481" y="54536"/>
              </a:cxn>
              <a:cxn ang="0">
                <a:pos x="468" y="54536"/>
              </a:cxn>
              <a:cxn ang="0">
                <a:pos x="437" y="51438"/>
              </a:cxn>
              <a:cxn ang="0">
                <a:pos x="389" y="51438"/>
              </a:cxn>
              <a:cxn ang="0">
                <a:pos x="328" y="51438"/>
              </a:cxn>
              <a:cxn ang="0">
                <a:pos x="297" y="54536"/>
              </a:cxn>
              <a:cxn ang="0">
                <a:pos x="284" y="54536"/>
              </a:cxn>
              <a:cxn ang="0">
                <a:pos x="253" y="51438"/>
              </a:cxn>
              <a:cxn ang="0">
                <a:pos x="205" y="51438"/>
              </a:cxn>
              <a:cxn ang="0">
                <a:pos x="144" y="51438"/>
              </a:cxn>
              <a:cxn ang="0">
                <a:pos x="113" y="54536"/>
              </a:cxn>
              <a:cxn ang="0">
                <a:pos x="100" y="54536"/>
              </a:cxn>
              <a:cxn ang="0">
                <a:pos x="70" y="51438"/>
              </a:cxn>
              <a:cxn ang="0">
                <a:pos x="22" y="51438"/>
              </a:cxn>
              <a:cxn ang="0">
                <a:pos x="1062" y="1222"/>
              </a:cxn>
              <a:cxn ang="0">
                <a:pos x="1031" y="4319"/>
              </a:cxn>
              <a:cxn ang="0">
                <a:pos x="1018" y="4319"/>
              </a:cxn>
              <a:cxn ang="0">
                <a:pos x="988" y="1222"/>
              </a:cxn>
              <a:cxn ang="0">
                <a:pos x="940" y="1222"/>
              </a:cxn>
              <a:cxn ang="0">
                <a:pos x="879" y="1222"/>
              </a:cxn>
              <a:cxn ang="0">
                <a:pos x="848" y="4319"/>
              </a:cxn>
              <a:cxn ang="0">
                <a:pos x="835" y="4319"/>
              </a:cxn>
              <a:cxn ang="0">
                <a:pos x="804" y="1222"/>
              </a:cxn>
              <a:cxn ang="0">
                <a:pos x="756" y="1222"/>
              </a:cxn>
              <a:cxn ang="0">
                <a:pos x="695" y="1222"/>
              </a:cxn>
              <a:cxn ang="0">
                <a:pos x="665" y="4319"/>
              </a:cxn>
              <a:cxn ang="0">
                <a:pos x="651" y="4319"/>
              </a:cxn>
              <a:cxn ang="0">
                <a:pos x="621" y="1222"/>
              </a:cxn>
              <a:cxn ang="0">
                <a:pos x="572" y="1222"/>
              </a:cxn>
              <a:cxn ang="0">
                <a:pos x="511" y="1222"/>
              </a:cxn>
              <a:cxn ang="0">
                <a:pos x="481" y="4319"/>
              </a:cxn>
              <a:cxn ang="0">
                <a:pos x="468" y="4319"/>
              </a:cxn>
              <a:cxn ang="0">
                <a:pos x="437" y="1222"/>
              </a:cxn>
              <a:cxn ang="0">
                <a:pos x="389" y="1222"/>
              </a:cxn>
              <a:cxn ang="0">
                <a:pos x="328" y="1222"/>
              </a:cxn>
              <a:cxn ang="0">
                <a:pos x="297" y="4319"/>
              </a:cxn>
              <a:cxn ang="0">
                <a:pos x="284" y="4319"/>
              </a:cxn>
              <a:cxn ang="0">
                <a:pos x="253" y="1222"/>
              </a:cxn>
              <a:cxn ang="0">
                <a:pos x="205" y="1222"/>
              </a:cxn>
              <a:cxn ang="0">
                <a:pos x="144" y="1222"/>
              </a:cxn>
              <a:cxn ang="0">
                <a:pos x="113" y="4319"/>
              </a:cxn>
              <a:cxn ang="0">
                <a:pos x="100" y="4319"/>
              </a:cxn>
              <a:cxn ang="0">
                <a:pos x="70" y="1222"/>
              </a:cxn>
              <a:cxn ang="0">
                <a:pos x="22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Literature Circle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92400613"/>
              </p:ext>
            </p:extLst>
          </p:nvPr>
        </p:nvGraphicFramePr>
        <p:xfrm>
          <a:off x="179512" y="1268760"/>
          <a:ext cx="8784531" cy="5589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3796" name="文本框 1"/>
          <p:cNvSpPr txBox="1"/>
          <p:nvPr/>
        </p:nvSpPr>
        <p:spPr>
          <a:xfrm>
            <a:off x="323850" y="2636838"/>
            <a:ext cx="2519363" cy="3416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US" altLang="zh-CN" sz="2400" b="1" dirty="0">
                <a:latin typeface="Century Gothic" pitchFamily="34" charset="0"/>
              </a:rPr>
              <a:t>Circle or write down the words or phrases that are confusing. Try to figure their meanings out in your group.</a:t>
            </a:r>
            <a:endParaRPr lang="zh-CN" altLang="en-US" sz="2400" b="1" dirty="0">
              <a:latin typeface="Century Gothic" pitchFamily="34" charset="0"/>
            </a:endParaRPr>
          </a:p>
        </p:txBody>
      </p:sp>
      <p:sp>
        <p:nvSpPr>
          <p:cNvPr id="33797" name="文本框 4"/>
          <p:cNvSpPr txBox="1"/>
          <p:nvPr/>
        </p:nvSpPr>
        <p:spPr>
          <a:xfrm>
            <a:off x="3203575" y="2676525"/>
            <a:ext cx="277177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US" altLang="zh-CN" sz="2400" b="1" dirty="0">
                <a:latin typeface="Century Gothic" pitchFamily="34" charset="0"/>
              </a:rPr>
              <a:t>What do you want to say to Jack? Write a letter to him.</a:t>
            </a:r>
            <a:endParaRPr lang="zh-CN" altLang="en-US" sz="2400" b="1" dirty="0">
              <a:latin typeface="Century Gothic" pitchFamily="34" charset="0"/>
            </a:endParaRPr>
          </a:p>
        </p:txBody>
      </p:sp>
      <p:sp>
        <p:nvSpPr>
          <p:cNvPr id="33798" name="文本框 5"/>
          <p:cNvSpPr txBox="1"/>
          <p:nvPr/>
        </p:nvSpPr>
        <p:spPr>
          <a:xfrm>
            <a:off x="6299200" y="2708275"/>
            <a:ext cx="2771775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US" altLang="zh-CN" sz="2400" b="1" dirty="0">
                <a:latin typeface="Century Gothic" pitchFamily="34" charset="0"/>
              </a:rPr>
              <a:t>Ask some questions for discussion in your group and encourage everyone to share their opinions.</a:t>
            </a:r>
            <a:endParaRPr lang="zh-CN" altLang="en-US" sz="2400" b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MH_Other_1"/>
          <p:cNvSpPr/>
          <p:nvPr>
            <p:custDataLst>
              <p:tags r:id="rId1"/>
            </p:custDataLst>
          </p:nvPr>
        </p:nvSpPr>
        <p:spPr>
          <a:xfrm>
            <a:off x="5364163" y="115888"/>
            <a:ext cx="3671887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728" y="51438"/>
              </a:cxn>
              <a:cxn ang="0">
                <a:pos x="708" y="54536"/>
              </a:cxn>
              <a:cxn ang="0">
                <a:pos x="699" y="54536"/>
              </a:cxn>
              <a:cxn ang="0">
                <a:pos x="677" y="51438"/>
              </a:cxn>
              <a:cxn ang="0">
                <a:pos x="645" y="51438"/>
              </a:cxn>
              <a:cxn ang="0">
                <a:pos x="603" y="51438"/>
              </a:cxn>
              <a:cxn ang="0">
                <a:pos x="581" y="54536"/>
              </a:cxn>
              <a:cxn ang="0">
                <a:pos x="573" y="54536"/>
              </a:cxn>
              <a:cxn ang="0">
                <a:pos x="552" y="51438"/>
              </a:cxn>
              <a:cxn ang="0">
                <a:pos x="519" y="51438"/>
              </a:cxn>
              <a:cxn ang="0">
                <a:pos x="477" y="51438"/>
              </a:cxn>
              <a:cxn ang="0">
                <a:pos x="456" y="54536"/>
              </a:cxn>
              <a:cxn ang="0">
                <a:pos x="447" y="54536"/>
              </a:cxn>
              <a:cxn ang="0">
                <a:pos x="426" y="51438"/>
              </a:cxn>
              <a:cxn ang="0">
                <a:pos x="393" y="51438"/>
              </a:cxn>
              <a:cxn ang="0">
                <a:pos x="351" y="51438"/>
              </a:cxn>
              <a:cxn ang="0">
                <a:pos x="330" y="54536"/>
              </a:cxn>
              <a:cxn ang="0">
                <a:pos x="321" y="54536"/>
              </a:cxn>
              <a:cxn ang="0">
                <a:pos x="300" y="51438"/>
              </a:cxn>
              <a:cxn ang="0">
                <a:pos x="267" y="51438"/>
              </a:cxn>
              <a:cxn ang="0">
                <a:pos x="225" y="51438"/>
              </a:cxn>
              <a:cxn ang="0">
                <a:pos x="204" y="54536"/>
              </a:cxn>
              <a:cxn ang="0">
                <a:pos x="195" y="54536"/>
              </a:cxn>
              <a:cxn ang="0">
                <a:pos x="174" y="51438"/>
              </a:cxn>
              <a:cxn ang="0">
                <a:pos x="141" y="51438"/>
              </a:cxn>
              <a:cxn ang="0">
                <a:pos x="99" y="51438"/>
              </a:cxn>
              <a:cxn ang="0">
                <a:pos x="78" y="54536"/>
              </a:cxn>
              <a:cxn ang="0">
                <a:pos x="69" y="54536"/>
              </a:cxn>
              <a:cxn ang="0">
                <a:pos x="48" y="51438"/>
              </a:cxn>
              <a:cxn ang="0">
                <a:pos x="15" y="51438"/>
              </a:cxn>
              <a:cxn ang="0">
                <a:pos x="728" y="1222"/>
              </a:cxn>
              <a:cxn ang="0">
                <a:pos x="708" y="4319"/>
              </a:cxn>
              <a:cxn ang="0">
                <a:pos x="699" y="4319"/>
              </a:cxn>
              <a:cxn ang="0">
                <a:pos x="677" y="1222"/>
              </a:cxn>
              <a:cxn ang="0">
                <a:pos x="645" y="1222"/>
              </a:cxn>
              <a:cxn ang="0">
                <a:pos x="603" y="1222"/>
              </a:cxn>
              <a:cxn ang="0">
                <a:pos x="581" y="4319"/>
              </a:cxn>
              <a:cxn ang="0">
                <a:pos x="573" y="4319"/>
              </a:cxn>
              <a:cxn ang="0">
                <a:pos x="552" y="1222"/>
              </a:cxn>
              <a:cxn ang="0">
                <a:pos x="519" y="1222"/>
              </a:cxn>
              <a:cxn ang="0">
                <a:pos x="477" y="1222"/>
              </a:cxn>
              <a:cxn ang="0">
                <a:pos x="456" y="4319"/>
              </a:cxn>
              <a:cxn ang="0">
                <a:pos x="447" y="4319"/>
              </a:cxn>
              <a:cxn ang="0">
                <a:pos x="426" y="1222"/>
              </a:cxn>
              <a:cxn ang="0">
                <a:pos x="393" y="1222"/>
              </a:cxn>
              <a:cxn ang="0">
                <a:pos x="351" y="1222"/>
              </a:cxn>
              <a:cxn ang="0">
                <a:pos x="330" y="4319"/>
              </a:cxn>
              <a:cxn ang="0">
                <a:pos x="321" y="4319"/>
              </a:cxn>
              <a:cxn ang="0">
                <a:pos x="300" y="1222"/>
              </a:cxn>
              <a:cxn ang="0">
                <a:pos x="267" y="1222"/>
              </a:cxn>
              <a:cxn ang="0">
                <a:pos x="225" y="1222"/>
              </a:cxn>
              <a:cxn ang="0">
                <a:pos x="204" y="4319"/>
              </a:cxn>
              <a:cxn ang="0">
                <a:pos x="195" y="4319"/>
              </a:cxn>
              <a:cxn ang="0">
                <a:pos x="174" y="1222"/>
              </a:cxn>
              <a:cxn ang="0">
                <a:pos x="141" y="1222"/>
              </a:cxn>
              <a:cxn ang="0">
                <a:pos x="99" y="1222"/>
              </a:cxn>
              <a:cxn ang="0">
                <a:pos x="78" y="4319"/>
              </a:cxn>
              <a:cxn ang="0">
                <a:pos x="69" y="4319"/>
              </a:cxn>
              <a:cxn ang="0">
                <a:pos x="48" y="1222"/>
              </a:cxn>
              <a:cxn ang="0">
                <a:pos x="15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Read &amp; Listen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4035" name="Picture 2" descr="Image result for reading time"/>
          <p:cNvPicPr>
            <a:picLocks noChangeAspect="1"/>
          </p:cNvPicPr>
          <p:nvPr/>
        </p:nvPicPr>
        <p:blipFill>
          <a:blip r:embed="rId6"/>
          <a:srcRect b="8437"/>
          <a:stretch>
            <a:fillRect/>
          </a:stretch>
        </p:blipFill>
        <p:spPr>
          <a:xfrm>
            <a:off x="5940425" y="3500438"/>
            <a:ext cx="2820988" cy="2633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丽声经典故事屋第五级Oh, Jack_页面_0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65" y="474980"/>
            <a:ext cx="5185410" cy="5887085"/>
          </a:xfrm>
          <a:prstGeom prst="rect">
            <a:avLst/>
          </a:prstGeom>
        </p:spPr>
      </p:pic>
      <p:pic>
        <p:nvPicPr>
          <p:cNvPr id="5" name="BookBand5Green_Oh,Jack丽声经典故事屋第五级wav_2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00892" y="18573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5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MH_Other_1"/>
          <p:cNvSpPr/>
          <p:nvPr>
            <p:custDataLst>
              <p:tags r:id="rId1"/>
            </p:custDataLst>
          </p:nvPr>
        </p:nvSpPr>
        <p:spPr>
          <a:xfrm>
            <a:off x="5148263" y="115888"/>
            <a:ext cx="3887787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087" y="51438"/>
              </a:cxn>
              <a:cxn ang="0">
                <a:pos x="1056" y="54536"/>
              </a:cxn>
              <a:cxn ang="0">
                <a:pos x="1043" y="54536"/>
              </a:cxn>
              <a:cxn ang="0">
                <a:pos x="1011" y="51438"/>
              </a:cxn>
              <a:cxn ang="0">
                <a:pos x="962" y="51438"/>
              </a:cxn>
              <a:cxn ang="0">
                <a:pos x="899" y="51438"/>
              </a:cxn>
              <a:cxn ang="0">
                <a:pos x="868" y="54536"/>
              </a:cxn>
              <a:cxn ang="0">
                <a:pos x="855" y="54536"/>
              </a:cxn>
              <a:cxn ang="0">
                <a:pos x="823" y="51438"/>
              </a:cxn>
              <a:cxn ang="0">
                <a:pos x="774" y="51438"/>
              </a:cxn>
              <a:cxn ang="0">
                <a:pos x="711" y="51438"/>
              </a:cxn>
              <a:cxn ang="0">
                <a:pos x="680" y="54536"/>
              </a:cxn>
              <a:cxn ang="0">
                <a:pos x="667" y="54536"/>
              </a:cxn>
              <a:cxn ang="0">
                <a:pos x="635" y="51438"/>
              </a:cxn>
              <a:cxn ang="0">
                <a:pos x="586" y="51438"/>
              </a:cxn>
              <a:cxn ang="0">
                <a:pos x="523" y="51438"/>
              </a:cxn>
              <a:cxn ang="0">
                <a:pos x="492" y="54536"/>
              </a:cxn>
              <a:cxn ang="0">
                <a:pos x="479" y="54536"/>
              </a:cxn>
              <a:cxn ang="0">
                <a:pos x="447" y="51438"/>
              </a:cxn>
              <a:cxn ang="0">
                <a:pos x="398" y="51438"/>
              </a:cxn>
              <a:cxn ang="0">
                <a:pos x="335" y="51438"/>
              </a:cxn>
              <a:cxn ang="0">
                <a:pos x="304" y="54536"/>
              </a:cxn>
              <a:cxn ang="0">
                <a:pos x="291" y="54536"/>
              </a:cxn>
              <a:cxn ang="0">
                <a:pos x="259" y="51438"/>
              </a:cxn>
              <a:cxn ang="0">
                <a:pos x="210" y="51438"/>
              </a:cxn>
              <a:cxn ang="0">
                <a:pos x="148" y="51438"/>
              </a:cxn>
              <a:cxn ang="0">
                <a:pos x="116" y="54536"/>
              </a:cxn>
              <a:cxn ang="0">
                <a:pos x="103" y="54536"/>
              </a:cxn>
              <a:cxn ang="0">
                <a:pos x="71" y="51438"/>
              </a:cxn>
              <a:cxn ang="0">
                <a:pos x="23" y="51438"/>
              </a:cxn>
              <a:cxn ang="0">
                <a:pos x="1087" y="1222"/>
              </a:cxn>
              <a:cxn ang="0">
                <a:pos x="1056" y="4319"/>
              </a:cxn>
              <a:cxn ang="0">
                <a:pos x="1043" y="4319"/>
              </a:cxn>
              <a:cxn ang="0">
                <a:pos x="1011" y="1222"/>
              </a:cxn>
              <a:cxn ang="0">
                <a:pos x="962" y="1222"/>
              </a:cxn>
              <a:cxn ang="0">
                <a:pos x="899" y="1222"/>
              </a:cxn>
              <a:cxn ang="0">
                <a:pos x="868" y="4319"/>
              </a:cxn>
              <a:cxn ang="0">
                <a:pos x="855" y="4319"/>
              </a:cxn>
              <a:cxn ang="0">
                <a:pos x="823" y="1222"/>
              </a:cxn>
              <a:cxn ang="0">
                <a:pos x="774" y="1222"/>
              </a:cxn>
              <a:cxn ang="0">
                <a:pos x="711" y="1222"/>
              </a:cxn>
              <a:cxn ang="0">
                <a:pos x="680" y="4319"/>
              </a:cxn>
              <a:cxn ang="0">
                <a:pos x="667" y="4319"/>
              </a:cxn>
              <a:cxn ang="0">
                <a:pos x="635" y="1222"/>
              </a:cxn>
              <a:cxn ang="0">
                <a:pos x="586" y="1222"/>
              </a:cxn>
              <a:cxn ang="0">
                <a:pos x="523" y="1222"/>
              </a:cxn>
              <a:cxn ang="0">
                <a:pos x="492" y="4319"/>
              </a:cxn>
              <a:cxn ang="0">
                <a:pos x="479" y="4319"/>
              </a:cxn>
              <a:cxn ang="0">
                <a:pos x="447" y="1222"/>
              </a:cxn>
              <a:cxn ang="0">
                <a:pos x="398" y="1222"/>
              </a:cxn>
              <a:cxn ang="0">
                <a:pos x="335" y="1222"/>
              </a:cxn>
              <a:cxn ang="0">
                <a:pos x="304" y="4319"/>
              </a:cxn>
              <a:cxn ang="0">
                <a:pos x="291" y="4319"/>
              </a:cxn>
              <a:cxn ang="0">
                <a:pos x="259" y="1222"/>
              </a:cxn>
              <a:cxn ang="0">
                <a:pos x="210" y="1222"/>
              </a:cxn>
              <a:cxn ang="0">
                <a:pos x="148" y="1222"/>
              </a:cxn>
              <a:cxn ang="0">
                <a:pos x="116" y="4319"/>
              </a:cxn>
              <a:cxn ang="0">
                <a:pos x="103" y="4319"/>
              </a:cxn>
              <a:cxn ang="0">
                <a:pos x="71" y="1222"/>
              </a:cxn>
              <a:cxn ang="0">
                <a:pos x="23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Peer reading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46083" name="Picture 2" descr="Image result for reading time"/>
          <p:cNvPicPr>
            <a:picLocks noChangeAspect="1"/>
          </p:cNvPicPr>
          <p:nvPr/>
        </p:nvPicPr>
        <p:blipFill>
          <a:blip r:embed="rId4"/>
          <a:srcRect b="8437"/>
          <a:stretch>
            <a:fillRect/>
          </a:stretch>
        </p:blipFill>
        <p:spPr>
          <a:xfrm>
            <a:off x="5867400" y="3429000"/>
            <a:ext cx="2822575" cy="2633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丽声经典故事屋第五级Oh, Jack_页面_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" y="618490"/>
            <a:ext cx="4980305" cy="565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H_Other_1"/>
          <p:cNvSpPr/>
          <p:nvPr>
            <p:custDataLst>
              <p:tags r:id="rId1"/>
            </p:custDataLst>
          </p:nvPr>
        </p:nvSpPr>
        <p:spPr>
          <a:xfrm>
            <a:off x="5940425" y="115888"/>
            <a:ext cx="2952750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59" y="51438"/>
              </a:cxn>
              <a:cxn ang="0">
                <a:pos x="154" y="54536"/>
              </a:cxn>
              <a:cxn ang="0">
                <a:pos x="152" y="54536"/>
              </a:cxn>
              <a:cxn ang="0">
                <a:pos x="147" y="51438"/>
              </a:cxn>
              <a:cxn ang="0">
                <a:pos x="140" y="51438"/>
              </a:cxn>
              <a:cxn ang="0">
                <a:pos x="131" y="51438"/>
              </a:cxn>
              <a:cxn ang="0">
                <a:pos x="127" y="54536"/>
              </a:cxn>
              <a:cxn ang="0">
                <a:pos x="125" y="54536"/>
              </a:cxn>
              <a:cxn ang="0">
                <a:pos x="120" y="51438"/>
              </a:cxn>
              <a:cxn ang="0">
                <a:pos x="113" y="51438"/>
              </a:cxn>
              <a:cxn ang="0">
                <a:pos x="104" y="51438"/>
              </a:cxn>
              <a:cxn ang="0">
                <a:pos x="99" y="54536"/>
              </a:cxn>
              <a:cxn ang="0">
                <a:pos x="97" y="54536"/>
              </a:cxn>
              <a:cxn ang="0">
                <a:pos x="93" y="51438"/>
              </a:cxn>
              <a:cxn ang="0">
                <a:pos x="85" y="51438"/>
              </a:cxn>
              <a:cxn ang="0">
                <a:pos x="76" y="51438"/>
              </a:cxn>
              <a:cxn ang="0">
                <a:pos x="72" y="54536"/>
              </a:cxn>
              <a:cxn ang="0">
                <a:pos x="70" y="54536"/>
              </a:cxn>
              <a:cxn ang="0">
                <a:pos x="65" y="51438"/>
              </a:cxn>
              <a:cxn ang="0">
                <a:pos x="58" y="51438"/>
              </a:cxn>
              <a:cxn ang="0">
                <a:pos x="49" y="51438"/>
              </a:cxn>
              <a:cxn ang="0">
                <a:pos x="44" y="54536"/>
              </a:cxn>
              <a:cxn ang="0">
                <a:pos x="42" y="54536"/>
              </a:cxn>
              <a:cxn ang="0">
                <a:pos x="38" y="51438"/>
              </a:cxn>
              <a:cxn ang="0">
                <a:pos x="31" y="51438"/>
              </a:cxn>
              <a:cxn ang="0">
                <a:pos x="22" y="51438"/>
              </a:cxn>
              <a:cxn ang="0">
                <a:pos x="17" y="54536"/>
              </a:cxn>
              <a:cxn ang="0">
                <a:pos x="15" y="54536"/>
              </a:cxn>
              <a:cxn ang="0">
                <a:pos x="10" y="51438"/>
              </a:cxn>
              <a:cxn ang="0">
                <a:pos x="3" y="51438"/>
              </a:cxn>
              <a:cxn ang="0">
                <a:pos x="159" y="1222"/>
              </a:cxn>
              <a:cxn ang="0">
                <a:pos x="154" y="4319"/>
              </a:cxn>
              <a:cxn ang="0">
                <a:pos x="152" y="4319"/>
              </a:cxn>
              <a:cxn ang="0">
                <a:pos x="147" y="1222"/>
              </a:cxn>
              <a:cxn ang="0">
                <a:pos x="140" y="1222"/>
              </a:cxn>
              <a:cxn ang="0">
                <a:pos x="131" y="1222"/>
              </a:cxn>
              <a:cxn ang="0">
                <a:pos x="127" y="4319"/>
              </a:cxn>
              <a:cxn ang="0">
                <a:pos x="125" y="4319"/>
              </a:cxn>
              <a:cxn ang="0">
                <a:pos x="120" y="1222"/>
              </a:cxn>
              <a:cxn ang="0">
                <a:pos x="113" y="1222"/>
              </a:cxn>
              <a:cxn ang="0">
                <a:pos x="104" y="1222"/>
              </a:cxn>
              <a:cxn ang="0">
                <a:pos x="99" y="4319"/>
              </a:cxn>
              <a:cxn ang="0">
                <a:pos x="97" y="4319"/>
              </a:cxn>
              <a:cxn ang="0">
                <a:pos x="93" y="1222"/>
              </a:cxn>
              <a:cxn ang="0">
                <a:pos x="85" y="1222"/>
              </a:cxn>
              <a:cxn ang="0">
                <a:pos x="76" y="1222"/>
              </a:cxn>
              <a:cxn ang="0">
                <a:pos x="72" y="4319"/>
              </a:cxn>
              <a:cxn ang="0">
                <a:pos x="70" y="4319"/>
              </a:cxn>
              <a:cxn ang="0">
                <a:pos x="65" y="1222"/>
              </a:cxn>
              <a:cxn ang="0">
                <a:pos x="58" y="1222"/>
              </a:cxn>
              <a:cxn ang="0">
                <a:pos x="49" y="1222"/>
              </a:cxn>
              <a:cxn ang="0">
                <a:pos x="44" y="4319"/>
              </a:cxn>
              <a:cxn ang="0">
                <a:pos x="42" y="4319"/>
              </a:cxn>
              <a:cxn ang="0">
                <a:pos x="38" y="1222"/>
              </a:cxn>
              <a:cxn ang="0">
                <a:pos x="31" y="1222"/>
              </a:cxn>
              <a:cxn ang="0">
                <a:pos x="22" y="1222"/>
              </a:cxn>
              <a:cxn ang="0">
                <a:pos x="17" y="4319"/>
              </a:cxn>
              <a:cxn ang="0">
                <a:pos x="15" y="4319"/>
              </a:cxn>
              <a:cxn ang="0">
                <a:pos x="10" y="1222"/>
              </a:cxn>
              <a:cxn ang="0">
                <a:pos x="3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Act it Out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图片 1" descr="丽声经典故事屋第五级Oh, Jack_页面_26"/>
          <p:cNvPicPr>
            <a:picLocks noChangeAspect="1"/>
          </p:cNvPicPr>
          <p:nvPr/>
        </p:nvPicPr>
        <p:blipFill>
          <a:blip r:embed="rId4"/>
          <a:srcRect t="13050" r="2985"/>
          <a:stretch>
            <a:fillRect/>
          </a:stretch>
        </p:blipFill>
        <p:spPr>
          <a:xfrm>
            <a:off x="1724660" y="1239520"/>
            <a:ext cx="5509260" cy="560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MH_Other_1"/>
          <p:cNvSpPr/>
          <p:nvPr>
            <p:custDataLst>
              <p:tags r:id="rId1"/>
            </p:custDataLst>
          </p:nvPr>
        </p:nvSpPr>
        <p:spPr>
          <a:xfrm>
            <a:off x="5940425" y="115888"/>
            <a:ext cx="2952750" cy="912812"/>
          </a:xfrm>
          <a:custGeom>
            <a:avLst/>
            <a:gdLst>
              <a:gd name="txL" fmla="*/ 0 w 9143990"/>
              <a:gd name="txT" fmla="*/ 0 h 1296144"/>
              <a:gd name="txR" fmla="*/ 9143990 w 9143990"/>
              <a:gd name="txB" fmla="*/ 1296144 h 1296144"/>
            </a:gdLst>
            <a:ahLst/>
            <a:cxnLst>
              <a:cxn ang="0">
                <a:pos x="159" y="51438"/>
              </a:cxn>
              <a:cxn ang="0">
                <a:pos x="154" y="54536"/>
              </a:cxn>
              <a:cxn ang="0">
                <a:pos x="152" y="54536"/>
              </a:cxn>
              <a:cxn ang="0">
                <a:pos x="147" y="51438"/>
              </a:cxn>
              <a:cxn ang="0">
                <a:pos x="140" y="51438"/>
              </a:cxn>
              <a:cxn ang="0">
                <a:pos x="131" y="51438"/>
              </a:cxn>
              <a:cxn ang="0">
                <a:pos x="127" y="54536"/>
              </a:cxn>
              <a:cxn ang="0">
                <a:pos x="125" y="54536"/>
              </a:cxn>
              <a:cxn ang="0">
                <a:pos x="120" y="51438"/>
              </a:cxn>
              <a:cxn ang="0">
                <a:pos x="113" y="51438"/>
              </a:cxn>
              <a:cxn ang="0">
                <a:pos x="104" y="51438"/>
              </a:cxn>
              <a:cxn ang="0">
                <a:pos x="99" y="54536"/>
              </a:cxn>
              <a:cxn ang="0">
                <a:pos x="97" y="54536"/>
              </a:cxn>
              <a:cxn ang="0">
                <a:pos x="93" y="51438"/>
              </a:cxn>
              <a:cxn ang="0">
                <a:pos x="85" y="51438"/>
              </a:cxn>
              <a:cxn ang="0">
                <a:pos x="76" y="51438"/>
              </a:cxn>
              <a:cxn ang="0">
                <a:pos x="72" y="54536"/>
              </a:cxn>
              <a:cxn ang="0">
                <a:pos x="70" y="54536"/>
              </a:cxn>
              <a:cxn ang="0">
                <a:pos x="65" y="51438"/>
              </a:cxn>
              <a:cxn ang="0">
                <a:pos x="58" y="51438"/>
              </a:cxn>
              <a:cxn ang="0">
                <a:pos x="49" y="51438"/>
              </a:cxn>
              <a:cxn ang="0">
                <a:pos x="44" y="54536"/>
              </a:cxn>
              <a:cxn ang="0">
                <a:pos x="42" y="54536"/>
              </a:cxn>
              <a:cxn ang="0">
                <a:pos x="38" y="51438"/>
              </a:cxn>
              <a:cxn ang="0">
                <a:pos x="31" y="51438"/>
              </a:cxn>
              <a:cxn ang="0">
                <a:pos x="22" y="51438"/>
              </a:cxn>
              <a:cxn ang="0">
                <a:pos x="17" y="54536"/>
              </a:cxn>
              <a:cxn ang="0">
                <a:pos x="15" y="54536"/>
              </a:cxn>
              <a:cxn ang="0">
                <a:pos x="10" y="51438"/>
              </a:cxn>
              <a:cxn ang="0">
                <a:pos x="3" y="51438"/>
              </a:cxn>
              <a:cxn ang="0">
                <a:pos x="159" y="1222"/>
              </a:cxn>
              <a:cxn ang="0">
                <a:pos x="154" y="4319"/>
              </a:cxn>
              <a:cxn ang="0">
                <a:pos x="152" y="4319"/>
              </a:cxn>
              <a:cxn ang="0">
                <a:pos x="147" y="1222"/>
              </a:cxn>
              <a:cxn ang="0">
                <a:pos x="140" y="1222"/>
              </a:cxn>
              <a:cxn ang="0">
                <a:pos x="131" y="1222"/>
              </a:cxn>
              <a:cxn ang="0">
                <a:pos x="127" y="4319"/>
              </a:cxn>
              <a:cxn ang="0">
                <a:pos x="125" y="4319"/>
              </a:cxn>
              <a:cxn ang="0">
                <a:pos x="120" y="1222"/>
              </a:cxn>
              <a:cxn ang="0">
                <a:pos x="113" y="1222"/>
              </a:cxn>
              <a:cxn ang="0">
                <a:pos x="104" y="1222"/>
              </a:cxn>
              <a:cxn ang="0">
                <a:pos x="99" y="4319"/>
              </a:cxn>
              <a:cxn ang="0">
                <a:pos x="97" y="4319"/>
              </a:cxn>
              <a:cxn ang="0">
                <a:pos x="93" y="1222"/>
              </a:cxn>
              <a:cxn ang="0">
                <a:pos x="85" y="1222"/>
              </a:cxn>
              <a:cxn ang="0">
                <a:pos x="76" y="1222"/>
              </a:cxn>
              <a:cxn ang="0">
                <a:pos x="72" y="4319"/>
              </a:cxn>
              <a:cxn ang="0">
                <a:pos x="70" y="4319"/>
              </a:cxn>
              <a:cxn ang="0">
                <a:pos x="65" y="1222"/>
              </a:cxn>
              <a:cxn ang="0">
                <a:pos x="58" y="1222"/>
              </a:cxn>
              <a:cxn ang="0">
                <a:pos x="49" y="1222"/>
              </a:cxn>
              <a:cxn ang="0">
                <a:pos x="44" y="4319"/>
              </a:cxn>
              <a:cxn ang="0">
                <a:pos x="42" y="4319"/>
              </a:cxn>
              <a:cxn ang="0">
                <a:pos x="38" y="1222"/>
              </a:cxn>
              <a:cxn ang="0">
                <a:pos x="31" y="1222"/>
              </a:cxn>
              <a:cxn ang="0">
                <a:pos x="22" y="1222"/>
              </a:cxn>
              <a:cxn ang="0">
                <a:pos x="17" y="4319"/>
              </a:cxn>
              <a:cxn ang="0">
                <a:pos x="15" y="4319"/>
              </a:cxn>
              <a:cxn ang="0">
                <a:pos x="10" y="1222"/>
              </a:cxn>
              <a:cxn ang="0">
                <a:pos x="3" y="1222"/>
              </a:cxn>
            </a:cxnLst>
            <a:rect l="txL" t="txT" r="txR" b="txB"/>
            <a:pathLst>
              <a:path w="9143990" h="1296144">
                <a:moveTo>
                  <a:pt x="8982702" y="1195429"/>
                </a:moveTo>
                <a:lnTo>
                  <a:pt x="8982702" y="1267437"/>
                </a:lnTo>
                <a:lnTo>
                  <a:pt x="9126718" y="1267437"/>
                </a:lnTo>
                <a:lnTo>
                  <a:pt x="9126718" y="1195429"/>
                </a:lnTo>
                <a:lnTo>
                  <a:pt x="8982702" y="1195429"/>
                </a:lnTo>
                <a:close/>
                <a:moveTo>
                  <a:pt x="8731182" y="1195429"/>
                </a:moveTo>
                <a:lnTo>
                  <a:pt x="8731182" y="1267437"/>
                </a:lnTo>
                <a:lnTo>
                  <a:pt x="8875198" y="1267437"/>
                </a:lnTo>
                <a:lnTo>
                  <a:pt x="8875198" y="1195429"/>
                </a:lnTo>
                <a:lnTo>
                  <a:pt x="8731182" y="1195429"/>
                </a:lnTo>
                <a:close/>
                <a:moveTo>
                  <a:pt x="8479662" y="1195429"/>
                </a:moveTo>
                <a:lnTo>
                  <a:pt x="8479662" y="1267437"/>
                </a:lnTo>
                <a:lnTo>
                  <a:pt x="8623678" y="1267437"/>
                </a:lnTo>
                <a:lnTo>
                  <a:pt x="8623678" y="1195429"/>
                </a:lnTo>
                <a:lnTo>
                  <a:pt x="8479662" y="1195429"/>
                </a:lnTo>
                <a:close/>
                <a:moveTo>
                  <a:pt x="8228142" y="1195429"/>
                </a:moveTo>
                <a:lnTo>
                  <a:pt x="8228142" y="1267437"/>
                </a:lnTo>
                <a:lnTo>
                  <a:pt x="8372158" y="1267437"/>
                </a:lnTo>
                <a:lnTo>
                  <a:pt x="8372158" y="1195429"/>
                </a:lnTo>
                <a:lnTo>
                  <a:pt x="8228142" y="1195429"/>
                </a:lnTo>
                <a:close/>
                <a:moveTo>
                  <a:pt x="7976622" y="1195429"/>
                </a:moveTo>
                <a:lnTo>
                  <a:pt x="7976622" y="1267437"/>
                </a:lnTo>
                <a:lnTo>
                  <a:pt x="8120638" y="1267437"/>
                </a:lnTo>
                <a:lnTo>
                  <a:pt x="8120638" y="1195429"/>
                </a:lnTo>
                <a:lnTo>
                  <a:pt x="7976622" y="1195429"/>
                </a:lnTo>
                <a:close/>
                <a:moveTo>
                  <a:pt x="7725102" y="1195429"/>
                </a:moveTo>
                <a:lnTo>
                  <a:pt x="7725102" y="1267437"/>
                </a:lnTo>
                <a:lnTo>
                  <a:pt x="7869118" y="1267437"/>
                </a:lnTo>
                <a:lnTo>
                  <a:pt x="7869118" y="1195429"/>
                </a:lnTo>
                <a:lnTo>
                  <a:pt x="7725102" y="1195429"/>
                </a:lnTo>
                <a:close/>
                <a:moveTo>
                  <a:pt x="7473582" y="1195429"/>
                </a:moveTo>
                <a:lnTo>
                  <a:pt x="7473582" y="1267437"/>
                </a:lnTo>
                <a:lnTo>
                  <a:pt x="7617598" y="1267437"/>
                </a:lnTo>
                <a:lnTo>
                  <a:pt x="7617598" y="1195429"/>
                </a:lnTo>
                <a:lnTo>
                  <a:pt x="7473582" y="1195429"/>
                </a:lnTo>
                <a:close/>
                <a:moveTo>
                  <a:pt x="7222062" y="1195429"/>
                </a:moveTo>
                <a:lnTo>
                  <a:pt x="7222062" y="1267437"/>
                </a:lnTo>
                <a:lnTo>
                  <a:pt x="7366078" y="1267437"/>
                </a:lnTo>
                <a:lnTo>
                  <a:pt x="7366078" y="1195429"/>
                </a:lnTo>
                <a:lnTo>
                  <a:pt x="7222062" y="1195429"/>
                </a:lnTo>
                <a:close/>
                <a:moveTo>
                  <a:pt x="6970542" y="1195429"/>
                </a:moveTo>
                <a:lnTo>
                  <a:pt x="6970542" y="1267437"/>
                </a:lnTo>
                <a:lnTo>
                  <a:pt x="7114558" y="1267437"/>
                </a:lnTo>
                <a:lnTo>
                  <a:pt x="7114558" y="1195429"/>
                </a:lnTo>
                <a:lnTo>
                  <a:pt x="6970542" y="1195429"/>
                </a:lnTo>
                <a:close/>
                <a:moveTo>
                  <a:pt x="6719022" y="1195429"/>
                </a:moveTo>
                <a:lnTo>
                  <a:pt x="6719022" y="1267437"/>
                </a:lnTo>
                <a:lnTo>
                  <a:pt x="6863038" y="1267437"/>
                </a:lnTo>
                <a:lnTo>
                  <a:pt x="6863038" y="1195429"/>
                </a:lnTo>
                <a:lnTo>
                  <a:pt x="6719022" y="1195429"/>
                </a:lnTo>
                <a:close/>
                <a:moveTo>
                  <a:pt x="6467502" y="1195429"/>
                </a:moveTo>
                <a:lnTo>
                  <a:pt x="6467502" y="1267437"/>
                </a:lnTo>
                <a:lnTo>
                  <a:pt x="6611518" y="1267437"/>
                </a:lnTo>
                <a:lnTo>
                  <a:pt x="6611518" y="1195429"/>
                </a:lnTo>
                <a:lnTo>
                  <a:pt x="6467502" y="1195429"/>
                </a:lnTo>
                <a:close/>
                <a:moveTo>
                  <a:pt x="6215982" y="1195429"/>
                </a:moveTo>
                <a:lnTo>
                  <a:pt x="6215982" y="1267437"/>
                </a:lnTo>
                <a:lnTo>
                  <a:pt x="6359998" y="1267437"/>
                </a:lnTo>
                <a:lnTo>
                  <a:pt x="6359998" y="1195429"/>
                </a:lnTo>
                <a:lnTo>
                  <a:pt x="6215982" y="1195429"/>
                </a:lnTo>
                <a:close/>
                <a:moveTo>
                  <a:pt x="5964462" y="1195429"/>
                </a:moveTo>
                <a:lnTo>
                  <a:pt x="5964462" y="1267437"/>
                </a:lnTo>
                <a:lnTo>
                  <a:pt x="6108478" y="1267437"/>
                </a:lnTo>
                <a:lnTo>
                  <a:pt x="6108478" y="1195429"/>
                </a:lnTo>
                <a:lnTo>
                  <a:pt x="5964462" y="1195429"/>
                </a:lnTo>
                <a:close/>
                <a:moveTo>
                  <a:pt x="5712942" y="1195429"/>
                </a:moveTo>
                <a:lnTo>
                  <a:pt x="5712942" y="1267437"/>
                </a:lnTo>
                <a:lnTo>
                  <a:pt x="5856958" y="1267437"/>
                </a:lnTo>
                <a:lnTo>
                  <a:pt x="5856958" y="1195429"/>
                </a:lnTo>
                <a:lnTo>
                  <a:pt x="5712942" y="1195429"/>
                </a:lnTo>
                <a:close/>
                <a:moveTo>
                  <a:pt x="5461422" y="1195429"/>
                </a:moveTo>
                <a:lnTo>
                  <a:pt x="5461422" y="1267437"/>
                </a:lnTo>
                <a:lnTo>
                  <a:pt x="5605438" y="1267437"/>
                </a:lnTo>
                <a:lnTo>
                  <a:pt x="5605438" y="1195429"/>
                </a:lnTo>
                <a:lnTo>
                  <a:pt x="5461422" y="1195429"/>
                </a:lnTo>
                <a:close/>
                <a:moveTo>
                  <a:pt x="5209902" y="1195429"/>
                </a:moveTo>
                <a:lnTo>
                  <a:pt x="5209902" y="1267437"/>
                </a:lnTo>
                <a:lnTo>
                  <a:pt x="5353918" y="1267437"/>
                </a:lnTo>
                <a:lnTo>
                  <a:pt x="5353918" y="1195429"/>
                </a:lnTo>
                <a:lnTo>
                  <a:pt x="5209902" y="1195429"/>
                </a:lnTo>
                <a:close/>
                <a:moveTo>
                  <a:pt x="4958382" y="1195429"/>
                </a:moveTo>
                <a:lnTo>
                  <a:pt x="4958382" y="1267437"/>
                </a:lnTo>
                <a:lnTo>
                  <a:pt x="5102398" y="1267437"/>
                </a:lnTo>
                <a:lnTo>
                  <a:pt x="5102398" y="1195429"/>
                </a:lnTo>
                <a:lnTo>
                  <a:pt x="4958382" y="1195429"/>
                </a:lnTo>
                <a:close/>
                <a:moveTo>
                  <a:pt x="4706862" y="1195429"/>
                </a:moveTo>
                <a:lnTo>
                  <a:pt x="4706862" y="1267437"/>
                </a:lnTo>
                <a:lnTo>
                  <a:pt x="4850878" y="1267437"/>
                </a:lnTo>
                <a:lnTo>
                  <a:pt x="4850878" y="1195429"/>
                </a:lnTo>
                <a:lnTo>
                  <a:pt x="4706862" y="1195429"/>
                </a:lnTo>
                <a:close/>
                <a:moveTo>
                  <a:pt x="4455342" y="1195429"/>
                </a:moveTo>
                <a:lnTo>
                  <a:pt x="4455342" y="1267437"/>
                </a:lnTo>
                <a:lnTo>
                  <a:pt x="4599358" y="1267437"/>
                </a:lnTo>
                <a:lnTo>
                  <a:pt x="4599358" y="1195429"/>
                </a:lnTo>
                <a:lnTo>
                  <a:pt x="4455342" y="1195429"/>
                </a:lnTo>
                <a:close/>
                <a:moveTo>
                  <a:pt x="4203822" y="1195429"/>
                </a:moveTo>
                <a:lnTo>
                  <a:pt x="4203822" y="1267437"/>
                </a:lnTo>
                <a:lnTo>
                  <a:pt x="4347838" y="1267437"/>
                </a:lnTo>
                <a:lnTo>
                  <a:pt x="4347838" y="1195429"/>
                </a:lnTo>
                <a:lnTo>
                  <a:pt x="4203822" y="1195429"/>
                </a:lnTo>
                <a:close/>
                <a:moveTo>
                  <a:pt x="3952306" y="1195429"/>
                </a:moveTo>
                <a:lnTo>
                  <a:pt x="3952306" y="1267437"/>
                </a:lnTo>
                <a:lnTo>
                  <a:pt x="4096322" y="1267437"/>
                </a:lnTo>
                <a:lnTo>
                  <a:pt x="4096322" y="1195429"/>
                </a:lnTo>
                <a:lnTo>
                  <a:pt x="3952306" y="1195429"/>
                </a:lnTo>
                <a:close/>
                <a:moveTo>
                  <a:pt x="3700786" y="1195429"/>
                </a:moveTo>
                <a:lnTo>
                  <a:pt x="3700786" y="1267437"/>
                </a:lnTo>
                <a:lnTo>
                  <a:pt x="3844802" y="1267437"/>
                </a:lnTo>
                <a:lnTo>
                  <a:pt x="3844802" y="1195429"/>
                </a:lnTo>
                <a:lnTo>
                  <a:pt x="3700786" y="1195429"/>
                </a:lnTo>
                <a:close/>
                <a:moveTo>
                  <a:pt x="3449266" y="1195429"/>
                </a:moveTo>
                <a:lnTo>
                  <a:pt x="3449266" y="1267437"/>
                </a:lnTo>
                <a:lnTo>
                  <a:pt x="3593282" y="1267437"/>
                </a:lnTo>
                <a:lnTo>
                  <a:pt x="3593282" y="1195429"/>
                </a:lnTo>
                <a:lnTo>
                  <a:pt x="3449266" y="1195429"/>
                </a:lnTo>
                <a:close/>
                <a:moveTo>
                  <a:pt x="3197746" y="1195429"/>
                </a:moveTo>
                <a:lnTo>
                  <a:pt x="3197746" y="1267437"/>
                </a:lnTo>
                <a:lnTo>
                  <a:pt x="3341762" y="1267437"/>
                </a:lnTo>
                <a:lnTo>
                  <a:pt x="3341762" y="1195429"/>
                </a:lnTo>
                <a:lnTo>
                  <a:pt x="3197746" y="1195429"/>
                </a:lnTo>
                <a:close/>
                <a:moveTo>
                  <a:pt x="2946226" y="1195429"/>
                </a:moveTo>
                <a:lnTo>
                  <a:pt x="2946226" y="1267437"/>
                </a:lnTo>
                <a:lnTo>
                  <a:pt x="3090242" y="1267437"/>
                </a:lnTo>
                <a:lnTo>
                  <a:pt x="3090242" y="1195429"/>
                </a:lnTo>
                <a:lnTo>
                  <a:pt x="2946226" y="1195429"/>
                </a:lnTo>
                <a:close/>
                <a:moveTo>
                  <a:pt x="2694706" y="1195429"/>
                </a:moveTo>
                <a:lnTo>
                  <a:pt x="2694706" y="1267437"/>
                </a:lnTo>
                <a:lnTo>
                  <a:pt x="2838722" y="1267437"/>
                </a:lnTo>
                <a:lnTo>
                  <a:pt x="2838722" y="1195429"/>
                </a:lnTo>
                <a:lnTo>
                  <a:pt x="2694706" y="1195429"/>
                </a:lnTo>
                <a:close/>
                <a:moveTo>
                  <a:pt x="2443187" y="1195429"/>
                </a:moveTo>
                <a:lnTo>
                  <a:pt x="2443187" y="1267437"/>
                </a:lnTo>
                <a:lnTo>
                  <a:pt x="2587203" y="1267437"/>
                </a:lnTo>
                <a:lnTo>
                  <a:pt x="2587203" y="1195429"/>
                </a:lnTo>
                <a:lnTo>
                  <a:pt x="2443187" y="1195429"/>
                </a:lnTo>
                <a:close/>
                <a:moveTo>
                  <a:pt x="2191668" y="1195429"/>
                </a:moveTo>
                <a:lnTo>
                  <a:pt x="2191668" y="1267437"/>
                </a:lnTo>
                <a:lnTo>
                  <a:pt x="2335683" y="1267437"/>
                </a:lnTo>
                <a:lnTo>
                  <a:pt x="2335683" y="1195429"/>
                </a:lnTo>
                <a:lnTo>
                  <a:pt x="2191668" y="1195429"/>
                </a:lnTo>
                <a:close/>
                <a:moveTo>
                  <a:pt x="1940146" y="1195429"/>
                </a:moveTo>
                <a:lnTo>
                  <a:pt x="1940146" y="1267437"/>
                </a:lnTo>
                <a:lnTo>
                  <a:pt x="2084163" y="1267437"/>
                </a:lnTo>
                <a:lnTo>
                  <a:pt x="2084163" y="1195429"/>
                </a:lnTo>
                <a:lnTo>
                  <a:pt x="1940146" y="1195429"/>
                </a:lnTo>
                <a:close/>
                <a:moveTo>
                  <a:pt x="1688627" y="1195429"/>
                </a:moveTo>
                <a:lnTo>
                  <a:pt x="1688627" y="1267437"/>
                </a:lnTo>
                <a:lnTo>
                  <a:pt x="1832642" y="1267437"/>
                </a:lnTo>
                <a:lnTo>
                  <a:pt x="1832642" y="1195429"/>
                </a:lnTo>
                <a:lnTo>
                  <a:pt x="1688627" y="1195429"/>
                </a:lnTo>
                <a:close/>
                <a:moveTo>
                  <a:pt x="1437109" y="1195429"/>
                </a:moveTo>
                <a:lnTo>
                  <a:pt x="1437109" y="1267437"/>
                </a:lnTo>
                <a:lnTo>
                  <a:pt x="1581124" y="1267437"/>
                </a:lnTo>
                <a:lnTo>
                  <a:pt x="1581124" y="1195429"/>
                </a:lnTo>
                <a:lnTo>
                  <a:pt x="1437109" y="1195429"/>
                </a:lnTo>
                <a:close/>
                <a:moveTo>
                  <a:pt x="1185587" y="1195429"/>
                </a:moveTo>
                <a:lnTo>
                  <a:pt x="1185587" y="1267437"/>
                </a:lnTo>
                <a:lnTo>
                  <a:pt x="1329605" y="1267437"/>
                </a:lnTo>
                <a:lnTo>
                  <a:pt x="1329605" y="1195429"/>
                </a:lnTo>
                <a:lnTo>
                  <a:pt x="1185587" y="1195429"/>
                </a:lnTo>
                <a:close/>
                <a:moveTo>
                  <a:pt x="934066" y="1195429"/>
                </a:moveTo>
                <a:lnTo>
                  <a:pt x="934066" y="1267437"/>
                </a:lnTo>
                <a:lnTo>
                  <a:pt x="1078083" y="1267437"/>
                </a:lnTo>
                <a:lnTo>
                  <a:pt x="1078083" y="1195429"/>
                </a:lnTo>
                <a:lnTo>
                  <a:pt x="934066" y="1195429"/>
                </a:lnTo>
                <a:close/>
                <a:moveTo>
                  <a:pt x="682546" y="1195429"/>
                </a:moveTo>
                <a:lnTo>
                  <a:pt x="682546" y="1267437"/>
                </a:lnTo>
                <a:lnTo>
                  <a:pt x="826562" y="1267437"/>
                </a:lnTo>
                <a:lnTo>
                  <a:pt x="826562" y="1195429"/>
                </a:lnTo>
                <a:lnTo>
                  <a:pt x="682546" y="1195429"/>
                </a:lnTo>
                <a:close/>
                <a:moveTo>
                  <a:pt x="431027" y="1195429"/>
                </a:moveTo>
                <a:lnTo>
                  <a:pt x="431027" y="1267437"/>
                </a:lnTo>
                <a:lnTo>
                  <a:pt x="575043" y="1267437"/>
                </a:lnTo>
                <a:lnTo>
                  <a:pt x="575043" y="1195429"/>
                </a:lnTo>
                <a:lnTo>
                  <a:pt x="431027" y="1195429"/>
                </a:lnTo>
                <a:close/>
                <a:moveTo>
                  <a:pt x="179507" y="1195429"/>
                </a:moveTo>
                <a:lnTo>
                  <a:pt x="179507" y="1267437"/>
                </a:lnTo>
                <a:lnTo>
                  <a:pt x="323523" y="1267437"/>
                </a:lnTo>
                <a:lnTo>
                  <a:pt x="323523" y="1195429"/>
                </a:lnTo>
                <a:lnTo>
                  <a:pt x="179507" y="1195429"/>
                </a:lnTo>
                <a:close/>
                <a:moveTo>
                  <a:pt x="8982702" y="28381"/>
                </a:moveTo>
                <a:lnTo>
                  <a:pt x="8982702" y="100389"/>
                </a:lnTo>
                <a:lnTo>
                  <a:pt x="9126718" y="100389"/>
                </a:lnTo>
                <a:lnTo>
                  <a:pt x="9126718" y="28381"/>
                </a:lnTo>
                <a:lnTo>
                  <a:pt x="8982702" y="28381"/>
                </a:lnTo>
                <a:close/>
                <a:moveTo>
                  <a:pt x="8731182" y="28381"/>
                </a:moveTo>
                <a:lnTo>
                  <a:pt x="8731182" y="100389"/>
                </a:lnTo>
                <a:lnTo>
                  <a:pt x="8875198" y="100389"/>
                </a:lnTo>
                <a:lnTo>
                  <a:pt x="8875198" y="28381"/>
                </a:lnTo>
                <a:lnTo>
                  <a:pt x="8731182" y="28381"/>
                </a:lnTo>
                <a:close/>
                <a:moveTo>
                  <a:pt x="8479662" y="28381"/>
                </a:moveTo>
                <a:lnTo>
                  <a:pt x="8479662" y="100389"/>
                </a:lnTo>
                <a:lnTo>
                  <a:pt x="8623678" y="100389"/>
                </a:lnTo>
                <a:lnTo>
                  <a:pt x="8623678" y="28381"/>
                </a:lnTo>
                <a:lnTo>
                  <a:pt x="8479662" y="28381"/>
                </a:lnTo>
                <a:close/>
                <a:moveTo>
                  <a:pt x="8228142" y="28381"/>
                </a:moveTo>
                <a:lnTo>
                  <a:pt x="8228142" y="100389"/>
                </a:lnTo>
                <a:lnTo>
                  <a:pt x="8372158" y="100389"/>
                </a:lnTo>
                <a:lnTo>
                  <a:pt x="8372158" y="28381"/>
                </a:lnTo>
                <a:lnTo>
                  <a:pt x="8228142" y="28381"/>
                </a:lnTo>
                <a:close/>
                <a:moveTo>
                  <a:pt x="7976622" y="28381"/>
                </a:moveTo>
                <a:lnTo>
                  <a:pt x="7976622" y="100389"/>
                </a:lnTo>
                <a:lnTo>
                  <a:pt x="8120638" y="100389"/>
                </a:lnTo>
                <a:lnTo>
                  <a:pt x="8120638" y="28381"/>
                </a:lnTo>
                <a:lnTo>
                  <a:pt x="7976622" y="28381"/>
                </a:lnTo>
                <a:close/>
                <a:moveTo>
                  <a:pt x="7725102" y="28381"/>
                </a:moveTo>
                <a:lnTo>
                  <a:pt x="7725102" y="100389"/>
                </a:lnTo>
                <a:lnTo>
                  <a:pt x="7869118" y="100389"/>
                </a:lnTo>
                <a:lnTo>
                  <a:pt x="7869118" y="28381"/>
                </a:lnTo>
                <a:lnTo>
                  <a:pt x="7725102" y="28381"/>
                </a:lnTo>
                <a:close/>
                <a:moveTo>
                  <a:pt x="7473582" y="28381"/>
                </a:moveTo>
                <a:lnTo>
                  <a:pt x="7473582" y="100389"/>
                </a:lnTo>
                <a:lnTo>
                  <a:pt x="7617598" y="100389"/>
                </a:lnTo>
                <a:lnTo>
                  <a:pt x="7617598" y="28381"/>
                </a:lnTo>
                <a:lnTo>
                  <a:pt x="7473582" y="28381"/>
                </a:lnTo>
                <a:close/>
                <a:moveTo>
                  <a:pt x="7222062" y="28381"/>
                </a:moveTo>
                <a:lnTo>
                  <a:pt x="7222062" y="100389"/>
                </a:lnTo>
                <a:lnTo>
                  <a:pt x="7366078" y="100389"/>
                </a:lnTo>
                <a:lnTo>
                  <a:pt x="7366078" y="28381"/>
                </a:lnTo>
                <a:lnTo>
                  <a:pt x="7222062" y="28381"/>
                </a:lnTo>
                <a:close/>
                <a:moveTo>
                  <a:pt x="6970542" y="28381"/>
                </a:moveTo>
                <a:lnTo>
                  <a:pt x="6970542" y="100389"/>
                </a:lnTo>
                <a:lnTo>
                  <a:pt x="7114558" y="100389"/>
                </a:lnTo>
                <a:lnTo>
                  <a:pt x="7114558" y="28381"/>
                </a:lnTo>
                <a:lnTo>
                  <a:pt x="6970542" y="28381"/>
                </a:lnTo>
                <a:close/>
                <a:moveTo>
                  <a:pt x="6719022" y="28381"/>
                </a:moveTo>
                <a:lnTo>
                  <a:pt x="6719022" y="100389"/>
                </a:lnTo>
                <a:lnTo>
                  <a:pt x="6863038" y="100389"/>
                </a:lnTo>
                <a:lnTo>
                  <a:pt x="6863038" y="28381"/>
                </a:lnTo>
                <a:lnTo>
                  <a:pt x="6719022" y="28381"/>
                </a:lnTo>
                <a:close/>
                <a:moveTo>
                  <a:pt x="6467502" y="28381"/>
                </a:moveTo>
                <a:lnTo>
                  <a:pt x="6467502" y="100389"/>
                </a:lnTo>
                <a:lnTo>
                  <a:pt x="6611518" y="100389"/>
                </a:lnTo>
                <a:lnTo>
                  <a:pt x="6611518" y="28381"/>
                </a:lnTo>
                <a:lnTo>
                  <a:pt x="6467502" y="28381"/>
                </a:lnTo>
                <a:close/>
                <a:moveTo>
                  <a:pt x="6215982" y="28381"/>
                </a:moveTo>
                <a:lnTo>
                  <a:pt x="6215982" y="100389"/>
                </a:lnTo>
                <a:lnTo>
                  <a:pt x="6359998" y="100389"/>
                </a:lnTo>
                <a:lnTo>
                  <a:pt x="6359998" y="28381"/>
                </a:lnTo>
                <a:lnTo>
                  <a:pt x="6215982" y="28381"/>
                </a:lnTo>
                <a:close/>
                <a:moveTo>
                  <a:pt x="5964462" y="28381"/>
                </a:moveTo>
                <a:lnTo>
                  <a:pt x="5964462" y="100389"/>
                </a:lnTo>
                <a:lnTo>
                  <a:pt x="6108478" y="100389"/>
                </a:lnTo>
                <a:lnTo>
                  <a:pt x="6108478" y="28381"/>
                </a:lnTo>
                <a:lnTo>
                  <a:pt x="5964462" y="28381"/>
                </a:lnTo>
                <a:close/>
                <a:moveTo>
                  <a:pt x="5712942" y="28381"/>
                </a:moveTo>
                <a:lnTo>
                  <a:pt x="5712942" y="100389"/>
                </a:lnTo>
                <a:lnTo>
                  <a:pt x="5856958" y="100389"/>
                </a:lnTo>
                <a:lnTo>
                  <a:pt x="5856958" y="28381"/>
                </a:lnTo>
                <a:lnTo>
                  <a:pt x="5712942" y="28381"/>
                </a:lnTo>
                <a:close/>
                <a:moveTo>
                  <a:pt x="5461422" y="28381"/>
                </a:moveTo>
                <a:lnTo>
                  <a:pt x="5461422" y="100389"/>
                </a:lnTo>
                <a:lnTo>
                  <a:pt x="5605438" y="100389"/>
                </a:lnTo>
                <a:lnTo>
                  <a:pt x="5605438" y="28381"/>
                </a:lnTo>
                <a:lnTo>
                  <a:pt x="5461422" y="28381"/>
                </a:lnTo>
                <a:close/>
                <a:moveTo>
                  <a:pt x="5209902" y="28381"/>
                </a:moveTo>
                <a:lnTo>
                  <a:pt x="5209902" y="100389"/>
                </a:lnTo>
                <a:lnTo>
                  <a:pt x="5353918" y="100389"/>
                </a:lnTo>
                <a:lnTo>
                  <a:pt x="5353918" y="28381"/>
                </a:lnTo>
                <a:lnTo>
                  <a:pt x="5209902" y="28381"/>
                </a:lnTo>
                <a:close/>
                <a:moveTo>
                  <a:pt x="4958382" y="28381"/>
                </a:moveTo>
                <a:lnTo>
                  <a:pt x="4958382" y="100389"/>
                </a:lnTo>
                <a:lnTo>
                  <a:pt x="5102398" y="100389"/>
                </a:lnTo>
                <a:lnTo>
                  <a:pt x="5102398" y="28381"/>
                </a:lnTo>
                <a:lnTo>
                  <a:pt x="4958382" y="28381"/>
                </a:lnTo>
                <a:close/>
                <a:moveTo>
                  <a:pt x="4706862" y="28381"/>
                </a:moveTo>
                <a:lnTo>
                  <a:pt x="4706862" y="100389"/>
                </a:lnTo>
                <a:lnTo>
                  <a:pt x="4850878" y="100389"/>
                </a:lnTo>
                <a:lnTo>
                  <a:pt x="4850878" y="28381"/>
                </a:lnTo>
                <a:lnTo>
                  <a:pt x="4706862" y="28381"/>
                </a:lnTo>
                <a:close/>
                <a:moveTo>
                  <a:pt x="4455342" y="28381"/>
                </a:moveTo>
                <a:lnTo>
                  <a:pt x="4455342" y="100389"/>
                </a:lnTo>
                <a:lnTo>
                  <a:pt x="4599358" y="100389"/>
                </a:lnTo>
                <a:lnTo>
                  <a:pt x="4599358" y="28381"/>
                </a:lnTo>
                <a:lnTo>
                  <a:pt x="4455342" y="28381"/>
                </a:lnTo>
                <a:close/>
                <a:moveTo>
                  <a:pt x="4203822" y="28381"/>
                </a:moveTo>
                <a:lnTo>
                  <a:pt x="4203822" y="100389"/>
                </a:lnTo>
                <a:lnTo>
                  <a:pt x="4347838" y="100389"/>
                </a:lnTo>
                <a:lnTo>
                  <a:pt x="4347838" y="28381"/>
                </a:lnTo>
                <a:lnTo>
                  <a:pt x="4203822" y="28381"/>
                </a:lnTo>
                <a:close/>
                <a:moveTo>
                  <a:pt x="3952312" y="28381"/>
                </a:moveTo>
                <a:lnTo>
                  <a:pt x="3952312" y="100389"/>
                </a:lnTo>
                <a:lnTo>
                  <a:pt x="4096327" y="100389"/>
                </a:lnTo>
                <a:lnTo>
                  <a:pt x="4096327" y="28381"/>
                </a:lnTo>
                <a:lnTo>
                  <a:pt x="3952312" y="28381"/>
                </a:lnTo>
                <a:close/>
                <a:moveTo>
                  <a:pt x="3700792" y="28381"/>
                </a:moveTo>
                <a:lnTo>
                  <a:pt x="3700792" y="100389"/>
                </a:lnTo>
                <a:lnTo>
                  <a:pt x="3844808" y="100389"/>
                </a:lnTo>
                <a:lnTo>
                  <a:pt x="3844808" y="28381"/>
                </a:lnTo>
                <a:lnTo>
                  <a:pt x="3700792" y="28381"/>
                </a:lnTo>
                <a:close/>
                <a:moveTo>
                  <a:pt x="3449272" y="28381"/>
                </a:moveTo>
                <a:lnTo>
                  <a:pt x="3449272" y="100389"/>
                </a:lnTo>
                <a:lnTo>
                  <a:pt x="3593289" y="100389"/>
                </a:lnTo>
                <a:lnTo>
                  <a:pt x="3593289" y="28381"/>
                </a:lnTo>
                <a:lnTo>
                  <a:pt x="3449272" y="28381"/>
                </a:lnTo>
                <a:close/>
                <a:moveTo>
                  <a:pt x="3197753" y="28381"/>
                </a:moveTo>
                <a:lnTo>
                  <a:pt x="3197753" y="100389"/>
                </a:lnTo>
                <a:lnTo>
                  <a:pt x="3341769" y="100389"/>
                </a:lnTo>
                <a:lnTo>
                  <a:pt x="3341769" y="28381"/>
                </a:lnTo>
                <a:lnTo>
                  <a:pt x="3197753" y="28381"/>
                </a:lnTo>
                <a:close/>
                <a:moveTo>
                  <a:pt x="2946232" y="28381"/>
                </a:moveTo>
                <a:lnTo>
                  <a:pt x="2946232" y="100389"/>
                </a:lnTo>
                <a:lnTo>
                  <a:pt x="3090248" y="100389"/>
                </a:lnTo>
                <a:lnTo>
                  <a:pt x="3090248" y="28381"/>
                </a:lnTo>
                <a:lnTo>
                  <a:pt x="2946232" y="28381"/>
                </a:lnTo>
                <a:close/>
                <a:moveTo>
                  <a:pt x="2694712" y="28381"/>
                </a:moveTo>
                <a:lnTo>
                  <a:pt x="2694712" y="100389"/>
                </a:lnTo>
                <a:lnTo>
                  <a:pt x="2838728" y="100389"/>
                </a:lnTo>
                <a:lnTo>
                  <a:pt x="2838728" y="28381"/>
                </a:lnTo>
                <a:lnTo>
                  <a:pt x="2694712" y="28381"/>
                </a:lnTo>
                <a:close/>
                <a:moveTo>
                  <a:pt x="2443193" y="28381"/>
                </a:moveTo>
                <a:lnTo>
                  <a:pt x="2443193" y="100389"/>
                </a:lnTo>
                <a:lnTo>
                  <a:pt x="2587209" y="100389"/>
                </a:lnTo>
                <a:lnTo>
                  <a:pt x="2587209" y="28381"/>
                </a:lnTo>
                <a:lnTo>
                  <a:pt x="2443193" y="28381"/>
                </a:lnTo>
                <a:close/>
                <a:moveTo>
                  <a:pt x="2191675" y="28381"/>
                </a:moveTo>
                <a:lnTo>
                  <a:pt x="2191675" y="100389"/>
                </a:lnTo>
                <a:lnTo>
                  <a:pt x="2335690" y="100389"/>
                </a:lnTo>
                <a:lnTo>
                  <a:pt x="2335690" y="28381"/>
                </a:lnTo>
                <a:lnTo>
                  <a:pt x="2191675" y="28381"/>
                </a:lnTo>
                <a:close/>
                <a:moveTo>
                  <a:pt x="1940152" y="28381"/>
                </a:moveTo>
                <a:lnTo>
                  <a:pt x="1940152" y="100389"/>
                </a:lnTo>
                <a:lnTo>
                  <a:pt x="2084168" y="100389"/>
                </a:lnTo>
                <a:lnTo>
                  <a:pt x="2084168" y="28381"/>
                </a:lnTo>
                <a:lnTo>
                  <a:pt x="1940152" y="28381"/>
                </a:lnTo>
                <a:close/>
                <a:moveTo>
                  <a:pt x="1688633" y="28381"/>
                </a:moveTo>
                <a:lnTo>
                  <a:pt x="1688633" y="100389"/>
                </a:lnTo>
                <a:lnTo>
                  <a:pt x="1832648" y="100389"/>
                </a:lnTo>
                <a:lnTo>
                  <a:pt x="1832648" y="28381"/>
                </a:lnTo>
                <a:lnTo>
                  <a:pt x="1688633" y="28381"/>
                </a:lnTo>
                <a:close/>
                <a:moveTo>
                  <a:pt x="1437118" y="28381"/>
                </a:moveTo>
                <a:lnTo>
                  <a:pt x="1437118" y="100389"/>
                </a:lnTo>
                <a:lnTo>
                  <a:pt x="1581131" y="100389"/>
                </a:lnTo>
                <a:lnTo>
                  <a:pt x="1581131" y="28381"/>
                </a:lnTo>
                <a:lnTo>
                  <a:pt x="1437118" y="28381"/>
                </a:lnTo>
                <a:close/>
                <a:moveTo>
                  <a:pt x="1185595" y="28381"/>
                </a:moveTo>
                <a:lnTo>
                  <a:pt x="1185595" y="100389"/>
                </a:lnTo>
                <a:lnTo>
                  <a:pt x="1329612" y="100389"/>
                </a:lnTo>
                <a:lnTo>
                  <a:pt x="1329612" y="28381"/>
                </a:lnTo>
                <a:lnTo>
                  <a:pt x="1185595" y="28381"/>
                </a:lnTo>
                <a:close/>
                <a:moveTo>
                  <a:pt x="934071" y="28381"/>
                </a:moveTo>
                <a:lnTo>
                  <a:pt x="934071" y="100389"/>
                </a:lnTo>
                <a:lnTo>
                  <a:pt x="1078089" y="100389"/>
                </a:lnTo>
                <a:lnTo>
                  <a:pt x="1078089" y="28381"/>
                </a:lnTo>
                <a:lnTo>
                  <a:pt x="934071" y="28381"/>
                </a:lnTo>
                <a:close/>
                <a:moveTo>
                  <a:pt x="682551" y="28381"/>
                </a:moveTo>
                <a:lnTo>
                  <a:pt x="682551" y="100389"/>
                </a:lnTo>
                <a:lnTo>
                  <a:pt x="826567" y="100389"/>
                </a:lnTo>
                <a:lnTo>
                  <a:pt x="826567" y="28381"/>
                </a:lnTo>
                <a:lnTo>
                  <a:pt x="682551" y="28381"/>
                </a:lnTo>
                <a:close/>
                <a:moveTo>
                  <a:pt x="431031" y="28381"/>
                </a:moveTo>
                <a:lnTo>
                  <a:pt x="431031" y="100389"/>
                </a:lnTo>
                <a:lnTo>
                  <a:pt x="575047" y="100389"/>
                </a:lnTo>
                <a:lnTo>
                  <a:pt x="575047" y="28381"/>
                </a:lnTo>
                <a:lnTo>
                  <a:pt x="431031" y="28381"/>
                </a:lnTo>
                <a:close/>
                <a:moveTo>
                  <a:pt x="179512" y="28381"/>
                </a:moveTo>
                <a:lnTo>
                  <a:pt x="179512" y="100389"/>
                </a:lnTo>
                <a:lnTo>
                  <a:pt x="323527" y="100389"/>
                </a:lnTo>
                <a:lnTo>
                  <a:pt x="323527" y="28381"/>
                </a:lnTo>
                <a:lnTo>
                  <a:pt x="179512" y="28381"/>
                </a:lnTo>
                <a:close/>
                <a:moveTo>
                  <a:pt x="0" y="0"/>
                </a:moveTo>
                <a:lnTo>
                  <a:pt x="9143990" y="0"/>
                </a:lnTo>
                <a:lnTo>
                  <a:pt x="9143990" y="1296144"/>
                </a:lnTo>
                <a:lnTo>
                  <a:pt x="0" y="1296144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bg1"/>
                </a:solidFill>
                <a:latin typeface="Arial Black" panose="020B0A04020102020204" pitchFamily="34" charset="0"/>
              </a:rPr>
              <a:t>Homework</a:t>
            </a:r>
            <a:endParaRPr lang="zh-CN" altLang="en-US" b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波形 2"/>
          <p:cNvSpPr/>
          <p:nvPr/>
        </p:nvSpPr>
        <p:spPr>
          <a:xfrm>
            <a:off x="1293813" y="1700213"/>
            <a:ext cx="6264275" cy="4105275"/>
          </a:xfrm>
          <a:prstGeom prst="wave">
            <a:avLst>
              <a:gd name="adj1" fmla="val 12500"/>
              <a:gd name="adj2" fmla="val -4386"/>
            </a:avLst>
          </a:prstGeom>
          <a:solidFill>
            <a:srgbClr val="F9F4C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 rot="570599">
            <a:off x="2187100" y="2803666"/>
            <a:ext cx="5196047" cy="19479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Century Gothic" pitchFamily="34" charset="0"/>
              </a:rPr>
              <a:t>Read the story loudly.</a:t>
            </a:r>
          </a:p>
          <a:p>
            <a:pPr marL="285750" lvl="0" indent="-28575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Century Gothic" pitchFamily="34" charset="0"/>
              </a:rPr>
              <a:t>Can you write a different ending to this story?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56000" y="4591050"/>
            <a:ext cx="1746250" cy="9985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 descr="丽声经典故事屋第五级Oh, Jack_页面_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285728"/>
            <a:ext cx="5357850" cy="6083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丽声经典故事屋第五级Oh, Jack_页面_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-1"/>
            <a:ext cx="6000792" cy="6815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丽声经典故事屋第五级Oh, Jack_页面_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153190"/>
            <a:ext cx="5715040" cy="649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丽声经典故事屋第五级Oh, Jack_页面_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143962"/>
            <a:ext cx="5786478" cy="6571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xmlns="" id="{69198BD1-CC1A-BF41-A2F1-E498E7E079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923" y="643466"/>
            <a:ext cx="5362152" cy="5571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丽声经典故事屋第五级Oh, Jack_页面_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214289"/>
            <a:ext cx="5715040" cy="6488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丽声经典故事屋第五级Oh, Jack_页面_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142852"/>
            <a:ext cx="5786478" cy="6571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211102527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518</Words>
  <Application>Microsoft Office PowerPoint</Application>
  <PresentationFormat>全屏显示(4:3)</PresentationFormat>
  <Paragraphs>100</Paragraphs>
  <Slides>25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黑体</vt:lpstr>
      <vt:lpstr>宋体</vt:lpstr>
      <vt:lpstr>微软雅黑</vt:lpstr>
      <vt:lpstr>Arial</vt:lpstr>
      <vt:lpstr>Arial Black</vt:lpstr>
      <vt:lpstr>Calibri</vt:lpstr>
      <vt:lpstr>Century Gothic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</dc:creator>
  <cp:lastModifiedBy>Administrator</cp:lastModifiedBy>
  <cp:revision>9</cp:revision>
  <dcterms:created xsi:type="dcterms:W3CDTF">2020-04-21T02:21:53Z</dcterms:created>
  <dcterms:modified xsi:type="dcterms:W3CDTF">2020-05-11T01:17:40Z</dcterms:modified>
</cp:coreProperties>
</file>