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tags/tag4.xml" ContentType="application/vnd.openxmlformats-officedocument.presentationml.tags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tags/tag6.xml" ContentType="application/vnd.openxmlformats-officedocument.presentationml.tags+xml"/>
  <Override PartName="/ppt/notesSlides/notesSlide20.xml" ContentType="application/vnd.openxmlformats-officedocument.presentationml.notesSlide+xml"/>
  <Override PartName="/ppt/tags/tag7.xml" ContentType="application/vnd.openxmlformats-officedocument.presentationml.tags+xml"/>
  <Override PartName="/ppt/notesSlides/notesSlide21.xml" ContentType="application/vnd.openxmlformats-officedocument.presentationml.notesSlide+xml"/>
  <Override PartName="/ppt/tags/tag8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82" r:id="rId2"/>
    <p:sldId id="273" r:id="rId3"/>
    <p:sldId id="274" r:id="rId4"/>
    <p:sldId id="307" r:id="rId5"/>
    <p:sldId id="283" r:id="rId6"/>
    <p:sldId id="308" r:id="rId7"/>
    <p:sldId id="312" r:id="rId8"/>
    <p:sldId id="275" r:id="rId9"/>
    <p:sldId id="309" r:id="rId10"/>
    <p:sldId id="284" r:id="rId11"/>
    <p:sldId id="310" r:id="rId12"/>
    <p:sldId id="276" r:id="rId13"/>
    <p:sldId id="285" r:id="rId14"/>
    <p:sldId id="277" r:id="rId15"/>
    <p:sldId id="311" r:id="rId16"/>
    <p:sldId id="286" r:id="rId17"/>
    <p:sldId id="303" r:id="rId18"/>
    <p:sldId id="313" r:id="rId19"/>
    <p:sldId id="298" r:id="rId20"/>
    <p:sldId id="279" r:id="rId21"/>
    <p:sldId id="289" r:id="rId22"/>
    <p:sldId id="281" r:id="rId23"/>
    <p:sldId id="292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BE93"/>
    <a:srgbClr val="EBC79F"/>
    <a:srgbClr val="C2B0A0"/>
    <a:srgbClr val="F5DEB1"/>
    <a:srgbClr val="F9F4C5"/>
    <a:srgbClr val="FCDA80"/>
    <a:srgbClr val="FF00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7" autoAdjust="0"/>
    <p:restoredTop sz="63833" autoAdjust="0"/>
  </p:normalViewPr>
  <p:slideViewPr>
    <p:cSldViewPr showGuides="1">
      <p:cViewPr varScale="1">
        <p:scale>
          <a:sx n="50" d="100"/>
          <a:sy n="50" d="100"/>
        </p:scale>
        <p:origin x="20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DDADF9-E4D5-47AA-B13D-7644DA2091F5}" type="doc">
      <dgm:prSet loTypeId="urn:microsoft.com/office/officeart/2005/8/layout/hList1" loCatId="list" qsTypeId="urn:microsoft.com/office/officeart/2005/8/quickstyle/simple1#1" qsCatId="simple" csTypeId="urn:microsoft.com/office/officeart/2005/8/colors/colorful5#1" csCatId="colorful" phldr="1"/>
      <dgm:spPr/>
      <dgm:t>
        <a:bodyPr/>
        <a:lstStyle/>
        <a:p>
          <a:endParaRPr lang="zh-CN" altLang="en-US"/>
        </a:p>
      </dgm:t>
    </dgm:pt>
    <dgm:pt modelId="{45BDA57E-68FD-4F38-8860-E5567479356C}">
      <dgm:prSet phldrT="[文本]" custT="1"/>
      <dgm:spPr/>
      <dgm:t>
        <a:bodyPr/>
        <a:lstStyle/>
        <a:p>
          <a:r>
            <a:rPr lang="en-US" altLang="zh-CN" sz="2800" b="1" dirty="0"/>
            <a:t>Word Master</a:t>
          </a:r>
        </a:p>
      </dgm:t>
    </dgm:pt>
    <dgm:pt modelId="{927721A7-A804-4993-9A37-4F74B0D2E5EA}" type="parTrans" cxnId="{B8E58997-578F-4E03-AB14-C0A5123448F6}">
      <dgm:prSet/>
      <dgm:spPr/>
      <dgm:t>
        <a:bodyPr/>
        <a:lstStyle/>
        <a:p>
          <a:endParaRPr lang="zh-CN" altLang="en-US" sz="2000" b="1"/>
        </a:p>
      </dgm:t>
    </dgm:pt>
    <dgm:pt modelId="{2295753A-8030-4856-81FF-DFCE6E0B330A}" type="sibTrans" cxnId="{B8E58997-578F-4E03-AB14-C0A5123448F6}">
      <dgm:prSet/>
      <dgm:spPr/>
      <dgm:t>
        <a:bodyPr/>
        <a:lstStyle/>
        <a:p>
          <a:endParaRPr lang="zh-CN" altLang="en-US" sz="2000" b="1"/>
        </a:p>
      </dgm:t>
    </dgm:pt>
    <dgm:pt modelId="{9E5201AE-00C6-47D3-B140-872042D0DEC6}">
      <dgm:prSet phldrT="[文本]" custT="1"/>
      <dgm:spPr/>
      <dgm:t>
        <a:bodyPr/>
        <a:lstStyle/>
        <a:p>
          <a:endParaRPr lang="zh-CN" altLang="en-US" sz="2800" b="0" dirty="0"/>
        </a:p>
      </dgm:t>
    </dgm:pt>
    <dgm:pt modelId="{D238AAA2-D8A1-4E92-8C55-C0A7B37FD65B}" type="parTrans" cxnId="{310F4BA2-1369-4D7E-9822-0FAB5F3F2DB3}">
      <dgm:prSet/>
      <dgm:spPr/>
      <dgm:t>
        <a:bodyPr/>
        <a:lstStyle/>
        <a:p>
          <a:endParaRPr lang="zh-CN" altLang="en-US" sz="2000" b="1"/>
        </a:p>
      </dgm:t>
    </dgm:pt>
    <dgm:pt modelId="{63BBB6EC-A7A9-4304-91ED-E0F652BFA257}" type="sibTrans" cxnId="{310F4BA2-1369-4D7E-9822-0FAB5F3F2DB3}">
      <dgm:prSet/>
      <dgm:spPr/>
      <dgm:t>
        <a:bodyPr/>
        <a:lstStyle/>
        <a:p>
          <a:endParaRPr lang="zh-CN" altLang="en-US" sz="2000" b="1"/>
        </a:p>
      </dgm:t>
    </dgm:pt>
    <dgm:pt modelId="{D3ED54B4-9758-4F4C-9F40-CD0DC190D1A0}">
      <dgm:prSet phldrT="[文本]" custT="1"/>
      <dgm:spPr/>
      <dgm:t>
        <a:bodyPr/>
        <a:lstStyle/>
        <a:p>
          <a:r>
            <a:rPr lang="en-US" altLang="zh-CN" sz="2800" b="1" dirty="0"/>
            <a:t>Characters Analyst</a:t>
          </a:r>
          <a:endParaRPr lang="zh-CN" altLang="en-US" sz="2800" b="1" dirty="0"/>
        </a:p>
      </dgm:t>
    </dgm:pt>
    <dgm:pt modelId="{9F18357C-84F0-4B7F-9F83-000DBE7CEBFB}" type="parTrans" cxnId="{E1747627-2F39-496A-B793-57F55B356446}">
      <dgm:prSet/>
      <dgm:spPr/>
      <dgm:t>
        <a:bodyPr/>
        <a:lstStyle/>
        <a:p>
          <a:endParaRPr lang="zh-CN" altLang="en-US" sz="2000" b="1"/>
        </a:p>
      </dgm:t>
    </dgm:pt>
    <dgm:pt modelId="{65A55AD2-377A-4EB6-8542-77808594C2E7}" type="sibTrans" cxnId="{E1747627-2F39-496A-B793-57F55B356446}">
      <dgm:prSet/>
      <dgm:spPr/>
      <dgm:t>
        <a:bodyPr/>
        <a:lstStyle/>
        <a:p>
          <a:endParaRPr lang="zh-CN" altLang="en-US" sz="2000" b="1"/>
        </a:p>
      </dgm:t>
    </dgm:pt>
    <dgm:pt modelId="{658FF31A-2832-4AB6-B617-7BD66C757040}">
      <dgm:prSet phldrT="[文本]" custT="1"/>
      <dgm:spPr/>
      <dgm:t>
        <a:bodyPr/>
        <a:lstStyle/>
        <a:p>
          <a:endParaRPr lang="zh-CN" altLang="en-US" sz="2800" b="1" dirty="0"/>
        </a:p>
      </dgm:t>
    </dgm:pt>
    <dgm:pt modelId="{C09C4E32-B946-4AEE-BE51-1411F0246152}" type="parTrans" cxnId="{DD7A245B-7B20-42E6-92D4-F3816B72F858}">
      <dgm:prSet/>
      <dgm:spPr/>
      <dgm:t>
        <a:bodyPr/>
        <a:lstStyle/>
        <a:p>
          <a:endParaRPr lang="zh-CN" altLang="en-US" sz="2000" b="1"/>
        </a:p>
      </dgm:t>
    </dgm:pt>
    <dgm:pt modelId="{3FC8FB78-95B8-44D8-BA71-AF2108C62D09}" type="sibTrans" cxnId="{DD7A245B-7B20-42E6-92D4-F3816B72F858}">
      <dgm:prSet/>
      <dgm:spPr/>
      <dgm:t>
        <a:bodyPr/>
        <a:lstStyle/>
        <a:p>
          <a:endParaRPr lang="zh-CN" altLang="en-US" sz="2000" b="1"/>
        </a:p>
      </dgm:t>
    </dgm:pt>
    <dgm:pt modelId="{51F795A3-4542-4F66-882F-66FDE6A38E5D}">
      <dgm:prSet phldrT="[文本]" custT="1"/>
      <dgm:spPr/>
      <dgm:t>
        <a:bodyPr/>
        <a:lstStyle/>
        <a:p>
          <a:r>
            <a:rPr lang="en-US" altLang="zh-CN" sz="2800" b="1" dirty="0"/>
            <a:t>Discussion Director</a:t>
          </a:r>
          <a:endParaRPr lang="zh-CN" altLang="en-US" sz="2800" b="1" dirty="0"/>
        </a:p>
      </dgm:t>
    </dgm:pt>
    <dgm:pt modelId="{7FD41A4B-76E0-4D5E-B486-8A075D1C2CAE}" type="parTrans" cxnId="{345725A7-34C9-47F8-BFF4-E04C60DDE7D0}">
      <dgm:prSet/>
      <dgm:spPr/>
      <dgm:t>
        <a:bodyPr/>
        <a:lstStyle/>
        <a:p>
          <a:endParaRPr lang="zh-CN" altLang="en-US" sz="2000" b="1"/>
        </a:p>
      </dgm:t>
    </dgm:pt>
    <dgm:pt modelId="{023D3E1B-F576-4F82-8848-410DA39AF2C7}" type="sibTrans" cxnId="{345725A7-34C9-47F8-BFF4-E04C60DDE7D0}">
      <dgm:prSet/>
      <dgm:spPr/>
      <dgm:t>
        <a:bodyPr/>
        <a:lstStyle/>
        <a:p>
          <a:endParaRPr lang="zh-CN" altLang="en-US" sz="2000" b="1"/>
        </a:p>
      </dgm:t>
    </dgm:pt>
    <dgm:pt modelId="{E57FF823-C9BD-40CB-9C10-29F0B647A1D7}">
      <dgm:prSet phldrT="[文本]" custT="1"/>
      <dgm:spPr/>
      <dgm:t>
        <a:bodyPr/>
        <a:lstStyle/>
        <a:p>
          <a:endParaRPr lang="zh-CN" altLang="en-US" sz="2800" b="1" dirty="0"/>
        </a:p>
      </dgm:t>
    </dgm:pt>
    <dgm:pt modelId="{499756C0-4C48-4387-8FCF-11E9E32D875D}" type="parTrans" cxnId="{F8B82997-34D7-4759-905D-085858D47BC2}">
      <dgm:prSet/>
      <dgm:spPr/>
      <dgm:t>
        <a:bodyPr/>
        <a:lstStyle/>
        <a:p>
          <a:endParaRPr lang="zh-CN" altLang="en-US" sz="2000" b="1"/>
        </a:p>
      </dgm:t>
    </dgm:pt>
    <dgm:pt modelId="{DA442C7E-FA1C-41E6-B57A-8EE234887D37}" type="sibTrans" cxnId="{F8B82997-34D7-4759-905D-085858D47BC2}">
      <dgm:prSet/>
      <dgm:spPr/>
      <dgm:t>
        <a:bodyPr/>
        <a:lstStyle/>
        <a:p>
          <a:endParaRPr lang="zh-CN" altLang="en-US" sz="2000" b="1"/>
        </a:p>
      </dgm:t>
    </dgm:pt>
    <dgm:pt modelId="{E6A3B348-284A-4F43-AE69-DB6C6767A085}">
      <dgm:prSet phldrT="[文本]" custT="1"/>
      <dgm:spPr/>
      <dgm:t>
        <a:bodyPr/>
        <a:lstStyle/>
        <a:p>
          <a:endParaRPr lang="zh-CN" altLang="en-US" sz="2800" b="1" dirty="0"/>
        </a:p>
      </dgm:t>
    </dgm:pt>
    <dgm:pt modelId="{289926E8-7DC1-4AD2-A606-98A761A96B90}" type="sibTrans" cxnId="{09B17AD1-7306-429E-A96A-7BCC98F05191}">
      <dgm:prSet/>
      <dgm:spPr/>
      <dgm:t>
        <a:bodyPr/>
        <a:lstStyle/>
        <a:p>
          <a:endParaRPr lang="zh-CN" altLang="en-US" sz="2000" b="1"/>
        </a:p>
      </dgm:t>
    </dgm:pt>
    <dgm:pt modelId="{891C3731-A4F1-4B0A-AB56-10997C82FAC4}" type="parTrans" cxnId="{09B17AD1-7306-429E-A96A-7BCC98F05191}">
      <dgm:prSet/>
      <dgm:spPr/>
      <dgm:t>
        <a:bodyPr/>
        <a:lstStyle/>
        <a:p>
          <a:endParaRPr lang="zh-CN" altLang="en-US" sz="2000" b="1"/>
        </a:p>
      </dgm:t>
    </dgm:pt>
    <dgm:pt modelId="{3DF63598-3607-4DD9-A4A3-CF915A051D8A}" type="pres">
      <dgm:prSet presAssocID="{F0DDADF9-E4D5-47AA-B13D-7644DA2091F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38E0C79-A547-4C2E-9B8B-8D63415C13B7}" type="pres">
      <dgm:prSet presAssocID="{45BDA57E-68FD-4F38-8860-E5567479356C}" presName="composite" presStyleCnt="0"/>
      <dgm:spPr/>
    </dgm:pt>
    <dgm:pt modelId="{E7A878EB-AF39-4EA2-ADB3-575BD080BEE2}" type="pres">
      <dgm:prSet presAssocID="{45BDA57E-68FD-4F38-8860-E5567479356C}" presName="parTx" presStyleLbl="alignNode1" presStyleIdx="0" presStyleCnt="3" custLinFactNeighborY="-387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C52DF3-7DEE-4671-B40A-2DA0844DACF4}" type="pres">
      <dgm:prSet presAssocID="{45BDA57E-68FD-4F38-8860-E5567479356C}" presName="desTx" presStyleLbl="alignAccFollowNode1" presStyleIdx="0" presStyleCnt="3" custScaleY="14192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67FC13-90A7-490B-8590-661D307B45CB}" type="pres">
      <dgm:prSet presAssocID="{2295753A-8030-4856-81FF-DFCE6E0B330A}" presName="space" presStyleCnt="0"/>
      <dgm:spPr/>
    </dgm:pt>
    <dgm:pt modelId="{8A815225-EB8F-42CE-A9AB-9DC2B9D8EA94}" type="pres">
      <dgm:prSet presAssocID="{D3ED54B4-9758-4F4C-9F40-CD0DC190D1A0}" presName="composite" presStyleCnt="0"/>
      <dgm:spPr/>
    </dgm:pt>
    <dgm:pt modelId="{95414F28-7959-48F2-951E-FB43368497EC}" type="pres">
      <dgm:prSet presAssocID="{D3ED54B4-9758-4F4C-9F40-CD0DC190D1A0}" presName="parTx" presStyleLbl="alignNode1" presStyleIdx="1" presStyleCnt="3" custLinFactNeighborX="1125" custLinFactNeighborY="-405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784775-45A9-4BEA-8FBF-15BA9782D7AE}" type="pres">
      <dgm:prSet presAssocID="{D3ED54B4-9758-4F4C-9F40-CD0DC190D1A0}" presName="desTx" presStyleLbl="alignAccFollowNode1" presStyleIdx="1" presStyleCnt="3" custScaleY="141567" custLinFactNeighborX="1125" custLinFactNeighborY="46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F7DBBF-D5E3-4E2F-86FE-21FEB5A1F5CB}" type="pres">
      <dgm:prSet presAssocID="{65A55AD2-377A-4EB6-8542-77808594C2E7}" presName="space" presStyleCnt="0"/>
      <dgm:spPr/>
    </dgm:pt>
    <dgm:pt modelId="{65FF2FEA-18A4-4755-BC02-0685488E98FF}" type="pres">
      <dgm:prSet presAssocID="{51F795A3-4542-4F66-882F-66FDE6A38E5D}" presName="composite" presStyleCnt="0"/>
      <dgm:spPr/>
    </dgm:pt>
    <dgm:pt modelId="{9B7769BF-6580-49A0-9CD6-16B733A198C5}" type="pres">
      <dgm:prSet presAssocID="{51F795A3-4542-4F66-882F-66FDE6A38E5D}" presName="parTx" presStyleLbl="alignNode1" presStyleIdx="2" presStyleCnt="3" custLinFactNeighborX="2810" custLinFactNeighborY="-407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0E5174-7015-47A1-9D78-A0AF7595974E}" type="pres">
      <dgm:prSet presAssocID="{51F795A3-4542-4F66-882F-66FDE6A38E5D}" presName="desTx" presStyleLbl="alignAccFollowNode1" presStyleIdx="2" presStyleCnt="3" custScaleY="138983" custLinFactNeighborX="103" custLinFactNeighborY="18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319222A-6253-4BA6-95C4-BEE31A3E3A9C}" type="presOf" srcId="{9E5201AE-00C6-47D3-B140-872042D0DEC6}" destId="{A1C52DF3-7DEE-4671-B40A-2DA0844DACF4}" srcOrd="0" destOrd="0" presId="urn:microsoft.com/office/officeart/2005/8/layout/hList1"/>
    <dgm:cxn modelId="{10A5B3B1-CEA0-44FF-9641-25F90A07A241}" type="presOf" srcId="{E57FF823-C9BD-40CB-9C10-29F0B647A1D7}" destId="{5F0E5174-7015-47A1-9D78-A0AF7595974E}" srcOrd="0" destOrd="0" presId="urn:microsoft.com/office/officeart/2005/8/layout/hList1"/>
    <dgm:cxn modelId="{B8E58997-578F-4E03-AB14-C0A5123448F6}" srcId="{F0DDADF9-E4D5-47AA-B13D-7644DA2091F5}" destId="{45BDA57E-68FD-4F38-8860-E5567479356C}" srcOrd="0" destOrd="0" parTransId="{927721A7-A804-4993-9A37-4F74B0D2E5EA}" sibTransId="{2295753A-8030-4856-81FF-DFCE6E0B330A}"/>
    <dgm:cxn modelId="{266B604F-AF4B-4097-A520-FC67222559C3}" type="presOf" srcId="{51F795A3-4542-4F66-882F-66FDE6A38E5D}" destId="{9B7769BF-6580-49A0-9CD6-16B733A198C5}" srcOrd="0" destOrd="0" presId="urn:microsoft.com/office/officeart/2005/8/layout/hList1"/>
    <dgm:cxn modelId="{E1747627-2F39-496A-B793-57F55B356446}" srcId="{F0DDADF9-E4D5-47AA-B13D-7644DA2091F5}" destId="{D3ED54B4-9758-4F4C-9F40-CD0DC190D1A0}" srcOrd="1" destOrd="0" parTransId="{9F18357C-84F0-4B7F-9F83-000DBE7CEBFB}" sibTransId="{65A55AD2-377A-4EB6-8542-77808594C2E7}"/>
    <dgm:cxn modelId="{7430AEF3-176A-4847-931F-F213F14896C5}" type="presOf" srcId="{658FF31A-2832-4AB6-B617-7BD66C757040}" destId="{0E784775-45A9-4BEA-8FBF-15BA9782D7AE}" srcOrd="0" destOrd="0" presId="urn:microsoft.com/office/officeart/2005/8/layout/hList1"/>
    <dgm:cxn modelId="{310F4BA2-1369-4D7E-9822-0FAB5F3F2DB3}" srcId="{45BDA57E-68FD-4F38-8860-E5567479356C}" destId="{9E5201AE-00C6-47D3-B140-872042D0DEC6}" srcOrd="0" destOrd="0" parTransId="{D238AAA2-D8A1-4E92-8C55-C0A7B37FD65B}" sibTransId="{63BBB6EC-A7A9-4304-91ED-E0F652BFA257}"/>
    <dgm:cxn modelId="{345725A7-34C9-47F8-BFF4-E04C60DDE7D0}" srcId="{F0DDADF9-E4D5-47AA-B13D-7644DA2091F5}" destId="{51F795A3-4542-4F66-882F-66FDE6A38E5D}" srcOrd="2" destOrd="0" parTransId="{7FD41A4B-76E0-4D5E-B486-8A075D1C2CAE}" sibTransId="{023D3E1B-F576-4F82-8848-410DA39AF2C7}"/>
    <dgm:cxn modelId="{F8B82997-34D7-4759-905D-085858D47BC2}" srcId="{51F795A3-4542-4F66-882F-66FDE6A38E5D}" destId="{E57FF823-C9BD-40CB-9C10-29F0B647A1D7}" srcOrd="0" destOrd="0" parTransId="{499756C0-4C48-4387-8FCF-11E9E32D875D}" sibTransId="{DA442C7E-FA1C-41E6-B57A-8EE234887D37}"/>
    <dgm:cxn modelId="{DD7A245B-7B20-42E6-92D4-F3816B72F858}" srcId="{D3ED54B4-9758-4F4C-9F40-CD0DC190D1A0}" destId="{658FF31A-2832-4AB6-B617-7BD66C757040}" srcOrd="0" destOrd="0" parTransId="{C09C4E32-B946-4AEE-BE51-1411F0246152}" sibTransId="{3FC8FB78-95B8-44D8-BA71-AF2108C62D09}"/>
    <dgm:cxn modelId="{9364DFDD-6055-46F3-87E1-6C27B2B1D731}" type="presOf" srcId="{F0DDADF9-E4D5-47AA-B13D-7644DA2091F5}" destId="{3DF63598-3607-4DD9-A4A3-CF915A051D8A}" srcOrd="0" destOrd="0" presId="urn:microsoft.com/office/officeart/2005/8/layout/hList1"/>
    <dgm:cxn modelId="{BC8FDF4F-56EB-4FA2-B02A-5852AD27ADF3}" type="presOf" srcId="{45BDA57E-68FD-4F38-8860-E5567479356C}" destId="{E7A878EB-AF39-4EA2-ADB3-575BD080BEE2}" srcOrd="0" destOrd="0" presId="urn:microsoft.com/office/officeart/2005/8/layout/hList1"/>
    <dgm:cxn modelId="{82B0C29C-936F-436F-9644-2BA4D46A5E0A}" type="presOf" srcId="{E6A3B348-284A-4F43-AE69-DB6C6767A085}" destId="{A1C52DF3-7DEE-4671-B40A-2DA0844DACF4}" srcOrd="0" destOrd="1" presId="urn:microsoft.com/office/officeart/2005/8/layout/hList1"/>
    <dgm:cxn modelId="{20FBF450-C182-437C-A339-1DE430636682}" type="presOf" srcId="{D3ED54B4-9758-4F4C-9F40-CD0DC190D1A0}" destId="{95414F28-7959-48F2-951E-FB43368497EC}" srcOrd="0" destOrd="0" presId="urn:microsoft.com/office/officeart/2005/8/layout/hList1"/>
    <dgm:cxn modelId="{09B17AD1-7306-429E-A96A-7BCC98F05191}" srcId="{45BDA57E-68FD-4F38-8860-E5567479356C}" destId="{E6A3B348-284A-4F43-AE69-DB6C6767A085}" srcOrd="1" destOrd="0" parTransId="{891C3731-A4F1-4B0A-AB56-10997C82FAC4}" sibTransId="{289926E8-7DC1-4AD2-A606-98A761A96B90}"/>
    <dgm:cxn modelId="{567CF587-EA56-4F55-8343-47C8D7994CA2}" type="presParOf" srcId="{3DF63598-3607-4DD9-A4A3-CF915A051D8A}" destId="{B38E0C79-A547-4C2E-9B8B-8D63415C13B7}" srcOrd="0" destOrd="0" presId="urn:microsoft.com/office/officeart/2005/8/layout/hList1"/>
    <dgm:cxn modelId="{2D1B44F7-35E2-48CC-AD61-F8ED70AD7F52}" type="presParOf" srcId="{B38E0C79-A547-4C2E-9B8B-8D63415C13B7}" destId="{E7A878EB-AF39-4EA2-ADB3-575BD080BEE2}" srcOrd="0" destOrd="0" presId="urn:microsoft.com/office/officeart/2005/8/layout/hList1"/>
    <dgm:cxn modelId="{CBECBBF0-1F81-472A-A255-8843D8D1200B}" type="presParOf" srcId="{B38E0C79-A547-4C2E-9B8B-8D63415C13B7}" destId="{A1C52DF3-7DEE-4671-B40A-2DA0844DACF4}" srcOrd="1" destOrd="0" presId="urn:microsoft.com/office/officeart/2005/8/layout/hList1"/>
    <dgm:cxn modelId="{23D32D06-3744-4997-9C57-01A784258445}" type="presParOf" srcId="{3DF63598-3607-4DD9-A4A3-CF915A051D8A}" destId="{CE67FC13-90A7-490B-8590-661D307B45CB}" srcOrd="1" destOrd="0" presId="urn:microsoft.com/office/officeart/2005/8/layout/hList1"/>
    <dgm:cxn modelId="{CC7929F0-0026-41B9-992F-B89A87EBD713}" type="presParOf" srcId="{3DF63598-3607-4DD9-A4A3-CF915A051D8A}" destId="{8A815225-EB8F-42CE-A9AB-9DC2B9D8EA94}" srcOrd="2" destOrd="0" presId="urn:microsoft.com/office/officeart/2005/8/layout/hList1"/>
    <dgm:cxn modelId="{872EA60F-10E7-4097-B07B-570E187F3FB7}" type="presParOf" srcId="{8A815225-EB8F-42CE-A9AB-9DC2B9D8EA94}" destId="{95414F28-7959-48F2-951E-FB43368497EC}" srcOrd="0" destOrd="0" presId="urn:microsoft.com/office/officeart/2005/8/layout/hList1"/>
    <dgm:cxn modelId="{9534D576-D9BA-458C-AB13-5D19230121E5}" type="presParOf" srcId="{8A815225-EB8F-42CE-A9AB-9DC2B9D8EA94}" destId="{0E784775-45A9-4BEA-8FBF-15BA9782D7AE}" srcOrd="1" destOrd="0" presId="urn:microsoft.com/office/officeart/2005/8/layout/hList1"/>
    <dgm:cxn modelId="{BE6AAA80-00C6-4487-84B1-ADE64B0A9686}" type="presParOf" srcId="{3DF63598-3607-4DD9-A4A3-CF915A051D8A}" destId="{48F7DBBF-D5E3-4E2F-86FE-21FEB5A1F5CB}" srcOrd="3" destOrd="0" presId="urn:microsoft.com/office/officeart/2005/8/layout/hList1"/>
    <dgm:cxn modelId="{9147C438-532E-4E73-809C-BB85889C428D}" type="presParOf" srcId="{3DF63598-3607-4DD9-A4A3-CF915A051D8A}" destId="{65FF2FEA-18A4-4755-BC02-0685488E98FF}" srcOrd="4" destOrd="0" presId="urn:microsoft.com/office/officeart/2005/8/layout/hList1"/>
    <dgm:cxn modelId="{B401A52F-827B-4763-BB4E-044B65F97307}" type="presParOf" srcId="{65FF2FEA-18A4-4755-BC02-0685488E98FF}" destId="{9B7769BF-6580-49A0-9CD6-16B733A198C5}" srcOrd="0" destOrd="0" presId="urn:microsoft.com/office/officeart/2005/8/layout/hList1"/>
    <dgm:cxn modelId="{34DA93CB-6216-417F-A50C-65D26AEED8DA}" type="presParOf" srcId="{65FF2FEA-18A4-4755-BC02-0685488E98FF}" destId="{5F0E5174-7015-47A1-9D78-A0AF7595974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A878EB-AF39-4EA2-ADB3-575BD080BEE2}">
      <dsp:nvSpPr>
        <dsp:cNvPr id="0" name=""/>
        <dsp:cNvSpPr/>
      </dsp:nvSpPr>
      <dsp:spPr>
        <a:xfrm>
          <a:off x="2745" y="144016"/>
          <a:ext cx="2676536" cy="107061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kern="1200" dirty="0"/>
            <a:t>Word Master</a:t>
          </a:r>
        </a:p>
      </dsp:txBody>
      <dsp:txXfrm>
        <a:off x="2745" y="144016"/>
        <a:ext cx="2676536" cy="1070614"/>
      </dsp:txXfrm>
    </dsp:sp>
    <dsp:sp modelId="{A1C52DF3-7DEE-4671-B40A-2DA0844DACF4}">
      <dsp:nvSpPr>
        <dsp:cNvPr id="0" name=""/>
        <dsp:cNvSpPr/>
      </dsp:nvSpPr>
      <dsp:spPr>
        <a:xfrm>
          <a:off x="2745" y="1040599"/>
          <a:ext cx="2676536" cy="3989397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800" b="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800" b="1" kern="1200" dirty="0"/>
        </a:p>
      </dsp:txBody>
      <dsp:txXfrm>
        <a:off x="2745" y="1040599"/>
        <a:ext cx="2676536" cy="3989397"/>
      </dsp:txXfrm>
    </dsp:sp>
    <dsp:sp modelId="{95414F28-7959-48F2-951E-FB43368497EC}">
      <dsp:nvSpPr>
        <dsp:cNvPr id="0" name=""/>
        <dsp:cNvSpPr/>
      </dsp:nvSpPr>
      <dsp:spPr>
        <a:xfrm>
          <a:off x="3084108" y="127199"/>
          <a:ext cx="2676536" cy="1070614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kern="1200" dirty="0"/>
            <a:t>Characters Analyst</a:t>
          </a:r>
          <a:endParaRPr lang="zh-CN" altLang="en-US" sz="2800" b="1" kern="1200" dirty="0"/>
        </a:p>
      </dsp:txBody>
      <dsp:txXfrm>
        <a:off x="3084108" y="127199"/>
        <a:ext cx="2676536" cy="1070614"/>
      </dsp:txXfrm>
    </dsp:sp>
    <dsp:sp modelId="{0E784775-45A9-4BEA-8FBF-15BA9782D7AE}">
      <dsp:nvSpPr>
        <dsp:cNvPr id="0" name=""/>
        <dsp:cNvSpPr/>
      </dsp:nvSpPr>
      <dsp:spPr>
        <a:xfrm>
          <a:off x="3084108" y="1061287"/>
          <a:ext cx="2676536" cy="3979278"/>
        </a:xfrm>
        <a:prstGeom prst="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800" b="1" kern="1200" dirty="0"/>
        </a:p>
      </dsp:txBody>
      <dsp:txXfrm>
        <a:off x="3084108" y="1061287"/>
        <a:ext cx="2676536" cy="3979278"/>
      </dsp:txXfrm>
    </dsp:sp>
    <dsp:sp modelId="{9B7769BF-6580-49A0-9CD6-16B733A198C5}">
      <dsp:nvSpPr>
        <dsp:cNvPr id="0" name=""/>
        <dsp:cNvSpPr/>
      </dsp:nvSpPr>
      <dsp:spPr>
        <a:xfrm>
          <a:off x="6107994" y="144009"/>
          <a:ext cx="2676536" cy="1070614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kern="1200" dirty="0"/>
            <a:t>Discussion Director</a:t>
          </a:r>
          <a:endParaRPr lang="zh-CN" altLang="en-US" sz="2800" b="1" kern="1200" dirty="0"/>
        </a:p>
      </dsp:txBody>
      <dsp:txXfrm>
        <a:off x="6107994" y="144009"/>
        <a:ext cx="2676536" cy="1070614"/>
      </dsp:txXfrm>
    </dsp:sp>
    <dsp:sp modelId="{5F0E5174-7015-47A1-9D78-A0AF7595974E}">
      <dsp:nvSpPr>
        <dsp:cNvPr id="0" name=""/>
        <dsp:cNvSpPr/>
      </dsp:nvSpPr>
      <dsp:spPr>
        <a:xfrm>
          <a:off x="6107994" y="1107807"/>
          <a:ext cx="2676536" cy="3906645"/>
        </a:xfrm>
        <a:prstGeom prst="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800" b="1" kern="1200" dirty="0"/>
        </a:p>
      </dsp:txBody>
      <dsp:txXfrm>
        <a:off x="6107994" y="1107807"/>
        <a:ext cx="2676536" cy="39066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342496B-8539-4F96-A827-246F06CC33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9263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432037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10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615884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12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399946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841141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Char char="•"/>
            </a:pPr>
            <a:endParaRPr lang="zh-CN" altLang="zh-CN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14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7888803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085940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16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4854556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 4 Intensive reading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lvl="0" indent="-285750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en-US" altLang="zh-CN" sz="1200" b="0" dirty="0">
                <a:latin typeface="Century Gothic" pitchFamily="34" charset="0"/>
              </a:rPr>
              <a:t>Read the story again</a:t>
            </a:r>
          </a:p>
          <a:p>
            <a:pPr marL="285750" lvl="0" indent="-285750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en-US" altLang="zh-CN" sz="1200" b="0" dirty="0">
                <a:latin typeface="Century Gothic" pitchFamily="34" charset="0"/>
              </a:rPr>
              <a:t>Complete a story map in groups</a:t>
            </a:r>
          </a:p>
          <a:p>
            <a:pPr marL="285750" lvl="0" indent="-285750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en-US" altLang="zh-CN" sz="1200" b="0" dirty="0">
                <a:latin typeface="Century Gothic" pitchFamily="34" charset="0"/>
              </a:rPr>
              <a:t>Each student plays a role in your group as a literature circle</a:t>
            </a:r>
            <a:endParaRPr lang="zh-CN" altLang="en-US" sz="1200" b="0" dirty="0">
              <a:latin typeface="Century Gothic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17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2049873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18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798318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Literature Circle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3-5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人一组，三个角色，重读故事，完成阅读任务。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19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057713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/>
              <a:t>Step 5 Independent reading</a:t>
            </a:r>
          </a:p>
          <a:p>
            <a:pPr lvl="0"/>
            <a:endParaRPr lang="en-US" altLang="zh-CN" b="1" dirty="0"/>
          </a:p>
          <a:p>
            <a:pPr lvl="0"/>
            <a:r>
              <a:rPr lang="en-US" altLang="zh-CN" b="1" dirty="0"/>
              <a:t>1. Reading accuracy: read and listen</a:t>
            </a:r>
            <a:endParaRPr lang="zh-CN" altLang="en-US" b="1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r" eaLnBrk="1" hangingPunct="1">
                <a:spcBef>
                  <a:spcPct val="0"/>
                </a:spcBef>
              </a:pPr>
              <a:t>20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55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 1 Cover talk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Look at the picture, what animals can you see?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time is it?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are they looking?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the title?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in the pond?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will this story talk about?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r" eaLnBrk="1" hangingPunct="1">
                <a:spcBef>
                  <a:spcPct val="0"/>
                </a:spcBef>
              </a:pPr>
              <a:t>2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8495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en-US" altLang="zh-CN" b="1" dirty="0"/>
              <a:t>2. Reading fluency: read by yourself</a:t>
            </a:r>
            <a:endParaRPr lang="zh-CN" altLang="en-US" b="1" dirty="0"/>
          </a:p>
          <a:p>
            <a:pPr lvl="0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182220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en-US" altLang="zh-CN" b="1" dirty="0"/>
              <a:t>3. Act it out</a:t>
            </a:r>
          </a:p>
          <a:p>
            <a:pPr lvl="0"/>
            <a:endParaRPr lang="en-US" altLang="zh-CN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22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470621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33531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 2 Picture walk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time was it?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were they doing?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r" eaLnBrk="1" hangingPunct="1">
                <a:spcBef>
                  <a:spcPct val="0"/>
                </a:spcBef>
              </a:pPr>
              <a:t>3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85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Rabbit suggest?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did Bear and Fox react?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Why did Rabbit ask them to look at the moon?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8581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was the moon?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 you think Bear and Fox would agree?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do you know?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5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2468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Why did Rabbit grin?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Why did Rabbit hide the grin with his paw?</a:t>
            </a:r>
          </a:p>
          <a:p>
            <a:pPr lvl="0" eaLnBrk="1" hangingPunct="1">
              <a:spcBef>
                <a:spcPct val="0"/>
              </a:spcBef>
            </a:pPr>
            <a:endParaRPr lang="zh-CN" altLang="zh-CN" dirty="0"/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4833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 3 First reading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was the trick?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7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949324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8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981222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4424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F2BCD6-EEEF-4D72-A31F-2F1AB70DDA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2020/5/11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F2BCD6-EEEF-4D72-A31F-2F1AB70DDA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2020/5/11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18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file:////Users/KI/Desktop/&#32463;&#20856;&#25925;&#20107;&#23627;&#31532;&#20116;&#32423;/&#20029;&#22768;&#32463;&#20856;&#25925;&#20107;&#23627;&#31532;&#20116;&#32423;/&#20029;&#22768;&#32463;&#20856;&#25925;&#20107;&#23627;&#31532;&#20116;&#32423;%20The%20Moon%20in%20the%20Pond/BookBand5Green_TheMooninthePond&#20029;&#22768;&#32463;&#20856;&#25925;&#20107;&#23627;&#31532;_4.mp3" TargetMode="External"/><Relationship Id="rId7" Type="http://schemas.openxmlformats.org/officeDocument/2006/relationships/image" Target="../media/image3.png"/><Relationship Id="rId2" Type="http://schemas.microsoft.com/office/2007/relationships/media" Target="file:////Users/KI/Desktop/&#32463;&#20856;&#25925;&#20107;&#23627;&#31532;&#20116;&#32423;/&#20029;&#22768;&#32463;&#20856;&#25925;&#20107;&#23627;&#31532;&#20116;&#32423;/&#20029;&#22768;&#32463;&#20856;&#25925;&#20107;&#23627;&#31532;&#20116;&#32423;%20The%20Moon%20in%20the%20Pond/BookBand5Green_TheMooninthePond&#20029;&#22768;&#32463;&#20856;&#25925;&#20107;&#23627;&#31532;_4.mp3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26.jpe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/>
          <p:nvPr/>
        </p:nvSpPr>
        <p:spPr>
          <a:xfrm>
            <a:off x="2120900" y="2451100"/>
            <a:ext cx="4681538" cy="129063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r">
              <a:lnSpc>
                <a:spcPct val="100000"/>
              </a:lnSpc>
              <a:buClrTx/>
              <a:buSzTx/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丽声经典故事屋第五级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664" y="3284984"/>
            <a:ext cx="6483350" cy="13576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lvl="0" indent="0" algn="ctr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The Moon in the 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Pond</a:t>
            </a:r>
          </a:p>
          <a:p>
            <a:pPr marR="0" lvl="0" indent="0" algn="ctr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池塘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里的月亮</a:t>
            </a:r>
          </a:p>
        </p:txBody>
      </p:sp>
      <p:sp>
        <p:nvSpPr>
          <p:cNvPr id="3076" name="TextBox 1"/>
          <p:cNvSpPr txBox="1"/>
          <p:nvPr/>
        </p:nvSpPr>
        <p:spPr>
          <a:xfrm>
            <a:off x="6659563" y="6381750"/>
            <a:ext cx="199231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</a:rPr>
              <a:t>设计者：但清瑶</a:t>
            </a:r>
          </a:p>
        </p:txBody>
      </p:sp>
      <p:pic>
        <p:nvPicPr>
          <p:cNvPr id="3077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67447" y="-332740"/>
            <a:ext cx="51625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截图_202003311130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76457"/>
            <a:ext cx="4643437" cy="5124311"/>
          </a:xfrm>
          <a:prstGeom prst="rect">
            <a:avLst/>
          </a:prstGeom>
        </p:spPr>
      </p:pic>
      <p:pic>
        <p:nvPicPr>
          <p:cNvPr id="4" name="图片 3" descr="微信截图_2020033111302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1127" y="857232"/>
            <a:ext cx="4602873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截图_2020033111303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4643438" cy="5149308"/>
          </a:xfrm>
          <a:prstGeom prst="rect">
            <a:avLst/>
          </a:prstGeom>
        </p:spPr>
      </p:pic>
      <p:pic>
        <p:nvPicPr>
          <p:cNvPr id="5" name="图片 4" descr="微信截图_2020033111304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731" y="785794"/>
            <a:ext cx="4575269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截图_2020033111310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" y="642918"/>
            <a:ext cx="4678834" cy="5172542"/>
          </a:xfrm>
          <a:prstGeom prst="rect">
            <a:avLst/>
          </a:prstGeom>
        </p:spPr>
      </p:pic>
      <p:pic>
        <p:nvPicPr>
          <p:cNvPr id="5" name="图片 4" descr="微信截图_202003311131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1312" y="642917"/>
            <a:ext cx="4581250" cy="52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截图_20200331113123.png"/>
          <p:cNvPicPr>
            <a:picLocks noChangeAspect="1"/>
          </p:cNvPicPr>
          <p:nvPr/>
        </p:nvPicPr>
        <p:blipFill>
          <a:blip r:embed="rId3"/>
          <a:srcRect t="1389"/>
          <a:stretch>
            <a:fillRect/>
          </a:stretch>
        </p:blipFill>
        <p:spPr>
          <a:xfrm>
            <a:off x="0" y="857232"/>
            <a:ext cx="4548257" cy="5072098"/>
          </a:xfrm>
          <a:prstGeom prst="rect">
            <a:avLst/>
          </a:prstGeom>
        </p:spPr>
      </p:pic>
      <p:pic>
        <p:nvPicPr>
          <p:cNvPr id="5" name="图片 4" descr="微信截图_2020033111313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3230" y="785794"/>
            <a:ext cx="4680770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截图_2020033111315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0"/>
            <a:ext cx="6072230" cy="6788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stuffed animals sitting next to a teddy bear&#10;&#10;Description automatically generated">
            <a:extLst>
              <a:ext uri="{FF2B5EF4-FFF2-40B4-BE49-F238E27FC236}">
                <a16:creationId xmlns:a16="http://schemas.microsoft.com/office/drawing/2014/main" xmlns="" id="{2E779711-12C5-C545-86C7-83E624D2C1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121" y="0"/>
            <a:ext cx="644375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微信截图_2020033111322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880" y="199574"/>
            <a:ext cx="5839640" cy="6458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MH_Other_1"/>
          <p:cNvSpPr/>
          <p:nvPr>
            <p:custDataLst>
              <p:tags r:id="rId1"/>
            </p:custDataLst>
          </p:nvPr>
        </p:nvSpPr>
        <p:spPr>
          <a:xfrm>
            <a:off x="4786315" y="115888"/>
            <a:ext cx="4249736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728" y="51438"/>
              </a:cxn>
              <a:cxn ang="0">
                <a:pos x="708" y="54536"/>
              </a:cxn>
              <a:cxn ang="0">
                <a:pos x="699" y="54536"/>
              </a:cxn>
              <a:cxn ang="0">
                <a:pos x="677" y="51438"/>
              </a:cxn>
              <a:cxn ang="0">
                <a:pos x="645" y="51438"/>
              </a:cxn>
              <a:cxn ang="0">
                <a:pos x="603" y="51438"/>
              </a:cxn>
              <a:cxn ang="0">
                <a:pos x="581" y="54536"/>
              </a:cxn>
              <a:cxn ang="0">
                <a:pos x="573" y="54536"/>
              </a:cxn>
              <a:cxn ang="0">
                <a:pos x="552" y="51438"/>
              </a:cxn>
              <a:cxn ang="0">
                <a:pos x="519" y="51438"/>
              </a:cxn>
              <a:cxn ang="0">
                <a:pos x="477" y="51438"/>
              </a:cxn>
              <a:cxn ang="0">
                <a:pos x="456" y="54536"/>
              </a:cxn>
              <a:cxn ang="0">
                <a:pos x="447" y="54536"/>
              </a:cxn>
              <a:cxn ang="0">
                <a:pos x="426" y="51438"/>
              </a:cxn>
              <a:cxn ang="0">
                <a:pos x="393" y="51438"/>
              </a:cxn>
              <a:cxn ang="0">
                <a:pos x="351" y="51438"/>
              </a:cxn>
              <a:cxn ang="0">
                <a:pos x="330" y="54536"/>
              </a:cxn>
              <a:cxn ang="0">
                <a:pos x="321" y="54536"/>
              </a:cxn>
              <a:cxn ang="0">
                <a:pos x="300" y="51438"/>
              </a:cxn>
              <a:cxn ang="0">
                <a:pos x="267" y="51438"/>
              </a:cxn>
              <a:cxn ang="0">
                <a:pos x="225" y="51438"/>
              </a:cxn>
              <a:cxn ang="0">
                <a:pos x="204" y="54536"/>
              </a:cxn>
              <a:cxn ang="0">
                <a:pos x="195" y="54536"/>
              </a:cxn>
              <a:cxn ang="0">
                <a:pos x="174" y="51438"/>
              </a:cxn>
              <a:cxn ang="0">
                <a:pos x="141" y="51438"/>
              </a:cxn>
              <a:cxn ang="0">
                <a:pos x="99" y="51438"/>
              </a:cxn>
              <a:cxn ang="0">
                <a:pos x="78" y="54536"/>
              </a:cxn>
              <a:cxn ang="0">
                <a:pos x="69" y="54536"/>
              </a:cxn>
              <a:cxn ang="0">
                <a:pos x="48" y="51438"/>
              </a:cxn>
              <a:cxn ang="0">
                <a:pos x="15" y="51438"/>
              </a:cxn>
              <a:cxn ang="0">
                <a:pos x="728" y="1222"/>
              </a:cxn>
              <a:cxn ang="0">
                <a:pos x="708" y="4319"/>
              </a:cxn>
              <a:cxn ang="0">
                <a:pos x="699" y="4319"/>
              </a:cxn>
              <a:cxn ang="0">
                <a:pos x="677" y="1222"/>
              </a:cxn>
              <a:cxn ang="0">
                <a:pos x="645" y="1222"/>
              </a:cxn>
              <a:cxn ang="0">
                <a:pos x="603" y="1222"/>
              </a:cxn>
              <a:cxn ang="0">
                <a:pos x="581" y="4319"/>
              </a:cxn>
              <a:cxn ang="0">
                <a:pos x="573" y="4319"/>
              </a:cxn>
              <a:cxn ang="0">
                <a:pos x="552" y="1222"/>
              </a:cxn>
              <a:cxn ang="0">
                <a:pos x="519" y="1222"/>
              </a:cxn>
              <a:cxn ang="0">
                <a:pos x="477" y="1222"/>
              </a:cxn>
              <a:cxn ang="0">
                <a:pos x="456" y="4319"/>
              </a:cxn>
              <a:cxn ang="0">
                <a:pos x="447" y="4319"/>
              </a:cxn>
              <a:cxn ang="0">
                <a:pos x="426" y="1222"/>
              </a:cxn>
              <a:cxn ang="0">
                <a:pos x="393" y="1222"/>
              </a:cxn>
              <a:cxn ang="0">
                <a:pos x="351" y="1222"/>
              </a:cxn>
              <a:cxn ang="0">
                <a:pos x="330" y="4319"/>
              </a:cxn>
              <a:cxn ang="0">
                <a:pos x="321" y="4319"/>
              </a:cxn>
              <a:cxn ang="0">
                <a:pos x="300" y="1222"/>
              </a:cxn>
              <a:cxn ang="0">
                <a:pos x="267" y="1222"/>
              </a:cxn>
              <a:cxn ang="0">
                <a:pos x="225" y="1222"/>
              </a:cxn>
              <a:cxn ang="0">
                <a:pos x="204" y="4319"/>
              </a:cxn>
              <a:cxn ang="0">
                <a:pos x="195" y="4319"/>
              </a:cxn>
              <a:cxn ang="0">
                <a:pos x="174" y="1222"/>
              </a:cxn>
              <a:cxn ang="0">
                <a:pos x="141" y="1222"/>
              </a:cxn>
              <a:cxn ang="0">
                <a:pos x="99" y="1222"/>
              </a:cxn>
              <a:cxn ang="0">
                <a:pos x="78" y="4319"/>
              </a:cxn>
              <a:cxn ang="0">
                <a:pos x="69" y="4319"/>
              </a:cxn>
              <a:cxn ang="0">
                <a:pos x="48" y="1222"/>
              </a:cxn>
              <a:cxn ang="0">
                <a:pos x="15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Intensive reading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波形 2"/>
          <p:cNvSpPr/>
          <p:nvPr/>
        </p:nvSpPr>
        <p:spPr>
          <a:xfrm>
            <a:off x="179512" y="1340768"/>
            <a:ext cx="8497888" cy="4752380"/>
          </a:xfrm>
          <a:prstGeom prst="wave">
            <a:avLst>
              <a:gd name="adj1" fmla="val 12500"/>
              <a:gd name="adj2" fmla="val -4386"/>
            </a:avLst>
          </a:prstGeom>
          <a:solidFill>
            <a:srgbClr val="F9F4C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 rot="570599">
            <a:off x="1330578" y="2378130"/>
            <a:ext cx="714040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85750" lvl="0" indent="-28575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Century Gothic" pitchFamily="34" charset="0"/>
              </a:rPr>
              <a:t>Read the story again</a:t>
            </a:r>
          </a:p>
          <a:p>
            <a:pPr marL="285750" lvl="0" indent="-28575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Century Gothic" pitchFamily="34" charset="0"/>
              </a:rPr>
              <a:t>Complete a story map in groups</a:t>
            </a:r>
          </a:p>
          <a:p>
            <a:pPr marL="285750" lvl="0" indent="-28575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Century Gothic" pitchFamily="34" charset="0"/>
              </a:rPr>
              <a:t>Each student plays a role in your group as a literature circle</a:t>
            </a:r>
            <a:endParaRPr lang="zh-CN" altLang="en-US" sz="2800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MH_Other_1"/>
          <p:cNvSpPr/>
          <p:nvPr>
            <p:custDataLst>
              <p:tags r:id="rId1"/>
            </p:custDataLst>
          </p:nvPr>
        </p:nvSpPr>
        <p:spPr>
          <a:xfrm>
            <a:off x="5076825" y="115888"/>
            <a:ext cx="3959225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1062" y="51438"/>
              </a:cxn>
              <a:cxn ang="0">
                <a:pos x="1031" y="54536"/>
              </a:cxn>
              <a:cxn ang="0">
                <a:pos x="1018" y="54536"/>
              </a:cxn>
              <a:cxn ang="0">
                <a:pos x="988" y="51438"/>
              </a:cxn>
              <a:cxn ang="0">
                <a:pos x="940" y="51438"/>
              </a:cxn>
              <a:cxn ang="0">
                <a:pos x="879" y="51438"/>
              </a:cxn>
              <a:cxn ang="0">
                <a:pos x="848" y="54536"/>
              </a:cxn>
              <a:cxn ang="0">
                <a:pos x="835" y="54536"/>
              </a:cxn>
              <a:cxn ang="0">
                <a:pos x="804" y="51438"/>
              </a:cxn>
              <a:cxn ang="0">
                <a:pos x="756" y="51438"/>
              </a:cxn>
              <a:cxn ang="0">
                <a:pos x="695" y="51438"/>
              </a:cxn>
              <a:cxn ang="0">
                <a:pos x="665" y="54536"/>
              </a:cxn>
              <a:cxn ang="0">
                <a:pos x="651" y="54536"/>
              </a:cxn>
              <a:cxn ang="0">
                <a:pos x="621" y="51438"/>
              </a:cxn>
              <a:cxn ang="0">
                <a:pos x="572" y="51438"/>
              </a:cxn>
              <a:cxn ang="0">
                <a:pos x="511" y="51438"/>
              </a:cxn>
              <a:cxn ang="0">
                <a:pos x="481" y="54536"/>
              </a:cxn>
              <a:cxn ang="0">
                <a:pos x="468" y="54536"/>
              </a:cxn>
              <a:cxn ang="0">
                <a:pos x="437" y="51438"/>
              </a:cxn>
              <a:cxn ang="0">
                <a:pos x="389" y="51438"/>
              </a:cxn>
              <a:cxn ang="0">
                <a:pos x="328" y="51438"/>
              </a:cxn>
              <a:cxn ang="0">
                <a:pos x="297" y="54536"/>
              </a:cxn>
              <a:cxn ang="0">
                <a:pos x="284" y="54536"/>
              </a:cxn>
              <a:cxn ang="0">
                <a:pos x="253" y="51438"/>
              </a:cxn>
              <a:cxn ang="0">
                <a:pos x="205" y="51438"/>
              </a:cxn>
              <a:cxn ang="0">
                <a:pos x="144" y="51438"/>
              </a:cxn>
              <a:cxn ang="0">
                <a:pos x="113" y="54536"/>
              </a:cxn>
              <a:cxn ang="0">
                <a:pos x="100" y="54536"/>
              </a:cxn>
              <a:cxn ang="0">
                <a:pos x="70" y="51438"/>
              </a:cxn>
              <a:cxn ang="0">
                <a:pos x="22" y="51438"/>
              </a:cxn>
              <a:cxn ang="0">
                <a:pos x="1062" y="1222"/>
              </a:cxn>
              <a:cxn ang="0">
                <a:pos x="1031" y="4319"/>
              </a:cxn>
              <a:cxn ang="0">
                <a:pos x="1018" y="4319"/>
              </a:cxn>
              <a:cxn ang="0">
                <a:pos x="988" y="1222"/>
              </a:cxn>
              <a:cxn ang="0">
                <a:pos x="940" y="1222"/>
              </a:cxn>
              <a:cxn ang="0">
                <a:pos x="879" y="1222"/>
              </a:cxn>
              <a:cxn ang="0">
                <a:pos x="848" y="4319"/>
              </a:cxn>
              <a:cxn ang="0">
                <a:pos x="835" y="4319"/>
              </a:cxn>
              <a:cxn ang="0">
                <a:pos x="804" y="1222"/>
              </a:cxn>
              <a:cxn ang="0">
                <a:pos x="756" y="1222"/>
              </a:cxn>
              <a:cxn ang="0">
                <a:pos x="695" y="1222"/>
              </a:cxn>
              <a:cxn ang="0">
                <a:pos x="665" y="4319"/>
              </a:cxn>
              <a:cxn ang="0">
                <a:pos x="651" y="4319"/>
              </a:cxn>
              <a:cxn ang="0">
                <a:pos x="621" y="1222"/>
              </a:cxn>
              <a:cxn ang="0">
                <a:pos x="572" y="1222"/>
              </a:cxn>
              <a:cxn ang="0">
                <a:pos x="511" y="1222"/>
              </a:cxn>
              <a:cxn ang="0">
                <a:pos x="481" y="4319"/>
              </a:cxn>
              <a:cxn ang="0">
                <a:pos x="468" y="4319"/>
              </a:cxn>
              <a:cxn ang="0">
                <a:pos x="437" y="1222"/>
              </a:cxn>
              <a:cxn ang="0">
                <a:pos x="389" y="1222"/>
              </a:cxn>
              <a:cxn ang="0">
                <a:pos x="328" y="1222"/>
              </a:cxn>
              <a:cxn ang="0">
                <a:pos x="297" y="4319"/>
              </a:cxn>
              <a:cxn ang="0">
                <a:pos x="284" y="4319"/>
              </a:cxn>
              <a:cxn ang="0">
                <a:pos x="253" y="1222"/>
              </a:cxn>
              <a:cxn ang="0">
                <a:pos x="205" y="1222"/>
              </a:cxn>
              <a:cxn ang="0">
                <a:pos x="144" y="1222"/>
              </a:cxn>
              <a:cxn ang="0">
                <a:pos x="113" y="4319"/>
              </a:cxn>
              <a:cxn ang="0">
                <a:pos x="100" y="4319"/>
              </a:cxn>
              <a:cxn ang="0">
                <a:pos x="70" y="1222"/>
              </a:cxn>
              <a:cxn ang="0">
                <a:pos x="22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Story map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14282" y="3500438"/>
            <a:ext cx="2714644" cy="15716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214678" y="3500438"/>
            <a:ext cx="2571768" cy="15716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072198" y="3500438"/>
            <a:ext cx="2714644" cy="157163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波形 10"/>
          <p:cNvSpPr/>
          <p:nvPr/>
        </p:nvSpPr>
        <p:spPr>
          <a:xfrm>
            <a:off x="285720" y="5143512"/>
            <a:ext cx="8501122" cy="1643074"/>
          </a:xfrm>
          <a:prstGeom prst="wav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5720" y="1571612"/>
            <a:ext cx="2714644" cy="185738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000364" y="1500174"/>
            <a:ext cx="2714644" cy="192882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缺角矩形 13"/>
          <p:cNvSpPr/>
          <p:nvPr/>
        </p:nvSpPr>
        <p:spPr>
          <a:xfrm>
            <a:off x="6286512" y="1428736"/>
            <a:ext cx="2500330" cy="1928826"/>
          </a:xfrm>
          <a:prstGeom prst="plaqu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785786" y="1785926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Characters</a:t>
            </a:r>
            <a:endParaRPr lang="zh-CN" alt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786182" y="1785926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Setting</a:t>
            </a:r>
            <a:endParaRPr lang="zh-CN" alt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143768" y="157161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Title</a:t>
            </a:r>
            <a:endParaRPr lang="zh-CN" altLang="en-US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785786" y="3610277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Beginning</a:t>
            </a:r>
            <a:endParaRPr lang="zh-CN" altLang="en-US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929058" y="3610277"/>
            <a:ext cx="1285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Middle</a:t>
            </a:r>
            <a:endParaRPr lang="zh-CN" altLang="en-US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072330" y="3610277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End</a:t>
            </a:r>
            <a:endParaRPr lang="zh-CN" altLang="en-US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57158" y="5324789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Favorite event</a:t>
            </a:r>
            <a:endParaRPr lang="zh-CN" altLang="en-US" sz="24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4570"/>
            <a:ext cx="2571768" cy="1475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MH_Other_1"/>
          <p:cNvSpPr/>
          <p:nvPr>
            <p:custDataLst>
              <p:tags r:id="rId1"/>
            </p:custDataLst>
          </p:nvPr>
        </p:nvSpPr>
        <p:spPr>
          <a:xfrm>
            <a:off x="5076825" y="115888"/>
            <a:ext cx="3959225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1062" y="51438"/>
              </a:cxn>
              <a:cxn ang="0">
                <a:pos x="1031" y="54536"/>
              </a:cxn>
              <a:cxn ang="0">
                <a:pos x="1018" y="54536"/>
              </a:cxn>
              <a:cxn ang="0">
                <a:pos x="988" y="51438"/>
              </a:cxn>
              <a:cxn ang="0">
                <a:pos x="940" y="51438"/>
              </a:cxn>
              <a:cxn ang="0">
                <a:pos x="879" y="51438"/>
              </a:cxn>
              <a:cxn ang="0">
                <a:pos x="848" y="54536"/>
              </a:cxn>
              <a:cxn ang="0">
                <a:pos x="835" y="54536"/>
              </a:cxn>
              <a:cxn ang="0">
                <a:pos x="804" y="51438"/>
              </a:cxn>
              <a:cxn ang="0">
                <a:pos x="756" y="51438"/>
              </a:cxn>
              <a:cxn ang="0">
                <a:pos x="695" y="51438"/>
              </a:cxn>
              <a:cxn ang="0">
                <a:pos x="665" y="54536"/>
              </a:cxn>
              <a:cxn ang="0">
                <a:pos x="651" y="54536"/>
              </a:cxn>
              <a:cxn ang="0">
                <a:pos x="621" y="51438"/>
              </a:cxn>
              <a:cxn ang="0">
                <a:pos x="572" y="51438"/>
              </a:cxn>
              <a:cxn ang="0">
                <a:pos x="511" y="51438"/>
              </a:cxn>
              <a:cxn ang="0">
                <a:pos x="481" y="54536"/>
              </a:cxn>
              <a:cxn ang="0">
                <a:pos x="468" y="54536"/>
              </a:cxn>
              <a:cxn ang="0">
                <a:pos x="437" y="51438"/>
              </a:cxn>
              <a:cxn ang="0">
                <a:pos x="389" y="51438"/>
              </a:cxn>
              <a:cxn ang="0">
                <a:pos x="328" y="51438"/>
              </a:cxn>
              <a:cxn ang="0">
                <a:pos x="297" y="54536"/>
              </a:cxn>
              <a:cxn ang="0">
                <a:pos x="284" y="54536"/>
              </a:cxn>
              <a:cxn ang="0">
                <a:pos x="253" y="51438"/>
              </a:cxn>
              <a:cxn ang="0">
                <a:pos x="205" y="51438"/>
              </a:cxn>
              <a:cxn ang="0">
                <a:pos x="144" y="51438"/>
              </a:cxn>
              <a:cxn ang="0">
                <a:pos x="113" y="54536"/>
              </a:cxn>
              <a:cxn ang="0">
                <a:pos x="100" y="54536"/>
              </a:cxn>
              <a:cxn ang="0">
                <a:pos x="70" y="51438"/>
              </a:cxn>
              <a:cxn ang="0">
                <a:pos x="22" y="51438"/>
              </a:cxn>
              <a:cxn ang="0">
                <a:pos x="1062" y="1222"/>
              </a:cxn>
              <a:cxn ang="0">
                <a:pos x="1031" y="4319"/>
              </a:cxn>
              <a:cxn ang="0">
                <a:pos x="1018" y="4319"/>
              </a:cxn>
              <a:cxn ang="0">
                <a:pos x="988" y="1222"/>
              </a:cxn>
              <a:cxn ang="0">
                <a:pos x="940" y="1222"/>
              </a:cxn>
              <a:cxn ang="0">
                <a:pos x="879" y="1222"/>
              </a:cxn>
              <a:cxn ang="0">
                <a:pos x="848" y="4319"/>
              </a:cxn>
              <a:cxn ang="0">
                <a:pos x="835" y="4319"/>
              </a:cxn>
              <a:cxn ang="0">
                <a:pos x="804" y="1222"/>
              </a:cxn>
              <a:cxn ang="0">
                <a:pos x="756" y="1222"/>
              </a:cxn>
              <a:cxn ang="0">
                <a:pos x="695" y="1222"/>
              </a:cxn>
              <a:cxn ang="0">
                <a:pos x="665" y="4319"/>
              </a:cxn>
              <a:cxn ang="0">
                <a:pos x="651" y="4319"/>
              </a:cxn>
              <a:cxn ang="0">
                <a:pos x="621" y="1222"/>
              </a:cxn>
              <a:cxn ang="0">
                <a:pos x="572" y="1222"/>
              </a:cxn>
              <a:cxn ang="0">
                <a:pos x="511" y="1222"/>
              </a:cxn>
              <a:cxn ang="0">
                <a:pos x="481" y="4319"/>
              </a:cxn>
              <a:cxn ang="0">
                <a:pos x="468" y="4319"/>
              </a:cxn>
              <a:cxn ang="0">
                <a:pos x="437" y="1222"/>
              </a:cxn>
              <a:cxn ang="0">
                <a:pos x="389" y="1222"/>
              </a:cxn>
              <a:cxn ang="0">
                <a:pos x="328" y="1222"/>
              </a:cxn>
              <a:cxn ang="0">
                <a:pos x="297" y="4319"/>
              </a:cxn>
              <a:cxn ang="0">
                <a:pos x="284" y="4319"/>
              </a:cxn>
              <a:cxn ang="0">
                <a:pos x="253" y="1222"/>
              </a:cxn>
              <a:cxn ang="0">
                <a:pos x="205" y="1222"/>
              </a:cxn>
              <a:cxn ang="0">
                <a:pos x="144" y="1222"/>
              </a:cxn>
              <a:cxn ang="0">
                <a:pos x="113" y="4319"/>
              </a:cxn>
              <a:cxn ang="0">
                <a:pos x="100" y="4319"/>
              </a:cxn>
              <a:cxn ang="0">
                <a:pos x="70" y="1222"/>
              </a:cxn>
              <a:cxn ang="0">
                <a:pos x="22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Literature Circle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919363295"/>
              </p:ext>
            </p:extLst>
          </p:nvPr>
        </p:nvGraphicFramePr>
        <p:xfrm>
          <a:off x="179512" y="1268760"/>
          <a:ext cx="8784531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3796" name="文本框 1"/>
          <p:cNvSpPr txBox="1"/>
          <p:nvPr/>
        </p:nvSpPr>
        <p:spPr>
          <a:xfrm>
            <a:off x="323850" y="2636838"/>
            <a:ext cx="2519363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b="1" dirty="0">
                <a:latin typeface="Century Gothic" pitchFamily="34" charset="0"/>
              </a:rPr>
              <a:t>Circle or write down the words or phrases that are confusing. Try to figure their meanings out in your group.</a:t>
            </a:r>
            <a:endParaRPr lang="zh-CN" altLang="en-US" sz="2400" b="1" dirty="0">
              <a:latin typeface="Century Gothic" pitchFamily="34" charset="0"/>
            </a:endParaRPr>
          </a:p>
        </p:txBody>
      </p:sp>
      <p:sp>
        <p:nvSpPr>
          <p:cNvPr id="33797" name="文本框 4"/>
          <p:cNvSpPr txBox="1"/>
          <p:nvPr/>
        </p:nvSpPr>
        <p:spPr>
          <a:xfrm>
            <a:off x="3203575" y="2676525"/>
            <a:ext cx="2773363" cy="193899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b="1" dirty="0">
                <a:latin typeface="Century Gothic" pitchFamily="34" charset="0"/>
              </a:rPr>
              <a:t>Analyze one or two of the characters and share it</a:t>
            </a:r>
            <a:r>
              <a:rPr lang="zh-CN" altLang="en-US" sz="2400" b="1" dirty="0">
                <a:latin typeface="Century Gothic" pitchFamily="34" charset="0"/>
              </a:rPr>
              <a:t> </a:t>
            </a:r>
            <a:r>
              <a:rPr lang="en-US" altLang="zh-CN" sz="2400" b="1" dirty="0">
                <a:latin typeface="Century Gothic" pitchFamily="34" charset="0"/>
              </a:rPr>
              <a:t>or them in your group.</a:t>
            </a:r>
            <a:endParaRPr lang="zh-CN" altLang="en-US" sz="2400" b="1" dirty="0">
              <a:latin typeface="Century Gothic" pitchFamily="34" charset="0"/>
            </a:endParaRPr>
          </a:p>
        </p:txBody>
      </p:sp>
      <p:sp>
        <p:nvSpPr>
          <p:cNvPr id="33798" name="文本框 5"/>
          <p:cNvSpPr txBox="1"/>
          <p:nvPr/>
        </p:nvSpPr>
        <p:spPr>
          <a:xfrm>
            <a:off x="6299200" y="2708275"/>
            <a:ext cx="2771775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b="1" dirty="0">
                <a:latin typeface="Century Gothic" pitchFamily="34" charset="0"/>
              </a:rPr>
              <a:t>Ask some questions for discussion in your group and encourage everyone to share their opinions.</a:t>
            </a:r>
            <a:endParaRPr lang="zh-CN" altLang="en-US" sz="2400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截图_202003311127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522" y="175758"/>
            <a:ext cx="5772956" cy="6506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MH_Other_1"/>
          <p:cNvSpPr/>
          <p:nvPr>
            <p:custDataLst>
              <p:tags r:id="rId1"/>
            </p:custDataLst>
          </p:nvPr>
        </p:nvSpPr>
        <p:spPr>
          <a:xfrm>
            <a:off x="5364163" y="115888"/>
            <a:ext cx="3671887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728" y="51438"/>
              </a:cxn>
              <a:cxn ang="0">
                <a:pos x="708" y="54536"/>
              </a:cxn>
              <a:cxn ang="0">
                <a:pos x="699" y="54536"/>
              </a:cxn>
              <a:cxn ang="0">
                <a:pos x="677" y="51438"/>
              </a:cxn>
              <a:cxn ang="0">
                <a:pos x="645" y="51438"/>
              </a:cxn>
              <a:cxn ang="0">
                <a:pos x="603" y="51438"/>
              </a:cxn>
              <a:cxn ang="0">
                <a:pos x="581" y="54536"/>
              </a:cxn>
              <a:cxn ang="0">
                <a:pos x="573" y="54536"/>
              </a:cxn>
              <a:cxn ang="0">
                <a:pos x="552" y="51438"/>
              </a:cxn>
              <a:cxn ang="0">
                <a:pos x="519" y="51438"/>
              </a:cxn>
              <a:cxn ang="0">
                <a:pos x="477" y="51438"/>
              </a:cxn>
              <a:cxn ang="0">
                <a:pos x="456" y="54536"/>
              </a:cxn>
              <a:cxn ang="0">
                <a:pos x="447" y="54536"/>
              </a:cxn>
              <a:cxn ang="0">
                <a:pos x="426" y="51438"/>
              </a:cxn>
              <a:cxn ang="0">
                <a:pos x="393" y="51438"/>
              </a:cxn>
              <a:cxn ang="0">
                <a:pos x="351" y="51438"/>
              </a:cxn>
              <a:cxn ang="0">
                <a:pos x="330" y="54536"/>
              </a:cxn>
              <a:cxn ang="0">
                <a:pos x="321" y="54536"/>
              </a:cxn>
              <a:cxn ang="0">
                <a:pos x="300" y="51438"/>
              </a:cxn>
              <a:cxn ang="0">
                <a:pos x="267" y="51438"/>
              </a:cxn>
              <a:cxn ang="0">
                <a:pos x="225" y="51438"/>
              </a:cxn>
              <a:cxn ang="0">
                <a:pos x="204" y="54536"/>
              </a:cxn>
              <a:cxn ang="0">
                <a:pos x="195" y="54536"/>
              </a:cxn>
              <a:cxn ang="0">
                <a:pos x="174" y="51438"/>
              </a:cxn>
              <a:cxn ang="0">
                <a:pos x="141" y="51438"/>
              </a:cxn>
              <a:cxn ang="0">
                <a:pos x="99" y="51438"/>
              </a:cxn>
              <a:cxn ang="0">
                <a:pos x="78" y="54536"/>
              </a:cxn>
              <a:cxn ang="0">
                <a:pos x="69" y="54536"/>
              </a:cxn>
              <a:cxn ang="0">
                <a:pos x="48" y="51438"/>
              </a:cxn>
              <a:cxn ang="0">
                <a:pos x="15" y="51438"/>
              </a:cxn>
              <a:cxn ang="0">
                <a:pos x="728" y="1222"/>
              </a:cxn>
              <a:cxn ang="0">
                <a:pos x="708" y="4319"/>
              </a:cxn>
              <a:cxn ang="0">
                <a:pos x="699" y="4319"/>
              </a:cxn>
              <a:cxn ang="0">
                <a:pos x="677" y="1222"/>
              </a:cxn>
              <a:cxn ang="0">
                <a:pos x="645" y="1222"/>
              </a:cxn>
              <a:cxn ang="0">
                <a:pos x="603" y="1222"/>
              </a:cxn>
              <a:cxn ang="0">
                <a:pos x="581" y="4319"/>
              </a:cxn>
              <a:cxn ang="0">
                <a:pos x="573" y="4319"/>
              </a:cxn>
              <a:cxn ang="0">
                <a:pos x="552" y="1222"/>
              </a:cxn>
              <a:cxn ang="0">
                <a:pos x="519" y="1222"/>
              </a:cxn>
              <a:cxn ang="0">
                <a:pos x="477" y="1222"/>
              </a:cxn>
              <a:cxn ang="0">
                <a:pos x="456" y="4319"/>
              </a:cxn>
              <a:cxn ang="0">
                <a:pos x="447" y="4319"/>
              </a:cxn>
              <a:cxn ang="0">
                <a:pos x="426" y="1222"/>
              </a:cxn>
              <a:cxn ang="0">
                <a:pos x="393" y="1222"/>
              </a:cxn>
              <a:cxn ang="0">
                <a:pos x="351" y="1222"/>
              </a:cxn>
              <a:cxn ang="0">
                <a:pos x="330" y="4319"/>
              </a:cxn>
              <a:cxn ang="0">
                <a:pos x="321" y="4319"/>
              </a:cxn>
              <a:cxn ang="0">
                <a:pos x="300" y="1222"/>
              </a:cxn>
              <a:cxn ang="0">
                <a:pos x="267" y="1222"/>
              </a:cxn>
              <a:cxn ang="0">
                <a:pos x="225" y="1222"/>
              </a:cxn>
              <a:cxn ang="0">
                <a:pos x="204" y="4319"/>
              </a:cxn>
              <a:cxn ang="0">
                <a:pos x="195" y="4319"/>
              </a:cxn>
              <a:cxn ang="0">
                <a:pos x="174" y="1222"/>
              </a:cxn>
              <a:cxn ang="0">
                <a:pos x="141" y="1222"/>
              </a:cxn>
              <a:cxn ang="0">
                <a:pos x="99" y="1222"/>
              </a:cxn>
              <a:cxn ang="0">
                <a:pos x="78" y="4319"/>
              </a:cxn>
              <a:cxn ang="0">
                <a:pos x="69" y="4319"/>
              </a:cxn>
              <a:cxn ang="0">
                <a:pos x="48" y="1222"/>
              </a:cxn>
              <a:cxn ang="0">
                <a:pos x="15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Read &amp; Listen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4035" name="Picture 2" descr="Image result for reading time"/>
          <p:cNvPicPr>
            <a:picLocks noChangeAspect="1"/>
          </p:cNvPicPr>
          <p:nvPr/>
        </p:nvPicPr>
        <p:blipFill>
          <a:blip r:embed="rId6"/>
          <a:srcRect b="8437"/>
          <a:stretch>
            <a:fillRect/>
          </a:stretch>
        </p:blipFill>
        <p:spPr>
          <a:xfrm>
            <a:off x="5940425" y="3500438"/>
            <a:ext cx="2820988" cy="2633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微信截图_20200331112714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82" y="708706"/>
            <a:ext cx="5012367" cy="5649252"/>
          </a:xfrm>
          <a:prstGeom prst="rect">
            <a:avLst/>
          </a:prstGeom>
        </p:spPr>
      </p:pic>
      <p:pic>
        <p:nvPicPr>
          <p:cNvPr id="7" name="BookBand5Green_TheMooninthePond丽声经典故事屋第_4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53282" y="221455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3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MH_Other_1"/>
          <p:cNvSpPr/>
          <p:nvPr>
            <p:custDataLst>
              <p:tags r:id="rId1"/>
            </p:custDataLst>
          </p:nvPr>
        </p:nvSpPr>
        <p:spPr>
          <a:xfrm>
            <a:off x="5148263" y="115888"/>
            <a:ext cx="3887787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1087" y="51438"/>
              </a:cxn>
              <a:cxn ang="0">
                <a:pos x="1056" y="54536"/>
              </a:cxn>
              <a:cxn ang="0">
                <a:pos x="1043" y="54536"/>
              </a:cxn>
              <a:cxn ang="0">
                <a:pos x="1011" y="51438"/>
              </a:cxn>
              <a:cxn ang="0">
                <a:pos x="962" y="51438"/>
              </a:cxn>
              <a:cxn ang="0">
                <a:pos x="899" y="51438"/>
              </a:cxn>
              <a:cxn ang="0">
                <a:pos x="868" y="54536"/>
              </a:cxn>
              <a:cxn ang="0">
                <a:pos x="855" y="54536"/>
              </a:cxn>
              <a:cxn ang="0">
                <a:pos x="823" y="51438"/>
              </a:cxn>
              <a:cxn ang="0">
                <a:pos x="774" y="51438"/>
              </a:cxn>
              <a:cxn ang="0">
                <a:pos x="711" y="51438"/>
              </a:cxn>
              <a:cxn ang="0">
                <a:pos x="680" y="54536"/>
              </a:cxn>
              <a:cxn ang="0">
                <a:pos x="667" y="54536"/>
              </a:cxn>
              <a:cxn ang="0">
                <a:pos x="635" y="51438"/>
              </a:cxn>
              <a:cxn ang="0">
                <a:pos x="586" y="51438"/>
              </a:cxn>
              <a:cxn ang="0">
                <a:pos x="523" y="51438"/>
              </a:cxn>
              <a:cxn ang="0">
                <a:pos x="492" y="54536"/>
              </a:cxn>
              <a:cxn ang="0">
                <a:pos x="479" y="54536"/>
              </a:cxn>
              <a:cxn ang="0">
                <a:pos x="447" y="51438"/>
              </a:cxn>
              <a:cxn ang="0">
                <a:pos x="398" y="51438"/>
              </a:cxn>
              <a:cxn ang="0">
                <a:pos x="335" y="51438"/>
              </a:cxn>
              <a:cxn ang="0">
                <a:pos x="304" y="54536"/>
              </a:cxn>
              <a:cxn ang="0">
                <a:pos x="291" y="54536"/>
              </a:cxn>
              <a:cxn ang="0">
                <a:pos x="259" y="51438"/>
              </a:cxn>
              <a:cxn ang="0">
                <a:pos x="210" y="51438"/>
              </a:cxn>
              <a:cxn ang="0">
                <a:pos x="148" y="51438"/>
              </a:cxn>
              <a:cxn ang="0">
                <a:pos x="116" y="54536"/>
              </a:cxn>
              <a:cxn ang="0">
                <a:pos x="103" y="54536"/>
              </a:cxn>
              <a:cxn ang="0">
                <a:pos x="71" y="51438"/>
              </a:cxn>
              <a:cxn ang="0">
                <a:pos x="23" y="51438"/>
              </a:cxn>
              <a:cxn ang="0">
                <a:pos x="1087" y="1222"/>
              </a:cxn>
              <a:cxn ang="0">
                <a:pos x="1056" y="4319"/>
              </a:cxn>
              <a:cxn ang="0">
                <a:pos x="1043" y="4319"/>
              </a:cxn>
              <a:cxn ang="0">
                <a:pos x="1011" y="1222"/>
              </a:cxn>
              <a:cxn ang="0">
                <a:pos x="962" y="1222"/>
              </a:cxn>
              <a:cxn ang="0">
                <a:pos x="899" y="1222"/>
              </a:cxn>
              <a:cxn ang="0">
                <a:pos x="868" y="4319"/>
              </a:cxn>
              <a:cxn ang="0">
                <a:pos x="855" y="4319"/>
              </a:cxn>
              <a:cxn ang="0">
                <a:pos x="823" y="1222"/>
              </a:cxn>
              <a:cxn ang="0">
                <a:pos x="774" y="1222"/>
              </a:cxn>
              <a:cxn ang="0">
                <a:pos x="711" y="1222"/>
              </a:cxn>
              <a:cxn ang="0">
                <a:pos x="680" y="4319"/>
              </a:cxn>
              <a:cxn ang="0">
                <a:pos x="667" y="4319"/>
              </a:cxn>
              <a:cxn ang="0">
                <a:pos x="635" y="1222"/>
              </a:cxn>
              <a:cxn ang="0">
                <a:pos x="586" y="1222"/>
              </a:cxn>
              <a:cxn ang="0">
                <a:pos x="523" y="1222"/>
              </a:cxn>
              <a:cxn ang="0">
                <a:pos x="492" y="4319"/>
              </a:cxn>
              <a:cxn ang="0">
                <a:pos x="479" y="4319"/>
              </a:cxn>
              <a:cxn ang="0">
                <a:pos x="447" y="1222"/>
              </a:cxn>
              <a:cxn ang="0">
                <a:pos x="398" y="1222"/>
              </a:cxn>
              <a:cxn ang="0">
                <a:pos x="335" y="1222"/>
              </a:cxn>
              <a:cxn ang="0">
                <a:pos x="304" y="4319"/>
              </a:cxn>
              <a:cxn ang="0">
                <a:pos x="291" y="4319"/>
              </a:cxn>
              <a:cxn ang="0">
                <a:pos x="259" y="1222"/>
              </a:cxn>
              <a:cxn ang="0">
                <a:pos x="210" y="1222"/>
              </a:cxn>
              <a:cxn ang="0">
                <a:pos x="148" y="1222"/>
              </a:cxn>
              <a:cxn ang="0">
                <a:pos x="116" y="4319"/>
              </a:cxn>
              <a:cxn ang="0">
                <a:pos x="103" y="4319"/>
              </a:cxn>
              <a:cxn ang="0">
                <a:pos x="71" y="1222"/>
              </a:cxn>
              <a:cxn ang="0">
                <a:pos x="23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Peer reading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6083" name="Picture 2" descr="Image result for reading time"/>
          <p:cNvPicPr>
            <a:picLocks noChangeAspect="1"/>
          </p:cNvPicPr>
          <p:nvPr/>
        </p:nvPicPr>
        <p:blipFill>
          <a:blip r:embed="rId4"/>
          <a:srcRect b="8437"/>
          <a:stretch>
            <a:fillRect/>
          </a:stretch>
        </p:blipFill>
        <p:spPr>
          <a:xfrm>
            <a:off x="5867400" y="3429000"/>
            <a:ext cx="2822575" cy="2633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微信截图_2020033111271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06" y="708706"/>
            <a:ext cx="5012367" cy="5649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H_Other_1"/>
          <p:cNvSpPr/>
          <p:nvPr>
            <p:custDataLst>
              <p:tags r:id="rId1"/>
            </p:custDataLst>
          </p:nvPr>
        </p:nvSpPr>
        <p:spPr>
          <a:xfrm>
            <a:off x="5940425" y="115888"/>
            <a:ext cx="2952750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159" y="51438"/>
              </a:cxn>
              <a:cxn ang="0">
                <a:pos x="154" y="54536"/>
              </a:cxn>
              <a:cxn ang="0">
                <a:pos x="152" y="54536"/>
              </a:cxn>
              <a:cxn ang="0">
                <a:pos x="147" y="51438"/>
              </a:cxn>
              <a:cxn ang="0">
                <a:pos x="140" y="51438"/>
              </a:cxn>
              <a:cxn ang="0">
                <a:pos x="131" y="51438"/>
              </a:cxn>
              <a:cxn ang="0">
                <a:pos x="127" y="54536"/>
              </a:cxn>
              <a:cxn ang="0">
                <a:pos x="125" y="54536"/>
              </a:cxn>
              <a:cxn ang="0">
                <a:pos x="120" y="51438"/>
              </a:cxn>
              <a:cxn ang="0">
                <a:pos x="113" y="51438"/>
              </a:cxn>
              <a:cxn ang="0">
                <a:pos x="104" y="51438"/>
              </a:cxn>
              <a:cxn ang="0">
                <a:pos x="99" y="54536"/>
              </a:cxn>
              <a:cxn ang="0">
                <a:pos x="97" y="54536"/>
              </a:cxn>
              <a:cxn ang="0">
                <a:pos x="93" y="51438"/>
              </a:cxn>
              <a:cxn ang="0">
                <a:pos x="85" y="51438"/>
              </a:cxn>
              <a:cxn ang="0">
                <a:pos x="76" y="51438"/>
              </a:cxn>
              <a:cxn ang="0">
                <a:pos x="72" y="54536"/>
              </a:cxn>
              <a:cxn ang="0">
                <a:pos x="70" y="54536"/>
              </a:cxn>
              <a:cxn ang="0">
                <a:pos x="65" y="51438"/>
              </a:cxn>
              <a:cxn ang="0">
                <a:pos x="58" y="51438"/>
              </a:cxn>
              <a:cxn ang="0">
                <a:pos x="49" y="51438"/>
              </a:cxn>
              <a:cxn ang="0">
                <a:pos x="44" y="54536"/>
              </a:cxn>
              <a:cxn ang="0">
                <a:pos x="42" y="54536"/>
              </a:cxn>
              <a:cxn ang="0">
                <a:pos x="38" y="51438"/>
              </a:cxn>
              <a:cxn ang="0">
                <a:pos x="31" y="51438"/>
              </a:cxn>
              <a:cxn ang="0">
                <a:pos x="22" y="51438"/>
              </a:cxn>
              <a:cxn ang="0">
                <a:pos x="17" y="54536"/>
              </a:cxn>
              <a:cxn ang="0">
                <a:pos x="15" y="54536"/>
              </a:cxn>
              <a:cxn ang="0">
                <a:pos x="10" y="51438"/>
              </a:cxn>
              <a:cxn ang="0">
                <a:pos x="3" y="51438"/>
              </a:cxn>
              <a:cxn ang="0">
                <a:pos x="159" y="1222"/>
              </a:cxn>
              <a:cxn ang="0">
                <a:pos x="154" y="4319"/>
              </a:cxn>
              <a:cxn ang="0">
                <a:pos x="152" y="4319"/>
              </a:cxn>
              <a:cxn ang="0">
                <a:pos x="147" y="1222"/>
              </a:cxn>
              <a:cxn ang="0">
                <a:pos x="140" y="1222"/>
              </a:cxn>
              <a:cxn ang="0">
                <a:pos x="131" y="1222"/>
              </a:cxn>
              <a:cxn ang="0">
                <a:pos x="127" y="4319"/>
              </a:cxn>
              <a:cxn ang="0">
                <a:pos x="125" y="4319"/>
              </a:cxn>
              <a:cxn ang="0">
                <a:pos x="120" y="1222"/>
              </a:cxn>
              <a:cxn ang="0">
                <a:pos x="113" y="1222"/>
              </a:cxn>
              <a:cxn ang="0">
                <a:pos x="104" y="1222"/>
              </a:cxn>
              <a:cxn ang="0">
                <a:pos x="99" y="4319"/>
              </a:cxn>
              <a:cxn ang="0">
                <a:pos x="97" y="4319"/>
              </a:cxn>
              <a:cxn ang="0">
                <a:pos x="93" y="1222"/>
              </a:cxn>
              <a:cxn ang="0">
                <a:pos x="85" y="1222"/>
              </a:cxn>
              <a:cxn ang="0">
                <a:pos x="76" y="1222"/>
              </a:cxn>
              <a:cxn ang="0">
                <a:pos x="72" y="4319"/>
              </a:cxn>
              <a:cxn ang="0">
                <a:pos x="70" y="4319"/>
              </a:cxn>
              <a:cxn ang="0">
                <a:pos x="65" y="1222"/>
              </a:cxn>
              <a:cxn ang="0">
                <a:pos x="58" y="1222"/>
              </a:cxn>
              <a:cxn ang="0">
                <a:pos x="49" y="1222"/>
              </a:cxn>
              <a:cxn ang="0">
                <a:pos x="44" y="4319"/>
              </a:cxn>
              <a:cxn ang="0">
                <a:pos x="42" y="4319"/>
              </a:cxn>
              <a:cxn ang="0">
                <a:pos x="38" y="1222"/>
              </a:cxn>
              <a:cxn ang="0">
                <a:pos x="31" y="1222"/>
              </a:cxn>
              <a:cxn ang="0">
                <a:pos x="22" y="1222"/>
              </a:cxn>
              <a:cxn ang="0">
                <a:pos x="17" y="4319"/>
              </a:cxn>
              <a:cxn ang="0">
                <a:pos x="15" y="4319"/>
              </a:cxn>
              <a:cxn ang="0">
                <a:pos x="10" y="1222"/>
              </a:cxn>
              <a:cxn ang="0">
                <a:pos x="3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Act it Out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图片 3" descr="微信截图_20200331113251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262091"/>
            <a:ext cx="6000792" cy="6453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MH_Other_1"/>
          <p:cNvSpPr/>
          <p:nvPr>
            <p:custDataLst>
              <p:tags r:id="rId1"/>
            </p:custDataLst>
          </p:nvPr>
        </p:nvSpPr>
        <p:spPr>
          <a:xfrm>
            <a:off x="5940425" y="115888"/>
            <a:ext cx="2952750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159" y="51438"/>
              </a:cxn>
              <a:cxn ang="0">
                <a:pos x="154" y="54536"/>
              </a:cxn>
              <a:cxn ang="0">
                <a:pos x="152" y="54536"/>
              </a:cxn>
              <a:cxn ang="0">
                <a:pos x="147" y="51438"/>
              </a:cxn>
              <a:cxn ang="0">
                <a:pos x="140" y="51438"/>
              </a:cxn>
              <a:cxn ang="0">
                <a:pos x="131" y="51438"/>
              </a:cxn>
              <a:cxn ang="0">
                <a:pos x="127" y="54536"/>
              </a:cxn>
              <a:cxn ang="0">
                <a:pos x="125" y="54536"/>
              </a:cxn>
              <a:cxn ang="0">
                <a:pos x="120" y="51438"/>
              </a:cxn>
              <a:cxn ang="0">
                <a:pos x="113" y="51438"/>
              </a:cxn>
              <a:cxn ang="0">
                <a:pos x="104" y="51438"/>
              </a:cxn>
              <a:cxn ang="0">
                <a:pos x="99" y="54536"/>
              </a:cxn>
              <a:cxn ang="0">
                <a:pos x="97" y="54536"/>
              </a:cxn>
              <a:cxn ang="0">
                <a:pos x="93" y="51438"/>
              </a:cxn>
              <a:cxn ang="0">
                <a:pos x="85" y="51438"/>
              </a:cxn>
              <a:cxn ang="0">
                <a:pos x="76" y="51438"/>
              </a:cxn>
              <a:cxn ang="0">
                <a:pos x="72" y="54536"/>
              </a:cxn>
              <a:cxn ang="0">
                <a:pos x="70" y="54536"/>
              </a:cxn>
              <a:cxn ang="0">
                <a:pos x="65" y="51438"/>
              </a:cxn>
              <a:cxn ang="0">
                <a:pos x="58" y="51438"/>
              </a:cxn>
              <a:cxn ang="0">
                <a:pos x="49" y="51438"/>
              </a:cxn>
              <a:cxn ang="0">
                <a:pos x="44" y="54536"/>
              </a:cxn>
              <a:cxn ang="0">
                <a:pos x="42" y="54536"/>
              </a:cxn>
              <a:cxn ang="0">
                <a:pos x="38" y="51438"/>
              </a:cxn>
              <a:cxn ang="0">
                <a:pos x="31" y="51438"/>
              </a:cxn>
              <a:cxn ang="0">
                <a:pos x="22" y="51438"/>
              </a:cxn>
              <a:cxn ang="0">
                <a:pos x="17" y="54536"/>
              </a:cxn>
              <a:cxn ang="0">
                <a:pos x="15" y="54536"/>
              </a:cxn>
              <a:cxn ang="0">
                <a:pos x="10" y="51438"/>
              </a:cxn>
              <a:cxn ang="0">
                <a:pos x="3" y="51438"/>
              </a:cxn>
              <a:cxn ang="0">
                <a:pos x="159" y="1222"/>
              </a:cxn>
              <a:cxn ang="0">
                <a:pos x="154" y="4319"/>
              </a:cxn>
              <a:cxn ang="0">
                <a:pos x="152" y="4319"/>
              </a:cxn>
              <a:cxn ang="0">
                <a:pos x="147" y="1222"/>
              </a:cxn>
              <a:cxn ang="0">
                <a:pos x="140" y="1222"/>
              </a:cxn>
              <a:cxn ang="0">
                <a:pos x="131" y="1222"/>
              </a:cxn>
              <a:cxn ang="0">
                <a:pos x="127" y="4319"/>
              </a:cxn>
              <a:cxn ang="0">
                <a:pos x="125" y="4319"/>
              </a:cxn>
              <a:cxn ang="0">
                <a:pos x="120" y="1222"/>
              </a:cxn>
              <a:cxn ang="0">
                <a:pos x="113" y="1222"/>
              </a:cxn>
              <a:cxn ang="0">
                <a:pos x="104" y="1222"/>
              </a:cxn>
              <a:cxn ang="0">
                <a:pos x="99" y="4319"/>
              </a:cxn>
              <a:cxn ang="0">
                <a:pos x="97" y="4319"/>
              </a:cxn>
              <a:cxn ang="0">
                <a:pos x="93" y="1222"/>
              </a:cxn>
              <a:cxn ang="0">
                <a:pos x="85" y="1222"/>
              </a:cxn>
              <a:cxn ang="0">
                <a:pos x="76" y="1222"/>
              </a:cxn>
              <a:cxn ang="0">
                <a:pos x="72" y="4319"/>
              </a:cxn>
              <a:cxn ang="0">
                <a:pos x="70" y="4319"/>
              </a:cxn>
              <a:cxn ang="0">
                <a:pos x="65" y="1222"/>
              </a:cxn>
              <a:cxn ang="0">
                <a:pos x="58" y="1222"/>
              </a:cxn>
              <a:cxn ang="0">
                <a:pos x="49" y="1222"/>
              </a:cxn>
              <a:cxn ang="0">
                <a:pos x="44" y="4319"/>
              </a:cxn>
              <a:cxn ang="0">
                <a:pos x="42" y="4319"/>
              </a:cxn>
              <a:cxn ang="0">
                <a:pos x="38" y="1222"/>
              </a:cxn>
              <a:cxn ang="0">
                <a:pos x="31" y="1222"/>
              </a:cxn>
              <a:cxn ang="0">
                <a:pos x="22" y="1222"/>
              </a:cxn>
              <a:cxn ang="0">
                <a:pos x="17" y="4319"/>
              </a:cxn>
              <a:cxn ang="0">
                <a:pos x="15" y="4319"/>
              </a:cxn>
              <a:cxn ang="0">
                <a:pos x="10" y="1222"/>
              </a:cxn>
              <a:cxn ang="0">
                <a:pos x="3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Homework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波形 2"/>
          <p:cNvSpPr/>
          <p:nvPr/>
        </p:nvSpPr>
        <p:spPr>
          <a:xfrm>
            <a:off x="899592" y="1196752"/>
            <a:ext cx="7560839" cy="5040560"/>
          </a:xfrm>
          <a:prstGeom prst="wave">
            <a:avLst>
              <a:gd name="adj1" fmla="val 12500"/>
              <a:gd name="adj2" fmla="val -4386"/>
            </a:avLst>
          </a:prstGeom>
          <a:solidFill>
            <a:srgbClr val="F9F4C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 rot="570599">
            <a:off x="1630223" y="2186293"/>
            <a:ext cx="6099575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85750" lvl="0" indent="-28575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Century Gothic" pitchFamily="34" charset="0"/>
              </a:rPr>
              <a:t>Read the story loudly.</a:t>
            </a:r>
          </a:p>
          <a:p>
            <a:pPr marL="285750" lvl="0" indent="-28575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Century Gothic" pitchFamily="34" charset="0"/>
              </a:rPr>
              <a:t>Have you ever played a trick on your friends? Write down or draw your story.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56000" y="4591050"/>
            <a:ext cx="1746250" cy="9985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微信截图_2020033111274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522" y="194811"/>
            <a:ext cx="5772956" cy="64683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截图_2020033111275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232" y="170995"/>
            <a:ext cx="5801535" cy="651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截图_202003311128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1480"/>
            <a:ext cx="4746114" cy="5239217"/>
          </a:xfrm>
          <a:prstGeom prst="rect">
            <a:avLst/>
          </a:prstGeom>
        </p:spPr>
      </p:pic>
      <p:pic>
        <p:nvPicPr>
          <p:cNvPr id="5" name="图片 4" descr="微信截图_2020033111282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922" y="571480"/>
            <a:ext cx="4460078" cy="5214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截图_2020033111283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85794"/>
            <a:ext cx="4661565" cy="5143536"/>
          </a:xfrm>
          <a:prstGeom prst="rect">
            <a:avLst/>
          </a:prstGeom>
        </p:spPr>
      </p:pic>
      <p:pic>
        <p:nvPicPr>
          <p:cNvPr id="4" name="图片 3" descr="微信截图_2020033111284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4605" y="785794"/>
            <a:ext cx="4589395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MH_Other_1"/>
          <p:cNvSpPr/>
          <p:nvPr>
            <p:custDataLst>
              <p:tags r:id="rId1"/>
            </p:custDataLst>
          </p:nvPr>
        </p:nvSpPr>
        <p:spPr>
          <a:xfrm>
            <a:off x="5364163" y="115888"/>
            <a:ext cx="3671887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728" y="51438"/>
              </a:cxn>
              <a:cxn ang="0">
                <a:pos x="708" y="54536"/>
              </a:cxn>
              <a:cxn ang="0">
                <a:pos x="699" y="54536"/>
              </a:cxn>
              <a:cxn ang="0">
                <a:pos x="677" y="51438"/>
              </a:cxn>
              <a:cxn ang="0">
                <a:pos x="645" y="51438"/>
              </a:cxn>
              <a:cxn ang="0">
                <a:pos x="603" y="51438"/>
              </a:cxn>
              <a:cxn ang="0">
                <a:pos x="581" y="54536"/>
              </a:cxn>
              <a:cxn ang="0">
                <a:pos x="573" y="54536"/>
              </a:cxn>
              <a:cxn ang="0">
                <a:pos x="552" y="51438"/>
              </a:cxn>
              <a:cxn ang="0">
                <a:pos x="519" y="51438"/>
              </a:cxn>
              <a:cxn ang="0">
                <a:pos x="477" y="51438"/>
              </a:cxn>
              <a:cxn ang="0">
                <a:pos x="456" y="54536"/>
              </a:cxn>
              <a:cxn ang="0">
                <a:pos x="447" y="54536"/>
              </a:cxn>
              <a:cxn ang="0">
                <a:pos x="426" y="51438"/>
              </a:cxn>
              <a:cxn ang="0">
                <a:pos x="393" y="51438"/>
              </a:cxn>
              <a:cxn ang="0">
                <a:pos x="351" y="51438"/>
              </a:cxn>
              <a:cxn ang="0">
                <a:pos x="330" y="54536"/>
              </a:cxn>
              <a:cxn ang="0">
                <a:pos x="321" y="54536"/>
              </a:cxn>
              <a:cxn ang="0">
                <a:pos x="300" y="51438"/>
              </a:cxn>
              <a:cxn ang="0">
                <a:pos x="267" y="51438"/>
              </a:cxn>
              <a:cxn ang="0">
                <a:pos x="225" y="51438"/>
              </a:cxn>
              <a:cxn ang="0">
                <a:pos x="204" y="54536"/>
              </a:cxn>
              <a:cxn ang="0">
                <a:pos x="195" y="54536"/>
              </a:cxn>
              <a:cxn ang="0">
                <a:pos x="174" y="51438"/>
              </a:cxn>
              <a:cxn ang="0">
                <a:pos x="141" y="51438"/>
              </a:cxn>
              <a:cxn ang="0">
                <a:pos x="99" y="51438"/>
              </a:cxn>
              <a:cxn ang="0">
                <a:pos x="78" y="54536"/>
              </a:cxn>
              <a:cxn ang="0">
                <a:pos x="69" y="54536"/>
              </a:cxn>
              <a:cxn ang="0">
                <a:pos x="48" y="51438"/>
              </a:cxn>
              <a:cxn ang="0">
                <a:pos x="15" y="51438"/>
              </a:cxn>
              <a:cxn ang="0">
                <a:pos x="728" y="1222"/>
              </a:cxn>
              <a:cxn ang="0">
                <a:pos x="708" y="4319"/>
              </a:cxn>
              <a:cxn ang="0">
                <a:pos x="699" y="4319"/>
              </a:cxn>
              <a:cxn ang="0">
                <a:pos x="677" y="1222"/>
              </a:cxn>
              <a:cxn ang="0">
                <a:pos x="645" y="1222"/>
              </a:cxn>
              <a:cxn ang="0">
                <a:pos x="603" y="1222"/>
              </a:cxn>
              <a:cxn ang="0">
                <a:pos x="581" y="4319"/>
              </a:cxn>
              <a:cxn ang="0">
                <a:pos x="573" y="4319"/>
              </a:cxn>
              <a:cxn ang="0">
                <a:pos x="552" y="1222"/>
              </a:cxn>
              <a:cxn ang="0">
                <a:pos x="519" y="1222"/>
              </a:cxn>
              <a:cxn ang="0">
                <a:pos x="477" y="1222"/>
              </a:cxn>
              <a:cxn ang="0">
                <a:pos x="456" y="4319"/>
              </a:cxn>
              <a:cxn ang="0">
                <a:pos x="447" y="4319"/>
              </a:cxn>
              <a:cxn ang="0">
                <a:pos x="426" y="1222"/>
              </a:cxn>
              <a:cxn ang="0">
                <a:pos x="393" y="1222"/>
              </a:cxn>
              <a:cxn ang="0">
                <a:pos x="351" y="1222"/>
              </a:cxn>
              <a:cxn ang="0">
                <a:pos x="330" y="4319"/>
              </a:cxn>
              <a:cxn ang="0">
                <a:pos x="321" y="4319"/>
              </a:cxn>
              <a:cxn ang="0">
                <a:pos x="300" y="1222"/>
              </a:cxn>
              <a:cxn ang="0">
                <a:pos x="267" y="1222"/>
              </a:cxn>
              <a:cxn ang="0">
                <a:pos x="225" y="1222"/>
              </a:cxn>
              <a:cxn ang="0">
                <a:pos x="204" y="4319"/>
              </a:cxn>
              <a:cxn ang="0">
                <a:pos x="195" y="4319"/>
              </a:cxn>
              <a:cxn ang="0">
                <a:pos x="174" y="1222"/>
              </a:cxn>
              <a:cxn ang="0">
                <a:pos x="141" y="1222"/>
              </a:cxn>
              <a:cxn ang="0">
                <a:pos x="99" y="1222"/>
              </a:cxn>
              <a:cxn ang="0">
                <a:pos x="78" y="4319"/>
              </a:cxn>
              <a:cxn ang="0">
                <a:pos x="69" y="4319"/>
              </a:cxn>
              <a:cxn ang="0">
                <a:pos x="48" y="1222"/>
              </a:cxn>
              <a:cxn ang="0">
                <a:pos x="15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First reading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波形 2"/>
          <p:cNvSpPr/>
          <p:nvPr/>
        </p:nvSpPr>
        <p:spPr>
          <a:xfrm rot="185008">
            <a:off x="849590" y="1610079"/>
            <a:ext cx="7444820" cy="4044344"/>
          </a:xfrm>
          <a:prstGeom prst="wave">
            <a:avLst>
              <a:gd name="adj1" fmla="val 12500"/>
              <a:gd name="adj2" fmla="val -4386"/>
            </a:avLst>
          </a:prstGeom>
          <a:solidFill>
            <a:srgbClr val="F9F4C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 rot="570599">
            <a:off x="1632361" y="2940468"/>
            <a:ext cx="5879278" cy="9770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85750" lvl="0" indent="-285750">
              <a:lnSpc>
                <a:spcPct val="150000"/>
              </a:lnSpc>
              <a:spcBef>
                <a:spcPct val="0"/>
              </a:spcBef>
            </a:pPr>
            <a:r>
              <a:rPr lang="en-US" altLang="zh-CN" sz="4400" b="1" dirty="0">
                <a:latin typeface="Century Gothic" pitchFamily="34" charset="0"/>
              </a:rPr>
              <a:t>What was the trick?</a:t>
            </a:r>
            <a:endParaRPr lang="zh-CN" altLang="en-US" sz="4400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截图_202003311129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48819"/>
            <a:ext cx="4643438" cy="5116799"/>
          </a:xfrm>
          <a:prstGeom prst="rect">
            <a:avLst/>
          </a:prstGeom>
        </p:spPr>
      </p:pic>
      <p:pic>
        <p:nvPicPr>
          <p:cNvPr id="4" name="图片 3" descr="微信截图_2020033111291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857232"/>
            <a:ext cx="4572000" cy="5085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截图_2020033111293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85794"/>
            <a:ext cx="4711016" cy="5214950"/>
          </a:xfrm>
          <a:prstGeom prst="rect">
            <a:avLst/>
          </a:prstGeom>
        </p:spPr>
      </p:pic>
      <p:pic>
        <p:nvPicPr>
          <p:cNvPr id="4" name="图片 3" descr="微信截图_2020033111294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772" y="785794"/>
            <a:ext cx="4581228" cy="5214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364</Words>
  <Application>Microsoft Office PowerPoint</Application>
  <PresentationFormat>全屏显示(4:3)</PresentationFormat>
  <Paragraphs>84</Paragraphs>
  <Slides>23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黑体</vt:lpstr>
      <vt:lpstr>宋体</vt:lpstr>
      <vt:lpstr>Arial</vt:lpstr>
      <vt:lpstr>Arial Black</vt:lpstr>
      <vt:lpstr>Calibri</vt:lpstr>
      <vt:lpstr>Century Gothic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Administrator</cp:lastModifiedBy>
  <cp:revision>133</cp:revision>
  <dcterms:created xsi:type="dcterms:W3CDTF">2014-04-17T14:13:08Z</dcterms:created>
  <dcterms:modified xsi:type="dcterms:W3CDTF">2020-05-11T01:28:55Z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