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3.xml" ContentType="application/vnd.openxmlformats-officedocument.presentationml.tags+xml"/>
  <Override PartName="/ppt/notesSlides/notesSlide16.xml" ContentType="application/vnd.openxmlformats-officedocument.presentationml.notesSlide+xml"/>
  <Override PartName="/ppt/tags/tag4.xml" ContentType="application/vnd.openxmlformats-officedocument.presentationml.tags+xml"/>
  <Override PartName="/ppt/notesSlides/notesSlide17.xml" ContentType="application/vnd.openxmlformats-officedocument.presentationml.notesSlide+xml"/>
  <Override PartName="/ppt/tags/tag5.xml" ContentType="application/vnd.openxmlformats-officedocument.presentationml.tags+xml"/>
  <Override PartName="/ppt/notesSlides/notesSlide18.xml" ContentType="application/vnd.openxmlformats-officedocument.presentationml.notesSlide+xml"/>
  <Override PartName="/ppt/tags/tag6.xml" ContentType="application/vnd.openxmlformats-officedocument.presentationml.tags+xml"/>
  <Override PartName="/ppt/notesSlides/notesSlide19.xml" ContentType="application/vnd.openxmlformats-officedocument.presentationml.notesSlide+xml"/>
  <Override PartName="/ppt/tags/tag7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82" r:id="rId2"/>
    <p:sldId id="273" r:id="rId3"/>
    <p:sldId id="327" r:id="rId4"/>
    <p:sldId id="328" r:id="rId5"/>
    <p:sldId id="329" r:id="rId6"/>
    <p:sldId id="330" r:id="rId7"/>
    <p:sldId id="332" r:id="rId8"/>
    <p:sldId id="316" r:id="rId9"/>
    <p:sldId id="317" r:id="rId10"/>
    <p:sldId id="323" r:id="rId11"/>
    <p:sldId id="318" r:id="rId12"/>
    <p:sldId id="319" r:id="rId13"/>
    <p:sldId id="320" r:id="rId14"/>
    <p:sldId id="321" r:id="rId15"/>
    <p:sldId id="326" r:id="rId16"/>
    <p:sldId id="334" r:id="rId17"/>
    <p:sldId id="333" r:id="rId18"/>
    <p:sldId id="279" r:id="rId19"/>
    <p:sldId id="289" r:id="rId20"/>
    <p:sldId id="281" r:id="rId21"/>
    <p:sldId id="292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BE93"/>
    <a:srgbClr val="EBC79F"/>
    <a:srgbClr val="C2B0A0"/>
    <a:srgbClr val="F5DEB1"/>
    <a:srgbClr val="F9F4C5"/>
    <a:srgbClr val="FCDA80"/>
    <a:srgbClr val="FF00F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76" autoAdjust="0"/>
    <p:restoredTop sz="79721" autoAdjust="0"/>
  </p:normalViewPr>
  <p:slideViewPr>
    <p:cSldViewPr showGuides="1">
      <p:cViewPr varScale="1">
        <p:scale>
          <a:sx n="63" d="100"/>
          <a:sy n="63" d="100"/>
        </p:scale>
        <p:origin x="174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342496B-8539-4F96-A827-246F06CC33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61696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9703644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Read and Fill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10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1103325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11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587359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12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153053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endParaRPr lang="zh-CN" altLang="zh-CN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13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8885595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en-US" altLang="zh-CN" b="1" dirty="0"/>
              <a:t>3. Read and</a:t>
            </a:r>
            <a:r>
              <a:rPr lang="en-US" altLang="zh-CN" b="1" baseline="0" dirty="0"/>
              <a:t> Answer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Why did the giant run after Jack?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Could Jack escape from the giant?</a:t>
            </a:r>
          </a:p>
          <a:p>
            <a:pPr lvl="0"/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15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5907748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Why did Jack’s mum chop down the beanstalk?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did Jack and his mum have all the food they need?</a:t>
            </a:r>
          </a:p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16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8130523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Step 5 Characters analysis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Jack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Jack’s mum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giant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giantess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old man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17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475931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/>
              <a:t>Step 6 Independent reading</a:t>
            </a:r>
          </a:p>
          <a:p>
            <a:pPr lvl="0"/>
            <a:endParaRPr lang="en-US" altLang="zh-CN" b="1" dirty="0"/>
          </a:p>
          <a:p>
            <a:pPr lvl="0"/>
            <a:r>
              <a:rPr lang="en-US" altLang="zh-CN" b="1" dirty="0"/>
              <a:t>1. Reading accuracy: read and listen</a:t>
            </a:r>
            <a:endParaRPr lang="zh-CN" altLang="en-US" b="1" dirty="0"/>
          </a:p>
        </p:txBody>
      </p:sp>
      <p:sp>
        <p:nvSpPr>
          <p:cNvPr id="450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algn="r" eaLnBrk="1" hangingPunct="1">
                <a:spcBef>
                  <a:spcPct val="0"/>
                </a:spcBef>
              </a:pPr>
              <a:t>18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5294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en-US" altLang="zh-CN" b="1" dirty="0"/>
              <a:t>2. Reading fluency: read </a:t>
            </a:r>
            <a:r>
              <a:rPr lang="en-US" altLang="zh-CN" b="1"/>
              <a:t>by yourself</a:t>
            </a:r>
            <a:endParaRPr lang="zh-CN" altLang="en-US" b="1" dirty="0"/>
          </a:p>
          <a:p>
            <a:pPr lvl="0"/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19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0748142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en-US" altLang="zh-CN" b="1" dirty="0"/>
              <a:t>3. Act it out</a:t>
            </a:r>
          </a:p>
          <a:p>
            <a:pPr lvl="0"/>
            <a:endParaRPr lang="en-US" altLang="zh-CN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20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27445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Step 1 Cover talk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Look at 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picture,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can you see?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What’s the title?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Who’s Jack?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What’s beanstalk?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Why is Jack climbing on the beanstalk?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algn="r" eaLnBrk="1" hangingPunct="1">
                <a:spcBef>
                  <a:spcPct val="0"/>
                </a:spcBef>
              </a:pPr>
              <a:t>2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2567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21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965023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Step 2 Picture walk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did Jack and his mum have?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did they do with the cow’s milk?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Why did they take a jug of the cow’s milk to market?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Why did Jack’s mum want to sell the cow?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Were they rich or poor?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algn="r" eaLnBrk="1" hangingPunct="1">
                <a:spcBef>
                  <a:spcPct val="0"/>
                </a:spcBef>
              </a:pPr>
              <a:t>3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955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did Jack see?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did Jack get from selling the cow to the old man?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 you think five beans can save Jack and his mum?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4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824848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Why did Jack’s mum throw the beans away?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What’s on Jack’s mind?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happened to one of the beans?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did Jack do?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would Jack see at the top of the beanstalk?</a:t>
            </a:r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5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890802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Let’s see the end of the story. Why did Jack’s mum chop down the beanstalk?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did Jack and his mum have all the food they need?</a:t>
            </a:r>
          </a:p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6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6864138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Step 3 Think and Read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7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801861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Step 4 Read and Answer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Teacher-led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defRPr/>
            </a:pP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did Jack see at the top?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did the giantess do for Jack?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Why did Jack hide?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did the giant say?</a:t>
            </a:r>
          </a:p>
          <a:p>
            <a:pPr lvl="0"/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07901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did the giant take home?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did he do with the coins?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did Jack do when the giant fell asleep?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9600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F2BCD6-EEEF-4D72-A31F-2F1AB70DDA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2020/5/11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F2BCD6-EEEF-4D72-A31F-2F1AB70DDA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2020/5/11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file:////Users/KI/Desktop/&#32463;&#20856;&#25925;&#20107;&#23627;&#31532;&#20116;&#32423;/&#20029;&#22768;&#32463;&#20856;&#25925;&#20107;&#23627;&#31532;&#20116;&#32423;/&#20029;&#22768;&#32463;&#20856;&#25925;&#20107;&#23627;&#31532;&#20116;&#32423;%20Jack%20and%20the%20beanstalk/BookBand5Green_JackandtheBeanstalk&#20029;&#22768;&#32463;&#20856;&#25925;&#20107;_1.mp3" TargetMode="External"/><Relationship Id="rId7" Type="http://schemas.openxmlformats.org/officeDocument/2006/relationships/image" Target="../media/image3.png"/><Relationship Id="rId2" Type="http://schemas.microsoft.com/office/2007/relationships/media" Target="file:////Users/KI/Desktop/&#32463;&#20856;&#25925;&#20107;&#23627;&#31532;&#20116;&#32423;/&#20029;&#22768;&#32463;&#20856;&#25925;&#20107;&#23627;&#31532;&#20116;&#32423;/&#20029;&#22768;&#32463;&#20856;&#25925;&#20107;&#23627;&#31532;&#20116;&#32423;%20Jack%20and%20the%20beanstalk/BookBand5Green_JackandtheBeanstalk&#20029;&#22768;&#32463;&#20856;&#25925;&#20107;_1.mp3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31.jpe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3.pn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/>
          <p:nvPr/>
        </p:nvSpPr>
        <p:spPr>
          <a:xfrm>
            <a:off x="2120900" y="2451100"/>
            <a:ext cx="4681538" cy="129063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丽声经典故事屋第五级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47664" y="3429000"/>
            <a:ext cx="6483350" cy="13576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Jack and the beanstalk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杰克与豆茎</a:t>
            </a:r>
          </a:p>
        </p:txBody>
      </p:sp>
      <p:sp>
        <p:nvSpPr>
          <p:cNvPr id="3076" name="TextBox 1"/>
          <p:cNvSpPr txBox="1"/>
          <p:nvPr/>
        </p:nvSpPr>
        <p:spPr>
          <a:xfrm>
            <a:off x="6659563" y="6381750"/>
            <a:ext cx="1992312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</a:rPr>
              <a:t>设计者：但清瑶</a:t>
            </a:r>
          </a:p>
        </p:txBody>
      </p:sp>
      <p:pic>
        <p:nvPicPr>
          <p:cNvPr id="3077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38622" y="-332581"/>
            <a:ext cx="516255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MH_Other_1"/>
          <p:cNvSpPr/>
          <p:nvPr>
            <p:custDataLst>
              <p:tags r:id="rId1"/>
            </p:custDataLst>
          </p:nvPr>
        </p:nvSpPr>
        <p:spPr>
          <a:xfrm>
            <a:off x="5364163" y="115888"/>
            <a:ext cx="3671887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728" y="51438"/>
              </a:cxn>
              <a:cxn ang="0">
                <a:pos x="708" y="54536"/>
              </a:cxn>
              <a:cxn ang="0">
                <a:pos x="699" y="54536"/>
              </a:cxn>
              <a:cxn ang="0">
                <a:pos x="677" y="51438"/>
              </a:cxn>
              <a:cxn ang="0">
                <a:pos x="645" y="51438"/>
              </a:cxn>
              <a:cxn ang="0">
                <a:pos x="603" y="51438"/>
              </a:cxn>
              <a:cxn ang="0">
                <a:pos x="581" y="54536"/>
              </a:cxn>
              <a:cxn ang="0">
                <a:pos x="573" y="54536"/>
              </a:cxn>
              <a:cxn ang="0">
                <a:pos x="552" y="51438"/>
              </a:cxn>
              <a:cxn ang="0">
                <a:pos x="519" y="51438"/>
              </a:cxn>
              <a:cxn ang="0">
                <a:pos x="477" y="51438"/>
              </a:cxn>
              <a:cxn ang="0">
                <a:pos x="456" y="54536"/>
              </a:cxn>
              <a:cxn ang="0">
                <a:pos x="447" y="54536"/>
              </a:cxn>
              <a:cxn ang="0">
                <a:pos x="426" y="51438"/>
              </a:cxn>
              <a:cxn ang="0">
                <a:pos x="393" y="51438"/>
              </a:cxn>
              <a:cxn ang="0">
                <a:pos x="351" y="51438"/>
              </a:cxn>
              <a:cxn ang="0">
                <a:pos x="330" y="54536"/>
              </a:cxn>
              <a:cxn ang="0">
                <a:pos x="321" y="54536"/>
              </a:cxn>
              <a:cxn ang="0">
                <a:pos x="300" y="51438"/>
              </a:cxn>
              <a:cxn ang="0">
                <a:pos x="267" y="51438"/>
              </a:cxn>
              <a:cxn ang="0">
                <a:pos x="225" y="51438"/>
              </a:cxn>
              <a:cxn ang="0">
                <a:pos x="204" y="54536"/>
              </a:cxn>
              <a:cxn ang="0">
                <a:pos x="195" y="54536"/>
              </a:cxn>
              <a:cxn ang="0">
                <a:pos x="174" y="51438"/>
              </a:cxn>
              <a:cxn ang="0">
                <a:pos x="141" y="51438"/>
              </a:cxn>
              <a:cxn ang="0">
                <a:pos x="99" y="51438"/>
              </a:cxn>
              <a:cxn ang="0">
                <a:pos x="78" y="54536"/>
              </a:cxn>
              <a:cxn ang="0">
                <a:pos x="69" y="54536"/>
              </a:cxn>
              <a:cxn ang="0">
                <a:pos x="48" y="51438"/>
              </a:cxn>
              <a:cxn ang="0">
                <a:pos x="15" y="51438"/>
              </a:cxn>
              <a:cxn ang="0">
                <a:pos x="728" y="1222"/>
              </a:cxn>
              <a:cxn ang="0">
                <a:pos x="708" y="4319"/>
              </a:cxn>
              <a:cxn ang="0">
                <a:pos x="699" y="4319"/>
              </a:cxn>
              <a:cxn ang="0">
                <a:pos x="677" y="1222"/>
              </a:cxn>
              <a:cxn ang="0">
                <a:pos x="645" y="1222"/>
              </a:cxn>
              <a:cxn ang="0">
                <a:pos x="603" y="1222"/>
              </a:cxn>
              <a:cxn ang="0">
                <a:pos x="581" y="4319"/>
              </a:cxn>
              <a:cxn ang="0">
                <a:pos x="573" y="4319"/>
              </a:cxn>
              <a:cxn ang="0">
                <a:pos x="552" y="1222"/>
              </a:cxn>
              <a:cxn ang="0">
                <a:pos x="519" y="1222"/>
              </a:cxn>
              <a:cxn ang="0">
                <a:pos x="477" y="1222"/>
              </a:cxn>
              <a:cxn ang="0">
                <a:pos x="456" y="4319"/>
              </a:cxn>
              <a:cxn ang="0">
                <a:pos x="447" y="4319"/>
              </a:cxn>
              <a:cxn ang="0">
                <a:pos x="426" y="1222"/>
              </a:cxn>
              <a:cxn ang="0">
                <a:pos x="393" y="1222"/>
              </a:cxn>
              <a:cxn ang="0">
                <a:pos x="351" y="1222"/>
              </a:cxn>
              <a:cxn ang="0">
                <a:pos x="330" y="4319"/>
              </a:cxn>
              <a:cxn ang="0">
                <a:pos x="321" y="4319"/>
              </a:cxn>
              <a:cxn ang="0">
                <a:pos x="300" y="1222"/>
              </a:cxn>
              <a:cxn ang="0">
                <a:pos x="267" y="1222"/>
              </a:cxn>
              <a:cxn ang="0">
                <a:pos x="225" y="1222"/>
              </a:cxn>
              <a:cxn ang="0">
                <a:pos x="204" y="4319"/>
              </a:cxn>
              <a:cxn ang="0">
                <a:pos x="195" y="4319"/>
              </a:cxn>
              <a:cxn ang="0">
                <a:pos x="174" y="1222"/>
              </a:cxn>
              <a:cxn ang="0">
                <a:pos x="141" y="1222"/>
              </a:cxn>
              <a:cxn ang="0">
                <a:pos x="99" y="1222"/>
              </a:cxn>
              <a:cxn ang="0">
                <a:pos x="78" y="4319"/>
              </a:cxn>
              <a:cxn ang="0">
                <a:pos x="69" y="4319"/>
              </a:cxn>
              <a:cxn ang="0">
                <a:pos x="48" y="1222"/>
              </a:cxn>
              <a:cxn ang="0">
                <a:pos x="15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Read &amp; Fill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357166"/>
            <a:ext cx="4286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Read from P12 to P19, and fill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in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the </a:t>
            </a:r>
            <a:r>
              <a:rPr lang="en-US" altLang="zh-CN" sz="2400" b="1" dirty="0">
                <a:solidFill>
                  <a:srgbClr val="FF0000"/>
                </a:solidFill>
              </a:rPr>
              <a:t>form below: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42876" y="1500174"/>
          <a:ext cx="8858280" cy="514065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7716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716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716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716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7165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0001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What </a:t>
                      </a:r>
                      <a:r>
                        <a:rPr lang="en-US" altLang="zh-CN" sz="2400" baseline="0" dirty="0"/>
                        <a:t>did </a:t>
                      </a:r>
                      <a:r>
                        <a:rPr lang="en-US" altLang="zh-CN" sz="2400" dirty="0"/>
                        <a:t>Jack see at the top?</a:t>
                      </a:r>
                      <a:endParaRPr lang="zh-CN" altLang="en-US" sz="2400" dirty="0"/>
                    </a:p>
                  </a:txBody>
                  <a:tcPr>
                    <a:gradFill flip="none" rotWithShape="1">
                      <a:gsLst>
                        <a:gs pos="0">
                          <a:srgbClr val="C00000">
                            <a:tint val="66000"/>
                            <a:satMod val="160000"/>
                          </a:srgbClr>
                        </a:gs>
                        <a:gs pos="50000">
                          <a:srgbClr val="C00000">
                            <a:tint val="44500"/>
                            <a:satMod val="160000"/>
                          </a:srgbClr>
                        </a:gs>
                        <a:gs pos="100000">
                          <a:srgbClr val="C000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What did the giantess</a:t>
                      </a:r>
                      <a:r>
                        <a:rPr lang="en-US" altLang="zh-CN" sz="2400" baseline="0" dirty="0"/>
                        <a:t> do for Jack?</a:t>
                      </a:r>
                      <a:endParaRPr lang="zh-CN" altLang="en-US" sz="2400" dirty="0"/>
                    </a:p>
                  </a:txBody>
                  <a:tcPr>
                    <a:gradFill flip="none" rotWithShape="1">
                      <a:gsLst>
                        <a:gs pos="0">
                          <a:srgbClr val="C00000">
                            <a:tint val="66000"/>
                            <a:satMod val="160000"/>
                          </a:srgbClr>
                        </a:gs>
                        <a:gs pos="50000">
                          <a:srgbClr val="C00000">
                            <a:tint val="44500"/>
                            <a:satMod val="160000"/>
                          </a:srgbClr>
                        </a:gs>
                        <a:gs pos="100000">
                          <a:srgbClr val="C000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What did the giant say when he got home</a:t>
                      </a:r>
                      <a:r>
                        <a:rPr lang="en-US" altLang="zh-CN" sz="2400" baseline="0" dirty="0"/>
                        <a:t>?</a:t>
                      </a:r>
                      <a:endParaRPr lang="zh-CN" altLang="en-US" sz="2400" dirty="0"/>
                    </a:p>
                  </a:txBody>
                  <a:tcPr>
                    <a:gradFill flip="none" rotWithShape="1">
                      <a:gsLst>
                        <a:gs pos="0">
                          <a:srgbClr val="C00000">
                            <a:tint val="66000"/>
                            <a:satMod val="160000"/>
                          </a:srgbClr>
                        </a:gs>
                        <a:gs pos="50000">
                          <a:srgbClr val="C00000">
                            <a:tint val="44500"/>
                            <a:satMod val="160000"/>
                          </a:srgbClr>
                        </a:gs>
                        <a:gs pos="100000">
                          <a:srgbClr val="C000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What did the giant take home?</a:t>
                      </a:r>
                      <a:endParaRPr lang="zh-CN" altLang="en-US" sz="2400" dirty="0"/>
                    </a:p>
                  </a:txBody>
                  <a:tcPr>
                    <a:gradFill flip="none" rotWithShape="1">
                      <a:gsLst>
                        <a:gs pos="0">
                          <a:srgbClr val="C00000">
                            <a:tint val="66000"/>
                            <a:satMod val="160000"/>
                          </a:srgbClr>
                        </a:gs>
                        <a:gs pos="50000">
                          <a:srgbClr val="C00000">
                            <a:tint val="44500"/>
                            <a:satMod val="160000"/>
                          </a:srgbClr>
                        </a:gs>
                        <a:gs pos="100000">
                          <a:srgbClr val="C000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What did Jack do when the giant fell asleep?</a:t>
                      </a:r>
                      <a:endParaRPr lang="zh-CN" altLang="en-US" sz="2400" dirty="0"/>
                    </a:p>
                  </a:txBody>
                  <a:tcPr>
                    <a:gradFill flip="none" rotWithShape="1">
                      <a:gsLst>
                        <a:gs pos="0">
                          <a:srgbClr val="C00000">
                            <a:tint val="66000"/>
                            <a:satMod val="160000"/>
                          </a:srgbClr>
                        </a:gs>
                        <a:gs pos="50000">
                          <a:srgbClr val="C00000">
                            <a:tint val="44500"/>
                            <a:satMod val="160000"/>
                          </a:srgbClr>
                        </a:gs>
                        <a:gs pos="100000">
                          <a:srgbClr val="C000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70C0"/>
                          </a:solidFill>
                        </a:rPr>
                        <a:t>He</a:t>
                      </a:r>
                      <a:r>
                        <a:rPr lang="en-US" altLang="zh-CN" sz="2000" b="1" baseline="0" dirty="0">
                          <a:solidFill>
                            <a:srgbClr val="0070C0"/>
                          </a:solidFill>
                        </a:rPr>
                        <a:t> saw a</a:t>
                      </a:r>
                      <a:r>
                        <a:rPr lang="en-US" altLang="zh-CN" sz="2000" b="1" dirty="0">
                          <a:solidFill>
                            <a:srgbClr val="0070C0"/>
                          </a:solidFill>
                        </a:rPr>
                        <a:t> giantess</a:t>
                      </a:r>
                      <a:endParaRPr lang="zh-CN" alt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70C0"/>
                          </a:solidFill>
                        </a:rPr>
                        <a:t>She made</a:t>
                      </a:r>
                      <a:r>
                        <a:rPr lang="en-US" altLang="zh-CN" sz="2000" b="1" baseline="0" dirty="0">
                          <a:solidFill>
                            <a:srgbClr val="0070C0"/>
                          </a:solidFill>
                        </a:rPr>
                        <a:t> some bread for Jack</a:t>
                      </a:r>
                      <a:endParaRPr lang="zh-CN" alt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70C0"/>
                          </a:solidFill>
                        </a:rPr>
                        <a:t>“Fee-</a:t>
                      </a:r>
                      <a:r>
                        <a:rPr lang="en-US" altLang="zh-CN" sz="2000" b="1" dirty="0" err="1">
                          <a:solidFill>
                            <a:srgbClr val="0070C0"/>
                          </a:solidFill>
                        </a:rPr>
                        <a:t>fi</a:t>
                      </a:r>
                      <a:r>
                        <a:rPr lang="en-US" altLang="zh-CN" sz="2000" b="1" dirty="0">
                          <a:solidFill>
                            <a:srgbClr val="0070C0"/>
                          </a:solidFill>
                        </a:rPr>
                        <a:t>-</a:t>
                      </a:r>
                      <a:r>
                        <a:rPr lang="en-US" altLang="zh-CN" sz="2000" b="1" dirty="0" err="1">
                          <a:solidFill>
                            <a:srgbClr val="0070C0"/>
                          </a:solidFill>
                        </a:rPr>
                        <a:t>fo</a:t>
                      </a:r>
                      <a:r>
                        <a:rPr lang="en-US" altLang="zh-CN" sz="2000" b="1" dirty="0">
                          <a:solidFill>
                            <a:srgbClr val="0070C0"/>
                          </a:solidFill>
                        </a:rPr>
                        <a:t>-</a:t>
                      </a:r>
                      <a:r>
                        <a:rPr lang="en-US" altLang="zh-CN" sz="2000" b="1" dirty="0" err="1">
                          <a:solidFill>
                            <a:srgbClr val="0070C0"/>
                          </a:solidFill>
                        </a:rPr>
                        <a:t>fum</a:t>
                      </a:r>
                      <a:r>
                        <a:rPr lang="en-US" altLang="zh-CN" sz="2000" b="1" dirty="0">
                          <a:solidFill>
                            <a:srgbClr val="0070C0"/>
                          </a:solidFill>
                        </a:rPr>
                        <a:t>! Can I smell a boy?”</a:t>
                      </a:r>
                      <a:endParaRPr lang="zh-CN" alt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70C0"/>
                          </a:solidFill>
                        </a:rPr>
                        <a:t>Golden coins</a:t>
                      </a:r>
                      <a:endParaRPr lang="zh-CN" alt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70C0"/>
                          </a:solidFill>
                        </a:rPr>
                        <a:t>He grabbed three golden coins</a:t>
                      </a:r>
                      <a:endParaRPr lang="zh-CN" alt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150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150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150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微信截图_2020033011500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11043"/>
            <a:ext cx="4572000" cy="5118287"/>
          </a:xfrm>
          <a:prstGeom prst="rect">
            <a:avLst/>
          </a:prstGeom>
        </p:spPr>
      </p:pic>
      <p:pic>
        <p:nvPicPr>
          <p:cNvPr id="6" name="图片 5" descr="微信截图_2020033011501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811044"/>
            <a:ext cx="4429125" cy="5072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截图_2020033011502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" y="528233"/>
            <a:ext cx="4705634" cy="5258222"/>
          </a:xfrm>
          <a:prstGeom prst="rect">
            <a:avLst/>
          </a:prstGeom>
        </p:spPr>
      </p:pic>
      <p:pic>
        <p:nvPicPr>
          <p:cNvPr id="6" name="图片 5" descr="微信截图_2020033011503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8987" y="571480"/>
            <a:ext cx="4435013" cy="5214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截图_2020033011504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" y="532995"/>
            <a:ext cx="4572032" cy="5091201"/>
          </a:xfrm>
          <a:prstGeom prst="rect">
            <a:avLst/>
          </a:prstGeom>
        </p:spPr>
      </p:pic>
      <p:pic>
        <p:nvPicPr>
          <p:cNvPr id="4" name="图片 3" descr="微信截图_2020033011510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442" y="500043"/>
            <a:ext cx="4578590" cy="5143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截图_2020033011512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714357"/>
            <a:ext cx="4643438" cy="5130454"/>
          </a:xfrm>
          <a:prstGeom prst="rect">
            <a:avLst/>
          </a:prstGeom>
        </p:spPr>
      </p:pic>
      <p:pic>
        <p:nvPicPr>
          <p:cNvPr id="3" name="图片 2" descr="微信截图_202003301151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714357"/>
            <a:ext cx="4572000" cy="5143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微信截图_2020033011514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06" y="714356"/>
            <a:ext cx="4500594" cy="5143536"/>
          </a:xfrm>
          <a:prstGeom prst="rect">
            <a:avLst/>
          </a:prstGeom>
        </p:spPr>
      </p:pic>
      <p:pic>
        <p:nvPicPr>
          <p:cNvPr id="8" name="图片 7" descr="微信截图_2020033011513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" y="714356"/>
            <a:ext cx="4652870" cy="5143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截图_2020033011515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" y="857232"/>
            <a:ext cx="4643588" cy="5143536"/>
          </a:xfrm>
          <a:prstGeom prst="rect">
            <a:avLst/>
          </a:prstGeom>
        </p:spPr>
      </p:pic>
      <p:pic>
        <p:nvPicPr>
          <p:cNvPr id="4" name="图片 3" descr="微信截图_202003301152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857232"/>
            <a:ext cx="4500562" cy="5143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MH_Other_1"/>
          <p:cNvSpPr/>
          <p:nvPr>
            <p:custDataLst>
              <p:tags r:id="rId1"/>
            </p:custDataLst>
          </p:nvPr>
        </p:nvSpPr>
        <p:spPr>
          <a:xfrm>
            <a:off x="5076825" y="115888"/>
            <a:ext cx="3959225" cy="1027096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1062" y="51438"/>
              </a:cxn>
              <a:cxn ang="0">
                <a:pos x="1031" y="54536"/>
              </a:cxn>
              <a:cxn ang="0">
                <a:pos x="1018" y="54536"/>
              </a:cxn>
              <a:cxn ang="0">
                <a:pos x="988" y="51438"/>
              </a:cxn>
              <a:cxn ang="0">
                <a:pos x="940" y="51438"/>
              </a:cxn>
              <a:cxn ang="0">
                <a:pos x="879" y="51438"/>
              </a:cxn>
              <a:cxn ang="0">
                <a:pos x="848" y="54536"/>
              </a:cxn>
              <a:cxn ang="0">
                <a:pos x="835" y="54536"/>
              </a:cxn>
              <a:cxn ang="0">
                <a:pos x="804" y="51438"/>
              </a:cxn>
              <a:cxn ang="0">
                <a:pos x="756" y="51438"/>
              </a:cxn>
              <a:cxn ang="0">
                <a:pos x="695" y="51438"/>
              </a:cxn>
              <a:cxn ang="0">
                <a:pos x="665" y="54536"/>
              </a:cxn>
              <a:cxn ang="0">
                <a:pos x="651" y="54536"/>
              </a:cxn>
              <a:cxn ang="0">
                <a:pos x="621" y="51438"/>
              </a:cxn>
              <a:cxn ang="0">
                <a:pos x="572" y="51438"/>
              </a:cxn>
              <a:cxn ang="0">
                <a:pos x="511" y="51438"/>
              </a:cxn>
              <a:cxn ang="0">
                <a:pos x="481" y="54536"/>
              </a:cxn>
              <a:cxn ang="0">
                <a:pos x="468" y="54536"/>
              </a:cxn>
              <a:cxn ang="0">
                <a:pos x="437" y="51438"/>
              </a:cxn>
              <a:cxn ang="0">
                <a:pos x="389" y="51438"/>
              </a:cxn>
              <a:cxn ang="0">
                <a:pos x="328" y="51438"/>
              </a:cxn>
              <a:cxn ang="0">
                <a:pos x="297" y="54536"/>
              </a:cxn>
              <a:cxn ang="0">
                <a:pos x="284" y="54536"/>
              </a:cxn>
              <a:cxn ang="0">
                <a:pos x="253" y="51438"/>
              </a:cxn>
              <a:cxn ang="0">
                <a:pos x="205" y="51438"/>
              </a:cxn>
              <a:cxn ang="0">
                <a:pos x="144" y="51438"/>
              </a:cxn>
              <a:cxn ang="0">
                <a:pos x="113" y="54536"/>
              </a:cxn>
              <a:cxn ang="0">
                <a:pos x="100" y="54536"/>
              </a:cxn>
              <a:cxn ang="0">
                <a:pos x="70" y="51438"/>
              </a:cxn>
              <a:cxn ang="0">
                <a:pos x="22" y="51438"/>
              </a:cxn>
              <a:cxn ang="0">
                <a:pos x="1062" y="1222"/>
              </a:cxn>
              <a:cxn ang="0">
                <a:pos x="1031" y="4319"/>
              </a:cxn>
              <a:cxn ang="0">
                <a:pos x="1018" y="4319"/>
              </a:cxn>
              <a:cxn ang="0">
                <a:pos x="988" y="1222"/>
              </a:cxn>
              <a:cxn ang="0">
                <a:pos x="940" y="1222"/>
              </a:cxn>
              <a:cxn ang="0">
                <a:pos x="879" y="1222"/>
              </a:cxn>
              <a:cxn ang="0">
                <a:pos x="848" y="4319"/>
              </a:cxn>
              <a:cxn ang="0">
                <a:pos x="835" y="4319"/>
              </a:cxn>
              <a:cxn ang="0">
                <a:pos x="804" y="1222"/>
              </a:cxn>
              <a:cxn ang="0">
                <a:pos x="756" y="1222"/>
              </a:cxn>
              <a:cxn ang="0">
                <a:pos x="695" y="1222"/>
              </a:cxn>
              <a:cxn ang="0">
                <a:pos x="665" y="4319"/>
              </a:cxn>
              <a:cxn ang="0">
                <a:pos x="651" y="4319"/>
              </a:cxn>
              <a:cxn ang="0">
                <a:pos x="621" y="1222"/>
              </a:cxn>
              <a:cxn ang="0">
                <a:pos x="572" y="1222"/>
              </a:cxn>
              <a:cxn ang="0">
                <a:pos x="511" y="1222"/>
              </a:cxn>
              <a:cxn ang="0">
                <a:pos x="481" y="4319"/>
              </a:cxn>
              <a:cxn ang="0">
                <a:pos x="468" y="4319"/>
              </a:cxn>
              <a:cxn ang="0">
                <a:pos x="437" y="1222"/>
              </a:cxn>
              <a:cxn ang="0">
                <a:pos x="389" y="1222"/>
              </a:cxn>
              <a:cxn ang="0">
                <a:pos x="328" y="1222"/>
              </a:cxn>
              <a:cxn ang="0">
                <a:pos x="297" y="4319"/>
              </a:cxn>
              <a:cxn ang="0">
                <a:pos x="284" y="4319"/>
              </a:cxn>
              <a:cxn ang="0">
                <a:pos x="253" y="1222"/>
              </a:cxn>
              <a:cxn ang="0">
                <a:pos x="205" y="1222"/>
              </a:cxn>
              <a:cxn ang="0">
                <a:pos x="144" y="1222"/>
              </a:cxn>
              <a:cxn ang="0">
                <a:pos x="113" y="4319"/>
              </a:cxn>
              <a:cxn ang="0">
                <a:pos x="100" y="4319"/>
              </a:cxn>
              <a:cxn ang="0">
                <a:pos x="70" y="1222"/>
              </a:cxn>
              <a:cxn ang="0">
                <a:pos x="22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Characters analysis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642910" y="285728"/>
            <a:ext cx="3857652" cy="185741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214414" y="760381"/>
            <a:ext cx="3143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What do you think of him/her?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9" name="图片 8" descr="微信截图_2020033016064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2714620"/>
            <a:ext cx="1945403" cy="2214578"/>
          </a:xfrm>
          <a:prstGeom prst="rect">
            <a:avLst/>
          </a:prstGeom>
        </p:spPr>
      </p:pic>
      <p:pic>
        <p:nvPicPr>
          <p:cNvPr id="10" name="图片 9" descr="微信截图_2020033016065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6644" y="1500174"/>
            <a:ext cx="1428760" cy="3102449"/>
          </a:xfrm>
          <a:prstGeom prst="rect">
            <a:avLst/>
          </a:prstGeom>
        </p:spPr>
      </p:pic>
      <p:pic>
        <p:nvPicPr>
          <p:cNvPr id="11" name="图片 10" descr="微信截图_2020033016071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9124" y="1857364"/>
            <a:ext cx="1290350" cy="2428892"/>
          </a:xfrm>
          <a:prstGeom prst="rect">
            <a:avLst/>
          </a:prstGeom>
        </p:spPr>
      </p:pic>
      <p:pic>
        <p:nvPicPr>
          <p:cNvPr id="12" name="图片 11" descr="微信截图_2020033016073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43174" y="3929066"/>
            <a:ext cx="1571636" cy="2475324"/>
          </a:xfrm>
          <a:prstGeom prst="rect">
            <a:avLst/>
          </a:prstGeom>
        </p:spPr>
      </p:pic>
      <p:pic>
        <p:nvPicPr>
          <p:cNvPr id="13" name="图片 12" descr="微信截图_20200330160745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00694" y="4500570"/>
            <a:ext cx="1571636" cy="21355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MH_Other_1"/>
          <p:cNvSpPr/>
          <p:nvPr>
            <p:custDataLst>
              <p:tags r:id="rId1"/>
            </p:custDataLst>
          </p:nvPr>
        </p:nvSpPr>
        <p:spPr>
          <a:xfrm>
            <a:off x="5364163" y="115888"/>
            <a:ext cx="3671887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728" y="51438"/>
              </a:cxn>
              <a:cxn ang="0">
                <a:pos x="708" y="54536"/>
              </a:cxn>
              <a:cxn ang="0">
                <a:pos x="699" y="54536"/>
              </a:cxn>
              <a:cxn ang="0">
                <a:pos x="677" y="51438"/>
              </a:cxn>
              <a:cxn ang="0">
                <a:pos x="645" y="51438"/>
              </a:cxn>
              <a:cxn ang="0">
                <a:pos x="603" y="51438"/>
              </a:cxn>
              <a:cxn ang="0">
                <a:pos x="581" y="54536"/>
              </a:cxn>
              <a:cxn ang="0">
                <a:pos x="573" y="54536"/>
              </a:cxn>
              <a:cxn ang="0">
                <a:pos x="552" y="51438"/>
              </a:cxn>
              <a:cxn ang="0">
                <a:pos x="519" y="51438"/>
              </a:cxn>
              <a:cxn ang="0">
                <a:pos x="477" y="51438"/>
              </a:cxn>
              <a:cxn ang="0">
                <a:pos x="456" y="54536"/>
              </a:cxn>
              <a:cxn ang="0">
                <a:pos x="447" y="54536"/>
              </a:cxn>
              <a:cxn ang="0">
                <a:pos x="426" y="51438"/>
              </a:cxn>
              <a:cxn ang="0">
                <a:pos x="393" y="51438"/>
              </a:cxn>
              <a:cxn ang="0">
                <a:pos x="351" y="51438"/>
              </a:cxn>
              <a:cxn ang="0">
                <a:pos x="330" y="54536"/>
              </a:cxn>
              <a:cxn ang="0">
                <a:pos x="321" y="54536"/>
              </a:cxn>
              <a:cxn ang="0">
                <a:pos x="300" y="51438"/>
              </a:cxn>
              <a:cxn ang="0">
                <a:pos x="267" y="51438"/>
              </a:cxn>
              <a:cxn ang="0">
                <a:pos x="225" y="51438"/>
              </a:cxn>
              <a:cxn ang="0">
                <a:pos x="204" y="54536"/>
              </a:cxn>
              <a:cxn ang="0">
                <a:pos x="195" y="54536"/>
              </a:cxn>
              <a:cxn ang="0">
                <a:pos x="174" y="51438"/>
              </a:cxn>
              <a:cxn ang="0">
                <a:pos x="141" y="51438"/>
              </a:cxn>
              <a:cxn ang="0">
                <a:pos x="99" y="51438"/>
              </a:cxn>
              <a:cxn ang="0">
                <a:pos x="78" y="54536"/>
              </a:cxn>
              <a:cxn ang="0">
                <a:pos x="69" y="54536"/>
              </a:cxn>
              <a:cxn ang="0">
                <a:pos x="48" y="51438"/>
              </a:cxn>
              <a:cxn ang="0">
                <a:pos x="15" y="51438"/>
              </a:cxn>
              <a:cxn ang="0">
                <a:pos x="728" y="1222"/>
              </a:cxn>
              <a:cxn ang="0">
                <a:pos x="708" y="4319"/>
              </a:cxn>
              <a:cxn ang="0">
                <a:pos x="699" y="4319"/>
              </a:cxn>
              <a:cxn ang="0">
                <a:pos x="677" y="1222"/>
              </a:cxn>
              <a:cxn ang="0">
                <a:pos x="645" y="1222"/>
              </a:cxn>
              <a:cxn ang="0">
                <a:pos x="603" y="1222"/>
              </a:cxn>
              <a:cxn ang="0">
                <a:pos x="581" y="4319"/>
              </a:cxn>
              <a:cxn ang="0">
                <a:pos x="573" y="4319"/>
              </a:cxn>
              <a:cxn ang="0">
                <a:pos x="552" y="1222"/>
              </a:cxn>
              <a:cxn ang="0">
                <a:pos x="519" y="1222"/>
              </a:cxn>
              <a:cxn ang="0">
                <a:pos x="477" y="1222"/>
              </a:cxn>
              <a:cxn ang="0">
                <a:pos x="456" y="4319"/>
              </a:cxn>
              <a:cxn ang="0">
                <a:pos x="447" y="4319"/>
              </a:cxn>
              <a:cxn ang="0">
                <a:pos x="426" y="1222"/>
              </a:cxn>
              <a:cxn ang="0">
                <a:pos x="393" y="1222"/>
              </a:cxn>
              <a:cxn ang="0">
                <a:pos x="351" y="1222"/>
              </a:cxn>
              <a:cxn ang="0">
                <a:pos x="330" y="4319"/>
              </a:cxn>
              <a:cxn ang="0">
                <a:pos x="321" y="4319"/>
              </a:cxn>
              <a:cxn ang="0">
                <a:pos x="300" y="1222"/>
              </a:cxn>
              <a:cxn ang="0">
                <a:pos x="267" y="1222"/>
              </a:cxn>
              <a:cxn ang="0">
                <a:pos x="225" y="1222"/>
              </a:cxn>
              <a:cxn ang="0">
                <a:pos x="204" y="4319"/>
              </a:cxn>
              <a:cxn ang="0">
                <a:pos x="195" y="4319"/>
              </a:cxn>
              <a:cxn ang="0">
                <a:pos x="174" y="1222"/>
              </a:cxn>
              <a:cxn ang="0">
                <a:pos x="141" y="1222"/>
              </a:cxn>
              <a:cxn ang="0">
                <a:pos x="99" y="1222"/>
              </a:cxn>
              <a:cxn ang="0">
                <a:pos x="78" y="4319"/>
              </a:cxn>
              <a:cxn ang="0">
                <a:pos x="69" y="4319"/>
              </a:cxn>
              <a:cxn ang="0">
                <a:pos x="48" y="1222"/>
              </a:cxn>
              <a:cxn ang="0">
                <a:pos x="15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Read &amp; Listen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4035" name="Picture 2" descr="Image result for reading time"/>
          <p:cNvPicPr>
            <a:picLocks noChangeAspect="1"/>
          </p:cNvPicPr>
          <p:nvPr/>
        </p:nvPicPr>
        <p:blipFill>
          <a:blip r:embed="rId6"/>
          <a:srcRect b="8437"/>
          <a:stretch>
            <a:fillRect/>
          </a:stretch>
        </p:blipFill>
        <p:spPr>
          <a:xfrm>
            <a:off x="5940425" y="3500438"/>
            <a:ext cx="2820988" cy="2633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微信截图_20200330113108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214" y="500042"/>
            <a:ext cx="5125166" cy="5772956"/>
          </a:xfrm>
          <a:prstGeom prst="rect">
            <a:avLst/>
          </a:prstGeom>
        </p:spPr>
      </p:pic>
      <p:pic>
        <p:nvPicPr>
          <p:cNvPr id="7" name="BookBand5Green_JackandtheBeanstalk丽声经典故事_1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143768" y="24288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853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MH_Other_1"/>
          <p:cNvSpPr/>
          <p:nvPr>
            <p:custDataLst>
              <p:tags r:id="rId1"/>
            </p:custDataLst>
          </p:nvPr>
        </p:nvSpPr>
        <p:spPr>
          <a:xfrm>
            <a:off x="5292080" y="115888"/>
            <a:ext cx="3743970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1087" y="51438"/>
              </a:cxn>
              <a:cxn ang="0">
                <a:pos x="1056" y="54536"/>
              </a:cxn>
              <a:cxn ang="0">
                <a:pos x="1043" y="54536"/>
              </a:cxn>
              <a:cxn ang="0">
                <a:pos x="1011" y="51438"/>
              </a:cxn>
              <a:cxn ang="0">
                <a:pos x="962" y="51438"/>
              </a:cxn>
              <a:cxn ang="0">
                <a:pos x="899" y="51438"/>
              </a:cxn>
              <a:cxn ang="0">
                <a:pos x="868" y="54536"/>
              </a:cxn>
              <a:cxn ang="0">
                <a:pos x="855" y="54536"/>
              </a:cxn>
              <a:cxn ang="0">
                <a:pos x="823" y="51438"/>
              </a:cxn>
              <a:cxn ang="0">
                <a:pos x="774" y="51438"/>
              </a:cxn>
              <a:cxn ang="0">
                <a:pos x="711" y="51438"/>
              </a:cxn>
              <a:cxn ang="0">
                <a:pos x="680" y="54536"/>
              </a:cxn>
              <a:cxn ang="0">
                <a:pos x="667" y="54536"/>
              </a:cxn>
              <a:cxn ang="0">
                <a:pos x="635" y="51438"/>
              </a:cxn>
              <a:cxn ang="0">
                <a:pos x="586" y="51438"/>
              </a:cxn>
              <a:cxn ang="0">
                <a:pos x="523" y="51438"/>
              </a:cxn>
              <a:cxn ang="0">
                <a:pos x="492" y="54536"/>
              </a:cxn>
              <a:cxn ang="0">
                <a:pos x="479" y="54536"/>
              </a:cxn>
              <a:cxn ang="0">
                <a:pos x="447" y="51438"/>
              </a:cxn>
              <a:cxn ang="0">
                <a:pos x="398" y="51438"/>
              </a:cxn>
              <a:cxn ang="0">
                <a:pos x="335" y="51438"/>
              </a:cxn>
              <a:cxn ang="0">
                <a:pos x="304" y="54536"/>
              </a:cxn>
              <a:cxn ang="0">
                <a:pos x="291" y="54536"/>
              </a:cxn>
              <a:cxn ang="0">
                <a:pos x="259" y="51438"/>
              </a:cxn>
              <a:cxn ang="0">
                <a:pos x="210" y="51438"/>
              </a:cxn>
              <a:cxn ang="0">
                <a:pos x="148" y="51438"/>
              </a:cxn>
              <a:cxn ang="0">
                <a:pos x="116" y="54536"/>
              </a:cxn>
              <a:cxn ang="0">
                <a:pos x="103" y="54536"/>
              </a:cxn>
              <a:cxn ang="0">
                <a:pos x="71" y="51438"/>
              </a:cxn>
              <a:cxn ang="0">
                <a:pos x="23" y="51438"/>
              </a:cxn>
              <a:cxn ang="0">
                <a:pos x="1087" y="1222"/>
              </a:cxn>
              <a:cxn ang="0">
                <a:pos x="1056" y="4319"/>
              </a:cxn>
              <a:cxn ang="0">
                <a:pos x="1043" y="4319"/>
              </a:cxn>
              <a:cxn ang="0">
                <a:pos x="1011" y="1222"/>
              </a:cxn>
              <a:cxn ang="0">
                <a:pos x="962" y="1222"/>
              </a:cxn>
              <a:cxn ang="0">
                <a:pos x="899" y="1222"/>
              </a:cxn>
              <a:cxn ang="0">
                <a:pos x="868" y="4319"/>
              </a:cxn>
              <a:cxn ang="0">
                <a:pos x="855" y="4319"/>
              </a:cxn>
              <a:cxn ang="0">
                <a:pos x="823" y="1222"/>
              </a:cxn>
              <a:cxn ang="0">
                <a:pos x="774" y="1222"/>
              </a:cxn>
              <a:cxn ang="0">
                <a:pos x="711" y="1222"/>
              </a:cxn>
              <a:cxn ang="0">
                <a:pos x="680" y="4319"/>
              </a:cxn>
              <a:cxn ang="0">
                <a:pos x="667" y="4319"/>
              </a:cxn>
              <a:cxn ang="0">
                <a:pos x="635" y="1222"/>
              </a:cxn>
              <a:cxn ang="0">
                <a:pos x="586" y="1222"/>
              </a:cxn>
              <a:cxn ang="0">
                <a:pos x="523" y="1222"/>
              </a:cxn>
              <a:cxn ang="0">
                <a:pos x="492" y="4319"/>
              </a:cxn>
              <a:cxn ang="0">
                <a:pos x="479" y="4319"/>
              </a:cxn>
              <a:cxn ang="0">
                <a:pos x="447" y="1222"/>
              </a:cxn>
              <a:cxn ang="0">
                <a:pos x="398" y="1222"/>
              </a:cxn>
              <a:cxn ang="0">
                <a:pos x="335" y="1222"/>
              </a:cxn>
              <a:cxn ang="0">
                <a:pos x="304" y="4319"/>
              </a:cxn>
              <a:cxn ang="0">
                <a:pos x="291" y="4319"/>
              </a:cxn>
              <a:cxn ang="0">
                <a:pos x="259" y="1222"/>
              </a:cxn>
              <a:cxn ang="0">
                <a:pos x="210" y="1222"/>
              </a:cxn>
              <a:cxn ang="0">
                <a:pos x="148" y="1222"/>
              </a:cxn>
              <a:cxn ang="0">
                <a:pos x="116" y="4319"/>
              </a:cxn>
              <a:cxn ang="0">
                <a:pos x="103" y="4319"/>
              </a:cxn>
              <a:cxn ang="0">
                <a:pos x="71" y="1222"/>
              </a:cxn>
              <a:cxn ang="0">
                <a:pos x="23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Peer reading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6083" name="Picture 2" descr="Image result for reading time"/>
          <p:cNvPicPr>
            <a:picLocks noChangeAspect="1"/>
          </p:cNvPicPr>
          <p:nvPr/>
        </p:nvPicPr>
        <p:blipFill>
          <a:blip r:embed="rId4"/>
          <a:srcRect b="8437"/>
          <a:stretch>
            <a:fillRect/>
          </a:stretch>
        </p:blipFill>
        <p:spPr>
          <a:xfrm>
            <a:off x="5867400" y="3429000"/>
            <a:ext cx="2822575" cy="2633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微信截图_2020033011310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38" y="542522"/>
            <a:ext cx="5125166" cy="5772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截图_202003301131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0"/>
            <a:ext cx="6000792" cy="6759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MH_Other_1"/>
          <p:cNvSpPr/>
          <p:nvPr>
            <p:custDataLst>
              <p:tags r:id="rId1"/>
            </p:custDataLst>
          </p:nvPr>
        </p:nvSpPr>
        <p:spPr>
          <a:xfrm>
            <a:off x="5940425" y="115888"/>
            <a:ext cx="2952750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159" y="51438"/>
              </a:cxn>
              <a:cxn ang="0">
                <a:pos x="154" y="54536"/>
              </a:cxn>
              <a:cxn ang="0">
                <a:pos x="152" y="54536"/>
              </a:cxn>
              <a:cxn ang="0">
                <a:pos x="147" y="51438"/>
              </a:cxn>
              <a:cxn ang="0">
                <a:pos x="140" y="51438"/>
              </a:cxn>
              <a:cxn ang="0">
                <a:pos x="131" y="51438"/>
              </a:cxn>
              <a:cxn ang="0">
                <a:pos x="127" y="54536"/>
              </a:cxn>
              <a:cxn ang="0">
                <a:pos x="125" y="54536"/>
              </a:cxn>
              <a:cxn ang="0">
                <a:pos x="120" y="51438"/>
              </a:cxn>
              <a:cxn ang="0">
                <a:pos x="113" y="51438"/>
              </a:cxn>
              <a:cxn ang="0">
                <a:pos x="104" y="51438"/>
              </a:cxn>
              <a:cxn ang="0">
                <a:pos x="99" y="54536"/>
              </a:cxn>
              <a:cxn ang="0">
                <a:pos x="97" y="54536"/>
              </a:cxn>
              <a:cxn ang="0">
                <a:pos x="93" y="51438"/>
              </a:cxn>
              <a:cxn ang="0">
                <a:pos x="85" y="51438"/>
              </a:cxn>
              <a:cxn ang="0">
                <a:pos x="76" y="51438"/>
              </a:cxn>
              <a:cxn ang="0">
                <a:pos x="72" y="54536"/>
              </a:cxn>
              <a:cxn ang="0">
                <a:pos x="70" y="54536"/>
              </a:cxn>
              <a:cxn ang="0">
                <a:pos x="65" y="51438"/>
              </a:cxn>
              <a:cxn ang="0">
                <a:pos x="58" y="51438"/>
              </a:cxn>
              <a:cxn ang="0">
                <a:pos x="49" y="51438"/>
              </a:cxn>
              <a:cxn ang="0">
                <a:pos x="44" y="54536"/>
              </a:cxn>
              <a:cxn ang="0">
                <a:pos x="42" y="54536"/>
              </a:cxn>
              <a:cxn ang="0">
                <a:pos x="38" y="51438"/>
              </a:cxn>
              <a:cxn ang="0">
                <a:pos x="31" y="51438"/>
              </a:cxn>
              <a:cxn ang="0">
                <a:pos x="22" y="51438"/>
              </a:cxn>
              <a:cxn ang="0">
                <a:pos x="17" y="54536"/>
              </a:cxn>
              <a:cxn ang="0">
                <a:pos x="15" y="54536"/>
              </a:cxn>
              <a:cxn ang="0">
                <a:pos x="10" y="51438"/>
              </a:cxn>
              <a:cxn ang="0">
                <a:pos x="3" y="51438"/>
              </a:cxn>
              <a:cxn ang="0">
                <a:pos x="159" y="1222"/>
              </a:cxn>
              <a:cxn ang="0">
                <a:pos x="154" y="4319"/>
              </a:cxn>
              <a:cxn ang="0">
                <a:pos x="152" y="4319"/>
              </a:cxn>
              <a:cxn ang="0">
                <a:pos x="147" y="1222"/>
              </a:cxn>
              <a:cxn ang="0">
                <a:pos x="140" y="1222"/>
              </a:cxn>
              <a:cxn ang="0">
                <a:pos x="131" y="1222"/>
              </a:cxn>
              <a:cxn ang="0">
                <a:pos x="127" y="4319"/>
              </a:cxn>
              <a:cxn ang="0">
                <a:pos x="125" y="4319"/>
              </a:cxn>
              <a:cxn ang="0">
                <a:pos x="120" y="1222"/>
              </a:cxn>
              <a:cxn ang="0">
                <a:pos x="113" y="1222"/>
              </a:cxn>
              <a:cxn ang="0">
                <a:pos x="104" y="1222"/>
              </a:cxn>
              <a:cxn ang="0">
                <a:pos x="99" y="4319"/>
              </a:cxn>
              <a:cxn ang="0">
                <a:pos x="97" y="4319"/>
              </a:cxn>
              <a:cxn ang="0">
                <a:pos x="93" y="1222"/>
              </a:cxn>
              <a:cxn ang="0">
                <a:pos x="85" y="1222"/>
              </a:cxn>
              <a:cxn ang="0">
                <a:pos x="76" y="1222"/>
              </a:cxn>
              <a:cxn ang="0">
                <a:pos x="72" y="4319"/>
              </a:cxn>
              <a:cxn ang="0">
                <a:pos x="70" y="4319"/>
              </a:cxn>
              <a:cxn ang="0">
                <a:pos x="65" y="1222"/>
              </a:cxn>
              <a:cxn ang="0">
                <a:pos x="58" y="1222"/>
              </a:cxn>
              <a:cxn ang="0">
                <a:pos x="49" y="1222"/>
              </a:cxn>
              <a:cxn ang="0">
                <a:pos x="44" y="4319"/>
              </a:cxn>
              <a:cxn ang="0">
                <a:pos x="42" y="4319"/>
              </a:cxn>
              <a:cxn ang="0">
                <a:pos x="38" y="1222"/>
              </a:cxn>
              <a:cxn ang="0">
                <a:pos x="31" y="1222"/>
              </a:cxn>
              <a:cxn ang="0">
                <a:pos x="22" y="1222"/>
              </a:cxn>
              <a:cxn ang="0">
                <a:pos x="17" y="4319"/>
              </a:cxn>
              <a:cxn ang="0">
                <a:pos x="15" y="4319"/>
              </a:cxn>
              <a:cxn ang="0">
                <a:pos x="10" y="1222"/>
              </a:cxn>
              <a:cxn ang="0">
                <a:pos x="3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Act it Out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图片 3" descr="微信截图_20200330115225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163931"/>
            <a:ext cx="6215106" cy="6622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MH_Other_1"/>
          <p:cNvSpPr/>
          <p:nvPr>
            <p:custDataLst>
              <p:tags r:id="rId1"/>
            </p:custDataLst>
          </p:nvPr>
        </p:nvSpPr>
        <p:spPr>
          <a:xfrm>
            <a:off x="5940425" y="115888"/>
            <a:ext cx="2952750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159" y="51438"/>
              </a:cxn>
              <a:cxn ang="0">
                <a:pos x="154" y="54536"/>
              </a:cxn>
              <a:cxn ang="0">
                <a:pos x="152" y="54536"/>
              </a:cxn>
              <a:cxn ang="0">
                <a:pos x="147" y="51438"/>
              </a:cxn>
              <a:cxn ang="0">
                <a:pos x="140" y="51438"/>
              </a:cxn>
              <a:cxn ang="0">
                <a:pos x="131" y="51438"/>
              </a:cxn>
              <a:cxn ang="0">
                <a:pos x="127" y="54536"/>
              </a:cxn>
              <a:cxn ang="0">
                <a:pos x="125" y="54536"/>
              </a:cxn>
              <a:cxn ang="0">
                <a:pos x="120" y="51438"/>
              </a:cxn>
              <a:cxn ang="0">
                <a:pos x="113" y="51438"/>
              </a:cxn>
              <a:cxn ang="0">
                <a:pos x="104" y="51438"/>
              </a:cxn>
              <a:cxn ang="0">
                <a:pos x="99" y="54536"/>
              </a:cxn>
              <a:cxn ang="0">
                <a:pos x="97" y="54536"/>
              </a:cxn>
              <a:cxn ang="0">
                <a:pos x="93" y="51438"/>
              </a:cxn>
              <a:cxn ang="0">
                <a:pos x="85" y="51438"/>
              </a:cxn>
              <a:cxn ang="0">
                <a:pos x="76" y="51438"/>
              </a:cxn>
              <a:cxn ang="0">
                <a:pos x="72" y="54536"/>
              </a:cxn>
              <a:cxn ang="0">
                <a:pos x="70" y="54536"/>
              </a:cxn>
              <a:cxn ang="0">
                <a:pos x="65" y="51438"/>
              </a:cxn>
              <a:cxn ang="0">
                <a:pos x="58" y="51438"/>
              </a:cxn>
              <a:cxn ang="0">
                <a:pos x="49" y="51438"/>
              </a:cxn>
              <a:cxn ang="0">
                <a:pos x="44" y="54536"/>
              </a:cxn>
              <a:cxn ang="0">
                <a:pos x="42" y="54536"/>
              </a:cxn>
              <a:cxn ang="0">
                <a:pos x="38" y="51438"/>
              </a:cxn>
              <a:cxn ang="0">
                <a:pos x="31" y="51438"/>
              </a:cxn>
              <a:cxn ang="0">
                <a:pos x="22" y="51438"/>
              </a:cxn>
              <a:cxn ang="0">
                <a:pos x="17" y="54536"/>
              </a:cxn>
              <a:cxn ang="0">
                <a:pos x="15" y="54536"/>
              </a:cxn>
              <a:cxn ang="0">
                <a:pos x="10" y="51438"/>
              </a:cxn>
              <a:cxn ang="0">
                <a:pos x="3" y="51438"/>
              </a:cxn>
              <a:cxn ang="0">
                <a:pos x="159" y="1222"/>
              </a:cxn>
              <a:cxn ang="0">
                <a:pos x="154" y="4319"/>
              </a:cxn>
              <a:cxn ang="0">
                <a:pos x="152" y="4319"/>
              </a:cxn>
              <a:cxn ang="0">
                <a:pos x="147" y="1222"/>
              </a:cxn>
              <a:cxn ang="0">
                <a:pos x="140" y="1222"/>
              </a:cxn>
              <a:cxn ang="0">
                <a:pos x="131" y="1222"/>
              </a:cxn>
              <a:cxn ang="0">
                <a:pos x="127" y="4319"/>
              </a:cxn>
              <a:cxn ang="0">
                <a:pos x="125" y="4319"/>
              </a:cxn>
              <a:cxn ang="0">
                <a:pos x="120" y="1222"/>
              </a:cxn>
              <a:cxn ang="0">
                <a:pos x="113" y="1222"/>
              </a:cxn>
              <a:cxn ang="0">
                <a:pos x="104" y="1222"/>
              </a:cxn>
              <a:cxn ang="0">
                <a:pos x="99" y="4319"/>
              </a:cxn>
              <a:cxn ang="0">
                <a:pos x="97" y="4319"/>
              </a:cxn>
              <a:cxn ang="0">
                <a:pos x="93" y="1222"/>
              </a:cxn>
              <a:cxn ang="0">
                <a:pos x="85" y="1222"/>
              </a:cxn>
              <a:cxn ang="0">
                <a:pos x="76" y="1222"/>
              </a:cxn>
              <a:cxn ang="0">
                <a:pos x="72" y="4319"/>
              </a:cxn>
              <a:cxn ang="0">
                <a:pos x="70" y="4319"/>
              </a:cxn>
              <a:cxn ang="0">
                <a:pos x="65" y="1222"/>
              </a:cxn>
              <a:cxn ang="0">
                <a:pos x="58" y="1222"/>
              </a:cxn>
              <a:cxn ang="0">
                <a:pos x="49" y="1222"/>
              </a:cxn>
              <a:cxn ang="0">
                <a:pos x="44" y="4319"/>
              </a:cxn>
              <a:cxn ang="0">
                <a:pos x="42" y="4319"/>
              </a:cxn>
              <a:cxn ang="0">
                <a:pos x="38" y="1222"/>
              </a:cxn>
              <a:cxn ang="0">
                <a:pos x="31" y="1222"/>
              </a:cxn>
              <a:cxn ang="0">
                <a:pos x="22" y="1222"/>
              </a:cxn>
              <a:cxn ang="0">
                <a:pos x="17" y="4319"/>
              </a:cxn>
              <a:cxn ang="0">
                <a:pos x="15" y="4319"/>
              </a:cxn>
              <a:cxn ang="0">
                <a:pos x="10" y="1222"/>
              </a:cxn>
              <a:cxn ang="0">
                <a:pos x="3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Homework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波形 2"/>
          <p:cNvSpPr/>
          <p:nvPr/>
        </p:nvSpPr>
        <p:spPr>
          <a:xfrm>
            <a:off x="1293813" y="1700213"/>
            <a:ext cx="6264275" cy="4105275"/>
          </a:xfrm>
          <a:prstGeom prst="wave">
            <a:avLst>
              <a:gd name="adj1" fmla="val 12500"/>
              <a:gd name="adj2" fmla="val -4386"/>
            </a:avLst>
          </a:prstGeom>
          <a:solidFill>
            <a:srgbClr val="F9F4C5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 rot="570599">
            <a:off x="2212156" y="2778864"/>
            <a:ext cx="5100671" cy="19479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85750" lvl="0" indent="-28575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>
                <a:latin typeface="Century Gothic" pitchFamily="34" charset="0"/>
              </a:rPr>
              <a:t>Read the story loudly.</a:t>
            </a:r>
          </a:p>
          <a:p>
            <a:pPr marL="285750" lvl="0" indent="-28575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>
                <a:latin typeface="Century Gothic" pitchFamily="34" charset="0"/>
              </a:rPr>
              <a:t>Can you write a different ending to this story?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56000" y="4876802"/>
            <a:ext cx="1746250" cy="9985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微信截图_2020033011322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" y="833037"/>
            <a:ext cx="4624570" cy="5096293"/>
          </a:xfrm>
          <a:prstGeom prst="rect">
            <a:avLst/>
          </a:prstGeom>
        </p:spPr>
      </p:pic>
      <p:pic>
        <p:nvPicPr>
          <p:cNvPr id="6" name="图片 5" descr="微信截图_2020033011325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857232"/>
            <a:ext cx="4575486" cy="5072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微信截图_202003301133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857232"/>
            <a:ext cx="4643437" cy="5143370"/>
          </a:xfrm>
          <a:prstGeom prst="rect">
            <a:avLst/>
          </a:prstGeom>
        </p:spPr>
      </p:pic>
      <p:pic>
        <p:nvPicPr>
          <p:cNvPr id="6" name="图片 5" descr="微信截图_2020033011332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3033" y="857232"/>
            <a:ext cx="4610999" cy="5143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截图_2020033011334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1480"/>
            <a:ext cx="4572000" cy="5078126"/>
          </a:xfrm>
          <a:prstGeom prst="rect">
            <a:avLst/>
          </a:prstGeom>
        </p:spPr>
      </p:pic>
      <p:pic>
        <p:nvPicPr>
          <p:cNvPr id="4" name="图片 3" descr="微信截图_2020033011340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571480"/>
            <a:ext cx="4546805" cy="5072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截图_2020033011515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" y="857232"/>
            <a:ext cx="4643588" cy="5143536"/>
          </a:xfrm>
          <a:prstGeom prst="rect">
            <a:avLst/>
          </a:prstGeom>
        </p:spPr>
      </p:pic>
      <p:pic>
        <p:nvPicPr>
          <p:cNvPr id="4" name="图片 3" descr="微信截图_202003301152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857232"/>
            <a:ext cx="4500562" cy="5143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MH_Other_1"/>
          <p:cNvSpPr/>
          <p:nvPr>
            <p:custDataLst>
              <p:tags r:id="rId1"/>
            </p:custDataLst>
          </p:nvPr>
        </p:nvSpPr>
        <p:spPr>
          <a:xfrm>
            <a:off x="5364163" y="115888"/>
            <a:ext cx="3671887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728" y="51438"/>
              </a:cxn>
              <a:cxn ang="0">
                <a:pos x="708" y="54536"/>
              </a:cxn>
              <a:cxn ang="0">
                <a:pos x="699" y="54536"/>
              </a:cxn>
              <a:cxn ang="0">
                <a:pos x="677" y="51438"/>
              </a:cxn>
              <a:cxn ang="0">
                <a:pos x="645" y="51438"/>
              </a:cxn>
              <a:cxn ang="0">
                <a:pos x="603" y="51438"/>
              </a:cxn>
              <a:cxn ang="0">
                <a:pos x="581" y="54536"/>
              </a:cxn>
              <a:cxn ang="0">
                <a:pos x="573" y="54536"/>
              </a:cxn>
              <a:cxn ang="0">
                <a:pos x="552" y="51438"/>
              </a:cxn>
              <a:cxn ang="0">
                <a:pos x="519" y="51438"/>
              </a:cxn>
              <a:cxn ang="0">
                <a:pos x="477" y="51438"/>
              </a:cxn>
              <a:cxn ang="0">
                <a:pos x="456" y="54536"/>
              </a:cxn>
              <a:cxn ang="0">
                <a:pos x="447" y="54536"/>
              </a:cxn>
              <a:cxn ang="0">
                <a:pos x="426" y="51438"/>
              </a:cxn>
              <a:cxn ang="0">
                <a:pos x="393" y="51438"/>
              </a:cxn>
              <a:cxn ang="0">
                <a:pos x="351" y="51438"/>
              </a:cxn>
              <a:cxn ang="0">
                <a:pos x="330" y="54536"/>
              </a:cxn>
              <a:cxn ang="0">
                <a:pos x="321" y="54536"/>
              </a:cxn>
              <a:cxn ang="0">
                <a:pos x="300" y="51438"/>
              </a:cxn>
              <a:cxn ang="0">
                <a:pos x="267" y="51438"/>
              </a:cxn>
              <a:cxn ang="0">
                <a:pos x="225" y="51438"/>
              </a:cxn>
              <a:cxn ang="0">
                <a:pos x="204" y="54536"/>
              </a:cxn>
              <a:cxn ang="0">
                <a:pos x="195" y="54536"/>
              </a:cxn>
              <a:cxn ang="0">
                <a:pos x="174" y="51438"/>
              </a:cxn>
              <a:cxn ang="0">
                <a:pos x="141" y="51438"/>
              </a:cxn>
              <a:cxn ang="0">
                <a:pos x="99" y="51438"/>
              </a:cxn>
              <a:cxn ang="0">
                <a:pos x="78" y="54536"/>
              </a:cxn>
              <a:cxn ang="0">
                <a:pos x="69" y="54536"/>
              </a:cxn>
              <a:cxn ang="0">
                <a:pos x="48" y="51438"/>
              </a:cxn>
              <a:cxn ang="0">
                <a:pos x="15" y="51438"/>
              </a:cxn>
              <a:cxn ang="0">
                <a:pos x="728" y="1222"/>
              </a:cxn>
              <a:cxn ang="0">
                <a:pos x="708" y="4319"/>
              </a:cxn>
              <a:cxn ang="0">
                <a:pos x="699" y="4319"/>
              </a:cxn>
              <a:cxn ang="0">
                <a:pos x="677" y="1222"/>
              </a:cxn>
              <a:cxn ang="0">
                <a:pos x="645" y="1222"/>
              </a:cxn>
              <a:cxn ang="0">
                <a:pos x="603" y="1222"/>
              </a:cxn>
              <a:cxn ang="0">
                <a:pos x="581" y="4319"/>
              </a:cxn>
              <a:cxn ang="0">
                <a:pos x="573" y="4319"/>
              </a:cxn>
              <a:cxn ang="0">
                <a:pos x="552" y="1222"/>
              </a:cxn>
              <a:cxn ang="0">
                <a:pos x="519" y="1222"/>
              </a:cxn>
              <a:cxn ang="0">
                <a:pos x="477" y="1222"/>
              </a:cxn>
              <a:cxn ang="0">
                <a:pos x="456" y="4319"/>
              </a:cxn>
              <a:cxn ang="0">
                <a:pos x="447" y="4319"/>
              </a:cxn>
              <a:cxn ang="0">
                <a:pos x="426" y="1222"/>
              </a:cxn>
              <a:cxn ang="0">
                <a:pos x="393" y="1222"/>
              </a:cxn>
              <a:cxn ang="0">
                <a:pos x="351" y="1222"/>
              </a:cxn>
              <a:cxn ang="0">
                <a:pos x="330" y="4319"/>
              </a:cxn>
              <a:cxn ang="0">
                <a:pos x="321" y="4319"/>
              </a:cxn>
              <a:cxn ang="0">
                <a:pos x="300" y="1222"/>
              </a:cxn>
              <a:cxn ang="0">
                <a:pos x="267" y="1222"/>
              </a:cxn>
              <a:cxn ang="0">
                <a:pos x="225" y="1222"/>
              </a:cxn>
              <a:cxn ang="0">
                <a:pos x="204" y="4319"/>
              </a:cxn>
              <a:cxn ang="0">
                <a:pos x="195" y="4319"/>
              </a:cxn>
              <a:cxn ang="0">
                <a:pos x="174" y="1222"/>
              </a:cxn>
              <a:cxn ang="0">
                <a:pos x="141" y="1222"/>
              </a:cxn>
              <a:cxn ang="0">
                <a:pos x="99" y="1222"/>
              </a:cxn>
              <a:cxn ang="0">
                <a:pos x="78" y="4319"/>
              </a:cxn>
              <a:cxn ang="0">
                <a:pos x="69" y="4319"/>
              </a:cxn>
              <a:cxn ang="0">
                <a:pos x="48" y="1222"/>
              </a:cxn>
              <a:cxn ang="0">
                <a:pos x="15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Think &amp; Read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波形 2"/>
          <p:cNvSpPr/>
          <p:nvPr/>
        </p:nvSpPr>
        <p:spPr>
          <a:xfrm>
            <a:off x="285720" y="1357298"/>
            <a:ext cx="8643998" cy="5312062"/>
          </a:xfrm>
          <a:prstGeom prst="wave">
            <a:avLst>
              <a:gd name="adj1" fmla="val 12500"/>
              <a:gd name="adj2" fmla="val -4386"/>
            </a:avLst>
          </a:prstGeom>
          <a:solidFill>
            <a:srgbClr val="F9F4C5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 rot="570599">
            <a:off x="905514" y="2310898"/>
            <a:ext cx="7661713" cy="33239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800" b="1" dirty="0"/>
              <a:t>Why did Jack’s mum chop down the beanstalk at the end?</a:t>
            </a:r>
          </a:p>
          <a:p>
            <a:pPr marL="171450" lvl="0" indent="-171450"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800" b="1" dirty="0"/>
              <a:t>How did Jack and his mum have all the food they need?</a:t>
            </a:r>
          </a:p>
          <a:p>
            <a:pPr marL="171450" lvl="0" indent="-171450" eaLnBrk="1" hangingPunct="1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800" b="1" dirty="0"/>
              <a:t>What did Jack do on the top of the beanstalk?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截图_2020033011343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14356"/>
            <a:ext cx="4665125" cy="5214974"/>
          </a:xfrm>
          <a:prstGeom prst="rect">
            <a:avLst/>
          </a:prstGeom>
        </p:spPr>
      </p:pic>
      <p:pic>
        <p:nvPicPr>
          <p:cNvPr id="4" name="图片 3" descr="微信截图_2020033011345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4996" y="714356"/>
            <a:ext cx="4539004" cy="5143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微信截图_2020033011494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" y="736541"/>
            <a:ext cx="4572032" cy="5121351"/>
          </a:xfrm>
          <a:prstGeom prst="rect">
            <a:avLst/>
          </a:prstGeom>
        </p:spPr>
      </p:pic>
      <p:pic>
        <p:nvPicPr>
          <p:cNvPr id="7" name="图片 6" descr="微信截图_2020033011495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694063"/>
            <a:ext cx="4515911" cy="5143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526</Words>
  <Application>Microsoft Office PowerPoint</Application>
  <PresentationFormat>全屏显示(4:3)</PresentationFormat>
  <Paragraphs>101</Paragraphs>
  <Slides>21</Slides>
  <Notes>20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黑体</vt:lpstr>
      <vt:lpstr>宋体</vt:lpstr>
      <vt:lpstr>微软雅黑</vt:lpstr>
      <vt:lpstr>Arial</vt:lpstr>
      <vt:lpstr>Arial Black</vt:lpstr>
      <vt:lpstr>Calibri</vt:lpstr>
      <vt:lpstr>Century Gothic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Administrator</cp:lastModifiedBy>
  <cp:revision>139</cp:revision>
  <dcterms:created xsi:type="dcterms:W3CDTF">2014-04-17T14:13:08Z</dcterms:created>
  <dcterms:modified xsi:type="dcterms:W3CDTF">2020-05-11T01:21:36Z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