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305" r:id="rId4"/>
    <p:sldId id="306" r:id="rId5"/>
    <p:sldId id="307" r:id="rId6"/>
    <p:sldId id="308" r:id="rId7"/>
    <p:sldId id="297" r:id="rId8"/>
    <p:sldId id="309" r:id="rId9"/>
    <p:sldId id="311" r:id="rId10"/>
    <p:sldId id="312" r:id="rId11"/>
    <p:sldId id="310" r:id="rId12"/>
    <p:sldId id="301" r:id="rId13"/>
    <p:sldId id="313" r:id="rId14"/>
    <p:sldId id="314" r:id="rId15"/>
    <p:sldId id="300" r:id="rId16"/>
    <p:sldId id="302" r:id="rId17"/>
    <p:sldId id="30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48"/>
    <p:restoredTop sz="65443" autoAdjust="0"/>
  </p:normalViewPr>
  <p:slideViewPr>
    <p:cSldViewPr>
      <p:cViewPr varScale="1">
        <p:scale>
          <a:sx n="48" d="100"/>
          <a:sy n="48" d="100"/>
        </p:scale>
        <p:origin x="181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4B226-A2F2-4115-8D1C-BBFA17985B98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56F86-8F42-4605-9BCE-6298283F4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7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1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Warm up</a:t>
            </a:r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have a wish?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your wish?            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624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Can you read this</a:t>
            </a:r>
            <a:r>
              <a:rPr lang="en-US" altLang="zh-CN" baseline="0" dirty="0"/>
              <a:t> part with proper voice?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664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Did the king touch the moon?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happened to him?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Please</a:t>
            </a:r>
            <a:r>
              <a:rPr lang="en-US" altLang="zh-CN" baseline="0" dirty="0"/>
              <a:t> read the story and find the answer.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715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b="0" dirty="0"/>
              <a:t>Let’s listen</a:t>
            </a:r>
            <a:r>
              <a:rPr lang="en-US" altLang="zh-CN" b="0" baseline="0" dirty="0"/>
              <a:t> to the story and pay attention to the intonation.</a:t>
            </a:r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218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Can you put</a:t>
            </a:r>
            <a:r>
              <a:rPr lang="en-US" altLang="zh-CN" baseline="0" dirty="0"/>
              <a:t> these pictures in order and try to retell this story?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511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Can you put</a:t>
            </a:r>
            <a:r>
              <a:rPr lang="en-US" altLang="zh-CN" baseline="0" dirty="0"/>
              <a:t> these pictures in order and try to retell this story?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5114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>
                <a:solidFill>
                  <a:srgbClr val="FF0000"/>
                </a:solidFill>
              </a:rPr>
              <a:t>What</a:t>
            </a:r>
            <a:r>
              <a:rPr lang="en-US" altLang="zh-CN" dirty="0"/>
              <a:t> do you think of the king? Why?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 will be the king like in the future?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do you learn from this story?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The</a:t>
            </a:r>
            <a:r>
              <a:rPr lang="en-US" altLang="zh-CN" baseline="0" dirty="0"/>
              <a:t> </a:t>
            </a:r>
            <a:r>
              <a:rPr lang="en-US" altLang="zh-CN" dirty="0"/>
              <a:t>king is foolish, but he is no longer full of pride!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4106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4 After Reading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教师将学生</a:t>
            </a:r>
            <a:r>
              <a:rPr lang="zh-CN" altLang="en-US" dirty="0" smtClean="0"/>
              <a:t>分组</a:t>
            </a:r>
            <a:r>
              <a:rPr lang="zh-CN" altLang="en-US" dirty="0"/>
              <a:t>进行故事表演。</a:t>
            </a:r>
            <a:endParaRPr lang="en-US" altLang="zh-CN" dirty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dirty="0"/>
              <a:t>Now I will divide</a:t>
            </a:r>
            <a:r>
              <a:rPr lang="en-US" altLang="zh-CN" baseline="0" dirty="0"/>
              <a:t> you into groups.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baseline="0" dirty="0"/>
              <a:t>One is narrator, one is the king , </a:t>
            </a:r>
            <a:r>
              <a:rPr lang="en-US" altLang="zh-CN" baseline="0" dirty="0" smtClean="0"/>
              <a:t>the rest of you </a:t>
            </a:r>
            <a:r>
              <a:rPr lang="en-US" altLang="zh-CN" baseline="0" dirty="0"/>
              <a:t>are the villagers.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466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2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Cover Talk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title of the book?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you guess what the king’s wish is?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Alison Hawes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rewrote the story and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Kate Slater is the illustrator.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4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3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The king had a big wish.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He said</a:t>
            </a:r>
            <a:r>
              <a:rPr lang="en-US" altLang="zh-CN" baseline="0" dirty="0"/>
              <a:t> “</a:t>
            </a:r>
            <a:r>
              <a:rPr lang="en-US" altLang="zh-CN" dirty="0"/>
              <a:t>I</a:t>
            </a:r>
            <a:r>
              <a:rPr lang="en-US" altLang="zh-CN" baseline="0" dirty="0"/>
              <a:t> wish to go up</a:t>
            </a:r>
            <a:r>
              <a:rPr lang="en-US" altLang="zh-CN" dirty="0"/>
              <a:t>”.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Why did</a:t>
            </a:r>
            <a:r>
              <a:rPr lang="en-US" altLang="zh-CN" baseline="0" dirty="0"/>
              <a:t> he wish to go up?</a:t>
            </a:r>
            <a:endParaRPr lang="en-US" altLang="zh-CN" dirty="0"/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Is</a:t>
            </a:r>
            <a:r>
              <a:rPr lang="en-US" altLang="zh-CN" baseline="0" dirty="0"/>
              <a:t> it possible to go up/touch the moon?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480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</a:t>
            </a:r>
            <a:r>
              <a:rPr lang="en-US" altLang="zh-CN" baseline="0" dirty="0"/>
              <a:t> did the king say?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If you were this man, what would you say?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What did he say?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118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</a:t>
            </a:r>
            <a:r>
              <a:rPr lang="en-US" altLang="zh-CN" baseline="0" dirty="0"/>
              <a:t>t was everyone doing?</a:t>
            </a:r>
            <a:endParaRPr lang="en-US" altLang="zh-CN" dirty="0"/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</a:t>
            </a:r>
            <a:r>
              <a:rPr lang="en-US" altLang="zh-CN" baseline="0" dirty="0"/>
              <a:t> did he say?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991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</a:t>
            </a:r>
            <a:r>
              <a:rPr lang="en-US" altLang="zh-CN" baseline="0" dirty="0"/>
              <a:t> did the girl say?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240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715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dirty="0"/>
              <a:t>When the king stretched up his hand as he stood on the last box on top of the tower, the moon was still out of reach. 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</a:t>
            </a:r>
            <a:r>
              <a:rPr lang="en-US" altLang="zh-CN" baseline="0" dirty="0"/>
              <a:t> did the king say?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Why did he want the red box?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baseline="0" dirty="0"/>
              <a:t>What would happen?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46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What did they</a:t>
            </a:r>
            <a:r>
              <a:rPr lang="en-US" altLang="zh-CN" baseline="0" dirty="0"/>
              <a:t> say?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altLang="zh-CN" dirty="0"/>
              <a:t>Everyone watched in wonder.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56F86-8F42-4605-9BCE-6298283F4AB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398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>
            <a:spLocks/>
          </p:cNvSpPr>
          <p:nvPr/>
        </p:nvSpPr>
        <p:spPr>
          <a:xfrm>
            <a:off x="1979306" y="1849865"/>
            <a:ext cx="4680520" cy="1290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丽声经典故事屋第二级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49608" y="2780928"/>
            <a:ext cx="648297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The King and His Wish</a:t>
            </a: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国王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和他的愿望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660232" y="6381328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设计者：鲍丹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6632" y="-276617"/>
            <a:ext cx="5163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0"/>
            <a:ext cx="9144000" cy="685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06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078182"/>
            <a:ext cx="8424936" cy="2160240"/>
          </a:xfrm>
        </p:spPr>
        <p:txBody>
          <a:bodyPr>
            <a:normAutofit fontScale="90000"/>
          </a:bodyPr>
          <a:lstStyle/>
          <a:p>
            <a:pPr algn="l">
              <a:lnSpc>
                <a:spcPct val="200000"/>
              </a:lnSpc>
            </a:pPr>
            <a:r>
              <a:rPr lang="en-US" altLang="zh-CN" b="1" dirty="0"/>
              <a:t>Did the king touch the moon?</a:t>
            </a:r>
            <a:r>
              <a:rPr lang="zh-CN" altLang="en-US" b="1" dirty="0"/>
              <a:t/>
            </a:r>
            <a:br>
              <a:rPr lang="zh-CN" altLang="en-US" b="1" dirty="0"/>
            </a:br>
            <a:r>
              <a:rPr lang="en-US" altLang="zh-CN" b="1" dirty="0"/>
              <a:t>What happened to him?</a:t>
            </a:r>
            <a:endParaRPr lang="zh-CN" altLang="en-US" b="1" dirty="0"/>
          </a:p>
        </p:txBody>
      </p:sp>
      <p:pic>
        <p:nvPicPr>
          <p:cNvPr id="4" name="Picture 2" descr="Image result for reading tim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7"/>
          <a:stretch/>
        </p:blipFill>
        <p:spPr bwMode="auto">
          <a:xfrm>
            <a:off x="6660232" y="4540340"/>
            <a:ext cx="2483768" cy="231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10547" y="6206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Let’s read!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91249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468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Let’s listen!</a:t>
            </a:r>
            <a:endParaRPr lang="zh-CN" altLang="en-US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600" y="1340768"/>
            <a:ext cx="4418816" cy="483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The King and His Wis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08304" y="29249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5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54799"/>
            <a:ext cx="1940800" cy="281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614" y="4345420"/>
            <a:ext cx="2308632" cy="2360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43316"/>
            <a:ext cx="1507061" cy="2672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36" y="690373"/>
            <a:ext cx="1440160" cy="3170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60" y="4170296"/>
            <a:ext cx="156224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571" y="1236945"/>
            <a:ext cx="180022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658" y="4413126"/>
            <a:ext cx="2114550" cy="1809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5181880" y="-274610"/>
            <a:ext cx="792088" cy="967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C</a:t>
            </a:r>
            <a:endParaRPr lang="zh-CN" altLang="en-US" b="1" dirty="0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2499570" y="-274610"/>
            <a:ext cx="792088" cy="967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B</a:t>
            </a:r>
            <a:endParaRPr lang="zh-CN" altLang="en-US" b="1" dirty="0"/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7819781" y="-243408"/>
            <a:ext cx="792088" cy="967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D</a:t>
            </a:r>
            <a:endParaRPr lang="zh-CN" altLang="en-US" b="1" dirty="0"/>
          </a:p>
        </p:txBody>
      </p:sp>
      <p:sp>
        <p:nvSpPr>
          <p:cNvPr id="15" name="标题 1"/>
          <p:cNvSpPr txBox="1">
            <a:spLocks/>
          </p:cNvSpPr>
          <p:nvPr/>
        </p:nvSpPr>
        <p:spPr>
          <a:xfrm>
            <a:off x="1424791" y="3344626"/>
            <a:ext cx="792088" cy="967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E</a:t>
            </a:r>
            <a:endParaRPr lang="zh-CN" altLang="en-US" b="1" dirty="0"/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4027564" y="3458412"/>
            <a:ext cx="792088" cy="967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F</a:t>
            </a:r>
            <a:endParaRPr lang="zh-CN" altLang="en-US" b="1" dirty="0"/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7027693" y="3482418"/>
            <a:ext cx="792088" cy="967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G</a:t>
            </a:r>
            <a:endParaRPr lang="zh-CN" altLang="en-US" b="1" dirty="0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74016" y="-243408"/>
            <a:ext cx="792088" cy="967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A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6583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" y="0"/>
            <a:ext cx="1940800" cy="281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63" y="420788"/>
            <a:ext cx="2308632" cy="236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722" y="380393"/>
            <a:ext cx="1354093" cy="2401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97514"/>
            <a:ext cx="1440160" cy="317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93" y="3573016"/>
            <a:ext cx="1317287" cy="2246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565" y="3971702"/>
            <a:ext cx="180022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074" y="3791409"/>
            <a:ext cx="21145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688542" y="3268189"/>
            <a:ext cx="4371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A    G    B    C    E    D    F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70233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1720" y="1268760"/>
            <a:ext cx="8229600" cy="1143000"/>
          </a:xfrm>
        </p:spPr>
        <p:txBody>
          <a:bodyPr/>
          <a:lstStyle/>
          <a:p>
            <a:r>
              <a:rPr lang="en-US" altLang="zh-CN" b="1" dirty="0"/>
              <a:t>Let’s think!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597" y="3789040"/>
            <a:ext cx="8229600" cy="4525963"/>
          </a:xfrm>
        </p:spPr>
        <p:txBody>
          <a:bodyPr/>
          <a:lstStyle/>
          <a:p>
            <a:r>
              <a:rPr lang="en-US" altLang="zh-CN" dirty="0"/>
              <a:t>What do you think of the king? Why?</a:t>
            </a:r>
          </a:p>
          <a:p>
            <a:r>
              <a:rPr lang="en-US" altLang="zh-CN" dirty="0"/>
              <a:t>What  will be the king like in the future?</a:t>
            </a:r>
          </a:p>
          <a:p>
            <a:r>
              <a:rPr lang="en-US" altLang="zh-CN" dirty="0"/>
              <a:t>What do you learn from this story?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80" y="650036"/>
            <a:ext cx="3353759" cy="289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48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3166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Let’s act!</a:t>
            </a:r>
            <a:r>
              <a:rPr lang="zh-CN" altLang="en-US" b="1" dirty="0"/>
              <a:t/>
            </a:r>
            <a:br>
              <a:rPr lang="zh-CN" altLang="en-US" b="1" dirty="0"/>
            </a:br>
            <a:endParaRPr lang="zh-CN" alt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19266"/>
            <a:ext cx="3537969" cy="3053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16" y="2165594"/>
            <a:ext cx="3550750" cy="290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17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>
            <p:custDataLst>
              <p:tags r:id="rId2"/>
            </p:custDataLst>
          </p:nvPr>
        </p:nvSpPr>
        <p:spPr>
          <a:xfrm>
            <a:off x="868363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3"/>
            </p:custDataLst>
          </p:nvPr>
        </p:nvSpPr>
        <p:spPr>
          <a:xfrm>
            <a:off x="868363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4"/>
            </p:custDataLst>
          </p:nvPr>
        </p:nvSpPr>
        <p:spPr>
          <a:xfrm>
            <a:off x="2135188" y="2854325"/>
            <a:ext cx="1131887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5"/>
            </p:custDataLst>
          </p:nvPr>
        </p:nvSpPr>
        <p:spPr>
          <a:xfrm>
            <a:off x="2135188" y="3449638"/>
            <a:ext cx="1131887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6"/>
            </p:custDataLst>
          </p:nvPr>
        </p:nvSpPr>
        <p:spPr>
          <a:xfrm>
            <a:off x="3400425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任意多边形 45"/>
          <p:cNvSpPr/>
          <p:nvPr>
            <p:custDataLst>
              <p:tags r:id="rId7"/>
            </p:custDataLst>
          </p:nvPr>
        </p:nvSpPr>
        <p:spPr>
          <a:xfrm>
            <a:off x="3400425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8"/>
            </p:custDataLst>
          </p:nvPr>
        </p:nvSpPr>
        <p:spPr>
          <a:xfrm>
            <a:off x="4667250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>
            <p:custDataLst>
              <p:tags r:id="rId9"/>
            </p:custDataLst>
          </p:nvPr>
        </p:nvSpPr>
        <p:spPr>
          <a:xfrm>
            <a:off x="4667250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4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>
            <p:custDataLst>
              <p:tags r:id="rId10"/>
            </p:custDataLst>
          </p:nvPr>
        </p:nvSpPr>
        <p:spPr>
          <a:xfrm>
            <a:off x="5934075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>
            <p:custDataLst>
              <p:tags r:id="rId11"/>
            </p:custDataLst>
          </p:nvPr>
        </p:nvSpPr>
        <p:spPr>
          <a:xfrm>
            <a:off x="5934075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>
            <p:custDataLst>
              <p:tags r:id="rId12"/>
            </p:custDataLst>
          </p:nvPr>
        </p:nvSpPr>
        <p:spPr>
          <a:xfrm>
            <a:off x="7200900" y="2854325"/>
            <a:ext cx="1133475" cy="573088"/>
          </a:xfrm>
          <a:custGeom>
            <a:avLst/>
            <a:gdLst>
              <a:gd name="connsiteX0" fmla="*/ 91926 w 986971"/>
              <a:gd name="connsiteY0" fmla="*/ 0 h 499654"/>
              <a:gd name="connsiteX1" fmla="*/ 895045 w 986971"/>
              <a:gd name="connsiteY1" fmla="*/ 0 h 499654"/>
              <a:gd name="connsiteX2" fmla="*/ 986971 w 986971"/>
              <a:gd name="connsiteY2" fmla="*/ 91926 h 499654"/>
              <a:gd name="connsiteX3" fmla="*/ 986971 w 986971"/>
              <a:gd name="connsiteY3" fmla="*/ 499654 h 499654"/>
              <a:gd name="connsiteX4" fmla="*/ 0 w 986971"/>
              <a:gd name="connsiteY4" fmla="*/ 499654 h 499654"/>
              <a:gd name="connsiteX5" fmla="*/ 0 w 986971"/>
              <a:gd name="connsiteY5" fmla="*/ 91926 h 499654"/>
              <a:gd name="connsiteX6" fmla="*/ 91926 w 986971"/>
              <a:gd name="connsiteY6" fmla="*/ 0 h 49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4">
                <a:moveTo>
                  <a:pt x="91926" y="0"/>
                </a:moveTo>
                <a:lnTo>
                  <a:pt x="895045" y="0"/>
                </a:lnTo>
                <a:cubicBezTo>
                  <a:pt x="945814" y="0"/>
                  <a:pt x="986971" y="41157"/>
                  <a:pt x="986971" y="91926"/>
                </a:cubicBezTo>
                <a:lnTo>
                  <a:pt x="986971" y="499654"/>
                </a:lnTo>
                <a:lnTo>
                  <a:pt x="0" y="499654"/>
                </a:lnTo>
                <a:lnTo>
                  <a:pt x="0" y="91926"/>
                </a:lnTo>
                <a:cubicBezTo>
                  <a:pt x="0" y="41157"/>
                  <a:pt x="41157" y="0"/>
                  <a:pt x="919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任意多边形 51"/>
          <p:cNvSpPr/>
          <p:nvPr>
            <p:custDataLst>
              <p:tags r:id="rId13"/>
            </p:custDataLst>
          </p:nvPr>
        </p:nvSpPr>
        <p:spPr>
          <a:xfrm>
            <a:off x="7200900" y="3449638"/>
            <a:ext cx="1133475" cy="573087"/>
          </a:xfrm>
          <a:custGeom>
            <a:avLst/>
            <a:gdLst>
              <a:gd name="connsiteX0" fmla="*/ 0 w 986971"/>
              <a:gd name="connsiteY0" fmla="*/ 0 h 499656"/>
              <a:gd name="connsiteX1" fmla="*/ 986971 w 986971"/>
              <a:gd name="connsiteY1" fmla="*/ 0 h 499656"/>
              <a:gd name="connsiteX2" fmla="*/ 986971 w 986971"/>
              <a:gd name="connsiteY2" fmla="*/ 407730 h 499656"/>
              <a:gd name="connsiteX3" fmla="*/ 895045 w 986971"/>
              <a:gd name="connsiteY3" fmla="*/ 499656 h 499656"/>
              <a:gd name="connsiteX4" fmla="*/ 91926 w 986971"/>
              <a:gd name="connsiteY4" fmla="*/ 499656 h 499656"/>
              <a:gd name="connsiteX5" fmla="*/ 0 w 986971"/>
              <a:gd name="connsiteY5" fmla="*/ 407730 h 499656"/>
              <a:gd name="connsiteX6" fmla="*/ 0 w 986971"/>
              <a:gd name="connsiteY6" fmla="*/ 0 h 4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6971" h="499656">
                <a:moveTo>
                  <a:pt x="0" y="0"/>
                </a:moveTo>
                <a:lnTo>
                  <a:pt x="986971" y="0"/>
                </a:lnTo>
                <a:lnTo>
                  <a:pt x="986971" y="407730"/>
                </a:lnTo>
                <a:cubicBezTo>
                  <a:pt x="986971" y="458499"/>
                  <a:pt x="945814" y="499656"/>
                  <a:pt x="895045" y="499656"/>
                </a:cubicBezTo>
                <a:lnTo>
                  <a:pt x="91926" y="499656"/>
                </a:lnTo>
                <a:cubicBezTo>
                  <a:pt x="41157" y="499656"/>
                  <a:pt x="0" y="458499"/>
                  <a:pt x="0" y="4077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2" name="文本框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68363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T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3" name="文本框 5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35188" y="2554288"/>
            <a:ext cx="11318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H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4" name="文本框 5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400425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A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5" name="文本框 5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667250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N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6" name="文本框 5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934075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K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067" name="文本框 5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200900" y="2554288"/>
            <a:ext cx="11334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FFFFFF"/>
                </a:solidFill>
                <a:latin typeface="Impact" pitchFamily="34" charset="0"/>
              </a:rPr>
              <a:t>S</a:t>
            </a:r>
            <a:endParaRPr lang="zh-CN" altLang="en-US" sz="7200">
              <a:solidFill>
                <a:srgbClr val="FFFFFF"/>
              </a:solidFill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79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" y="39992"/>
            <a:ext cx="5619646" cy="6153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25344" y="5085184"/>
            <a:ext cx="3384376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改编：</a:t>
            </a:r>
            <a:r>
              <a:rPr lang="en-US" altLang="zh-CN" sz="2800" b="1" dirty="0"/>
              <a:t>Alison Hawes</a:t>
            </a:r>
          </a:p>
          <a:p>
            <a:r>
              <a:rPr lang="zh-CN" altLang="en-US" sz="2800" b="1" dirty="0"/>
              <a:t>绘者：</a:t>
            </a:r>
            <a:r>
              <a:rPr lang="en-US" altLang="zh-CN" sz="2800" b="1" dirty="0"/>
              <a:t>Kate Slater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6006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6" y="-15429"/>
            <a:ext cx="9123983" cy="684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60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27"/>
            <a:ext cx="9144000" cy="6880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标注 5"/>
          <p:cNvSpPr/>
          <p:nvPr/>
        </p:nvSpPr>
        <p:spPr>
          <a:xfrm rot="1566799">
            <a:off x="3153963" y="4591026"/>
            <a:ext cx="3096344" cy="18002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2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9107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形标注 3"/>
          <p:cNvSpPr/>
          <p:nvPr/>
        </p:nvSpPr>
        <p:spPr>
          <a:xfrm rot="2147838">
            <a:off x="2130443" y="1364244"/>
            <a:ext cx="2117906" cy="1691831"/>
          </a:xfrm>
          <a:prstGeom prst="wedgeEllipseCallout">
            <a:avLst>
              <a:gd name="adj1" fmla="val -68399"/>
              <a:gd name="adj2" fmla="val -142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0"/>
            <a:ext cx="4464496" cy="688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42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40" y="0"/>
            <a:ext cx="9171440" cy="695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形标注 4"/>
          <p:cNvSpPr/>
          <p:nvPr/>
        </p:nvSpPr>
        <p:spPr>
          <a:xfrm rot="12190993">
            <a:off x="5798487" y="2339142"/>
            <a:ext cx="2555611" cy="1999450"/>
          </a:xfrm>
          <a:prstGeom prst="wedgeEllipseCallout">
            <a:avLst>
              <a:gd name="adj1" fmla="val -13901"/>
              <a:gd name="adj2" fmla="val -874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99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645024"/>
            <a:ext cx="8424936" cy="2160240"/>
          </a:xfrm>
        </p:spPr>
        <p:txBody>
          <a:bodyPr>
            <a:normAutofit fontScale="90000"/>
          </a:bodyPr>
          <a:lstStyle/>
          <a:p>
            <a:pPr algn="l">
              <a:lnSpc>
                <a:spcPct val="200000"/>
              </a:lnSpc>
            </a:pPr>
            <a:r>
              <a:rPr lang="en-US" altLang="zh-CN" sz="4900" b="1" dirty="0"/>
              <a:t>The king got all the boxes.</a:t>
            </a:r>
            <a:br>
              <a:rPr lang="en-US" altLang="zh-CN" sz="4900" b="1" dirty="0"/>
            </a:br>
            <a:r>
              <a:rPr lang="en-US" altLang="zh-CN" sz="4900" b="1" dirty="0"/>
              <a:t>What would he do next?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-180528" y="90872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/>
              <a:t>Let’s think!</a:t>
            </a:r>
            <a:endParaRPr lang="zh-CN" altLang="en-US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764704"/>
            <a:ext cx="2369745" cy="2044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246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图文框 3"/>
          <p:cNvSpPr/>
          <p:nvPr/>
        </p:nvSpPr>
        <p:spPr>
          <a:xfrm>
            <a:off x="-11456" y="4365104"/>
            <a:ext cx="7956376" cy="2304256"/>
          </a:xfrm>
          <a:prstGeom prst="fra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73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72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" val="20191122112055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5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文本框 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1122112055"/>
  <p:tag name="MH_LIBRARY" val="GRAPHIC"/>
  <p:tag name="MH_ORDER" val="Freeform 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</TotalTime>
  <Words>450</Words>
  <Application>Microsoft Office PowerPoint</Application>
  <PresentationFormat>全屏显示(4:3)</PresentationFormat>
  <Paragraphs>89</Paragraphs>
  <Slides>17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宋体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The king got all the boxes. What would he do next?  </vt:lpstr>
      <vt:lpstr>PowerPoint 演示文稿</vt:lpstr>
      <vt:lpstr>PowerPoint 演示文稿</vt:lpstr>
      <vt:lpstr>PowerPoint 演示文稿</vt:lpstr>
      <vt:lpstr>Did the king touch the moon? What happened to him?</vt:lpstr>
      <vt:lpstr>PowerPoint 演示文稿</vt:lpstr>
      <vt:lpstr>PowerPoint 演示文稿</vt:lpstr>
      <vt:lpstr>PowerPoint 演示文稿</vt:lpstr>
      <vt:lpstr>Let’s think!</vt:lpstr>
      <vt:lpstr>Let’s act! 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Zhou Xiran</cp:lastModifiedBy>
  <cp:revision>150</cp:revision>
  <dcterms:created xsi:type="dcterms:W3CDTF">2018-02-10T01:40:27Z</dcterms:created>
  <dcterms:modified xsi:type="dcterms:W3CDTF">2020-03-24T05:11:48Z</dcterms:modified>
</cp:coreProperties>
</file>