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8"/>
  </p:notesMasterIdLst>
  <p:sldIdLst>
    <p:sldId id="295" r:id="rId3"/>
    <p:sldId id="296" r:id="rId4"/>
    <p:sldId id="294" r:id="rId5"/>
    <p:sldId id="306" r:id="rId6"/>
    <p:sldId id="256" r:id="rId7"/>
    <p:sldId id="268" r:id="rId9"/>
    <p:sldId id="288" r:id="rId10"/>
    <p:sldId id="290" r:id="rId11"/>
    <p:sldId id="289" r:id="rId12"/>
    <p:sldId id="291" r:id="rId13"/>
    <p:sldId id="292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93"/>
    <a:srgbClr val="B4771D"/>
    <a:srgbClr val="6E868F"/>
    <a:srgbClr val="9D576C"/>
    <a:srgbClr val="936D7D"/>
    <a:srgbClr val="24B0AB"/>
    <a:srgbClr val="00D3C5"/>
    <a:srgbClr val="B42848"/>
    <a:srgbClr val="088EC0"/>
    <a:srgbClr val="411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53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0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39" Type="http://schemas.openxmlformats.org/officeDocument/2006/relationships/tags" Target="../tags/tag47.xml"/><Relationship Id="rId38" Type="http://schemas.openxmlformats.org/officeDocument/2006/relationships/tags" Target="../tags/tag46.xml"/><Relationship Id="rId37" Type="http://schemas.openxmlformats.org/officeDocument/2006/relationships/tags" Target="../tags/tag45.xml"/><Relationship Id="rId36" Type="http://schemas.openxmlformats.org/officeDocument/2006/relationships/tags" Target="../tags/tag44.xml"/><Relationship Id="rId35" Type="http://schemas.openxmlformats.org/officeDocument/2006/relationships/tags" Target="../tags/tag43.xml"/><Relationship Id="rId34" Type="http://schemas.openxmlformats.org/officeDocument/2006/relationships/tags" Target="../tags/tag42.xml"/><Relationship Id="rId33" Type="http://schemas.openxmlformats.org/officeDocument/2006/relationships/tags" Target="../tags/tag41.xml"/><Relationship Id="rId32" Type="http://schemas.openxmlformats.org/officeDocument/2006/relationships/tags" Target="../tags/tag40.xml"/><Relationship Id="rId31" Type="http://schemas.openxmlformats.org/officeDocument/2006/relationships/tags" Target="../tags/tag39.xml"/><Relationship Id="rId30" Type="http://schemas.openxmlformats.org/officeDocument/2006/relationships/tags" Target="../tags/tag38.xml"/><Relationship Id="rId3" Type="http://schemas.openxmlformats.org/officeDocument/2006/relationships/tags" Target="../tags/tag12.xml"/><Relationship Id="rId29" Type="http://schemas.openxmlformats.org/officeDocument/2006/relationships/tags" Target="../tags/tag37.xml"/><Relationship Id="rId28" Type="http://schemas.openxmlformats.org/officeDocument/2006/relationships/tags" Target="../tags/tag36.xml"/><Relationship Id="rId27" Type="http://schemas.openxmlformats.org/officeDocument/2006/relationships/tags" Target="../tags/tag35.xml"/><Relationship Id="rId26" Type="http://schemas.openxmlformats.org/officeDocument/2006/relationships/tags" Target="../tags/tag34.xml"/><Relationship Id="rId25" Type="http://schemas.openxmlformats.org/officeDocument/2006/relationships/tags" Target="../tags/tag33.xml"/><Relationship Id="rId24" Type="http://schemas.openxmlformats.org/officeDocument/2006/relationships/tags" Target="../tags/tag32.xml"/><Relationship Id="rId23" Type="http://schemas.openxmlformats.org/officeDocument/2006/relationships/tags" Target="../tags/tag31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image" Target="../media/image7.jpeg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0" y="-2095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1590" y="1606550"/>
            <a:ext cx="1990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好声音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84580" y="474345"/>
            <a:ext cx="2444750" cy="712470"/>
          </a:xfrm>
          <a:prstGeom prst="roundRect">
            <a:avLst/>
          </a:prstGeom>
          <a:gradFill>
            <a:gsLst>
              <a:gs pos="0">
                <a:srgbClr val="088EC0"/>
              </a:gs>
              <a:gs pos="75000">
                <a:srgbClr val="936D7D"/>
              </a:gs>
              <a:gs pos="44000">
                <a:srgbClr val="00D3C5"/>
              </a:gs>
              <a:gs pos="95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/>
              <a:t>完善拓展</a:t>
            </a:r>
            <a:endParaRPr lang="zh-CN" altLang="en-US" sz="3600"/>
          </a:p>
        </p:txBody>
      </p:sp>
      <p:sp>
        <p:nvSpPr>
          <p:cNvPr id="2" name="文本框 1"/>
          <p:cNvSpPr txBox="1"/>
          <p:nvPr/>
        </p:nvSpPr>
        <p:spPr>
          <a:xfrm>
            <a:off x="1084580" y="2099310"/>
            <a:ext cx="9765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让舞台效果丰富多彩</a:t>
            </a:r>
            <a:endParaRPr lang="zh-CN" sz="400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6505" y="3726815"/>
            <a:ext cx="627888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背景、灯光、角色、节目数量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……</a:t>
            </a:r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84580" y="474345"/>
            <a:ext cx="2444750" cy="712470"/>
          </a:xfrm>
          <a:prstGeom prst="roundRect">
            <a:avLst/>
          </a:prstGeom>
          <a:gradFill>
            <a:gsLst>
              <a:gs pos="0">
                <a:srgbClr val="088EC0"/>
              </a:gs>
              <a:gs pos="75000">
                <a:srgbClr val="936D7D"/>
              </a:gs>
              <a:gs pos="44000">
                <a:srgbClr val="00D3C5"/>
              </a:gs>
              <a:gs pos="95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/>
              <a:t>交流评价</a:t>
            </a:r>
            <a:endParaRPr lang="zh-CN" altLang="en-US" sz="3600"/>
          </a:p>
        </p:txBody>
      </p:sp>
      <p:sp>
        <p:nvSpPr>
          <p:cNvPr id="4" name="文本框 3"/>
          <p:cNvSpPr txBox="1"/>
          <p:nvPr/>
        </p:nvSpPr>
        <p:spPr>
          <a:xfrm>
            <a:off x="5101590" y="1606550"/>
            <a:ext cx="1990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72820" y="1817370"/>
            <a:ext cx="79876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1、会正确连接按钮和主板</a:t>
            </a:r>
            <a:endParaRPr lang="zh-CN" altLang="en-US" sz="3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2、会用程序语言表示按钮按下</a:t>
            </a:r>
            <a:endParaRPr lang="zh-CN" altLang="en-US" sz="3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3、会创新作品</a:t>
            </a:r>
            <a:endParaRPr lang="zh-CN" altLang="en-US" sz="3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4、会合作学习</a:t>
            </a:r>
            <a:endParaRPr lang="zh-CN" altLang="en-US" sz="3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5、会评价作品</a:t>
            </a:r>
            <a:endParaRPr lang="zh-CN" altLang="en-US" sz="3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>
              <a:lnSpc>
                <a:spcPct val="150000"/>
              </a:lnSpc>
            </a:pPr>
            <a:endParaRPr lang="zh-CN" altLang="en-US" sz="3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0" y="0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1590" y="1606550"/>
            <a:ext cx="1990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01590" y="1606550"/>
            <a:ext cx="1990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 descr="C:/Users/Administrator.DESKTOP-Q392EF6/AppData/Local/Temp/picturecompress_20211209112925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9830" y="922020"/>
            <a:ext cx="6988175" cy="52419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" name="图片 2" descr="C:/Users/Administrator.DESKTOP-Q392EF6/AppData/Local/Temp/picturecompress_20211209112925/output_2.jpgoutpu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" y="350520"/>
            <a:ext cx="4359910" cy="58134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ditya-chinchure-494048-unsplash"/>
          <p:cNvPicPr>
            <a:picLocks noChangeAspect="1"/>
          </p:cNvPicPr>
          <p:nvPr/>
        </p:nvPicPr>
        <p:blipFill>
          <a:blip r:embed="rId1">
            <a:lum bright="-12000"/>
          </a:blip>
          <a:stretch>
            <a:fillRect/>
          </a:stretch>
        </p:blipFill>
        <p:spPr>
          <a:xfrm>
            <a:off x="-8890" y="-146685"/>
            <a:ext cx="12211685" cy="69761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9525" y="1755775"/>
            <a:ext cx="12212320" cy="3170555"/>
          </a:xfrm>
          <a:prstGeom prst="rect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635" y="2125344"/>
            <a:ext cx="9144000" cy="1655763"/>
          </a:xfrm>
          <a:effectLst>
            <a:outerShdw blurRad="50800" dist="38100" dir="5400000" algn="t" rotWithShape="0">
              <a:prstClr val="black">
                <a:alpha val="23000"/>
              </a:prstClr>
            </a:outerShdw>
          </a:effectLst>
        </p:spPr>
        <p:txBody>
          <a:bodyPr>
            <a:normAutofit fontScale="90000"/>
          </a:bodyPr>
          <a:lstStyle/>
          <a:p>
            <a:pPr fontAlgn="auto">
              <a:lnSpc>
                <a:spcPct val="100000"/>
              </a:lnSpc>
            </a:pPr>
            <a:br>
              <a:rPr lang="zh-CN" altLang="zh-CN" dirty="0">
                <a:solidFill>
                  <a:schemeClr val="bg1"/>
                </a:solidFill>
              </a:rPr>
            </a:br>
            <a:r>
              <a:rPr lang="zh-CN" altLang="zh-CN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点亮舞台</a:t>
            </a:r>
            <a:endParaRPr lang="zh-CN" altLang="zh-CN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84580" y="474345"/>
            <a:ext cx="2444750" cy="712470"/>
          </a:xfrm>
          <a:prstGeom prst="roundRect">
            <a:avLst/>
          </a:prstGeom>
          <a:gradFill>
            <a:gsLst>
              <a:gs pos="0">
                <a:srgbClr val="088EC0"/>
              </a:gs>
              <a:gs pos="75000">
                <a:srgbClr val="936D7D"/>
              </a:gs>
              <a:gs pos="44000">
                <a:srgbClr val="00D3C5"/>
              </a:gs>
              <a:gs pos="95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/>
              <a:t>认识按钮</a:t>
            </a:r>
            <a:endParaRPr lang="zh-CN" altLang="en-US" sz="3600"/>
          </a:p>
        </p:txBody>
      </p:sp>
      <p:pic>
        <p:nvPicPr>
          <p:cNvPr id="2" name="图片 1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4580" y="1412875"/>
            <a:ext cx="3244850" cy="50501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175" name="组合 174"/>
          <p:cNvGrpSpPr/>
          <p:nvPr>
            <p:custDataLst>
              <p:tags r:id="rId3"/>
            </p:custDataLst>
          </p:nvPr>
        </p:nvGrpSpPr>
        <p:grpSpPr>
          <a:xfrm>
            <a:off x="5067300" y="1021715"/>
            <a:ext cx="6066155" cy="5498465"/>
            <a:chOff x="1263" y="3351"/>
            <a:chExt cx="6000" cy="5700"/>
          </a:xfrm>
        </p:grpSpPr>
        <p:pic>
          <p:nvPicPr>
            <p:cNvPr id="137" name="PA-替换占位" descr="C:\Users\Administrator.DESKTOP-Q392EF6\AppData\Roaming\Kingsoft\office6\wpsassist\onlinetemplates\thumb\_partial_zoom_ori.png_partial_zoom_ori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8896" t="33762" r="64490" b="18920"/>
            <a:stretch>
              <a:fillRect/>
            </a:stretch>
          </p:blipFill>
          <p:spPr>
            <a:xfrm>
              <a:off x="1346" y="3513"/>
              <a:ext cx="5210" cy="5210"/>
            </a:xfrm>
            <a:prstGeom prst="ellipse">
              <a:avLst/>
            </a:prstGeom>
            <a:ln>
              <a:noFill/>
            </a:ln>
          </p:spPr>
        </p:pic>
        <p:grpSp>
          <p:nvGrpSpPr>
            <p:cNvPr id="138" name="PA-组合 1"/>
            <p:cNvGrpSpPr/>
            <p:nvPr>
              <p:custDataLst>
                <p:tags r:id="rId6"/>
              </p:custDataLst>
            </p:nvPr>
          </p:nvGrpSpPr>
          <p:grpSpPr>
            <a:xfrm>
              <a:off x="1263" y="3351"/>
              <a:ext cx="6001" cy="5700"/>
              <a:chOff x="3430905" y="647065"/>
              <a:chExt cx="5874385" cy="5580380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7539355" y="4712970"/>
                <a:ext cx="1765935" cy="1514475"/>
                <a:chOff x="14985" y="2576"/>
                <a:chExt cx="3556" cy="3050"/>
              </a:xfrm>
            </p:grpSpPr>
            <p:sp>
              <p:nvSpPr>
                <p:cNvPr id="140" name="PA-椭圆 229"/>
                <p:cNvSpPr>
                  <a:spLocks noChangeArrowhead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 flipH="1">
                  <a:off x="14985" y="5370"/>
                  <a:ext cx="3556" cy="256"/>
                </a:xfrm>
                <a:prstGeom prst="ellipse">
                  <a:avLst/>
                </a:prstGeom>
                <a:solidFill>
                  <a:srgbClr val="91B7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1" name="PA-任意多边形 230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 flipH="1">
                  <a:off x="16189" y="4083"/>
                  <a:ext cx="144" cy="118"/>
                </a:xfrm>
                <a:custGeom>
                  <a:avLst/>
                  <a:gdLst>
                    <a:gd name="T0" fmla="*/ 9 w 40"/>
                    <a:gd name="T1" fmla="*/ 33 h 33"/>
                    <a:gd name="T2" fmla="*/ 32 w 40"/>
                    <a:gd name="T3" fmla="*/ 23 h 33"/>
                    <a:gd name="T4" fmla="*/ 38 w 40"/>
                    <a:gd name="T5" fmla="*/ 9 h 33"/>
                    <a:gd name="T6" fmla="*/ 24 w 40"/>
                    <a:gd name="T7" fmla="*/ 2 h 33"/>
                    <a:gd name="T8" fmla="*/ 0 w 40"/>
                    <a:gd name="T9" fmla="*/ 12 h 33"/>
                    <a:gd name="T10" fmla="*/ 9 w 40"/>
                    <a:gd name="T11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33">
                      <a:moveTo>
                        <a:pt x="9" y="33"/>
                      </a:move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8" y="21"/>
                        <a:pt x="40" y="14"/>
                        <a:pt x="38" y="9"/>
                      </a:cubicBezTo>
                      <a:cubicBezTo>
                        <a:pt x="36" y="3"/>
                        <a:pt x="30" y="0"/>
                        <a:pt x="24" y="2"/>
                      </a:cubicBezTo>
                      <a:cubicBezTo>
                        <a:pt x="0" y="12"/>
                        <a:pt x="0" y="12"/>
                        <a:pt x="0" y="12"/>
                      </a:cubicBezTo>
                      <a:lnTo>
                        <a:pt x="9" y="33"/>
                      </a:lnTo>
                      <a:close/>
                    </a:path>
                  </a:pathLst>
                </a:custGeom>
                <a:solidFill>
                  <a:srgbClr val="FCDB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2" name="PA-任意多边形 231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 flipH="1">
                  <a:off x="18262" y="4537"/>
                  <a:ext cx="108" cy="143"/>
                </a:xfrm>
                <a:custGeom>
                  <a:avLst/>
                  <a:gdLst>
                    <a:gd name="T0" fmla="*/ 8 w 30"/>
                    <a:gd name="T1" fmla="*/ 0 h 40"/>
                    <a:gd name="T2" fmla="*/ 1 w 30"/>
                    <a:gd name="T3" fmla="*/ 25 h 40"/>
                    <a:gd name="T4" fmla="*/ 9 w 30"/>
                    <a:gd name="T5" fmla="*/ 39 h 40"/>
                    <a:gd name="T6" fmla="*/ 23 w 30"/>
                    <a:gd name="T7" fmla="*/ 31 h 40"/>
                    <a:gd name="T8" fmla="*/ 30 w 30"/>
                    <a:gd name="T9" fmla="*/ 6 h 40"/>
                    <a:gd name="T10" fmla="*/ 8 w 30"/>
                    <a:gd name="T11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40">
                      <a:moveTo>
                        <a:pt x="8" y="0"/>
                      </a:move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0" y="31"/>
                        <a:pt x="4" y="37"/>
                        <a:pt x="9" y="39"/>
                      </a:cubicBezTo>
                      <a:cubicBezTo>
                        <a:pt x="15" y="40"/>
                        <a:pt x="21" y="37"/>
                        <a:pt x="23" y="31"/>
                      </a:cubicBezTo>
                      <a:cubicBezTo>
                        <a:pt x="30" y="6"/>
                        <a:pt x="30" y="6"/>
                        <a:pt x="30" y="6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CDB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3" name="PA-任意多边形 232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 flipH="1">
                  <a:off x="17776" y="5147"/>
                  <a:ext cx="103" cy="102"/>
                </a:xfrm>
                <a:custGeom>
                  <a:avLst/>
                  <a:gdLst>
                    <a:gd name="T0" fmla="*/ 0 w 68"/>
                    <a:gd name="T1" fmla="*/ 31 h 67"/>
                    <a:gd name="T2" fmla="*/ 30 w 68"/>
                    <a:gd name="T3" fmla="*/ 67 h 67"/>
                    <a:gd name="T4" fmla="*/ 68 w 68"/>
                    <a:gd name="T5" fmla="*/ 36 h 67"/>
                    <a:gd name="T6" fmla="*/ 38 w 68"/>
                    <a:gd name="T7" fmla="*/ 0 h 67"/>
                    <a:gd name="T8" fmla="*/ 0 w 68"/>
                    <a:gd name="T9" fmla="*/ 3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67">
                      <a:moveTo>
                        <a:pt x="0" y="31"/>
                      </a:moveTo>
                      <a:lnTo>
                        <a:pt x="30" y="67"/>
                      </a:lnTo>
                      <a:lnTo>
                        <a:pt x="68" y="36"/>
                      </a:lnTo>
                      <a:lnTo>
                        <a:pt x="38" y="0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EEE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4" name="PA-任意多边形 233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 flipH="1">
                  <a:off x="17764" y="5165"/>
                  <a:ext cx="141" cy="170"/>
                </a:xfrm>
                <a:custGeom>
                  <a:avLst/>
                  <a:gdLst>
                    <a:gd name="T0" fmla="*/ 4 w 39"/>
                    <a:gd name="T1" fmla="*/ 7 h 47"/>
                    <a:gd name="T2" fmla="*/ 4 w 39"/>
                    <a:gd name="T3" fmla="*/ 21 h 47"/>
                    <a:gd name="T4" fmla="*/ 22 w 39"/>
                    <a:gd name="T5" fmla="*/ 42 h 47"/>
                    <a:gd name="T6" fmla="*/ 35 w 39"/>
                    <a:gd name="T7" fmla="*/ 44 h 47"/>
                    <a:gd name="T8" fmla="*/ 35 w 39"/>
                    <a:gd name="T9" fmla="*/ 44 h 47"/>
                    <a:gd name="T10" fmla="*/ 36 w 39"/>
                    <a:gd name="T11" fmla="*/ 30 h 47"/>
                    <a:gd name="T12" fmla="*/ 13 w 39"/>
                    <a:gd name="T13" fmla="*/ 4 h 47"/>
                    <a:gd name="T14" fmla="*/ 4 w 39"/>
                    <a:gd name="T15" fmla="*/ 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47">
                      <a:moveTo>
                        <a:pt x="4" y="7"/>
                      </a:moveTo>
                      <a:cubicBezTo>
                        <a:pt x="0" y="10"/>
                        <a:pt x="0" y="17"/>
                        <a:pt x="4" y="21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25" y="47"/>
                        <a:pt x="31" y="47"/>
                        <a:pt x="35" y="44"/>
                      </a:cubicBezTo>
                      <a:cubicBezTo>
                        <a:pt x="35" y="44"/>
                        <a:pt x="35" y="44"/>
                        <a:pt x="35" y="44"/>
                      </a:cubicBezTo>
                      <a:cubicBezTo>
                        <a:pt x="39" y="41"/>
                        <a:pt x="39" y="35"/>
                        <a:pt x="36" y="3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0"/>
                        <a:pt x="8" y="4"/>
                        <a:pt x="4" y="7"/>
                      </a:cubicBezTo>
                      <a:close/>
                    </a:path>
                  </a:pathLst>
                </a:custGeom>
                <a:solidFill>
                  <a:srgbClr val="02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5" name="PA-任意多边形 234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 flipH="1">
                  <a:off x="16571" y="4900"/>
                  <a:ext cx="103" cy="105"/>
                </a:xfrm>
                <a:custGeom>
                  <a:avLst/>
                  <a:gdLst>
                    <a:gd name="T0" fmla="*/ 33 w 68"/>
                    <a:gd name="T1" fmla="*/ 69 h 69"/>
                    <a:gd name="T2" fmla="*/ 68 w 68"/>
                    <a:gd name="T3" fmla="*/ 35 h 69"/>
                    <a:gd name="T4" fmla="*/ 35 w 68"/>
                    <a:gd name="T5" fmla="*/ 0 h 69"/>
                    <a:gd name="T6" fmla="*/ 0 w 68"/>
                    <a:gd name="T7" fmla="*/ 33 h 69"/>
                    <a:gd name="T8" fmla="*/ 33 w 68"/>
                    <a:gd name="T9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69">
                      <a:moveTo>
                        <a:pt x="33" y="69"/>
                      </a:moveTo>
                      <a:lnTo>
                        <a:pt x="68" y="35"/>
                      </a:lnTo>
                      <a:lnTo>
                        <a:pt x="35" y="0"/>
                      </a:lnTo>
                      <a:lnTo>
                        <a:pt x="0" y="33"/>
                      </a:lnTo>
                      <a:lnTo>
                        <a:pt x="33" y="69"/>
                      </a:lnTo>
                      <a:close/>
                    </a:path>
                  </a:pathLst>
                </a:custGeom>
                <a:solidFill>
                  <a:srgbClr val="EEE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6" name="PA-任意多边形 235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 flipH="1">
                  <a:off x="16485" y="4881"/>
                  <a:ext cx="168" cy="144"/>
                </a:xfrm>
                <a:custGeom>
                  <a:avLst/>
                  <a:gdLst>
                    <a:gd name="T0" fmla="*/ 8 w 47"/>
                    <a:gd name="T1" fmla="*/ 37 h 40"/>
                    <a:gd name="T2" fmla="*/ 21 w 47"/>
                    <a:gd name="T3" fmla="*/ 37 h 40"/>
                    <a:gd name="T4" fmla="*/ 42 w 47"/>
                    <a:gd name="T5" fmla="*/ 17 h 40"/>
                    <a:gd name="T6" fmla="*/ 43 w 47"/>
                    <a:gd name="T7" fmla="*/ 4 h 40"/>
                    <a:gd name="T8" fmla="*/ 43 w 47"/>
                    <a:gd name="T9" fmla="*/ 4 h 40"/>
                    <a:gd name="T10" fmla="*/ 30 w 47"/>
                    <a:gd name="T11" fmla="*/ 4 h 40"/>
                    <a:gd name="T12" fmla="*/ 4 w 47"/>
                    <a:gd name="T13" fmla="*/ 27 h 40"/>
                    <a:gd name="T14" fmla="*/ 8 w 47"/>
                    <a:gd name="T15" fmla="*/ 37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" h="40">
                      <a:moveTo>
                        <a:pt x="8" y="37"/>
                      </a:moveTo>
                      <a:cubicBezTo>
                        <a:pt x="11" y="40"/>
                        <a:pt x="17" y="40"/>
                        <a:pt x="21" y="37"/>
                      </a:cubicBez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6" y="13"/>
                        <a:pt x="47" y="7"/>
                        <a:pt x="43" y="4"/>
                      </a:cubicBezTo>
                      <a:cubicBezTo>
                        <a:pt x="43" y="4"/>
                        <a:pt x="43" y="4"/>
                        <a:pt x="43" y="4"/>
                      </a:cubicBezTo>
                      <a:cubicBezTo>
                        <a:pt x="40" y="0"/>
                        <a:pt x="34" y="0"/>
                        <a:pt x="30" y="4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0" y="31"/>
                        <a:pt x="4" y="33"/>
                        <a:pt x="8" y="37"/>
                      </a:cubicBezTo>
                      <a:close/>
                    </a:path>
                  </a:pathLst>
                </a:custGeom>
                <a:solidFill>
                  <a:srgbClr val="02020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7" name="PA-任意多边形 23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 flipH="1">
                  <a:off x="16794" y="2576"/>
                  <a:ext cx="1352" cy="1339"/>
                </a:xfrm>
                <a:custGeom>
                  <a:avLst/>
                  <a:gdLst>
                    <a:gd name="T0" fmla="*/ 325 w 376"/>
                    <a:gd name="T1" fmla="*/ 277 h 372"/>
                    <a:gd name="T2" fmla="*/ 328 w 376"/>
                    <a:gd name="T3" fmla="*/ 265 h 372"/>
                    <a:gd name="T4" fmla="*/ 312 w 376"/>
                    <a:gd name="T5" fmla="*/ 146 h 372"/>
                    <a:gd name="T6" fmla="*/ 307 w 376"/>
                    <a:gd name="T7" fmla="*/ 0 h 372"/>
                    <a:gd name="T8" fmla="*/ 264 w 376"/>
                    <a:gd name="T9" fmla="*/ 54 h 372"/>
                    <a:gd name="T10" fmla="*/ 86 w 376"/>
                    <a:gd name="T11" fmla="*/ 57 h 372"/>
                    <a:gd name="T12" fmla="*/ 17 w 376"/>
                    <a:gd name="T13" fmla="*/ 172 h 372"/>
                    <a:gd name="T14" fmla="*/ 61 w 376"/>
                    <a:gd name="T15" fmla="*/ 356 h 372"/>
                    <a:gd name="T16" fmla="*/ 285 w 376"/>
                    <a:gd name="T17" fmla="*/ 308 h 372"/>
                    <a:gd name="T18" fmla="*/ 325 w 376"/>
                    <a:gd name="T19" fmla="*/ 277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6" h="372">
                      <a:moveTo>
                        <a:pt x="325" y="277"/>
                      </a:moveTo>
                      <a:cubicBezTo>
                        <a:pt x="325" y="277"/>
                        <a:pt x="329" y="275"/>
                        <a:pt x="328" y="265"/>
                      </a:cubicBezTo>
                      <a:cubicBezTo>
                        <a:pt x="326" y="254"/>
                        <a:pt x="312" y="146"/>
                        <a:pt x="312" y="146"/>
                      </a:cubicBezTo>
                      <a:cubicBezTo>
                        <a:pt x="312" y="146"/>
                        <a:pt x="376" y="72"/>
                        <a:pt x="307" y="0"/>
                      </a:cubicBezTo>
                      <a:cubicBezTo>
                        <a:pt x="307" y="0"/>
                        <a:pt x="310" y="56"/>
                        <a:pt x="264" y="54"/>
                      </a:cubicBezTo>
                      <a:cubicBezTo>
                        <a:pt x="218" y="53"/>
                        <a:pt x="116" y="52"/>
                        <a:pt x="86" y="57"/>
                      </a:cubicBezTo>
                      <a:cubicBezTo>
                        <a:pt x="55" y="63"/>
                        <a:pt x="0" y="94"/>
                        <a:pt x="17" y="172"/>
                      </a:cubicBezTo>
                      <a:cubicBezTo>
                        <a:pt x="34" y="251"/>
                        <a:pt x="54" y="342"/>
                        <a:pt x="61" y="356"/>
                      </a:cubicBezTo>
                      <a:cubicBezTo>
                        <a:pt x="70" y="372"/>
                        <a:pt x="285" y="308"/>
                        <a:pt x="285" y="308"/>
                      </a:cubicBezTo>
                      <a:lnTo>
                        <a:pt x="325" y="277"/>
                      </a:lnTo>
                      <a:close/>
                    </a:path>
                  </a:pathLst>
                </a:custGeom>
                <a:solidFill>
                  <a:srgbClr val="604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8" name="PA-任意多边形 23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 flipH="1">
                  <a:off x="17840" y="3629"/>
                  <a:ext cx="152" cy="188"/>
                </a:xfrm>
                <a:custGeom>
                  <a:avLst/>
                  <a:gdLst>
                    <a:gd name="T0" fmla="*/ 42 w 42"/>
                    <a:gd name="T1" fmla="*/ 36 h 52"/>
                    <a:gd name="T2" fmla="*/ 32 w 42"/>
                    <a:gd name="T3" fmla="*/ 49 h 52"/>
                    <a:gd name="T4" fmla="*/ 17 w 42"/>
                    <a:gd name="T5" fmla="*/ 51 h 52"/>
                    <a:gd name="T6" fmla="*/ 4 w 42"/>
                    <a:gd name="T7" fmla="*/ 41 h 52"/>
                    <a:gd name="T8" fmla="*/ 1 w 42"/>
                    <a:gd name="T9" fmla="*/ 16 h 52"/>
                    <a:gd name="T10" fmla="*/ 10 w 42"/>
                    <a:gd name="T11" fmla="*/ 3 h 52"/>
                    <a:gd name="T12" fmla="*/ 25 w 42"/>
                    <a:gd name="T13" fmla="*/ 1 h 52"/>
                    <a:gd name="T14" fmla="*/ 38 w 42"/>
                    <a:gd name="T15" fmla="*/ 11 h 52"/>
                    <a:gd name="T16" fmla="*/ 42 w 42"/>
                    <a:gd name="T17" fmla="*/ 3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52">
                      <a:moveTo>
                        <a:pt x="42" y="36"/>
                      </a:moveTo>
                      <a:cubicBezTo>
                        <a:pt x="42" y="42"/>
                        <a:pt x="38" y="48"/>
                        <a:pt x="32" y="49"/>
                      </a:cubicBezTo>
                      <a:cubicBezTo>
                        <a:pt x="17" y="51"/>
                        <a:pt x="17" y="51"/>
                        <a:pt x="17" y="51"/>
                      </a:cubicBezTo>
                      <a:cubicBezTo>
                        <a:pt x="11" y="52"/>
                        <a:pt x="5" y="48"/>
                        <a:pt x="4" y="4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0"/>
                        <a:pt x="4" y="4"/>
                        <a:pt x="10" y="3"/>
                      </a:cubicBez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31" y="0"/>
                        <a:pt x="37" y="4"/>
                        <a:pt x="38" y="11"/>
                      </a:cubicBezTo>
                      <a:lnTo>
                        <a:pt x="42" y="36"/>
                      </a:lnTo>
                      <a:close/>
                    </a:path>
                  </a:pathLst>
                </a:custGeom>
                <a:solidFill>
                  <a:srgbClr val="E8AB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49" name="PA-任意多边形 238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 flipH="1">
                  <a:off x="16931" y="3500"/>
                  <a:ext cx="155" cy="187"/>
                </a:xfrm>
                <a:custGeom>
                  <a:avLst/>
                  <a:gdLst>
                    <a:gd name="T0" fmla="*/ 42 w 43"/>
                    <a:gd name="T1" fmla="*/ 36 h 52"/>
                    <a:gd name="T2" fmla="*/ 32 w 43"/>
                    <a:gd name="T3" fmla="*/ 49 h 52"/>
                    <a:gd name="T4" fmla="*/ 18 w 43"/>
                    <a:gd name="T5" fmla="*/ 52 h 52"/>
                    <a:gd name="T6" fmla="*/ 5 w 43"/>
                    <a:gd name="T7" fmla="*/ 42 h 52"/>
                    <a:gd name="T8" fmla="*/ 1 w 43"/>
                    <a:gd name="T9" fmla="*/ 16 h 52"/>
                    <a:gd name="T10" fmla="*/ 11 w 43"/>
                    <a:gd name="T11" fmla="*/ 3 h 52"/>
                    <a:gd name="T12" fmla="*/ 25 w 43"/>
                    <a:gd name="T13" fmla="*/ 1 h 52"/>
                    <a:gd name="T14" fmla="*/ 38 w 43"/>
                    <a:gd name="T15" fmla="*/ 11 h 52"/>
                    <a:gd name="T16" fmla="*/ 42 w 43"/>
                    <a:gd name="T17" fmla="*/ 3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52">
                      <a:moveTo>
                        <a:pt x="42" y="36"/>
                      </a:moveTo>
                      <a:cubicBezTo>
                        <a:pt x="43" y="43"/>
                        <a:pt x="39" y="49"/>
                        <a:pt x="32" y="49"/>
                      </a:cubicBezTo>
                      <a:cubicBezTo>
                        <a:pt x="18" y="52"/>
                        <a:pt x="18" y="52"/>
                        <a:pt x="18" y="52"/>
                      </a:cubicBezTo>
                      <a:cubicBezTo>
                        <a:pt x="12" y="52"/>
                        <a:pt x="6" y="48"/>
                        <a:pt x="5" y="42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0"/>
                        <a:pt x="5" y="4"/>
                        <a:pt x="11" y="3"/>
                      </a:cubicBez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32" y="0"/>
                        <a:pt x="38" y="5"/>
                        <a:pt x="38" y="11"/>
                      </a:cubicBezTo>
                      <a:lnTo>
                        <a:pt x="42" y="36"/>
                      </a:lnTo>
                      <a:close/>
                    </a:path>
                  </a:pathLst>
                </a:custGeom>
                <a:solidFill>
                  <a:srgbClr val="E8AB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0" name="PA-任意多边形 239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 flipH="1">
                  <a:off x="16590" y="4663"/>
                  <a:ext cx="1269" cy="568"/>
                </a:xfrm>
                <a:custGeom>
                  <a:avLst/>
                  <a:gdLst>
                    <a:gd name="T0" fmla="*/ 244 w 353"/>
                    <a:gd name="T1" fmla="*/ 5 h 158"/>
                    <a:gd name="T2" fmla="*/ 63 w 353"/>
                    <a:gd name="T3" fmla="*/ 30 h 158"/>
                    <a:gd name="T4" fmla="*/ 28 w 353"/>
                    <a:gd name="T5" fmla="*/ 35 h 158"/>
                    <a:gd name="T6" fmla="*/ 33 w 353"/>
                    <a:gd name="T7" fmla="*/ 70 h 158"/>
                    <a:gd name="T8" fmla="*/ 31 w 353"/>
                    <a:gd name="T9" fmla="*/ 115 h 158"/>
                    <a:gd name="T10" fmla="*/ 0 w 353"/>
                    <a:gd name="T11" fmla="*/ 142 h 158"/>
                    <a:gd name="T12" fmla="*/ 14 w 353"/>
                    <a:gd name="T13" fmla="*/ 158 h 158"/>
                    <a:gd name="T14" fmla="*/ 56 w 353"/>
                    <a:gd name="T15" fmla="*/ 122 h 158"/>
                    <a:gd name="T16" fmla="*/ 83 w 353"/>
                    <a:gd name="T17" fmla="*/ 63 h 158"/>
                    <a:gd name="T18" fmla="*/ 235 w 353"/>
                    <a:gd name="T19" fmla="*/ 41 h 158"/>
                    <a:gd name="T20" fmla="*/ 308 w 353"/>
                    <a:gd name="T21" fmla="*/ 55 h 158"/>
                    <a:gd name="T22" fmla="*/ 337 w 353"/>
                    <a:gd name="T23" fmla="*/ 89 h 158"/>
                    <a:gd name="T24" fmla="*/ 353 w 353"/>
                    <a:gd name="T25" fmla="*/ 74 h 158"/>
                    <a:gd name="T26" fmla="*/ 322 w 353"/>
                    <a:gd name="T27" fmla="*/ 40 h 158"/>
                    <a:gd name="T28" fmla="*/ 279 w 353"/>
                    <a:gd name="T29" fmla="*/ 0 h 158"/>
                    <a:gd name="T30" fmla="*/ 244 w 353"/>
                    <a:gd name="T31" fmla="*/ 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53" h="158">
                      <a:moveTo>
                        <a:pt x="244" y="5"/>
                      </a:moveTo>
                      <a:cubicBezTo>
                        <a:pt x="63" y="30"/>
                        <a:pt x="63" y="30"/>
                        <a:pt x="63" y="30"/>
                      </a:cubicBezTo>
                      <a:cubicBezTo>
                        <a:pt x="28" y="35"/>
                        <a:pt x="28" y="35"/>
                        <a:pt x="28" y="35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1" y="115"/>
                        <a:pt x="31" y="115"/>
                        <a:pt x="31" y="115"/>
                      </a:cubicBezTo>
                      <a:cubicBezTo>
                        <a:pt x="0" y="142"/>
                        <a:pt x="0" y="142"/>
                        <a:pt x="0" y="142"/>
                      </a:cubicBezTo>
                      <a:cubicBezTo>
                        <a:pt x="14" y="158"/>
                        <a:pt x="14" y="158"/>
                        <a:pt x="14" y="158"/>
                      </a:cubicBezTo>
                      <a:cubicBezTo>
                        <a:pt x="56" y="122"/>
                        <a:pt x="56" y="122"/>
                        <a:pt x="56" y="122"/>
                      </a:cubicBezTo>
                      <a:cubicBezTo>
                        <a:pt x="56" y="122"/>
                        <a:pt x="69" y="66"/>
                        <a:pt x="83" y="63"/>
                      </a:cubicBezTo>
                      <a:cubicBezTo>
                        <a:pt x="235" y="41"/>
                        <a:pt x="235" y="41"/>
                        <a:pt x="235" y="41"/>
                      </a:cubicBezTo>
                      <a:cubicBezTo>
                        <a:pt x="248" y="40"/>
                        <a:pt x="308" y="55"/>
                        <a:pt x="308" y="55"/>
                      </a:cubicBezTo>
                      <a:cubicBezTo>
                        <a:pt x="337" y="89"/>
                        <a:pt x="337" y="89"/>
                        <a:pt x="337" y="89"/>
                      </a:cubicBezTo>
                      <a:cubicBezTo>
                        <a:pt x="353" y="74"/>
                        <a:pt x="353" y="74"/>
                        <a:pt x="353" y="74"/>
                      </a:cubicBezTo>
                      <a:cubicBezTo>
                        <a:pt x="322" y="40"/>
                        <a:pt x="322" y="40"/>
                        <a:pt x="322" y="40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lnTo>
                        <a:pt x="244" y="5"/>
                      </a:lnTo>
                      <a:close/>
                    </a:path>
                  </a:pathLst>
                </a:custGeom>
                <a:solidFill>
                  <a:srgbClr val="3132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1" name="PA-任意多边形 240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 flipH="1">
                  <a:off x="16251" y="3763"/>
                  <a:ext cx="2111" cy="1065"/>
                </a:xfrm>
                <a:custGeom>
                  <a:avLst/>
                  <a:gdLst>
                    <a:gd name="T0" fmla="*/ 577 w 587"/>
                    <a:gd name="T1" fmla="*/ 94 h 296"/>
                    <a:gd name="T2" fmla="*/ 491 w 587"/>
                    <a:gd name="T3" fmla="*/ 63 h 296"/>
                    <a:gd name="T4" fmla="*/ 388 w 587"/>
                    <a:gd name="T5" fmla="*/ 1 h 296"/>
                    <a:gd name="T6" fmla="*/ 388 w 587"/>
                    <a:gd name="T7" fmla="*/ 1 h 296"/>
                    <a:gd name="T8" fmla="*/ 384 w 587"/>
                    <a:gd name="T9" fmla="*/ 1 h 296"/>
                    <a:gd name="T10" fmla="*/ 132 w 587"/>
                    <a:gd name="T11" fmla="*/ 36 h 296"/>
                    <a:gd name="T12" fmla="*/ 129 w 587"/>
                    <a:gd name="T13" fmla="*/ 37 h 296"/>
                    <a:gd name="T14" fmla="*/ 129 w 587"/>
                    <a:gd name="T15" fmla="*/ 37 h 296"/>
                    <a:gd name="T16" fmla="*/ 35 w 587"/>
                    <a:gd name="T17" fmla="*/ 122 h 296"/>
                    <a:gd name="T18" fmla="*/ 0 w 587"/>
                    <a:gd name="T19" fmla="*/ 230 h 296"/>
                    <a:gd name="T20" fmla="*/ 25 w 587"/>
                    <a:gd name="T21" fmla="*/ 236 h 296"/>
                    <a:gd name="T22" fmla="*/ 59 w 587"/>
                    <a:gd name="T23" fmla="*/ 132 h 296"/>
                    <a:gd name="T24" fmla="*/ 132 w 587"/>
                    <a:gd name="T25" fmla="*/ 64 h 296"/>
                    <a:gd name="T26" fmla="*/ 132 w 587"/>
                    <a:gd name="T27" fmla="*/ 64 h 296"/>
                    <a:gd name="T28" fmla="*/ 163 w 587"/>
                    <a:gd name="T29" fmla="*/ 290 h 296"/>
                    <a:gd name="T30" fmla="*/ 171 w 587"/>
                    <a:gd name="T31" fmla="*/ 295 h 296"/>
                    <a:gd name="T32" fmla="*/ 419 w 587"/>
                    <a:gd name="T33" fmla="*/ 260 h 296"/>
                    <a:gd name="T34" fmla="*/ 423 w 587"/>
                    <a:gd name="T35" fmla="*/ 253 h 296"/>
                    <a:gd name="T36" fmla="*/ 391 w 587"/>
                    <a:gd name="T37" fmla="*/ 27 h 296"/>
                    <a:gd name="T38" fmla="*/ 470 w 587"/>
                    <a:gd name="T39" fmla="*/ 79 h 296"/>
                    <a:gd name="T40" fmla="*/ 568 w 587"/>
                    <a:gd name="T41" fmla="*/ 123 h 296"/>
                    <a:gd name="T42" fmla="*/ 587 w 587"/>
                    <a:gd name="T43" fmla="*/ 118 h 296"/>
                    <a:gd name="T44" fmla="*/ 577 w 587"/>
                    <a:gd name="T45" fmla="*/ 94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87" h="296">
                      <a:moveTo>
                        <a:pt x="577" y="94"/>
                      </a:moveTo>
                      <a:cubicBezTo>
                        <a:pt x="576" y="94"/>
                        <a:pt x="529" y="113"/>
                        <a:pt x="491" y="63"/>
                      </a:cubicBezTo>
                      <a:cubicBezTo>
                        <a:pt x="448" y="7"/>
                        <a:pt x="399" y="1"/>
                        <a:pt x="388" y="1"/>
                      </a:cubicBezTo>
                      <a:cubicBezTo>
                        <a:pt x="388" y="1"/>
                        <a:pt x="388" y="1"/>
                        <a:pt x="388" y="1"/>
                      </a:cubicBezTo>
                      <a:cubicBezTo>
                        <a:pt x="386" y="1"/>
                        <a:pt x="385" y="1"/>
                        <a:pt x="384" y="1"/>
                      </a:cubicBezTo>
                      <a:cubicBezTo>
                        <a:pt x="383" y="0"/>
                        <a:pt x="133" y="36"/>
                        <a:pt x="132" y="36"/>
                      </a:cubicBezTo>
                      <a:cubicBezTo>
                        <a:pt x="131" y="37"/>
                        <a:pt x="130" y="37"/>
                        <a:pt x="129" y="37"/>
                      </a:cubicBezTo>
                      <a:cubicBezTo>
                        <a:pt x="129" y="37"/>
                        <a:pt x="129" y="37"/>
                        <a:pt x="129" y="37"/>
                      </a:cubicBezTo>
                      <a:cubicBezTo>
                        <a:pt x="126" y="39"/>
                        <a:pt x="55" y="75"/>
                        <a:pt x="35" y="122"/>
                      </a:cubicBezTo>
                      <a:cubicBezTo>
                        <a:pt x="17" y="166"/>
                        <a:pt x="1" y="227"/>
                        <a:pt x="0" y="230"/>
                      </a:cubicBezTo>
                      <a:cubicBezTo>
                        <a:pt x="25" y="236"/>
                        <a:pt x="25" y="236"/>
                        <a:pt x="25" y="236"/>
                      </a:cubicBezTo>
                      <a:cubicBezTo>
                        <a:pt x="25" y="236"/>
                        <a:pt x="41" y="174"/>
                        <a:pt x="59" y="132"/>
                      </a:cubicBezTo>
                      <a:cubicBezTo>
                        <a:pt x="71" y="102"/>
                        <a:pt x="113" y="75"/>
                        <a:pt x="132" y="64"/>
                      </a:cubicBezTo>
                      <a:cubicBezTo>
                        <a:pt x="132" y="64"/>
                        <a:pt x="132" y="64"/>
                        <a:pt x="132" y="64"/>
                      </a:cubicBezTo>
                      <a:cubicBezTo>
                        <a:pt x="163" y="290"/>
                        <a:pt x="163" y="290"/>
                        <a:pt x="163" y="290"/>
                      </a:cubicBezTo>
                      <a:cubicBezTo>
                        <a:pt x="164" y="294"/>
                        <a:pt x="168" y="296"/>
                        <a:pt x="171" y="295"/>
                      </a:cubicBezTo>
                      <a:cubicBezTo>
                        <a:pt x="419" y="260"/>
                        <a:pt x="419" y="260"/>
                        <a:pt x="419" y="260"/>
                      </a:cubicBezTo>
                      <a:cubicBezTo>
                        <a:pt x="422" y="260"/>
                        <a:pt x="424" y="257"/>
                        <a:pt x="423" y="253"/>
                      </a:cubicBezTo>
                      <a:cubicBezTo>
                        <a:pt x="391" y="27"/>
                        <a:pt x="391" y="27"/>
                        <a:pt x="391" y="27"/>
                      </a:cubicBezTo>
                      <a:cubicBezTo>
                        <a:pt x="405" y="29"/>
                        <a:pt x="439" y="38"/>
                        <a:pt x="470" y="79"/>
                      </a:cubicBezTo>
                      <a:cubicBezTo>
                        <a:pt x="502" y="120"/>
                        <a:pt x="541" y="126"/>
                        <a:pt x="568" y="123"/>
                      </a:cubicBezTo>
                      <a:cubicBezTo>
                        <a:pt x="575" y="122"/>
                        <a:pt x="582" y="120"/>
                        <a:pt x="587" y="118"/>
                      </a:cubicBezTo>
                      <a:lnTo>
                        <a:pt x="577" y="94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2" name="PA-任意多边形 241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 flipH="1">
                  <a:off x="17283" y="4101"/>
                  <a:ext cx="140" cy="399"/>
                </a:xfrm>
                <a:custGeom>
                  <a:avLst/>
                  <a:gdLst>
                    <a:gd name="T0" fmla="*/ 92 w 92"/>
                    <a:gd name="T1" fmla="*/ 230 h 263"/>
                    <a:gd name="T2" fmla="*/ 59 w 92"/>
                    <a:gd name="T3" fmla="*/ 263 h 263"/>
                    <a:gd name="T4" fmla="*/ 16 w 92"/>
                    <a:gd name="T5" fmla="*/ 242 h 263"/>
                    <a:gd name="T6" fmla="*/ 0 w 92"/>
                    <a:gd name="T7" fmla="*/ 7 h 263"/>
                    <a:gd name="T8" fmla="*/ 45 w 92"/>
                    <a:gd name="T9" fmla="*/ 0 h 263"/>
                    <a:gd name="T10" fmla="*/ 92 w 92"/>
                    <a:gd name="T11" fmla="*/ 230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263">
                      <a:moveTo>
                        <a:pt x="92" y="230"/>
                      </a:moveTo>
                      <a:lnTo>
                        <a:pt x="59" y="263"/>
                      </a:lnTo>
                      <a:lnTo>
                        <a:pt x="16" y="242"/>
                      </a:lnTo>
                      <a:lnTo>
                        <a:pt x="0" y="7"/>
                      </a:lnTo>
                      <a:lnTo>
                        <a:pt x="45" y="0"/>
                      </a:lnTo>
                      <a:lnTo>
                        <a:pt x="92" y="230"/>
                      </a:lnTo>
                      <a:close/>
                    </a:path>
                  </a:pathLst>
                </a:custGeom>
                <a:solidFill>
                  <a:srgbClr val="3148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3" name="PA-任意多边形 242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 flipH="1">
                  <a:off x="16952" y="3148"/>
                  <a:ext cx="1014" cy="1046"/>
                </a:xfrm>
                <a:custGeom>
                  <a:avLst/>
                  <a:gdLst>
                    <a:gd name="T0" fmla="*/ 280 w 282"/>
                    <a:gd name="T1" fmla="*/ 235 h 291"/>
                    <a:gd name="T2" fmla="*/ 257 w 282"/>
                    <a:gd name="T3" fmla="*/ 262 h 291"/>
                    <a:gd name="T4" fmla="*/ 62 w 282"/>
                    <a:gd name="T5" fmla="*/ 289 h 291"/>
                    <a:gd name="T6" fmla="*/ 32 w 282"/>
                    <a:gd name="T7" fmla="*/ 270 h 291"/>
                    <a:gd name="T8" fmla="*/ 2 w 282"/>
                    <a:gd name="T9" fmla="*/ 56 h 291"/>
                    <a:gd name="T10" fmla="*/ 25 w 282"/>
                    <a:gd name="T11" fmla="*/ 29 h 291"/>
                    <a:gd name="T12" fmla="*/ 220 w 282"/>
                    <a:gd name="T13" fmla="*/ 2 h 291"/>
                    <a:gd name="T14" fmla="*/ 250 w 282"/>
                    <a:gd name="T15" fmla="*/ 21 h 291"/>
                    <a:gd name="T16" fmla="*/ 280 w 282"/>
                    <a:gd name="T17" fmla="*/ 235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2" h="291">
                      <a:moveTo>
                        <a:pt x="280" y="235"/>
                      </a:moveTo>
                      <a:cubicBezTo>
                        <a:pt x="282" y="248"/>
                        <a:pt x="271" y="260"/>
                        <a:pt x="257" y="262"/>
                      </a:cubicBezTo>
                      <a:cubicBezTo>
                        <a:pt x="62" y="289"/>
                        <a:pt x="62" y="289"/>
                        <a:pt x="62" y="289"/>
                      </a:cubicBezTo>
                      <a:cubicBezTo>
                        <a:pt x="47" y="291"/>
                        <a:pt x="34" y="283"/>
                        <a:pt x="32" y="270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43"/>
                        <a:pt x="11" y="31"/>
                        <a:pt x="25" y="29"/>
                      </a:cubicBezTo>
                      <a:cubicBezTo>
                        <a:pt x="220" y="2"/>
                        <a:pt x="220" y="2"/>
                        <a:pt x="220" y="2"/>
                      </a:cubicBezTo>
                      <a:cubicBezTo>
                        <a:pt x="235" y="0"/>
                        <a:pt x="248" y="8"/>
                        <a:pt x="250" y="21"/>
                      </a:cubicBezTo>
                      <a:lnTo>
                        <a:pt x="280" y="235"/>
                      </a:lnTo>
                      <a:close/>
                    </a:path>
                  </a:pathLst>
                </a:custGeom>
                <a:solidFill>
                  <a:srgbClr val="FCDB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4" name="PA-任意多边形 243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 flipH="1">
                  <a:off x="17669" y="3720"/>
                  <a:ext cx="96" cy="100"/>
                </a:xfrm>
                <a:custGeom>
                  <a:avLst/>
                  <a:gdLst>
                    <a:gd name="T0" fmla="*/ 26 w 27"/>
                    <a:gd name="T1" fmla="*/ 12 h 28"/>
                    <a:gd name="T2" fmla="*/ 15 w 27"/>
                    <a:gd name="T3" fmla="*/ 27 h 28"/>
                    <a:gd name="T4" fmla="*/ 1 w 27"/>
                    <a:gd name="T5" fmla="*/ 16 h 28"/>
                    <a:gd name="T6" fmla="*/ 11 w 27"/>
                    <a:gd name="T7" fmla="*/ 1 h 28"/>
                    <a:gd name="T8" fmla="*/ 26 w 27"/>
                    <a:gd name="T9" fmla="*/ 1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8">
                      <a:moveTo>
                        <a:pt x="26" y="12"/>
                      </a:moveTo>
                      <a:cubicBezTo>
                        <a:pt x="27" y="19"/>
                        <a:pt x="22" y="26"/>
                        <a:pt x="15" y="27"/>
                      </a:cubicBezTo>
                      <a:cubicBezTo>
                        <a:pt x="8" y="28"/>
                        <a:pt x="2" y="23"/>
                        <a:pt x="1" y="16"/>
                      </a:cubicBezTo>
                      <a:cubicBezTo>
                        <a:pt x="0" y="9"/>
                        <a:pt x="4" y="2"/>
                        <a:pt x="11" y="1"/>
                      </a:cubicBezTo>
                      <a:cubicBezTo>
                        <a:pt x="18" y="0"/>
                        <a:pt x="25" y="5"/>
                        <a:pt x="26" y="12"/>
                      </a:cubicBezTo>
                      <a:close/>
                    </a:path>
                  </a:pathLst>
                </a:custGeom>
                <a:solidFill>
                  <a:srgbClr val="0F0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5" name="PA-任意多边形 244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 flipH="1">
                  <a:off x="17725" y="3749"/>
                  <a:ext cx="26" cy="24"/>
                </a:xfrm>
                <a:custGeom>
                  <a:avLst/>
                  <a:gdLst>
                    <a:gd name="T0" fmla="*/ 7 w 7"/>
                    <a:gd name="T1" fmla="*/ 3 h 7"/>
                    <a:gd name="T2" fmla="*/ 4 w 7"/>
                    <a:gd name="T3" fmla="*/ 7 h 7"/>
                    <a:gd name="T4" fmla="*/ 1 w 7"/>
                    <a:gd name="T5" fmla="*/ 4 h 7"/>
                    <a:gd name="T6" fmla="*/ 3 w 7"/>
                    <a:gd name="T7" fmla="*/ 0 h 7"/>
                    <a:gd name="T8" fmla="*/ 7 w 7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7">
                      <a:moveTo>
                        <a:pt x="7" y="3"/>
                      </a:moveTo>
                      <a:cubicBezTo>
                        <a:pt x="7" y="5"/>
                        <a:pt x="6" y="7"/>
                        <a:pt x="4" y="7"/>
                      </a:cubicBezTo>
                      <a:cubicBezTo>
                        <a:pt x="3" y="7"/>
                        <a:pt x="1" y="6"/>
                        <a:pt x="1" y="4"/>
                      </a:cubicBezTo>
                      <a:cubicBezTo>
                        <a:pt x="0" y="2"/>
                        <a:pt x="2" y="0"/>
                        <a:pt x="3" y="0"/>
                      </a:cubicBezTo>
                      <a:cubicBezTo>
                        <a:pt x="5" y="0"/>
                        <a:pt x="7" y="1"/>
                        <a:pt x="7" y="3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6" name="PA-任意多边形 245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 flipH="1">
                  <a:off x="17128" y="3644"/>
                  <a:ext cx="97" cy="97"/>
                </a:xfrm>
                <a:custGeom>
                  <a:avLst/>
                  <a:gdLst>
                    <a:gd name="T0" fmla="*/ 26 w 27"/>
                    <a:gd name="T1" fmla="*/ 12 h 27"/>
                    <a:gd name="T2" fmla="*/ 15 w 27"/>
                    <a:gd name="T3" fmla="*/ 26 h 27"/>
                    <a:gd name="T4" fmla="*/ 1 w 27"/>
                    <a:gd name="T5" fmla="*/ 16 h 27"/>
                    <a:gd name="T6" fmla="*/ 12 w 27"/>
                    <a:gd name="T7" fmla="*/ 1 h 27"/>
                    <a:gd name="T8" fmla="*/ 26 w 27"/>
                    <a:gd name="T9" fmla="*/ 1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27">
                      <a:moveTo>
                        <a:pt x="26" y="12"/>
                      </a:moveTo>
                      <a:cubicBezTo>
                        <a:pt x="27" y="19"/>
                        <a:pt x="22" y="25"/>
                        <a:pt x="15" y="26"/>
                      </a:cubicBezTo>
                      <a:cubicBezTo>
                        <a:pt x="8" y="27"/>
                        <a:pt x="2" y="22"/>
                        <a:pt x="1" y="16"/>
                      </a:cubicBezTo>
                      <a:cubicBezTo>
                        <a:pt x="0" y="9"/>
                        <a:pt x="5" y="2"/>
                        <a:pt x="12" y="1"/>
                      </a:cubicBezTo>
                      <a:cubicBezTo>
                        <a:pt x="19" y="0"/>
                        <a:pt x="25" y="5"/>
                        <a:pt x="26" y="12"/>
                      </a:cubicBezTo>
                      <a:close/>
                    </a:path>
                  </a:pathLst>
                </a:custGeom>
                <a:solidFill>
                  <a:srgbClr val="0F0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7" name="PA-任意多边形 246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 flipH="1">
                  <a:off x="17319" y="3868"/>
                  <a:ext cx="226" cy="226"/>
                </a:xfrm>
                <a:custGeom>
                  <a:avLst/>
                  <a:gdLst>
                    <a:gd name="T0" fmla="*/ 62 w 63"/>
                    <a:gd name="T1" fmla="*/ 2 h 63"/>
                    <a:gd name="T2" fmla="*/ 58 w 63"/>
                    <a:gd name="T3" fmla="*/ 0 h 63"/>
                    <a:gd name="T4" fmla="*/ 4 w 63"/>
                    <a:gd name="T5" fmla="*/ 8 h 63"/>
                    <a:gd name="T6" fmla="*/ 1 w 63"/>
                    <a:gd name="T7" fmla="*/ 11 h 63"/>
                    <a:gd name="T8" fmla="*/ 1 w 63"/>
                    <a:gd name="T9" fmla="*/ 15 h 63"/>
                    <a:gd name="T10" fmla="*/ 41 w 63"/>
                    <a:gd name="T11" fmla="*/ 60 h 63"/>
                    <a:gd name="T12" fmla="*/ 63 w 63"/>
                    <a:gd name="T13" fmla="*/ 6 h 63"/>
                    <a:gd name="T14" fmla="*/ 62 w 63"/>
                    <a:gd name="T15" fmla="*/ 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3">
                      <a:moveTo>
                        <a:pt x="62" y="2"/>
                      </a:moveTo>
                      <a:cubicBezTo>
                        <a:pt x="61" y="1"/>
                        <a:pt x="59" y="0"/>
                        <a:pt x="58" y="0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3" y="8"/>
                        <a:pt x="1" y="9"/>
                        <a:pt x="1" y="11"/>
                      </a:cubicBezTo>
                      <a:cubicBezTo>
                        <a:pt x="0" y="12"/>
                        <a:pt x="0" y="14"/>
                        <a:pt x="1" y="15"/>
                      </a:cubicBezTo>
                      <a:cubicBezTo>
                        <a:pt x="2" y="16"/>
                        <a:pt x="22" y="63"/>
                        <a:pt x="41" y="60"/>
                      </a:cubicBezTo>
                      <a:cubicBezTo>
                        <a:pt x="61" y="57"/>
                        <a:pt x="63" y="7"/>
                        <a:pt x="63" y="6"/>
                      </a:cubicBezTo>
                      <a:cubicBezTo>
                        <a:pt x="63" y="4"/>
                        <a:pt x="63" y="3"/>
                        <a:pt x="62" y="2"/>
                      </a:cubicBezTo>
                      <a:close/>
                    </a:path>
                  </a:pathLst>
                </a:custGeom>
                <a:solidFill>
                  <a:srgbClr val="FF7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8" name="PA-任意多边形 247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 flipH="1">
                  <a:off x="17336" y="3154"/>
                  <a:ext cx="382" cy="199"/>
                </a:xfrm>
                <a:custGeom>
                  <a:avLst/>
                  <a:gdLst>
                    <a:gd name="T0" fmla="*/ 252 w 252"/>
                    <a:gd name="T1" fmla="*/ 0 h 131"/>
                    <a:gd name="T2" fmla="*/ 0 w 252"/>
                    <a:gd name="T3" fmla="*/ 36 h 131"/>
                    <a:gd name="T4" fmla="*/ 143 w 252"/>
                    <a:gd name="T5" fmla="*/ 131 h 131"/>
                    <a:gd name="T6" fmla="*/ 252 w 252"/>
                    <a:gd name="T7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2" h="131">
                      <a:moveTo>
                        <a:pt x="252" y="0"/>
                      </a:moveTo>
                      <a:lnTo>
                        <a:pt x="0" y="36"/>
                      </a:lnTo>
                      <a:lnTo>
                        <a:pt x="143" y="131"/>
                      </a:ln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rgbClr val="604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  <p:sp>
              <p:nvSpPr>
                <p:cNvPr id="159" name="PA-任意多边形 248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 flipH="1">
                  <a:off x="17183" y="3673"/>
                  <a:ext cx="24" cy="24"/>
                </a:xfrm>
                <a:custGeom>
                  <a:avLst/>
                  <a:gdLst>
                    <a:gd name="T0" fmla="*/ 7 w 7"/>
                    <a:gd name="T1" fmla="*/ 3 h 7"/>
                    <a:gd name="T2" fmla="*/ 4 w 7"/>
                    <a:gd name="T3" fmla="*/ 6 h 7"/>
                    <a:gd name="T4" fmla="*/ 0 w 7"/>
                    <a:gd name="T5" fmla="*/ 4 h 7"/>
                    <a:gd name="T6" fmla="*/ 3 w 7"/>
                    <a:gd name="T7" fmla="*/ 0 h 7"/>
                    <a:gd name="T8" fmla="*/ 7 w 7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7">
                      <a:moveTo>
                        <a:pt x="7" y="3"/>
                      </a:moveTo>
                      <a:cubicBezTo>
                        <a:pt x="7" y="5"/>
                        <a:pt x="6" y="6"/>
                        <a:pt x="4" y="6"/>
                      </a:cubicBezTo>
                      <a:cubicBezTo>
                        <a:pt x="2" y="7"/>
                        <a:pt x="1" y="5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5" y="0"/>
                        <a:pt x="7" y="1"/>
                        <a:pt x="7" y="3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en-US"/>
                </a:p>
              </p:txBody>
            </p:sp>
          </p:grpSp>
          <p:grpSp>
            <p:nvGrpSpPr>
              <p:cNvPr id="160" name="组合 159"/>
              <p:cNvGrpSpPr/>
              <p:nvPr/>
            </p:nvGrpSpPr>
            <p:grpSpPr>
              <a:xfrm rot="18600000">
                <a:off x="8105140" y="5048250"/>
                <a:ext cx="90805" cy="645795"/>
                <a:chOff x="2753538" y="2725932"/>
                <a:chExt cx="638822" cy="4536155"/>
              </a:xfrm>
            </p:grpSpPr>
            <p:sp>
              <p:nvSpPr>
                <p:cNvPr id="161" name="PA-矩形 42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897089" y="2725932"/>
                  <a:ext cx="351720" cy="1880679"/>
                </a:xfrm>
                <a:prstGeom prst="rect">
                  <a:avLst/>
                </a:prstGeom>
                <a:gradFill>
                  <a:gsLst>
                    <a:gs pos="100000">
                      <a:schemeClr val="tx1">
                        <a:lumMod val="65000"/>
                        <a:lumOff val="35000"/>
                      </a:schemeClr>
                    </a:gs>
                    <a:gs pos="66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50000"/>
                        <a:lumOff val="5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2" name="PA-任意多边形: 形状 25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753538" y="4480966"/>
                  <a:ext cx="638822" cy="2781121"/>
                </a:xfrm>
                <a:custGeom>
                  <a:avLst/>
                  <a:gdLst>
                    <a:gd name="connsiteX0" fmla="*/ 0 w 638822"/>
                    <a:gd name="connsiteY0" fmla="*/ 0 h 2781122"/>
                    <a:gd name="connsiteX1" fmla="*/ 638822 w 638822"/>
                    <a:gd name="connsiteY1" fmla="*/ 0 h 2781122"/>
                    <a:gd name="connsiteX2" fmla="*/ 638822 w 638822"/>
                    <a:gd name="connsiteY2" fmla="*/ 2461711 h 2781122"/>
                    <a:gd name="connsiteX3" fmla="*/ 319411 w 638822"/>
                    <a:gd name="connsiteY3" fmla="*/ 2781122 h 2781122"/>
                    <a:gd name="connsiteX4" fmla="*/ 0 w 638822"/>
                    <a:gd name="connsiteY4" fmla="*/ 2461711 h 278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8822" h="2781122">
                      <a:moveTo>
                        <a:pt x="0" y="0"/>
                      </a:moveTo>
                      <a:lnTo>
                        <a:pt x="638822" y="0"/>
                      </a:lnTo>
                      <a:lnTo>
                        <a:pt x="638822" y="2461711"/>
                      </a:lnTo>
                      <a:cubicBezTo>
                        <a:pt x="638822" y="2638117"/>
                        <a:pt x="495817" y="2781122"/>
                        <a:pt x="319411" y="2781122"/>
                      </a:cubicBezTo>
                      <a:cubicBezTo>
                        <a:pt x="143005" y="2781122"/>
                        <a:pt x="0" y="2638117"/>
                        <a:pt x="0" y="2461711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lumMod val="75000"/>
                      </a:schemeClr>
                    </a:gs>
                    <a:gs pos="66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63" name="PA-矩形 45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2753538" y="4649642"/>
                  <a:ext cx="638822" cy="142042"/>
                </a:xfrm>
                <a:prstGeom prst="rect">
                  <a:avLst/>
                </a:prstGeom>
                <a:gradFill>
                  <a:gsLst>
                    <a:gs pos="0">
                      <a:srgbClr val="FFDBB7"/>
                    </a:gs>
                    <a:gs pos="66000">
                      <a:srgbClr val="78584E"/>
                    </a:gs>
                    <a:gs pos="100000">
                      <a:srgbClr val="B9876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4" name="PA-矩形 4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753538" y="6686067"/>
                  <a:ext cx="638822" cy="142042"/>
                </a:xfrm>
                <a:prstGeom prst="rect">
                  <a:avLst/>
                </a:prstGeom>
                <a:gradFill>
                  <a:gsLst>
                    <a:gs pos="0">
                      <a:srgbClr val="FFDBB7"/>
                    </a:gs>
                    <a:gs pos="66000">
                      <a:srgbClr val="78584E"/>
                    </a:gs>
                    <a:gs pos="100000">
                      <a:srgbClr val="B9876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>
                <a:off x="3430905" y="647065"/>
                <a:ext cx="5266459" cy="5362063"/>
                <a:chOff x="3430905" y="647065"/>
                <a:chExt cx="5266459" cy="5362063"/>
              </a:xfrm>
            </p:grpSpPr>
            <p:sp>
              <p:nvSpPr>
                <p:cNvPr id="166" name="PA-镜框内"/>
                <p:cNvSpPr>
                  <a:spLocks noChangeAspect="1"/>
                </p:cNvSpPr>
                <p:nvPr>
                  <p:custDataLst>
                    <p:tags r:id="rId31"/>
                  </p:custDataLst>
                </p:nvPr>
              </p:nvSpPr>
              <p:spPr>
                <a:xfrm>
                  <a:off x="3430905" y="647065"/>
                  <a:ext cx="5266459" cy="5362063"/>
                </a:xfrm>
                <a:prstGeom prst="donut">
                  <a:avLst>
                    <a:gd name="adj" fmla="val 5048"/>
                  </a:avLst>
                </a:pr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7" name="PA-镜框顶"/>
                <p:cNvSpPr>
                  <a:spLocks noChangeAspect="1"/>
                </p:cNvSpPr>
                <p:nvPr>
                  <p:custDataLst>
                    <p:tags r:id="rId32"/>
                  </p:custDataLst>
                </p:nvPr>
              </p:nvSpPr>
              <p:spPr>
                <a:xfrm>
                  <a:off x="3430905" y="647065"/>
                  <a:ext cx="5266459" cy="5362063"/>
                </a:xfrm>
                <a:prstGeom prst="donut">
                  <a:avLst>
                    <a:gd name="adj" fmla="val 2913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PA-镜框外"/>
                <p:cNvSpPr>
                  <a:spLocks noChangeAspect="1"/>
                </p:cNvSpPr>
                <p:nvPr>
                  <p:custDataLst>
                    <p:tags r:id="rId33"/>
                  </p:custDataLst>
                </p:nvPr>
              </p:nvSpPr>
              <p:spPr>
                <a:xfrm>
                  <a:off x="3430905" y="647065"/>
                  <a:ext cx="5266459" cy="5362063"/>
                </a:xfrm>
                <a:prstGeom prst="donut">
                  <a:avLst>
                    <a:gd name="adj" fmla="val 2330"/>
                  </a:avLst>
                </a:prstGeom>
                <a:gradFill>
                  <a:gsLst>
                    <a:gs pos="0">
                      <a:schemeClr val="bg1"/>
                    </a:gs>
                    <a:gs pos="60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3595363" y="814709"/>
                <a:ext cx="4936908" cy="5026775"/>
                <a:chOff x="3595363" y="814709"/>
                <a:chExt cx="4936908" cy="5026775"/>
              </a:xfrm>
            </p:grpSpPr>
            <p:sp>
              <p:nvSpPr>
                <p:cNvPr id="170" name="PA-镜片反光"/>
                <p:cNvSpPr>
                  <a:spLocks noChangeAspect="1"/>
                </p:cNvSpPr>
                <p:nvPr>
                  <p:custDataLst>
                    <p:tags r:id="rId34"/>
                  </p:custDataLst>
                </p:nvPr>
              </p:nvSpPr>
              <p:spPr>
                <a:xfrm>
                  <a:off x="3595363" y="814709"/>
                  <a:ext cx="4936908" cy="5026775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  <a:alpha val="20000"/>
                      </a:schemeClr>
                    </a:gs>
                    <a:gs pos="84000">
                      <a:schemeClr val="bg1">
                        <a:lumMod val="85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1" name="PA-镜片光晕"/>
                <p:cNvSpPr>
                  <a:spLocks noChangeAspect="1"/>
                </p:cNvSpPr>
                <p:nvPr>
                  <p:custDataLst>
                    <p:tags r:id="rId35"/>
                  </p:custDataLst>
                </p:nvPr>
              </p:nvSpPr>
              <p:spPr>
                <a:xfrm>
                  <a:off x="3595363" y="814709"/>
                  <a:ext cx="4936908" cy="5026775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0099FF">
                        <a:alpha val="0"/>
                      </a:srgbClr>
                    </a:gs>
                    <a:gs pos="85000">
                      <a:srgbClr val="0099FF">
                        <a:alpha val="8000"/>
                      </a:srgbClr>
                    </a:gs>
                    <a:gs pos="75000">
                      <a:srgbClr val="0099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2" name="PA-镜片膜光2"/>
                <p:cNvSpPr>
                  <a:spLocks noChangeAspect="1"/>
                </p:cNvSpPr>
                <p:nvPr>
                  <p:custDataLst>
                    <p:tags r:id="rId36"/>
                  </p:custDataLst>
                </p:nvPr>
              </p:nvSpPr>
              <p:spPr>
                <a:xfrm>
                  <a:off x="3595363" y="814709"/>
                  <a:ext cx="4936908" cy="5026775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69FDCC">
                        <a:alpha val="20000"/>
                      </a:srgbClr>
                    </a:gs>
                    <a:gs pos="25000">
                      <a:srgbClr val="0099FF">
                        <a:alpha val="0"/>
                      </a:srgbClr>
                    </a:gs>
                    <a:gs pos="20000">
                      <a:srgbClr val="0099FF">
                        <a:alpha val="1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3" name="PA-镜片膜光1"/>
                <p:cNvSpPr>
                  <a:spLocks noChangeAspect="1"/>
                </p:cNvSpPr>
                <p:nvPr>
                  <p:custDataLst>
                    <p:tags r:id="rId37"/>
                  </p:custDataLst>
                </p:nvPr>
              </p:nvSpPr>
              <p:spPr>
                <a:xfrm>
                  <a:off x="3595363" y="814709"/>
                  <a:ext cx="4936908" cy="5026775"/>
                </a:xfrm>
                <a:prstGeom prst="ellipse">
                  <a:avLst/>
                </a:prstGeom>
                <a:gradFill flip="none" rotWithShape="1">
                  <a:gsLst>
                    <a:gs pos="85000">
                      <a:srgbClr val="69FDCC">
                        <a:alpha val="50000"/>
                      </a:srgbClr>
                    </a:gs>
                    <a:gs pos="0">
                      <a:srgbClr val="0099FF">
                        <a:alpha val="0"/>
                      </a:srgbClr>
                    </a:gs>
                    <a:gs pos="75000">
                      <a:srgbClr val="7030A0">
                        <a:alpha val="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4" name="PA-高光"/>
                <p:cNvSpPr>
                  <a:spLocks noChangeAspect="1"/>
                </p:cNvSpPr>
                <p:nvPr>
                  <p:custDataLst>
                    <p:tags r:id="rId38"/>
                  </p:custDataLst>
                </p:nvPr>
              </p:nvSpPr>
              <p:spPr>
                <a:xfrm>
                  <a:off x="4850026" y="905509"/>
                  <a:ext cx="2428820" cy="1665923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95000"/>
                        <a:alpha val="67000"/>
                      </a:schemeClr>
                    </a:gs>
                    <a:gs pos="66000">
                      <a:srgbClr val="F2F2F2">
                        <a:alpha val="10000"/>
                      </a:srgbClr>
                    </a:gs>
                    <a:gs pos="33000">
                      <a:schemeClr val="bg1">
                        <a:lumMod val="95000"/>
                        <a:alpha val="3000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177" name="右箭头 176"/>
          <p:cNvSpPr/>
          <p:nvPr/>
        </p:nvSpPr>
        <p:spPr>
          <a:xfrm rot="14100000">
            <a:off x="6883400" y="1144905"/>
            <a:ext cx="1483360" cy="220980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8" name="右箭头 177"/>
          <p:cNvSpPr/>
          <p:nvPr/>
        </p:nvSpPr>
        <p:spPr>
          <a:xfrm rot="18000000">
            <a:off x="8462645" y="1144905"/>
            <a:ext cx="1483360" cy="220980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9" name="文本框 178"/>
          <p:cNvSpPr txBox="1"/>
          <p:nvPr/>
        </p:nvSpPr>
        <p:spPr>
          <a:xfrm>
            <a:off x="4668520" y="474345"/>
            <a:ext cx="2313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DIN</a:t>
            </a:r>
            <a:r>
              <a:rPr lang="zh-CN" altLang="en-US" sz="2400">
                <a:solidFill>
                  <a:schemeClr val="bg1"/>
                </a:solidFill>
              </a:rPr>
              <a:t>数字输入口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9670415" y="474345"/>
            <a:ext cx="2520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DOU</a:t>
            </a:r>
            <a:r>
              <a:rPr lang="zh-CN" altLang="en-US" sz="2400">
                <a:solidFill>
                  <a:schemeClr val="bg1"/>
                </a:solidFill>
              </a:rPr>
              <a:t>数字输出口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3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84580" y="474345"/>
            <a:ext cx="2444750" cy="712470"/>
          </a:xfrm>
          <a:prstGeom prst="roundRect">
            <a:avLst/>
          </a:prstGeom>
          <a:gradFill>
            <a:gsLst>
              <a:gs pos="0">
                <a:srgbClr val="088EC0"/>
              </a:gs>
              <a:gs pos="75000">
                <a:srgbClr val="936D7D"/>
              </a:gs>
              <a:gs pos="44000">
                <a:srgbClr val="00D3C5"/>
              </a:gs>
              <a:gs pos="95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/>
              <a:t>连接主板</a:t>
            </a:r>
            <a:endParaRPr lang="zh-CN" altLang="en-US" sz="3600"/>
          </a:p>
        </p:txBody>
      </p:sp>
      <p:pic>
        <p:nvPicPr>
          <p:cNvPr id="3" name="图片 2" descr="C:/Users/Administrator.DESKTOP-Q392EF6/AppData/Local/Temp/picturecompress_20211209092139/output_1.jpgoutput_1"/>
          <p:cNvPicPr>
            <a:picLocks noChangeAspect="1"/>
          </p:cNvPicPr>
          <p:nvPr/>
        </p:nvPicPr>
        <p:blipFill>
          <a:blip r:embed="rId1"/>
          <a:srcRect l="24517" t="40508" r="37226" b="9616"/>
          <a:stretch>
            <a:fillRect/>
          </a:stretch>
        </p:blipFill>
        <p:spPr>
          <a:xfrm>
            <a:off x="1084580" y="1311910"/>
            <a:ext cx="3552825" cy="53797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82" name="图片 281" descr="C:/Users/Administrator.DESKTOP-Q392EF6/AppData/Local/Temp/picturecompress_20211209092139/output_1.jpgoutput_1"/>
          <p:cNvPicPr>
            <a:picLocks noChangeAspect="1"/>
          </p:cNvPicPr>
          <p:nvPr/>
        </p:nvPicPr>
        <p:blipFill>
          <a:blip r:embed="rId1"/>
          <a:srcRect r="27641" b="59629"/>
          <a:stretch>
            <a:fillRect/>
          </a:stretch>
        </p:blipFill>
        <p:spPr>
          <a:xfrm>
            <a:off x="4953000" y="2241550"/>
            <a:ext cx="6868160" cy="44500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83" name="文本框 282"/>
          <p:cNvSpPr txBox="1"/>
          <p:nvPr/>
        </p:nvSpPr>
        <p:spPr>
          <a:xfrm>
            <a:off x="5597525" y="1006475"/>
            <a:ext cx="457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</a:rPr>
              <a:t>DIN——</a:t>
            </a:r>
            <a:r>
              <a:rPr lang="zh-CN" altLang="en-US" sz="2400">
                <a:solidFill>
                  <a:schemeClr val="bg1"/>
                </a:solidFill>
              </a:rPr>
              <a:t>黄线</a:t>
            </a:r>
            <a:r>
              <a:rPr lang="en-US" altLang="zh-CN" sz="2400">
                <a:solidFill>
                  <a:schemeClr val="bg1"/>
                </a:solidFill>
              </a:rPr>
              <a:t>——</a:t>
            </a:r>
            <a:r>
              <a:rPr lang="zh-CN" altLang="en-US" sz="2400">
                <a:solidFill>
                  <a:schemeClr val="bg1"/>
                </a:solidFill>
              </a:rPr>
              <a:t>主板</a:t>
            </a:r>
            <a:r>
              <a:rPr lang="en-US" altLang="zh-CN" sz="2400">
                <a:solidFill>
                  <a:schemeClr val="bg1"/>
                </a:solidFill>
              </a:rPr>
              <a:t>D2</a:t>
            </a:r>
            <a:endParaRPr lang="en-US" altLang="zh-CN" sz="2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/>
      <p:bldP spid="28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84580" y="474345"/>
            <a:ext cx="2444750" cy="712470"/>
          </a:xfrm>
          <a:prstGeom prst="roundRect">
            <a:avLst/>
          </a:prstGeom>
          <a:gradFill>
            <a:gsLst>
              <a:gs pos="0">
                <a:srgbClr val="088EC0"/>
              </a:gs>
              <a:gs pos="75000">
                <a:srgbClr val="936D7D"/>
              </a:gs>
              <a:gs pos="44000">
                <a:srgbClr val="00D3C5"/>
              </a:gs>
              <a:gs pos="95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/>
              <a:t>编写程序</a:t>
            </a:r>
            <a:endParaRPr lang="zh-CN" altLang="en-US" sz="3600"/>
          </a:p>
        </p:txBody>
      </p:sp>
      <p:sp>
        <p:nvSpPr>
          <p:cNvPr id="2" name="文本框 1"/>
          <p:cNvSpPr txBox="1"/>
          <p:nvPr/>
        </p:nvSpPr>
        <p:spPr>
          <a:xfrm>
            <a:off x="1213485" y="2042795"/>
            <a:ext cx="9765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000">
                <a:solidFill>
                  <a:schemeClr val="bg1"/>
                </a:solidFill>
              </a:rPr>
              <a:t>按下按钮，点亮舞台</a:t>
            </a:r>
            <a:endParaRPr lang="zh-CN" sz="400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-12700" y="-28575"/>
            <a:ext cx="12205335" cy="6878955"/>
          </a:xfrm>
          <a:prstGeom prst="rect">
            <a:avLst/>
          </a:prstGeom>
          <a:gradFill>
            <a:gsLst>
              <a:gs pos="0">
                <a:srgbClr val="A44B63">
                  <a:alpha val="100000"/>
                </a:srgbClr>
              </a:gs>
              <a:gs pos="0">
                <a:srgbClr val="A44B63">
                  <a:alpha val="100000"/>
                </a:srgbClr>
              </a:gs>
              <a:gs pos="100000">
                <a:srgbClr val="7030A0"/>
              </a:gs>
              <a:gs pos="31000">
                <a:srgbClr val="B42848">
                  <a:alpha val="8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80185" y="1710690"/>
            <a:ext cx="9765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在</a:t>
            </a:r>
            <a:r>
              <a:rPr lang="en-US" altLang="zh-CN" sz="4000">
                <a:solidFill>
                  <a:schemeClr val="bg1"/>
                </a:solidFill>
              </a:rPr>
              <a:t>scratch</a:t>
            </a:r>
            <a:r>
              <a:rPr lang="zh-CN" altLang="en-US" sz="4000">
                <a:solidFill>
                  <a:schemeClr val="bg1"/>
                </a:solidFill>
              </a:rPr>
              <a:t>中，如何表示按钮按下呢？</a:t>
            </a:r>
            <a:endParaRPr lang="zh-CN" altLang="en-US" sz="4000">
              <a:solidFill>
                <a:schemeClr val="bg1"/>
              </a:solidFill>
            </a:endParaRPr>
          </a:p>
        </p:txBody>
      </p:sp>
      <p:pic>
        <p:nvPicPr>
          <p:cNvPr id="3" name="图片 2" descr="I6G[FK6CO21IJ8$W8AANGAJ"/>
          <p:cNvPicPr>
            <a:picLocks noChangeAspect="1"/>
          </p:cNvPicPr>
          <p:nvPr/>
        </p:nvPicPr>
        <p:blipFill>
          <a:blip r:embed="rId1">
            <a:clrChange>
              <a:clrFrom>
                <a:srgbClr val="DDDEDE">
                  <a:alpha val="100000"/>
                </a:srgbClr>
              </a:clrFrom>
              <a:clrTo>
                <a:srgbClr val="DDDEDE">
                  <a:alpha val="100000"/>
                  <a:alpha val="0"/>
                </a:srgbClr>
              </a:clrTo>
            </a:clrChange>
          </a:blip>
          <a:srcRect l="5683" t="21567" r="6382" b="15552"/>
          <a:stretch>
            <a:fillRect/>
          </a:stretch>
        </p:blipFill>
        <p:spPr>
          <a:xfrm>
            <a:off x="1747520" y="3270250"/>
            <a:ext cx="5354955" cy="1009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PECIAL_SOURCE" val="bdnull"/>
</p:tagLst>
</file>

<file path=ppt/tags/tag11.xml><?xml version="1.0" encoding="utf-8"?>
<p:tagLst xmlns:p="http://schemas.openxmlformats.org/presentationml/2006/main">
  <p:tag name="KSO_WM_UNIT_PLACING_PICTURE_USER_VIEWPORT" val="{&quot;height&quot;:15840,&quot;width&quot;:10179}"/>
</p:tagLst>
</file>

<file path=ppt/tags/tag12.xml><?xml version="1.0" encoding="utf-8"?>
<p:tagLst xmlns:p="http://schemas.openxmlformats.org/presentationml/2006/main">
  <p:tag name="KSO_WM_UNIT_INDEX" val="5332_1_35"/>
  <p:tag name="KSO_WM_TEMPLATE_INDEX" val="20197102"/>
  <p:tag name="KSO_WM_UNIT_DIAGRAM_MODELTYPE" val="partialZoom"/>
</p:tagLst>
</file>

<file path=ppt/tags/tag13.xml><?xml version="1.0" encoding="utf-8"?>
<p:tagLst xmlns:p="http://schemas.openxmlformats.org/presentationml/2006/main">
  <p:tag name="PA" val="v5.2.8"/>
  <p:tag name="KSO_WM_UNIT_DIAGRAM_MODELTYPE" val="partialZoom"/>
  <p:tag name="KSO_WM_UNIT_VALUE" val="1416*141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5332_1_1"/>
  <p:tag name="KSO_WM_UNIT_ID" val="mixed20197102_1*ζ_h_d*1_1_1"/>
  <p:tag name="KSO_WM_TEMPLATE_CATEGORY" val="mixed"/>
  <p:tag name="KSO_WM_TEMPLATE_INDEX" val="20197102"/>
  <p:tag name="KSO_WM_UNIT_SUPPORT_UNIT_TYPE" val="[&quot;all&quot;]"/>
  <p:tag name="KSO_WM_UNIT_LAYERLEVEL" val="1_1_1"/>
  <p:tag name="KSO_WM_TAG_VERSION" val="1.0"/>
  <p:tag name="KSO_WM_BEAUTIFY_FLAG" val="#wm#"/>
  <p:tag name="KSO_WM_UNIT_PARTIAL_ZOOM_TEMPLATE_ID" val="3110867"/>
  <p:tag name="KSO_WM_UNIT_PARTIAL_ZOOM_EFFECT_TID" val="0"/>
  <p:tag name="KSO_WM_UNIT_PARTIAL_ZOOM_ORG_WIDTH" val="19200"/>
  <p:tag name="KSO_WM_UNIT_PARTIAL_ZOOM_ORG_HEIGHT" val="10800"/>
  <p:tag name="KSO_WM_UNIT_PARTIAL_ZOOM_CONFIRM_ZOOM_AREA" val="1"/>
  <p:tag name="KSO_WM_UNIT_PARTIAL_ZOOM_RATIO" val="1.01957"/>
  <p:tag name="KSO_WM_UNIT_PARTIAL_ZOOM_HDIMAGE" val="0"/>
</p:tagLst>
</file>

<file path=ppt/tags/tag14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7"/>
  <p:tag name="KSO_WM_UNIT_ID" val="mixed20197102_1*ζ_h_i*1_1_27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"/>
  <p:tag name="KSO_WM_UNIT_ID" val="mixed20197102_1*ζ_h_i*1_1_2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3"/>
  <p:tag name="KSO_WM_UNIT_ID" val="mixed20197102_1*ζ_h_i*1_1_3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4"/>
  <p:tag name="KSO_WM_UNIT_ID" val="mixed20197102_1*ζ_h_i*1_1_4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5"/>
  <p:tag name="KSO_WM_UNIT_ID" val="mixed20197102_1*ζ_h_i*1_1_5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6"/>
  <p:tag name="KSO_WM_UNIT_ID" val="mixed20197102_1*ζ_h_i*1_1_6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7"/>
  <p:tag name="KSO_WM_UNIT_ID" val="mixed20197102_1*ζ_h_i*1_1_7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8"/>
  <p:tag name="KSO_WM_UNIT_ID" val="mixed20197102_1*ζ_h_i*1_1_8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9"/>
  <p:tag name="KSO_WM_UNIT_ID" val="mixed20197102_1*ζ_h_i*1_1_9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0"/>
  <p:tag name="KSO_WM_UNIT_ID" val="mixed20197102_1*ζ_h_i*1_1_10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1"/>
  <p:tag name="KSO_WM_UNIT_ID" val="mixed20197102_1*ζ_h_i*1_1_11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3"/>
  <p:tag name="KSO_WM_UNIT_ID" val="mixed20197102_1*ζ_h_i*1_1_13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4"/>
  <p:tag name="KSO_WM_UNIT_ID" val="mixed20197102_1*ζ_h_i*1_1_14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5"/>
  <p:tag name="KSO_WM_UNIT_ID" val="mixed20197102_1*ζ_h_i*1_1_15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6"/>
  <p:tag name="KSO_WM_UNIT_ID" val="mixed20197102_1*ζ_h_i*1_1_16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7"/>
  <p:tag name="KSO_WM_UNIT_ID" val="mixed20197102_1*ζ_h_i*1_1_17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8"/>
  <p:tag name="KSO_WM_UNIT_ID" val="mixed20197102_1*ζ_h_i*1_1_18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9"/>
  <p:tag name="KSO_WM_UNIT_ID" val="mixed20197102_1*ζ_h_i*1_1_19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0"/>
  <p:tag name="KSO_WM_UNIT_ID" val="mixed20197102_1*ζ_h_i*1_1_20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1"/>
  <p:tag name="KSO_WM_UNIT_ID" val="mixed20197102_1*ζ_h_i*1_1_21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2"/>
  <p:tag name="KSO_WM_UNIT_ID" val="mixed20197102_1*ζ_h_i*1_1_22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4"/>
  <p:tag name="KSO_WM_UNIT_ID" val="mixed20197102_1*ζ_h_i*1_1_24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5"/>
  <p:tag name="KSO_WM_UNIT_ID" val="mixed20197102_1*ζ_h_i*1_1_25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6"/>
  <p:tag name="KSO_WM_UNIT_ID" val="mixed20197102_1*ζ_h_i*1_1_26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8"/>
  <p:tag name="KSO_WM_UNIT_ID" val="mixed20197102_1*ζ_h_i*1_1_28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9"/>
  <p:tag name="KSO_WM_UNIT_ID" val="mixed20197102_1*ζ_h_i*1_1_29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92*4892*1015*101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0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30"/>
  <p:tag name="KSO_WM_UNIT_ID" val="mixed20197102_1*ζ_h_i*1_1_30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31"/>
  <p:tag name="KSO_WM_UNIT_ID" val="mixed20197102_1*ζ_h_i*1_1_31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32"/>
  <p:tag name="KSO_WM_UNIT_ID" val="mixed20197102_1*ζ_h_i*1_1_32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33"/>
  <p:tag name="KSO_WM_UNIT_ID" val="mixed20197102_1*ζ_h_i*1_1_33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"/>
  <p:tag name="KSO_WM_UNIT_ID" val="mixed20197102_1*ζ_h_i*1_1_1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12"/>
  <p:tag name="KSO_WM_UNIT_ID" val="mixed20197102_1*ζ_h_i*1_1_12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5332_1_23"/>
  <p:tag name="KSO_WM_UNIT_ID" val="mixed20197102_1*ζ_h_i*1_1_23"/>
  <p:tag name="KSO_WM_TEMPLATE_CATEGORY" val="mixed"/>
  <p:tag name="KSO_WM_TEMPLATE_INDEX" val="20197102"/>
  <p:tag name="KSO_WM_UNIT_LAYERLEVEL" val="1_1_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3.xml><?xml version="1.0" encoding="utf-8"?>
<p:tagLst xmlns:p="http://schemas.openxmlformats.org/presentationml/2006/main">
  <p:tag name="KSO_DOCER_TEMPLATE_OPEN_ONCE_MARK" val="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WPS 演示</Application>
  <PresentationFormat>宽屏</PresentationFormat>
  <Paragraphs>33</Paragraphs>
  <Slides>11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 点亮舞台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淡定terry</cp:lastModifiedBy>
  <cp:revision>25</cp:revision>
  <dcterms:created xsi:type="dcterms:W3CDTF">2018-03-01T02:03:00Z</dcterms:created>
  <dcterms:modified xsi:type="dcterms:W3CDTF">2021-12-16T01:10:58Z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KSOTemplateUUID">
    <vt:lpwstr>v1.0_mb_g40GC+461gnjBGf+xG6aiA==</vt:lpwstr>
  </property>
  <property fmtid="{D5CDD505-2E9C-101B-9397-08002B2CF9AE}" pid="4" name="ICV">
    <vt:lpwstr>1688805B4EAE4EE6A4A12B6E07924BD5</vt:lpwstr>
  </property>
</Properties>
</file>