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-20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AE7627B-48E5-4D8A-8A15-C67119F5A6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ECD9972-66C4-441A-AFDA-BC8C05C100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BA9DE41-A876-49F8-B0B7-C4FC42534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25BB-2387-4936-8F06-9CD372661A87}" type="datetimeFigureOut">
              <a:rPr lang="zh-CN" altLang="en-US" smtClean="0"/>
              <a:t>2021/4/30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080E7D0-0BAA-447B-AFEF-AA865A44C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D78A006-1F42-4AFA-AD0F-898F99ED8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5F67-AAEF-4263-9ADF-2AE19C7B4B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769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F8C9889-785D-4CC9-B25B-8C6F5DD54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9122649-B9E0-479C-B6D2-CB4AAE34F1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2F8F0C3-E3A8-4158-86CE-416339F36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25BB-2387-4936-8F06-9CD372661A87}" type="datetimeFigureOut">
              <a:rPr lang="zh-CN" altLang="en-US" smtClean="0"/>
              <a:t>2021/4/30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3E4924B-C25C-400F-A03A-DA7EE2A27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542B9E8-35F2-4F7F-AADF-8EC025E61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5F67-AAEF-4263-9ADF-2AE19C7B4B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9571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A234C4B0-3F2F-4CF5-8B21-291EA413BF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7EDA62C-553E-444E-B1E4-6FC45E2EFA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BA63119-E5E1-4968-932F-2019F8B7D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25BB-2387-4936-8F06-9CD372661A87}" type="datetimeFigureOut">
              <a:rPr lang="zh-CN" altLang="en-US" smtClean="0"/>
              <a:t>2021/4/30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4959ECD-5552-46EF-8A7F-B276FF282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041D075-485A-418C-862D-E71FE9037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5F67-AAEF-4263-9ADF-2AE19C7B4B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7120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4A0F7E-1D31-4628-873C-8D1D741A2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ED800C5-F70C-47A3-B636-FAE1A04C6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76507B4-4C30-4603-858E-79DE68F9F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25BB-2387-4936-8F06-9CD372661A87}" type="datetimeFigureOut">
              <a:rPr lang="zh-CN" altLang="en-US" smtClean="0"/>
              <a:t>2021/4/30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554ADBD-05E1-4400-9769-17AA10D46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D794318-2426-472F-BD2C-8C30B296D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5F67-AAEF-4263-9ADF-2AE19C7B4B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6687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A09EE5-DE0C-4B50-901C-AEF79791A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32847DA-BA56-4BCA-8FCF-3B32CD1331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069225D-ADF6-4CD5-867A-D5C7122DC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25BB-2387-4936-8F06-9CD372661A87}" type="datetimeFigureOut">
              <a:rPr lang="zh-CN" altLang="en-US" smtClean="0"/>
              <a:t>2021/4/30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0AA9D5C-2F53-4E6D-8B7A-B0C60556B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D41BEA8-33ED-4359-8969-E0E344FCC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5F67-AAEF-4263-9ADF-2AE19C7B4B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2126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397A5E-2D3E-49E3-A67E-C414A70DF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6335B42-D46D-40F3-8FBA-7E68E3435F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D8AA567-E913-46B7-B15A-7151914E9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28F86B6-2BDC-4F9E-9D40-4B1B23ECA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25BB-2387-4936-8F06-9CD372661A87}" type="datetimeFigureOut">
              <a:rPr lang="zh-CN" altLang="en-US" smtClean="0"/>
              <a:t>2021/4/30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492C1A8-C89A-49F1-9C15-3376A8372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49AFE0D-6AEA-4D51-9B27-99263ABEA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5F67-AAEF-4263-9ADF-2AE19C7B4B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870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B3A241E-381D-4F95-9346-F9FC16F94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CA15D8B-FF78-4C75-AFC9-AA8C44A458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041BF42-59C0-418F-AB34-2B9A4CEF26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B63B2EB-0B7D-496F-A862-9CF3D45C46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CA0B5E0-B044-4C18-920B-223DD10BE6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17F524B-717B-413C-93ED-AB06FD37E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25BB-2387-4936-8F06-9CD372661A87}" type="datetimeFigureOut">
              <a:rPr lang="zh-CN" altLang="en-US" smtClean="0"/>
              <a:t>2021/4/30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1774583B-C0DF-4CB4-AB10-DDEA07B65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EC059FC3-A05F-4E24-B637-14F03F774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5F67-AAEF-4263-9ADF-2AE19C7B4B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9976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FC0112-8BB5-4604-8A9E-19159A8F3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2074C12-1FE9-4FB5-87FD-F6ABBDB00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25BB-2387-4936-8F06-9CD372661A87}" type="datetimeFigureOut">
              <a:rPr lang="zh-CN" altLang="en-US" smtClean="0"/>
              <a:t>2021/4/30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2CA4928-5A37-4D93-9748-7485C247B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81CBD2B-4C84-49B8-A9DF-6B95E94F8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5F67-AAEF-4263-9ADF-2AE19C7B4B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6341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A2D7AAC5-8044-411A-93AB-50450AA9E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25BB-2387-4936-8F06-9CD372661A87}" type="datetimeFigureOut">
              <a:rPr lang="zh-CN" altLang="en-US" smtClean="0"/>
              <a:t>2021/4/30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FAE4727-428C-4F60-8DDD-49E09629B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FBCAEAD-A1F4-4473-B244-054FF3650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5F67-AAEF-4263-9ADF-2AE19C7B4B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5804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4A11C1-92A5-447E-B1A4-54269F733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AAED898-76F4-41F2-8853-4F3B2E6F5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34CA1A0-BE6E-4E28-85D2-329E9D0683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8496F77-EA9C-4997-B047-081BA4FAF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25BB-2387-4936-8F06-9CD372661A87}" type="datetimeFigureOut">
              <a:rPr lang="zh-CN" altLang="en-US" smtClean="0"/>
              <a:t>2021/4/30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8FC2B73-80AD-4407-9933-B0B51FF84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4AED645-5947-47B6-9F78-8C8AD73D5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5F67-AAEF-4263-9ADF-2AE19C7B4B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0366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EC5B4C-C494-4517-BC89-3D57CE308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31A2039-B017-48E5-95DF-9E1E8440D6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795374C-3963-441B-9A23-FA44CBC79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0E91236-EFA0-4E9B-BF3C-5E340C771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25BB-2387-4936-8F06-9CD372661A87}" type="datetimeFigureOut">
              <a:rPr lang="zh-CN" altLang="en-US" smtClean="0"/>
              <a:t>2021/4/30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C988812-105B-41A9-A1EF-0EFA94590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12C3618-8D77-43C8-B9DF-5458369D0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5F67-AAEF-4263-9ADF-2AE19C7B4B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6428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116870B-D6D2-4400-B970-2F545F730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45D3A88-21C7-44DC-9F3F-46A0B07609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C4B9F9A-02C3-4514-8606-95D315E78D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825BB-2387-4936-8F06-9CD372661A87}" type="datetimeFigureOut">
              <a:rPr lang="zh-CN" altLang="en-US" smtClean="0"/>
              <a:t>2021/4/30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BC7DB39-1833-478D-96B0-E876A5224E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956E411-3AF4-4DB2-8B46-1A8FD0FA10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45F67-AAEF-4263-9ADF-2AE19C7B4B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0285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9532ED8-0849-4935-B14F-88C760D4F5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>
                <a:latin typeface="隶书" panose="02010509060101010101" pitchFamily="49" charset="-122"/>
                <a:ea typeface="隶书" panose="02010509060101010101" pitchFamily="49" charset="-122"/>
              </a:rPr>
              <a:t>多功能紫外线灯设计方案</a:t>
            </a:r>
          </a:p>
        </p:txBody>
      </p:sp>
    </p:spTree>
    <p:extLst>
      <p:ext uri="{BB962C8B-B14F-4D97-AF65-F5344CB8AC3E}">
        <p14:creationId xmlns:p14="http://schemas.microsoft.com/office/powerpoint/2010/main" val="454519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ED4B5240-FE09-4CC7-994E-AADD17E3D9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657" y="171122"/>
            <a:ext cx="6689458" cy="6515756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7B3B4325-96F2-4AAC-8FD2-861F8ABB730F}"/>
              </a:ext>
            </a:extLst>
          </p:cNvPr>
          <p:cNvSpPr txBox="1"/>
          <p:nvPr/>
        </p:nvSpPr>
        <p:spPr>
          <a:xfrm>
            <a:off x="942682" y="342245"/>
            <a:ext cx="8766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例：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CA4D69AA-B1A6-490B-BCD3-E3B4DAA31D97}"/>
              </a:ext>
            </a:extLst>
          </p:cNvPr>
          <p:cNvSpPr txBox="1"/>
          <p:nvPr/>
        </p:nvSpPr>
        <p:spPr>
          <a:xfrm>
            <a:off x="7467761" y="342244"/>
            <a:ext cx="8766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练：</a:t>
            </a:r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id="{855CDA1E-E9A7-4D67-A9D2-A5172E950BEB}"/>
              </a:ext>
            </a:extLst>
          </p:cNvPr>
          <p:cNvGrpSpPr/>
          <p:nvPr/>
        </p:nvGrpSpPr>
        <p:grpSpPr>
          <a:xfrm>
            <a:off x="7394115" y="1288687"/>
            <a:ext cx="4555413" cy="1468801"/>
            <a:chOff x="7394115" y="1288687"/>
            <a:chExt cx="4555413" cy="1468801"/>
          </a:xfrm>
        </p:grpSpPr>
        <p:pic>
          <p:nvPicPr>
            <p:cNvPr id="5" name="图片 4">
              <a:extLst>
                <a:ext uri="{FF2B5EF4-FFF2-40B4-BE49-F238E27FC236}">
                  <a16:creationId xmlns:a16="http://schemas.microsoft.com/office/drawing/2014/main" id="{199553F9-2EB0-45AA-91BB-346849600C8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394115" y="1288687"/>
              <a:ext cx="4555413" cy="1468801"/>
            </a:xfrm>
            <a:prstGeom prst="rect">
              <a:avLst/>
            </a:prstGeom>
          </p:spPr>
        </p:pic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85339C22-ECBA-446E-B2C4-312D3B0B3BE2}"/>
                </a:ext>
              </a:extLst>
            </p:cNvPr>
            <p:cNvSpPr/>
            <p:nvPr/>
          </p:nvSpPr>
          <p:spPr>
            <a:xfrm>
              <a:off x="8763000" y="1440180"/>
              <a:ext cx="165100" cy="67564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F2A56326-163A-4AEF-8A2D-EA1CC14FD9ED}"/>
                </a:ext>
              </a:extLst>
            </p:cNvPr>
            <p:cNvSpPr/>
            <p:nvPr/>
          </p:nvSpPr>
          <p:spPr>
            <a:xfrm>
              <a:off x="9154160" y="1440180"/>
              <a:ext cx="165100" cy="675640"/>
            </a:xfrm>
            <a:prstGeom prst="rect">
              <a:avLst/>
            </a:prstGeom>
            <a:solidFill>
              <a:srgbClr val="CC00FF"/>
            </a:solidFill>
            <a:ln>
              <a:solidFill>
                <a:schemeClr val="tx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7DAAD823-E4AE-4B87-BC14-73D3FF6A526E}"/>
                </a:ext>
              </a:extLst>
            </p:cNvPr>
            <p:cNvSpPr/>
            <p:nvPr/>
          </p:nvSpPr>
          <p:spPr>
            <a:xfrm>
              <a:off x="9545320" y="1440180"/>
              <a:ext cx="165100" cy="67564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522079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A12CBF0-640F-49EE-ABCD-C65631AF2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048" y="906069"/>
            <a:ext cx="10803903" cy="5045861"/>
          </a:xfrm>
        </p:spPr>
        <p:txBody>
          <a:bodyPr>
            <a:normAutofit/>
          </a:bodyPr>
          <a:lstStyle/>
          <a:p>
            <a:pPr algn="ctr"/>
            <a:r>
              <a:rPr lang="zh-CN" altLang="en-US" sz="6600" dirty="0">
                <a:latin typeface="华文行楷" panose="02010800040101010101" pitchFamily="2" charset="-122"/>
                <a:ea typeface="华文行楷" panose="02010800040101010101" pitchFamily="2" charset="-122"/>
              </a:rPr>
              <a:t>立足当下，放眼未来。</a:t>
            </a:r>
            <a:br>
              <a:rPr lang="en-US" altLang="zh-CN" sz="6600" dirty="0">
                <a:latin typeface="华文行楷" panose="02010800040101010101" pitchFamily="2" charset="-122"/>
                <a:ea typeface="华文行楷" panose="02010800040101010101" pitchFamily="2" charset="-122"/>
              </a:rPr>
            </a:br>
            <a:br>
              <a:rPr lang="en-US" altLang="zh-CN" sz="6600" dirty="0">
                <a:latin typeface="华文行楷" panose="02010800040101010101" pitchFamily="2" charset="-122"/>
                <a:ea typeface="华文行楷" panose="02010800040101010101" pitchFamily="2" charset="-122"/>
              </a:rPr>
            </a:br>
            <a:r>
              <a:rPr lang="zh-CN" altLang="en-US" sz="6600" dirty="0">
                <a:latin typeface="华文行楷" panose="02010800040101010101" pitchFamily="2" charset="-122"/>
                <a:ea typeface="华文行楷" panose="02010800040101010101" pitchFamily="2" charset="-122"/>
              </a:rPr>
              <a:t>夯实基础，方能筑起高楼。</a:t>
            </a:r>
          </a:p>
        </p:txBody>
      </p:sp>
    </p:spTree>
    <p:extLst>
      <p:ext uri="{BB962C8B-B14F-4D97-AF65-F5344CB8AC3E}">
        <p14:creationId xmlns:p14="http://schemas.microsoft.com/office/powerpoint/2010/main" val="598072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24</Words>
  <Application>Microsoft Office PowerPoint</Application>
  <PresentationFormat>宽屏</PresentationFormat>
  <Paragraphs>4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等线</vt:lpstr>
      <vt:lpstr>等线 Light</vt:lpstr>
      <vt:lpstr>华文行楷</vt:lpstr>
      <vt:lpstr>隶书</vt:lpstr>
      <vt:lpstr>宋体</vt:lpstr>
      <vt:lpstr>Arial</vt:lpstr>
      <vt:lpstr>Office 主题​​</vt:lpstr>
      <vt:lpstr>多功能紫外线灯设计方案</vt:lpstr>
      <vt:lpstr>PowerPoint 演示文稿</vt:lpstr>
      <vt:lpstr>立足当下，放眼未来。  夯实基础，方能筑起高楼。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多功能紫外线灯设计方案</dc:title>
  <dc:creator>钱 惠</dc:creator>
  <cp:lastModifiedBy>钱 惠</cp:lastModifiedBy>
  <cp:revision>12</cp:revision>
  <dcterms:created xsi:type="dcterms:W3CDTF">2021-04-20T12:59:07Z</dcterms:created>
  <dcterms:modified xsi:type="dcterms:W3CDTF">2021-04-30T00:00:38Z</dcterms:modified>
</cp:coreProperties>
</file>