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74" r:id="rId5"/>
    <p:sldId id="273" r:id="rId6"/>
    <p:sldId id="305" r:id="rId7"/>
    <p:sldId id="309" r:id="rId8"/>
    <p:sldId id="306" r:id="rId9"/>
    <p:sldId id="335" r:id="rId10"/>
    <p:sldId id="336" r:id="rId11"/>
    <p:sldId id="307" r:id="rId12"/>
    <p:sldId id="260" r:id="rId13"/>
    <p:sldId id="33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3F"/>
    <a:srgbClr val="DC3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BE965-8148-4441-8E45-32615E8601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34CEC-689C-454D-9FEA-7FBBB34D73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4529-23C6-4EB3-9CDD-0E79A1064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10ED-F11A-4ADF-8179-D8FF6FD1DF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9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1.xml"/><Relationship Id="rId2" Type="http://schemas.microsoft.com/office/2007/relationships/hdphoto" Target="../media/image3.wdp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2.xml"/><Relationship Id="rId2" Type="http://schemas.microsoft.com/office/2007/relationships/hdphoto" Target="../media/image3.wdp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3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5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6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hemeOverride" Target="../theme/themeOverride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hemeOverride" Target="../theme/themeOverride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矩形 404"/>
          <p:cNvSpPr/>
          <p:nvPr/>
        </p:nvSpPr>
        <p:spPr>
          <a:xfrm>
            <a:off x="1254662" y="926311"/>
            <a:ext cx="86461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6" name="图片 40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7" b="67448" l="40137" r="80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13838" r="21833" b="42717"/>
          <a:stretch>
            <a:fillRect/>
          </a:stretch>
        </p:blipFill>
        <p:spPr>
          <a:xfrm>
            <a:off x="8572553" y="-146648"/>
            <a:ext cx="3835347" cy="3604858"/>
          </a:xfrm>
          <a:prstGeom prst="rect">
            <a:avLst/>
          </a:prstGeom>
        </p:spPr>
      </p:pic>
      <p:sp useBgFill="1">
        <p:nvSpPr>
          <p:cNvPr id="408" name="任意多边形: 形状 407"/>
          <p:cNvSpPr/>
          <p:nvPr/>
        </p:nvSpPr>
        <p:spPr>
          <a:xfrm>
            <a:off x="9753600" y="4470400"/>
            <a:ext cx="1861190" cy="2472345"/>
          </a:xfrm>
          <a:custGeom>
            <a:avLst/>
            <a:gdLst>
              <a:gd name="connsiteX0" fmla="*/ 558800 w 1861190"/>
              <a:gd name="connsiteY0" fmla="*/ 2418080 h 2472345"/>
              <a:gd name="connsiteX1" fmla="*/ 558800 w 1861190"/>
              <a:gd name="connsiteY1" fmla="*/ 2418080 h 2472345"/>
              <a:gd name="connsiteX2" fmla="*/ 508000 w 1861190"/>
              <a:gd name="connsiteY2" fmla="*/ 2194560 h 2472345"/>
              <a:gd name="connsiteX3" fmla="*/ 416560 w 1861190"/>
              <a:gd name="connsiteY3" fmla="*/ 2204720 h 2472345"/>
              <a:gd name="connsiteX4" fmla="*/ 335280 w 1861190"/>
              <a:gd name="connsiteY4" fmla="*/ 2214880 h 2472345"/>
              <a:gd name="connsiteX5" fmla="*/ 213360 w 1861190"/>
              <a:gd name="connsiteY5" fmla="*/ 2204720 h 2472345"/>
              <a:gd name="connsiteX6" fmla="*/ 182880 w 1861190"/>
              <a:gd name="connsiteY6" fmla="*/ 2194560 h 2472345"/>
              <a:gd name="connsiteX7" fmla="*/ 172720 w 1861190"/>
              <a:gd name="connsiteY7" fmla="*/ 2164080 h 2472345"/>
              <a:gd name="connsiteX8" fmla="*/ 0 w 1861190"/>
              <a:gd name="connsiteY8" fmla="*/ 2153920 h 2472345"/>
              <a:gd name="connsiteX9" fmla="*/ 10160 w 1861190"/>
              <a:gd name="connsiteY9" fmla="*/ 2103120 h 2472345"/>
              <a:gd name="connsiteX10" fmla="*/ 30480 w 1861190"/>
              <a:gd name="connsiteY10" fmla="*/ 2072640 h 2472345"/>
              <a:gd name="connsiteX11" fmla="*/ 101600 w 1861190"/>
              <a:gd name="connsiteY11" fmla="*/ 2001520 h 2472345"/>
              <a:gd name="connsiteX12" fmla="*/ 121920 w 1861190"/>
              <a:gd name="connsiteY12" fmla="*/ 1971040 h 2472345"/>
              <a:gd name="connsiteX13" fmla="*/ 152400 w 1861190"/>
              <a:gd name="connsiteY13" fmla="*/ 1930400 h 2472345"/>
              <a:gd name="connsiteX14" fmla="*/ 203200 w 1861190"/>
              <a:gd name="connsiteY14" fmla="*/ 1859280 h 2472345"/>
              <a:gd name="connsiteX15" fmla="*/ 254000 w 1861190"/>
              <a:gd name="connsiteY15" fmla="*/ 1747520 h 2472345"/>
              <a:gd name="connsiteX16" fmla="*/ 284480 w 1861190"/>
              <a:gd name="connsiteY16" fmla="*/ 1717040 h 2472345"/>
              <a:gd name="connsiteX17" fmla="*/ 304800 w 1861190"/>
              <a:gd name="connsiteY17" fmla="*/ 1676400 h 2472345"/>
              <a:gd name="connsiteX18" fmla="*/ 314960 w 1861190"/>
              <a:gd name="connsiteY18" fmla="*/ 1645920 h 2472345"/>
              <a:gd name="connsiteX19" fmla="*/ 345440 w 1861190"/>
              <a:gd name="connsiteY19" fmla="*/ 1625600 h 2472345"/>
              <a:gd name="connsiteX20" fmla="*/ 386080 w 1861190"/>
              <a:gd name="connsiteY20" fmla="*/ 853440 h 2472345"/>
              <a:gd name="connsiteX21" fmla="*/ 406400 w 1861190"/>
              <a:gd name="connsiteY21" fmla="*/ 629920 h 2472345"/>
              <a:gd name="connsiteX22" fmla="*/ 416560 w 1861190"/>
              <a:gd name="connsiteY22" fmla="*/ 528320 h 2472345"/>
              <a:gd name="connsiteX23" fmla="*/ 447040 w 1861190"/>
              <a:gd name="connsiteY23" fmla="*/ 396240 h 2472345"/>
              <a:gd name="connsiteX24" fmla="*/ 487680 w 1861190"/>
              <a:gd name="connsiteY24" fmla="*/ 162560 h 2472345"/>
              <a:gd name="connsiteX25" fmla="*/ 528320 w 1861190"/>
              <a:gd name="connsiteY25" fmla="*/ 30480 h 2472345"/>
              <a:gd name="connsiteX26" fmla="*/ 548640 w 1861190"/>
              <a:gd name="connsiteY26" fmla="*/ 0 h 2472345"/>
              <a:gd name="connsiteX27" fmla="*/ 599440 w 1861190"/>
              <a:gd name="connsiteY27" fmla="*/ 20320 h 2472345"/>
              <a:gd name="connsiteX28" fmla="*/ 629920 w 1861190"/>
              <a:gd name="connsiteY28" fmla="*/ 40640 h 2472345"/>
              <a:gd name="connsiteX29" fmla="*/ 690880 w 1861190"/>
              <a:gd name="connsiteY29" fmla="*/ 50800 h 2472345"/>
              <a:gd name="connsiteX30" fmla="*/ 731520 w 1861190"/>
              <a:gd name="connsiteY30" fmla="*/ 81280 h 2472345"/>
              <a:gd name="connsiteX31" fmla="*/ 772160 w 1861190"/>
              <a:gd name="connsiteY31" fmla="*/ 101600 h 2472345"/>
              <a:gd name="connsiteX32" fmla="*/ 792480 w 1861190"/>
              <a:gd name="connsiteY32" fmla="*/ 132080 h 2472345"/>
              <a:gd name="connsiteX33" fmla="*/ 802640 w 1861190"/>
              <a:gd name="connsiteY33" fmla="*/ 172720 h 2472345"/>
              <a:gd name="connsiteX34" fmla="*/ 863600 w 1861190"/>
              <a:gd name="connsiteY34" fmla="*/ 264160 h 2472345"/>
              <a:gd name="connsiteX35" fmla="*/ 914400 w 1861190"/>
              <a:gd name="connsiteY35" fmla="*/ 345440 h 2472345"/>
              <a:gd name="connsiteX36" fmla="*/ 955040 w 1861190"/>
              <a:gd name="connsiteY36" fmla="*/ 426720 h 2472345"/>
              <a:gd name="connsiteX37" fmla="*/ 1005840 w 1861190"/>
              <a:gd name="connsiteY37" fmla="*/ 497840 h 2472345"/>
              <a:gd name="connsiteX38" fmla="*/ 1026160 w 1861190"/>
              <a:gd name="connsiteY38" fmla="*/ 538480 h 2472345"/>
              <a:gd name="connsiteX39" fmla="*/ 1046480 w 1861190"/>
              <a:gd name="connsiteY39" fmla="*/ 568960 h 2472345"/>
              <a:gd name="connsiteX40" fmla="*/ 1076960 w 1861190"/>
              <a:gd name="connsiteY40" fmla="*/ 640080 h 2472345"/>
              <a:gd name="connsiteX41" fmla="*/ 1107440 w 1861190"/>
              <a:gd name="connsiteY41" fmla="*/ 751840 h 2472345"/>
              <a:gd name="connsiteX42" fmla="*/ 1127760 w 1861190"/>
              <a:gd name="connsiteY42" fmla="*/ 853440 h 2472345"/>
              <a:gd name="connsiteX43" fmla="*/ 1158240 w 1861190"/>
              <a:gd name="connsiteY43" fmla="*/ 934720 h 2472345"/>
              <a:gd name="connsiteX44" fmla="*/ 1168400 w 1861190"/>
              <a:gd name="connsiteY44" fmla="*/ 1026160 h 2472345"/>
              <a:gd name="connsiteX45" fmla="*/ 1188720 w 1861190"/>
              <a:gd name="connsiteY45" fmla="*/ 1056640 h 2472345"/>
              <a:gd name="connsiteX46" fmla="*/ 1209040 w 1861190"/>
              <a:gd name="connsiteY46" fmla="*/ 1107440 h 2472345"/>
              <a:gd name="connsiteX47" fmla="*/ 1219200 w 1861190"/>
              <a:gd name="connsiteY47" fmla="*/ 1158240 h 2472345"/>
              <a:gd name="connsiteX48" fmla="*/ 1259840 w 1861190"/>
              <a:gd name="connsiteY48" fmla="*/ 1229360 h 2472345"/>
              <a:gd name="connsiteX49" fmla="*/ 1270000 w 1861190"/>
              <a:gd name="connsiteY49" fmla="*/ 1280160 h 2472345"/>
              <a:gd name="connsiteX50" fmla="*/ 1300480 w 1861190"/>
              <a:gd name="connsiteY50" fmla="*/ 1300480 h 2472345"/>
              <a:gd name="connsiteX51" fmla="*/ 1310640 w 1861190"/>
              <a:gd name="connsiteY51" fmla="*/ 1341120 h 2472345"/>
              <a:gd name="connsiteX52" fmla="*/ 1330960 w 1861190"/>
              <a:gd name="connsiteY52" fmla="*/ 1371600 h 2472345"/>
              <a:gd name="connsiteX53" fmla="*/ 1381760 w 1861190"/>
              <a:gd name="connsiteY53" fmla="*/ 1544320 h 2472345"/>
              <a:gd name="connsiteX54" fmla="*/ 1402080 w 1861190"/>
              <a:gd name="connsiteY54" fmla="*/ 1574800 h 2472345"/>
              <a:gd name="connsiteX55" fmla="*/ 1442720 w 1861190"/>
              <a:gd name="connsiteY55" fmla="*/ 1635760 h 2472345"/>
              <a:gd name="connsiteX56" fmla="*/ 1452880 w 1861190"/>
              <a:gd name="connsiteY56" fmla="*/ 1666240 h 2472345"/>
              <a:gd name="connsiteX57" fmla="*/ 1493520 w 1861190"/>
              <a:gd name="connsiteY57" fmla="*/ 1676400 h 2472345"/>
              <a:gd name="connsiteX58" fmla="*/ 1635760 w 1861190"/>
              <a:gd name="connsiteY58" fmla="*/ 1696720 h 2472345"/>
              <a:gd name="connsiteX59" fmla="*/ 1666240 w 1861190"/>
              <a:gd name="connsiteY59" fmla="*/ 1727200 h 2472345"/>
              <a:gd name="connsiteX60" fmla="*/ 1706880 w 1861190"/>
              <a:gd name="connsiteY60" fmla="*/ 1778000 h 2472345"/>
              <a:gd name="connsiteX61" fmla="*/ 1737360 w 1861190"/>
              <a:gd name="connsiteY61" fmla="*/ 1788160 h 2472345"/>
              <a:gd name="connsiteX62" fmla="*/ 1747520 w 1861190"/>
              <a:gd name="connsiteY62" fmla="*/ 1828800 h 2472345"/>
              <a:gd name="connsiteX63" fmla="*/ 1778000 w 1861190"/>
              <a:gd name="connsiteY63" fmla="*/ 1849120 h 2472345"/>
              <a:gd name="connsiteX64" fmla="*/ 1828800 w 1861190"/>
              <a:gd name="connsiteY64" fmla="*/ 1899920 h 2472345"/>
              <a:gd name="connsiteX65" fmla="*/ 1859280 w 1861190"/>
              <a:gd name="connsiteY65" fmla="*/ 1971040 h 2472345"/>
              <a:gd name="connsiteX66" fmla="*/ 1808480 w 1861190"/>
              <a:gd name="connsiteY66" fmla="*/ 2001520 h 2472345"/>
              <a:gd name="connsiteX67" fmla="*/ 1666240 w 1861190"/>
              <a:gd name="connsiteY67" fmla="*/ 2021840 h 2472345"/>
              <a:gd name="connsiteX68" fmla="*/ 1615440 w 1861190"/>
              <a:gd name="connsiteY68" fmla="*/ 2032000 h 2472345"/>
              <a:gd name="connsiteX69" fmla="*/ 1483360 w 1861190"/>
              <a:gd name="connsiteY69" fmla="*/ 2143760 h 2472345"/>
              <a:gd name="connsiteX70" fmla="*/ 1493520 w 1861190"/>
              <a:gd name="connsiteY70" fmla="*/ 2194560 h 2472345"/>
              <a:gd name="connsiteX71" fmla="*/ 1503680 w 1861190"/>
              <a:gd name="connsiteY71" fmla="*/ 2225040 h 2472345"/>
              <a:gd name="connsiteX72" fmla="*/ 1544320 w 1861190"/>
              <a:gd name="connsiteY72" fmla="*/ 2245360 h 2472345"/>
              <a:gd name="connsiteX73" fmla="*/ 1564640 w 1861190"/>
              <a:gd name="connsiteY73" fmla="*/ 2326640 h 2472345"/>
              <a:gd name="connsiteX74" fmla="*/ 1595120 w 1861190"/>
              <a:gd name="connsiteY74" fmla="*/ 2367280 h 2472345"/>
              <a:gd name="connsiteX75" fmla="*/ 1361440 w 1861190"/>
              <a:gd name="connsiteY75" fmla="*/ 2448560 h 2472345"/>
              <a:gd name="connsiteX76" fmla="*/ 558800 w 1861190"/>
              <a:gd name="connsiteY76" fmla="*/ 2418080 h 247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861190" h="2472345">
                <a:moveTo>
                  <a:pt x="558800" y="2418080"/>
                </a:moveTo>
                <a:lnTo>
                  <a:pt x="558800" y="2418080"/>
                </a:lnTo>
                <a:cubicBezTo>
                  <a:pt x="537265" y="2202730"/>
                  <a:pt x="595119" y="2252639"/>
                  <a:pt x="508000" y="2194560"/>
                </a:cubicBezTo>
                <a:lnTo>
                  <a:pt x="416560" y="2204720"/>
                </a:lnTo>
                <a:cubicBezTo>
                  <a:pt x="389443" y="2207910"/>
                  <a:pt x="362584" y="2214880"/>
                  <a:pt x="335280" y="2214880"/>
                </a:cubicBezTo>
                <a:cubicBezTo>
                  <a:pt x="294499" y="2214880"/>
                  <a:pt x="254000" y="2208107"/>
                  <a:pt x="213360" y="2204720"/>
                </a:cubicBezTo>
                <a:cubicBezTo>
                  <a:pt x="203200" y="2201333"/>
                  <a:pt x="190453" y="2202133"/>
                  <a:pt x="182880" y="2194560"/>
                </a:cubicBezTo>
                <a:cubicBezTo>
                  <a:pt x="175307" y="2186987"/>
                  <a:pt x="183175" y="2166403"/>
                  <a:pt x="172720" y="2164080"/>
                </a:cubicBezTo>
                <a:cubicBezTo>
                  <a:pt x="116421" y="2151569"/>
                  <a:pt x="57573" y="2157307"/>
                  <a:pt x="0" y="2153920"/>
                </a:cubicBezTo>
                <a:cubicBezTo>
                  <a:pt x="3387" y="2136987"/>
                  <a:pt x="4097" y="2119289"/>
                  <a:pt x="10160" y="2103120"/>
                </a:cubicBezTo>
                <a:cubicBezTo>
                  <a:pt x="14447" y="2091687"/>
                  <a:pt x="23154" y="2082409"/>
                  <a:pt x="30480" y="2072640"/>
                </a:cubicBezTo>
                <a:cubicBezTo>
                  <a:pt x="72715" y="2016327"/>
                  <a:pt x="56474" y="2031604"/>
                  <a:pt x="101600" y="2001520"/>
                </a:cubicBezTo>
                <a:cubicBezTo>
                  <a:pt x="108373" y="1991360"/>
                  <a:pt x="114823" y="1980976"/>
                  <a:pt x="121920" y="1971040"/>
                </a:cubicBezTo>
                <a:cubicBezTo>
                  <a:pt x="131762" y="1957261"/>
                  <a:pt x="143425" y="1944759"/>
                  <a:pt x="152400" y="1930400"/>
                </a:cubicBezTo>
                <a:cubicBezTo>
                  <a:pt x="196976" y="1859078"/>
                  <a:pt x="145095" y="1917385"/>
                  <a:pt x="203200" y="1859280"/>
                </a:cubicBezTo>
                <a:cubicBezTo>
                  <a:pt x="214908" y="1824156"/>
                  <a:pt x="231285" y="1770235"/>
                  <a:pt x="254000" y="1747520"/>
                </a:cubicBezTo>
                <a:cubicBezTo>
                  <a:pt x="264160" y="1737360"/>
                  <a:pt x="276129" y="1728732"/>
                  <a:pt x="284480" y="1717040"/>
                </a:cubicBezTo>
                <a:cubicBezTo>
                  <a:pt x="293283" y="1704715"/>
                  <a:pt x="298834" y="1690321"/>
                  <a:pt x="304800" y="1676400"/>
                </a:cubicBezTo>
                <a:cubicBezTo>
                  <a:pt x="309019" y="1666556"/>
                  <a:pt x="308270" y="1654283"/>
                  <a:pt x="314960" y="1645920"/>
                </a:cubicBezTo>
                <a:cubicBezTo>
                  <a:pt x="322588" y="1636385"/>
                  <a:pt x="335280" y="1632373"/>
                  <a:pt x="345440" y="1625600"/>
                </a:cubicBezTo>
                <a:cubicBezTo>
                  <a:pt x="433953" y="1360060"/>
                  <a:pt x="352681" y="1613257"/>
                  <a:pt x="386080" y="853440"/>
                </a:cubicBezTo>
                <a:cubicBezTo>
                  <a:pt x="394244" y="667698"/>
                  <a:pt x="382066" y="727257"/>
                  <a:pt x="406400" y="629920"/>
                </a:cubicBezTo>
                <a:cubicBezTo>
                  <a:pt x="409787" y="596053"/>
                  <a:pt x="411252" y="561939"/>
                  <a:pt x="416560" y="528320"/>
                </a:cubicBezTo>
                <a:cubicBezTo>
                  <a:pt x="421563" y="496632"/>
                  <a:pt x="437512" y="434353"/>
                  <a:pt x="447040" y="396240"/>
                </a:cubicBezTo>
                <a:cubicBezTo>
                  <a:pt x="461488" y="179517"/>
                  <a:pt x="437980" y="311660"/>
                  <a:pt x="487680" y="162560"/>
                </a:cubicBezTo>
                <a:cubicBezTo>
                  <a:pt x="502434" y="118297"/>
                  <a:pt x="500782" y="71787"/>
                  <a:pt x="528320" y="30480"/>
                </a:cubicBezTo>
                <a:lnTo>
                  <a:pt x="548640" y="0"/>
                </a:lnTo>
                <a:cubicBezTo>
                  <a:pt x="565573" y="6773"/>
                  <a:pt x="583128" y="12164"/>
                  <a:pt x="599440" y="20320"/>
                </a:cubicBezTo>
                <a:cubicBezTo>
                  <a:pt x="610362" y="25781"/>
                  <a:pt x="618336" y="36779"/>
                  <a:pt x="629920" y="40640"/>
                </a:cubicBezTo>
                <a:cubicBezTo>
                  <a:pt x="649463" y="47154"/>
                  <a:pt x="670560" y="47413"/>
                  <a:pt x="690880" y="50800"/>
                </a:cubicBezTo>
                <a:cubicBezTo>
                  <a:pt x="704427" y="60960"/>
                  <a:pt x="717161" y="72305"/>
                  <a:pt x="731520" y="81280"/>
                </a:cubicBezTo>
                <a:cubicBezTo>
                  <a:pt x="744363" y="89307"/>
                  <a:pt x="760525" y="91904"/>
                  <a:pt x="772160" y="101600"/>
                </a:cubicBezTo>
                <a:cubicBezTo>
                  <a:pt x="781541" y="109417"/>
                  <a:pt x="785707" y="121920"/>
                  <a:pt x="792480" y="132080"/>
                </a:cubicBezTo>
                <a:cubicBezTo>
                  <a:pt x="795867" y="145627"/>
                  <a:pt x="796969" y="159960"/>
                  <a:pt x="802640" y="172720"/>
                </a:cubicBezTo>
                <a:cubicBezTo>
                  <a:pt x="816892" y="204786"/>
                  <a:pt x="842658" y="236237"/>
                  <a:pt x="863600" y="264160"/>
                </a:cubicBezTo>
                <a:cubicBezTo>
                  <a:pt x="887781" y="336704"/>
                  <a:pt x="866098" y="313239"/>
                  <a:pt x="914400" y="345440"/>
                </a:cubicBezTo>
                <a:cubicBezTo>
                  <a:pt x="961478" y="416057"/>
                  <a:pt x="905330" y="327300"/>
                  <a:pt x="955040" y="426720"/>
                </a:cubicBezTo>
                <a:cubicBezTo>
                  <a:pt x="965787" y="448214"/>
                  <a:pt x="994335" y="479432"/>
                  <a:pt x="1005840" y="497840"/>
                </a:cubicBezTo>
                <a:cubicBezTo>
                  <a:pt x="1013867" y="510683"/>
                  <a:pt x="1018646" y="525330"/>
                  <a:pt x="1026160" y="538480"/>
                </a:cubicBezTo>
                <a:cubicBezTo>
                  <a:pt x="1032218" y="549082"/>
                  <a:pt x="1039707" y="558800"/>
                  <a:pt x="1046480" y="568960"/>
                </a:cubicBezTo>
                <a:cubicBezTo>
                  <a:pt x="1080998" y="707031"/>
                  <a:pt x="1030184" y="523140"/>
                  <a:pt x="1076960" y="640080"/>
                </a:cubicBezTo>
                <a:cubicBezTo>
                  <a:pt x="1081199" y="650676"/>
                  <a:pt x="1102581" y="729163"/>
                  <a:pt x="1107440" y="751840"/>
                </a:cubicBezTo>
                <a:cubicBezTo>
                  <a:pt x="1114677" y="785611"/>
                  <a:pt x="1112314" y="822549"/>
                  <a:pt x="1127760" y="853440"/>
                </a:cubicBezTo>
                <a:cubicBezTo>
                  <a:pt x="1154325" y="906569"/>
                  <a:pt x="1144407" y="879387"/>
                  <a:pt x="1158240" y="934720"/>
                </a:cubicBezTo>
                <a:cubicBezTo>
                  <a:pt x="1161627" y="965200"/>
                  <a:pt x="1160962" y="996408"/>
                  <a:pt x="1168400" y="1026160"/>
                </a:cubicBezTo>
                <a:cubicBezTo>
                  <a:pt x="1171362" y="1038006"/>
                  <a:pt x="1183259" y="1045718"/>
                  <a:pt x="1188720" y="1056640"/>
                </a:cubicBezTo>
                <a:cubicBezTo>
                  <a:pt x="1196876" y="1072952"/>
                  <a:pt x="1203799" y="1089971"/>
                  <a:pt x="1209040" y="1107440"/>
                </a:cubicBezTo>
                <a:cubicBezTo>
                  <a:pt x="1214002" y="1123980"/>
                  <a:pt x="1213739" y="1141857"/>
                  <a:pt x="1219200" y="1158240"/>
                </a:cubicBezTo>
                <a:cubicBezTo>
                  <a:pt x="1227794" y="1184021"/>
                  <a:pt x="1244975" y="1207063"/>
                  <a:pt x="1259840" y="1229360"/>
                </a:cubicBezTo>
                <a:cubicBezTo>
                  <a:pt x="1263227" y="1246293"/>
                  <a:pt x="1261432" y="1265167"/>
                  <a:pt x="1270000" y="1280160"/>
                </a:cubicBezTo>
                <a:cubicBezTo>
                  <a:pt x="1276058" y="1290762"/>
                  <a:pt x="1293707" y="1290320"/>
                  <a:pt x="1300480" y="1300480"/>
                </a:cubicBezTo>
                <a:cubicBezTo>
                  <a:pt x="1308226" y="1312098"/>
                  <a:pt x="1305139" y="1328285"/>
                  <a:pt x="1310640" y="1341120"/>
                </a:cubicBezTo>
                <a:cubicBezTo>
                  <a:pt x="1315450" y="1352343"/>
                  <a:pt x="1324187" y="1361440"/>
                  <a:pt x="1330960" y="1371600"/>
                </a:cubicBezTo>
                <a:cubicBezTo>
                  <a:pt x="1338570" y="1402040"/>
                  <a:pt x="1366035" y="1520733"/>
                  <a:pt x="1381760" y="1544320"/>
                </a:cubicBezTo>
                <a:lnTo>
                  <a:pt x="1402080" y="1574800"/>
                </a:lnTo>
                <a:cubicBezTo>
                  <a:pt x="1425413" y="1668133"/>
                  <a:pt x="1391692" y="1571975"/>
                  <a:pt x="1442720" y="1635760"/>
                </a:cubicBezTo>
                <a:cubicBezTo>
                  <a:pt x="1449410" y="1644123"/>
                  <a:pt x="1444517" y="1659550"/>
                  <a:pt x="1452880" y="1666240"/>
                </a:cubicBezTo>
                <a:cubicBezTo>
                  <a:pt x="1463784" y="1674963"/>
                  <a:pt x="1479828" y="1673662"/>
                  <a:pt x="1493520" y="1676400"/>
                </a:cubicBezTo>
                <a:cubicBezTo>
                  <a:pt x="1542349" y="1686166"/>
                  <a:pt x="1585814" y="1690477"/>
                  <a:pt x="1635760" y="1696720"/>
                </a:cubicBezTo>
                <a:cubicBezTo>
                  <a:pt x="1645920" y="1706880"/>
                  <a:pt x="1656778" y="1716387"/>
                  <a:pt x="1666240" y="1727200"/>
                </a:cubicBezTo>
                <a:cubicBezTo>
                  <a:pt x="1680520" y="1743520"/>
                  <a:pt x="1690415" y="1763887"/>
                  <a:pt x="1706880" y="1778000"/>
                </a:cubicBezTo>
                <a:cubicBezTo>
                  <a:pt x="1715011" y="1784970"/>
                  <a:pt x="1727200" y="1784773"/>
                  <a:pt x="1737360" y="1788160"/>
                </a:cubicBezTo>
                <a:cubicBezTo>
                  <a:pt x="1740747" y="1801707"/>
                  <a:pt x="1739774" y="1817182"/>
                  <a:pt x="1747520" y="1828800"/>
                </a:cubicBezTo>
                <a:cubicBezTo>
                  <a:pt x="1754293" y="1838960"/>
                  <a:pt x="1769366" y="1840486"/>
                  <a:pt x="1778000" y="1849120"/>
                </a:cubicBezTo>
                <a:cubicBezTo>
                  <a:pt x="1845733" y="1916853"/>
                  <a:pt x="1747520" y="1845733"/>
                  <a:pt x="1828800" y="1899920"/>
                </a:cubicBezTo>
                <a:cubicBezTo>
                  <a:pt x="1836565" y="1911567"/>
                  <a:pt x="1869374" y="1953376"/>
                  <a:pt x="1859280" y="1971040"/>
                </a:cubicBezTo>
                <a:cubicBezTo>
                  <a:pt x="1849483" y="1988186"/>
                  <a:pt x="1827577" y="1996494"/>
                  <a:pt x="1808480" y="2001520"/>
                </a:cubicBezTo>
                <a:cubicBezTo>
                  <a:pt x="1762162" y="2013709"/>
                  <a:pt x="1713549" y="2014370"/>
                  <a:pt x="1666240" y="2021840"/>
                </a:cubicBezTo>
                <a:cubicBezTo>
                  <a:pt x="1649183" y="2024533"/>
                  <a:pt x="1632373" y="2028613"/>
                  <a:pt x="1615440" y="2032000"/>
                </a:cubicBezTo>
                <a:cubicBezTo>
                  <a:pt x="1513290" y="2134150"/>
                  <a:pt x="1562554" y="2104163"/>
                  <a:pt x="1483360" y="2143760"/>
                </a:cubicBezTo>
                <a:cubicBezTo>
                  <a:pt x="1486747" y="2160693"/>
                  <a:pt x="1489332" y="2177807"/>
                  <a:pt x="1493520" y="2194560"/>
                </a:cubicBezTo>
                <a:cubicBezTo>
                  <a:pt x="1496117" y="2204950"/>
                  <a:pt x="1496107" y="2217467"/>
                  <a:pt x="1503680" y="2225040"/>
                </a:cubicBezTo>
                <a:cubicBezTo>
                  <a:pt x="1514390" y="2235750"/>
                  <a:pt x="1530773" y="2238587"/>
                  <a:pt x="1544320" y="2245360"/>
                </a:cubicBezTo>
                <a:cubicBezTo>
                  <a:pt x="1546893" y="2258223"/>
                  <a:pt x="1555027" y="2309818"/>
                  <a:pt x="1564640" y="2326640"/>
                </a:cubicBezTo>
                <a:cubicBezTo>
                  <a:pt x="1573041" y="2341342"/>
                  <a:pt x="1584960" y="2353733"/>
                  <a:pt x="1595120" y="2367280"/>
                </a:cubicBezTo>
                <a:cubicBezTo>
                  <a:pt x="1576309" y="2536579"/>
                  <a:pt x="1616604" y="2451037"/>
                  <a:pt x="1361440" y="2448560"/>
                </a:cubicBezTo>
                <a:lnTo>
                  <a:pt x="558800" y="2418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9" name="任意多边形: 形状 408"/>
          <p:cNvSpPr/>
          <p:nvPr/>
        </p:nvSpPr>
        <p:spPr>
          <a:xfrm>
            <a:off x="-111760" y="-146396"/>
            <a:ext cx="3302000" cy="2607971"/>
          </a:xfrm>
          <a:custGeom>
            <a:avLst/>
            <a:gdLst>
              <a:gd name="connsiteX0" fmla="*/ 81280 w 3302000"/>
              <a:gd name="connsiteY0" fmla="*/ 2462876 h 2607971"/>
              <a:gd name="connsiteX1" fmla="*/ 81280 w 3302000"/>
              <a:gd name="connsiteY1" fmla="*/ 2462876 h 2607971"/>
              <a:gd name="connsiteX2" fmla="*/ 172720 w 3302000"/>
              <a:gd name="connsiteY2" fmla="*/ 2452716 h 2607971"/>
              <a:gd name="connsiteX3" fmla="*/ 223520 w 3302000"/>
              <a:gd name="connsiteY3" fmla="*/ 2432396 h 2607971"/>
              <a:gd name="connsiteX4" fmla="*/ 335280 w 3302000"/>
              <a:gd name="connsiteY4" fmla="*/ 2412076 h 2607971"/>
              <a:gd name="connsiteX5" fmla="*/ 396240 w 3302000"/>
              <a:gd name="connsiteY5" fmla="*/ 2381596 h 2607971"/>
              <a:gd name="connsiteX6" fmla="*/ 436880 w 3302000"/>
              <a:gd name="connsiteY6" fmla="*/ 2371436 h 2607971"/>
              <a:gd name="connsiteX7" fmla="*/ 467360 w 3302000"/>
              <a:gd name="connsiteY7" fmla="*/ 2361276 h 2607971"/>
              <a:gd name="connsiteX8" fmla="*/ 518160 w 3302000"/>
              <a:gd name="connsiteY8" fmla="*/ 2351116 h 2607971"/>
              <a:gd name="connsiteX9" fmla="*/ 568960 w 3302000"/>
              <a:gd name="connsiteY9" fmla="*/ 2330796 h 2607971"/>
              <a:gd name="connsiteX10" fmla="*/ 701040 w 3302000"/>
              <a:gd name="connsiteY10" fmla="*/ 2300316 h 2607971"/>
              <a:gd name="connsiteX11" fmla="*/ 751840 w 3302000"/>
              <a:gd name="connsiteY11" fmla="*/ 2249516 h 2607971"/>
              <a:gd name="connsiteX12" fmla="*/ 802640 w 3302000"/>
              <a:gd name="connsiteY12" fmla="*/ 2208876 h 2607971"/>
              <a:gd name="connsiteX13" fmla="*/ 873760 w 3302000"/>
              <a:gd name="connsiteY13" fmla="*/ 2178396 h 2607971"/>
              <a:gd name="connsiteX14" fmla="*/ 914400 w 3302000"/>
              <a:gd name="connsiteY14" fmla="*/ 2229196 h 2607971"/>
              <a:gd name="connsiteX15" fmla="*/ 944880 w 3302000"/>
              <a:gd name="connsiteY15" fmla="*/ 2259676 h 2607971"/>
              <a:gd name="connsiteX16" fmla="*/ 965200 w 3302000"/>
              <a:gd name="connsiteY16" fmla="*/ 2300316 h 2607971"/>
              <a:gd name="connsiteX17" fmla="*/ 985520 w 3302000"/>
              <a:gd name="connsiteY17" fmla="*/ 2330796 h 2607971"/>
              <a:gd name="connsiteX18" fmla="*/ 1005840 w 3302000"/>
              <a:gd name="connsiteY18" fmla="*/ 2371436 h 2607971"/>
              <a:gd name="connsiteX19" fmla="*/ 1016000 w 3302000"/>
              <a:gd name="connsiteY19" fmla="*/ 2401916 h 2607971"/>
              <a:gd name="connsiteX20" fmla="*/ 1046480 w 3302000"/>
              <a:gd name="connsiteY20" fmla="*/ 2432396 h 2607971"/>
              <a:gd name="connsiteX21" fmla="*/ 1097280 w 3302000"/>
              <a:gd name="connsiteY21" fmla="*/ 2483196 h 2607971"/>
              <a:gd name="connsiteX22" fmla="*/ 1107440 w 3302000"/>
              <a:gd name="connsiteY22" fmla="*/ 2513676 h 2607971"/>
              <a:gd name="connsiteX23" fmla="*/ 1168400 w 3302000"/>
              <a:gd name="connsiteY23" fmla="*/ 2533996 h 2607971"/>
              <a:gd name="connsiteX24" fmla="*/ 1310640 w 3302000"/>
              <a:gd name="connsiteY24" fmla="*/ 2523836 h 2607971"/>
              <a:gd name="connsiteX25" fmla="*/ 1330960 w 3302000"/>
              <a:gd name="connsiteY25" fmla="*/ 2473036 h 2607971"/>
              <a:gd name="connsiteX26" fmla="*/ 1320800 w 3302000"/>
              <a:gd name="connsiteY26" fmla="*/ 2259676 h 2607971"/>
              <a:gd name="connsiteX27" fmla="*/ 1290320 w 3302000"/>
              <a:gd name="connsiteY27" fmla="*/ 1995516 h 2607971"/>
              <a:gd name="connsiteX28" fmla="*/ 1310640 w 3302000"/>
              <a:gd name="connsiteY28" fmla="*/ 1965036 h 2607971"/>
              <a:gd name="connsiteX29" fmla="*/ 1341120 w 3302000"/>
              <a:gd name="connsiteY29" fmla="*/ 1954876 h 2607971"/>
              <a:gd name="connsiteX30" fmla="*/ 1432560 w 3302000"/>
              <a:gd name="connsiteY30" fmla="*/ 1944716 h 2607971"/>
              <a:gd name="connsiteX31" fmla="*/ 1473200 w 3302000"/>
              <a:gd name="connsiteY31" fmla="*/ 1934556 h 2607971"/>
              <a:gd name="connsiteX32" fmla="*/ 1544320 w 3302000"/>
              <a:gd name="connsiteY32" fmla="*/ 1893916 h 2607971"/>
              <a:gd name="connsiteX33" fmla="*/ 1574800 w 3302000"/>
              <a:gd name="connsiteY33" fmla="*/ 1883756 h 2607971"/>
              <a:gd name="connsiteX34" fmla="*/ 1615440 w 3302000"/>
              <a:gd name="connsiteY34" fmla="*/ 1853276 h 2607971"/>
              <a:gd name="connsiteX35" fmla="*/ 1666240 w 3302000"/>
              <a:gd name="connsiteY35" fmla="*/ 1802476 h 2607971"/>
              <a:gd name="connsiteX36" fmla="*/ 1686560 w 3302000"/>
              <a:gd name="connsiteY36" fmla="*/ 1771996 h 2607971"/>
              <a:gd name="connsiteX37" fmla="*/ 1757680 w 3302000"/>
              <a:gd name="connsiteY37" fmla="*/ 1741516 h 2607971"/>
              <a:gd name="connsiteX38" fmla="*/ 1808480 w 3302000"/>
              <a:gd name="connsiteY38" fmla="*/ 1721196 h 2607971"/>
              <a:gd name="connsiteX39" fmla="*/ 1879600 w 3302000"/>
              <a:gd name="connsiteY39" fmla="*/ 1680556 h 2607971"/>
              <a:gd name="connsiteX40" fmla="*/ 1899920 w 3302000"/>
              <a:gd name="connsiteY40" fmla="*/ 1741516 h 2607971"/>
              <a:gd name="connsiteX41" fmla="*/ 1920240 w 3302000"/>
              <a:gd name="connsiteY41" fmla="*/ 1771996 h 2607971"/>
              <a:gd name="connsiteX42" fmla="*/ 1991360 w 3302000"/>
              <a:gd name="connsiteY42" fmla="*/ 1843116 h 2607971"/>
              <a:gd name="connsiteX43" fmla="*/ 2052320 w 3302000"/>
              <a:gd name="connsiteY43" fmla="*/ 1883756 h 2607971"/>
              <a:gd name="connsiteX44" fmla="*/ 2082800 w 3302000"/>
              <a:gd name="connsiteY44" fmla="*/ 1904076 h 2607971"/>
              <a:gd name="connsiteX45" fmla="*/ 2113280 w 3302000"/>
              <a:gd name="connsiteY45" fmla="*/ 1914236 h 2607971"/>
              <a:gd name="connsiteX46" fmla="*/ 2367280 w 3302000"/>
              <a:gd name="connsiteY46" fmla="*/ 1904076 h 2607971"/>
              <a:gd name="connsiteX47" fmla="*/ 2377440 w 3302000"/>
              <a:gd name="connsiteY47" fmla="*/ 1843116 h 2607971"/>
              <a:gd name="connsiteX48" fmla="*/ 2367280 w 3302000"/>
              <a:gd name="connsiteY48" fmla="*/ 1650076 h 2607971"/>
              <a:gd name="connsiteX49" fmla="*/ 2245360 w 3302000"/>
              <a:gd name="connsiteY49" fmla="*/ 1629756 h 2607971"/>
              <a:gd name="connsiteX50" fmla="*/ 2296160 w 3302000"/>
              <a:gd name="connsiteY50" fmla="*/ 1538316 h 2607971"/>
              <a:gd name="connsiteX51" fmla="*/ 2316480 w 3302000"/>
              <a:gd name="connsiteY51" fmla="*/ 1304636 h 2607971"/>
              <a:gd name="connsiteX52" fmla="*/ 2336800 w 3302000"/>
              <a:gd name="connsiteY52" fmla="*/ 1274156 h 2607971"/>
              <a:gd name="connsiteX53" fmla="*/ 2367280 w 3302000"/>
              <a:gd name="connsiteY53" fmla="*/ 1243676 h 2607971"/>
              <a:gd name="connsiteX54" fmla="*/ 2407920 w 3302000"/>
              <a:gd name="connsiteY54" fmla="*/ 1233516 h 2607971"/>
              <a:gd name="connsiteX55" fmla="*/ 2438400 w 3302000"/>
              <a:gd name="connsiteY55" fmla="*/ 1223356 h 2607971"/>
              <a:gd name="connsiteX56" fmla="*/ 2499360 w 3302000"/>
              <a:gd name="connsiteY56" fmla="*/ 1192876 h 2607971"/>
              <a:gd name="connsiteX57" fmla="*/ 2560320 w 3302000"/>
              <a:gd name="connsiteY57" fmla="*/ 1142076 h 2607971"/>
              <a:gd name="connsiteX58" fmla="*/ 2651760 w 3302000"/>
              <a:gd name="connsiteY58" fmla="*/ 1091276 h 2607971"/>
              <a:gd name="connsiteX59" fmla="*/ 2672080 w 3302000"/>
              <a:gd name="connsiteY59" fmla="*/ 1060796 h 2607971"/>
              <a:gd name="connsiteX60" fmla="*/ 2702560 w 3302000"/>
              <a:gd name="connsiteY60" fmla="*/ 1040476 h 2607971"/>
              <a:gd name="connsiteX61" fmla="*/ 2743200 w 3302000"/>
              <a:gd name="connsiteY61" fmla="*/ 979516 h 2607971"/>
              <a:gd name="connsiteX62" fmla="*/ 2824480 w 3302000"/>
              <a:gd name="connsiteY62" fmla="*/ 867756 h 2607971"/>
              <a:gd name="connsiteX63" fmla="*/ 2854960 w 3302000"/>
              <a:gd name="connsiteY63" fmla="*/ 847436 h 2607971"/>
              <a:gd name="connsiteX64" fmla="*/ 2905760 w 3302000"/>
              <a:gd name="connsiteY64" fmla="*/ 766156 h 2607971"/>
              <a:gd name="connsiteX65" fmla="*/ 2946400 w 3302000"/>
              <a:gd name="connsiteY65" fmla="*/ 705196 h 2607971"/>
              <a:gd name="connsiteX66" fmla="*/ 2956560 w 3302000"/>
              <a:gd name="connsiteY66" fmla="*/ 674716 h 2607971"/>
              <a:gd name="connsiteX67" fmla="*/ 2987040 w 3302000"/>
              <a:gd name="connsiteY67" fmla="*/ 644236 h 2607971"/>
              <a:gd name="connsiteX68" fmla="*/ 3007360 w 3302000"/>
              <a:gd name="connsiteY68" fmla="*/ 603596 h 2607971"/>
              <a:gd name="connsiteX69" fmla="*/ 3068320 w 3302000"/>
              <a:gd name="connsiteY69" fmla="*/ 552796 h 2607971"/>
              <a:gd name="connsiteX70" fmla="*/ 3088640 w 3302000"/>
              <a:gd name="connsiteY70" fmla="*/ 522316 h 2607971"/>
              <a:gd name="connsiteX71" fmla="*/ 3159760 w 3302000"/>
              <a:gd name="connsiteY71" fmla="*/ 461356 h 2607971"/>
              <a:gd name="connsiteX72" fmla="*/ 3200400 w 3302000"/>
              <a:gd name="connsiteY72" fmla="*/ 400396 h 2607971"/>
              <a:gd name="connsiteX73" fmla="*/ 3210560 w 3302000"/>
              <a:gd name="connsiteY73" fmla="*/ 369916 h 2607971"/>
              <a:gd name="connsiteX74" fmla="*/ 3241040 w 3302000"/>
              <a:gd name="connsiteY74" fmla="*/ 339436 h 2607971"/>
              <a:gd name="connsiteX75" fmla="*/ 3261360 w 3302000"/>
              <a:gd name="connsiteY75" fmla="*/ 288636 h 2607971"/>
              <a:gd name="connsiteX76" fmla="*/ 3281680 w 3302000"/>
              <a:gd name="connsiteY76" fmla="*/ 258156 h 2607971"/>
              <a:gd name="connsiteX77" fmla="*/ 3291840 w 3302000"/>
              <a:gd name="connsiteY77" fmla="*/ 217516 h 2607971"/>
              <a:gd name="connsiteX78" fmla="*/ 3302000 w 3302000"/>
              <a:gd name="connsiteY78" fmla="*/ 187036 h 2607971"/>
              <a:gd name="connsiteX79" fmla="*/ 2926080 w 3302000"/>
              <a:gd name="connsiteY79" fmla="*/ 146396 h 2607971"/>
              <a:gd name="connsiteX80" fmla="*/ 2153920 w 3302000"/>
              <a:gd name="connsiteY80" fmla="*/ 156556 h 2607971"/>
              <a:gd name="connsiteX81" fmla="*/ 1737360 w 3302000"/>
              <a:gd name="connsiteY81" fmla="*/ 156556 h 2607971"/>
              <a:gd name="connsiteX82" fmla="*/ 1717040 w 3302000"/>
              <a:gd name="connsiteY82" fmla="*/ 126076 h 2607971"/>
              <a:gd name="connsiteX83" fmla="*/ 1666240 w 3302000"/>
              <a:gd name="connsiteY83" fmla="*/ 115916 h 2607971"/>
              <a:gd name="connsiteX84" fmla="*/ 1097280 w 3302000"/>
              <a:gd name="connsiteY84" fmla="*/ 105756 h 2607971"/>
              <a:gd name="connsiteX85" fmla="*/ 60960 w 3302000"/>
              <a:gd name="connsiteY85" fmla="*/ 217516 h 2607971"/>
              <a:gd name="connsiteX86" fmla="*/ 81280 w 3302000"/>
              <a:gd name="connsiteY86" fmla="*/ 247996 h 2607971"/>
              <a:gd name="connsiteX87" fmla="*/ 91440 w 3302000"/>
              <a:gd name="connsiteY87" fmla="*/ 288636 h 2607971"/>
              <a:gd name="connsiteX88" fmla="*/ 111760 w 3302000"/>
              <a:gd name="connsiteY88" fmla="*/ 319116 h 2607971"/>
              <a:gd name="connsiteX89" fmla="*/ 101600 w 3302000"/>
              <a:gd name="connsiteY89" fmla="*/ 816956 h 2607971"/>
              <a:gd name="connsiteX90" fmla="*/ 91440 w 3302000"/>
              <a:gd name="connsiteY90" fmla="*/ 938876 h 2607971"/>
              <a:gd name="connsiteX91" fmla="*/ 71120 w 3302000"/>
              <a:gd name="connsiteY91" fmla="*/ 1009996 h 2607971"/>
              <a:gd name="connsiteX92" fmla="*/ 40640 w 3302000"/>
              <a:gd name="connsiteY92" fmla="*/ 1243676 h 2607971"/>
              <a:gd name="connsiteX93" fmla="*/ 20320 w 3302000"/>
              <a:gd name="connsiteY93" fmla="*/ 1304636 h 2607971"/>
              <a:gd name="connsiteX94" fmla="*/ 0 w 3302000"/>
              <a:gd name="connsiteY94" fmla="*/ 1548476 h 2607971"/>
              <a:gd name="connsiteX95" fmla="*/ 10160 w 3302000"/>
              <a:gd name="connsiteY95" fmla="*/ 1792316 h 2607971"/>
              <a:gd name="connsiteX96" fmla="*/ 20320 w 3302000"/>
              <a:gd name="connsiteY96" fmla="*/ 1843116 h 2607971"/>
              <a:gd name="connsiteX97" fmla="*/ 30480 w 3302000"/>
              <a:gd name="connsiteY97" fmla="*/ 1934556 h 2607971"/>
              <a:gd name="connsiteX98" fmla="*/ 40640 w 3302000"/>
              <a:gd name="connsiteY98" fmla="*/ 2168236 h 2607971"/>
              <a:gd name="connsiteX99" fmla="*/ 60960 w 3302000"/>
              <a:gd name="connsiteY99" fmla="*/ 2249516 h 2607971"/>
              <a:gd name="connsiteX100" fmla="*/ 71120 w 3302000"/>
              <a:gd name="connsiteY100" fmla="*/ 2340956 h 2607971"/>
              <a:gd name="connsiteX101" fmla="*/ 91440 w 3302000"/>
              <a:gd name="connsiteY101" fmla="*/ 2442556 h 2607971"/>
              <a:gd name="connsiteX102" fmla="*/ 132080 w 3302000"/>
              <a:gd name="connsiteY102" fmla="*/ 2503516 h 2607971"/>
              <a:gd name="connsiteX103" fmla="*/ 142240 w 3302000"/>
              <a:gd name="connsiteY103" fmla="*/ 2564476 h 2607971"/>
              <a:gd name="connsiteX104" fmla="*/ 152400 w 3302000"/>
              <a:gd name="connsiteY104" fmla="*/ 2605116 h 2607971"/>
              <a:gd name="connsiteX105" fmla="*/ 132080 w 3302000"/>
              <a:gd name="connsiteY105" fmla="*/ 2401916 h 2607971"/>
              <a:gd name="connsiteX106" fmla="*/ 81280 w 3302000"/>
              <a:gd name="connsiteY106" fmla="*/ 2462876 h 26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302000" h="2607971">
                <a:moveTo>
                  <a:pt x="81280" y="2462876"/>
                </a:moveTo>
                <a:lnTo>
                  <a:pt x="81280" y="2462876"/>
                </a:lnTo>
                <a:cubicBezTo>
                  <a:pt x="111760" y="2459489"/>
                  <a:pt x="142733" y="2459142"/>
                  <a:pt x="172720" y="2452716"/>
                </a:cubicBezTo>
                <a:cubicBezTo>
                  <a:pt x="190553" y="2448895"/>
                  <a:pt x="206218" y="2438163"/>
                  <a:pt x="223520" y="2432396"/>
                </a:cubicBezTo>
                <a:cubicBezTo>
                  <a:pt x="259448" y="2420420"/>
                  <a:pt x="298261" y="2417364"/>
                  <a:pt x="335280" y="2412076"/>
                </a:cubicBezTo>
                <a:cubicBezTo>
                  <a:pt x="463714" y="2369265"/>
                  <a:pt x="258372" y="2440682"/>
                  <a:pt x="396240" y="2381596"/>
                </a:cubicBezTo>
                <a:cubicBezTo>
                  <a:pt x="409075" y="2376095"/>
                  <a:pt x="423454" y="2375272"/>
                  <a:pt x="436880" y="2371436"/>
                </a:cubicBezTo>
                <a:cubicBezTo>
                  <a:pt x="447178" y="2368494"/>
                  <a:pt x="456970" y="2363873"/>
                  <a:pt x="467360" y="2361276"/>
                </a:cubicBezTo>
                <a:cubicBezTo>
                  <a:pt x="484113" y="2357088"/>
                  <a:pt x="501620" y="2356078"/>
                  <a:pt x="518160" y="2351116"/>
                </a:cubicBezTo>
                <a:cubicBezTo>
                  <a:pt x="535629" y="2345875"/>
                  <a:pt x="551529" y="2336159"/>
                  <a:pt x="568960" y="2330796"/>
                </a:cubicBezTo>
                <a:cubicBezTo>
                  <a:pt x="614475" y="2316791"/>
                  <a:pt x="655329" y="2309458"/>
                  <a:pt x="701040" y="2300316"/>
                </a:cubicBezTo>
                <a:cubicBezTo>
                  <a:pt x="732649" y="2252903"/>
                  <a:pt x="706684" y="2283383"/>
                  <a:pt x="751840" y="2249516"/>
                </a:cubicBezTo>
                <a:cubicBezTo>
                  <a:pt x="769188" y="2236505"/>
                  <a:pt x="784597" y="2220905"/>
                  <a:pt x="802640" y="2208876"/>
                </a:cubicBezTo>
                <a:cubicBezTo>
                  <a:pt x="827749" y="2192136"/>
                  <a:pt x="846667" y="2187427"/>
                  <a:pt x="873760" y="2178396"/>
                </a:cubicBezTo>
                <a:cubicBezTo>
                  <a:pt x="933027" y="2198152"/>
                  <a:pt x="881381" y="2171412"/>
                  <a:pt x="914400" y="2229196"/>
                </a:cubicBezTo>
                <a:cubicBezTo>
                  <a:pt x="921529" y="2241671"/>
                  <a:pt x="936529" y="2247984"/>
                  <a:pt x="944880" y="2259676"/>
                </a:cubicBezTo>
                <a:cubicBezTo>
                  <a:pt x="953683" y="2272001"/>
                  <a:pt x="957686" y="2287166"/>
                  <a:pt x="965200" y="2300316"/>
                </a:cubicBezTo>
                <a:cubicBezTo>
                  <a:pt x="971258" y="2310918"/>
                  <a:pt x="979462" y="2320194"/>
                  <a:pt x="985520" y="2330796"/>
                </a:cubicBezTo>
                <a:cubicBezTo>
                  <a:pt x="993034" y="2343946"/>
                  <a:pt x="999874" y="2357515"/>
                  <a:pt x="1005840" y="2371436"/>
                </a:cubicBezTo>
                <a:cubicBezTo>
                  <a:pt x="1010059" y="2381280"/>
                  <a:pt x="1010059" y="2393005"/>
                  <a:pt x="1016000" y="2401916"/>
                </a:cubicBezTo>
                <a:cubicBezTo>
                  <a:pt x="1023970" y="2413871"/>
                  <a:pt x="1037282" y="2421358"/>
                  <a:pt x="1046480" y="2432396"/>
                </a:cubicBezTo>
                <a:cubicBezTo>
                  <a:pt x="1088813" y="2483196"/>
                  <a:pt x="1041400" y="2445943"/>
                  <a:pt x="1097280" y="2483196"/>
                </a:cubicBezTo>
                <a:cubicBezTo>
                  <a:pt x="1100667" y="2493356"/>
                  <a:pt x="1098725" y="2507451"/>
                  <a:pt x="1107440" y="2513676"/>
                </a:cubicBezTo>
                <a:cubicBezTo>
                  <a:pt x="1124869" y="2526126"/>
                  <a:pt x="1168400" y="2533996"/>
                  <a:pt x="1168400" y="2533996"/>
                </a:cubicBezTo>
                <a:lnTo>
                  <a:pt x="1310640" y="2523836"/>
                </a:lnTo>
                <a:cubicBezTo>
                  <a:pt x="1327717" y="2517432"/>
                  <a:pt x="1330259" y="2491260"/>
                  <a:pt x="1330960" y="2473036"/>
                </a:cubicBezTo>
                <a:cubicBezTo>
                  <a:pt x="1333696" y="2401888"/>
                  <a:pt x="1324447" y="2330783"/>
                  <a:pt x="1320800" y="2259676"/>
                </a:cubicBezTo>
                <a:cubicBezTo>
                  <a:pt x="1310224" y="2053444"/>
                  <a:pt x="1324929" y="2133954"/>
                  <a:pt x="1290320" y="1995516"/>
                </a:cubicBezTo>
                <a:cubicBezTo>
                  <a:pt x="1297093" y="1985356"/>
                  <a:pt x="1301105" y="1972664"/>
                  <a:pt x="1310640" y="1965036"/>
                </a:cubicBezTo>
                <a:cubicBezTo>
                  <a:pt x="1319003" y="1958346"/>
                  <a:pt x="1330556" y="1956637"/>
                  <a:pt x="1341120" y="1954876"/>
                </a:cubicBezTo>
                <a:cubicBezTo>
                  <a:pt x="1371370" y="1949834"/>
                  <a:pt x="1402080" y="1948103"/>
                  <a:pt x="1432560" y="1944716"/>
                </a:cubicBezTo>
                <a:cubicBezTo>
                  <a:pt x="1446107" y="1941329"/>
                  <a:pt x="1460125" y="1939459"/>
                  <a:pt x="1473200" y="1934556"/>
                </a:cubicBezTo>
                <a:cubicBezTo>
                  <a:pt x="1544449" y="1907838"/>
                  <a:pt x="1485366" y="1923393"/>
                  <a:pt x="1544320" y="1893916"/>
                </a:cubicBezTo>
                <a:cubicBezTo>
                  <a:pt x="1553899" y="1889127"/>
                  <a:pt x="1564640" y="1887143"/>
                  <a:pt x="1574800" y="1883756"/>
                </a:cubicBezTo>
                <a:cubicBezTo>
                  <a:pt x="1588347" y="1873596"/>
                  <a:pt x="1603466" y="1865250"/>
                  <a:pt x="1615440" y="1853276"/>
                </a:cubicBezTo>
                <a:cubicBezTo>
                  <a:pt x="1683173" y="1785543"/>
                  <a:pt x="1584960" y="1856663"/>
                  <a:pt x="1666240" y="1802476"/>
                </a:cubicBezTo>
                <a:cubicBezTo>
                  <a:pt x="1673013" y="1792316"/>
                  <a:pt x="1677179" y="1779813"/>
                  <a:pt x="1686560" y="1771996"/>
                </a:cubicBezTo>
                <a:cubicBezTo>
                  <a:pt x="1706022" y="1755778"/>
                  <a:pt x="1734580" y="1750178"/>
                  <a:pt x="1757680" y="1741516"/>
                </a:cubicBezTo>
                <a:cubicBezTo>
                  <a:pt x="1774757" y="1735112"/>
                  <a:pt x="1791814" y="1728603"/>
                  <a:pt x="1808480" y="1721196"/>
                </a:cubicBezTo>
                <a:cubicBezTo>
                  <a:pt x="1847151" y="1704009"/>
                  <a:pt x="1846911" y="1702349"/>
                  <a:pt x="1879600" y="1680556"/>
                </a:cubicBezTo>
                <a:cubicBezTo>
                  <a:pt x="1886373" y="1700876"/>
                  <a:pt x="1891221" y="1721943"/>
                  <a:pt x="1899920" y="1741516"/>
                </a:cubicBezTo>
                <a:cubicBezTo>
                  <a:pt x="1904879" y="1752674"/>
                  <a:pt x="1913143" y="1762060"/>
                  <a:pt x="1920240" y="1771996"/>
                </a:cubicBezTo>
                <a:cubicBezTo>
                  <a:pt x="1953139" y="1818055"/>
                  <a:pt x="1944914" y="1810604"/>
                  <a:pt x="1991360" y="1843116"/>
                </a:cubicBezTo>
                <a:cubicBezTo>
                  <a:pt x="2011367" y="1857121"/>
                  <a:pt x="2032000" y="1870209"/>
                  <a:pt x="2052320" y="1883756"/>
                </a:cubicBezTo>
                <a:cubicBezTo>
                  <a:pt x="2062480" y="1890529"/>
                  <a:pt x="2071216" y="1900215"/>
                  <a:pt x="2082800" y="1904076"/>
                </a:cubicBezTo>
                <a:lnTo>
                  <a:pt x="2113280" y="1914236"/>
                </a:lnTo>
                <a:cubicBezTo>
                  <a:pt x="2197947" y="1910849"/>
                  <a:pt x="2285459" y="1926105"/>
                  <a:pt x="2367280" y="1904076"/>
                </a:cubicBezTo>
                <a:cubicBezTo>
                  <a:pt x="2387172" y="1898720"/>
                  <a:pt x="2377440" y="1863716"/>
                  <a:pt x="2377440" y="1843116"/>
                </a:cubicBezTo>
                <a:cubicBezTo>
                  <a:pt x="2377440" y="1778680"/>
                  <a:pt x="2401196" y="1704863"/>
                  <a:pt x="2367280" y="1650076"/>
                </a:cubicBezTo>
                <a:cubicBezTo>
                  <a:pt x="2345594" y="1615045"/>
                  <a:pt x="2286000" y="1636529"/>
                  <a:pt x="2245360" y="1629756"/>
                </a:cubicBezTo>
                <a:cubicBezTo>
                  <a:pt x="2291941" y="1559885"/>
                  <a:pt x="2278277" y="1591964"/>
                  <a:pt x="2296160" y="1538316"/>
                </a:cubicBezTo>
                <a:cubicBezTo>
                  <a:pt x="2302933" y="1460423"/>
                  <a:pt x="2304591" y="1381914"/>
                  <a:pt x="2316480" y="1304636"/>
                </a:cubicBezTo>
                <a:cubicBezTo>
                  <a:pt x="2318337" y="1292567"/>
                  <a:pt x="2328983" y="1283537"/>
                  <a:pt x="2336800" y="1274156"/>
                </a:cubicBezTo>
                <a:cubicBezTo>
                  <a:pt x="2345998" y="1263118"/>
                  <a:pt x="2354805" y="1250805"/>
                  <a:pt x="2367280" y="1243676"/>
                </a:cubicBezTo>
                <a:cubicBezTo>
                  <a:pt x="2379404" y="1236748"/>
                  <a:pt x="2394494" y="1237352"/>
                  <a:pt x="2407920" y="1233516"/>
                </a:cubicBezTo>
                <a:cubicBezTo>
                  <a:pt x="2418218" y="1230574"/>
                  <a:pt x="2428821" y="1228145"/>
                  <a:pt x="2438400" y="1223356"/>
                </a:cubicBezTo>
                <a:cubicBezTo>
                  <a:pt x="2517182" y="1183965"/>
                  <a:pt x="2422748" y="1218413"/>
                  <a:pt x="2499360" y="1192876"/>
                </a:cubicBezTo>
                <a:cubicBezTo>
                  <a:pt x="2517557" y="1138284"/>
                  <a:pt x="2495711" y="1177970"/>
                  <a:pt x="2560320" y="1142076"/>
                </a:cubicBezTo>
                <a:cubicBezTo>
                  <a:pt x="2684588" y="1073038"/>
                  <a:pt x="2510882" y="1147627"/>
                  <a:pt x="2651760" y="1091276"/>
                </a:cubicBezTo>
                <a:cubicBezTo>
                  <a:pt x="2658533" y="1081116"/>
                  <a:pt x="2663446" y="1069430"/>
                  <a:pt x="2672080" y="1060796"/>
                </a:cubicBezTo>
                <a:cubicBezTo>
                  <a:pt x="2680714" y="1052162"/>
                  <a:pt x="2695787" y="1050636"/>
                  <a:pt x="2702560" y="1040476"/>
                </a:cubicBezTo>
                <a:cubicBezTo>
                  <a:pt x="2755046" y="961747"/>
                  <a:pt x="2666678" y="1030531"/>
                  <a:pt x="2743200" y="979516"/>
                </a:cubicBezTo>
                <a:cubicBezTo>
                  <a:pt x="2762609" y="950402"/>
                  <a:pt x="2810823" y="876861"/>
                  <a:pt x="2824480" y="867756"/>
                </a:cubicBezTo>
                <a:lnTo>
                  <a:pt x="2854960" y="847436"/>
                </a:lnTo>
                <a:cubicBezTo>
                  <a:pt x="2916543" y="755061"/>
                  <a:pt x="2819981" y="900951"/>
                  <a:pt x="2905760" y="766156"/>
                </a:cubicBezTo>
                <a:cubicBezTo>
                  <a:pt x="2918871" y="745552"/>
                  <a:pt x="2934540" y="726544"/>
                  <a:pt x="2946400" y="705196"/>
                </a:cubicBezTo>
                <a:cubicBezTo>
                  <a:pt x="2951601" y="695834"/>
                  <a:pt x="2950619" y="683627"/>
                  <a:pt x="2956560" y="674716"/>
                </a:cubicBezTo>
                <a:cubicBezTo>
                  <a:pt x="2964530" y="662761"/>
                  <a:pt x="2978689" y="655928"/>
                  <a:pt x="2987040" y="644236"/>
                </a:cubicBezTo>
                <a:cubicBezTo>
                  <a:pt x="2995843" y="631911"/>
                  <a:pt x="2998557" y="615921"/>
                  <a:pt x="3007360" y="603596"/>
                </a:cubicBezTo>
                <a:cubicBezTo>
                  <a:pt x="3025139" y="578705"/>
                  <a:pt x="3044016" y="568999"/>
                  <a:pt x="3068320" y="552796"/>
                </a:cubicBezTo>
                <a:cubicBezTo>
                  <a:pt x="3075093" y="542636"/>
                  <a:pt x="3080693" y="531587"/>
                  <a:pt x="3088640" y="522316"/>
                </a:cubicBezTo>
                <a:cubicBezTo>
                  <a:pt x="3121490" y="483992"/>
                  <a:pt x="3123808" y="485324"/>
                  <a:pt x="3159760" y="461356"/>
                </a:cubicBezTo>
                <a:cubicBezTo>
                  <a:pt x="3173307" y="441036"/>
                  <a:pt x="3192677" y="423564"/>
                  <a:pt x="3200400" y="400396"/>
                </a:cubicBezTo>
                <a:cubicBezTo>
                  <a:pt x="3203787" y="390236"/>
                  <a:pt x="3204619" y="378827"/>
                  <a:pt x="3210560" y="369916"/>
                </a:cubicBezTo>
                <a:cubicBezTo>
                  <a:pt x="3218530" y="357961"/>
                  <a:pt x="3230880" y="349596"/>
                  <a:pt x="3241040" y="339436"/>
                </a:cubicBezTo>
                <a:cubicBezTo>
                  <a:pt x="3247813" y="322503"/>
                  <a:pt x="3253204" y="304948"/>
                  <a:pt x="3261360" y="288636"/>
                </a:cubicBezTo>
                <a:cubicBezTo>
                  <a:pt x="3266821" y="277714"/>
                  <a:pt x="3276870" y="269379"/>
                  <a:pt x="3281680" y="258156"/>
                </a:cubicBezTo>
                <a:cubicBezTo>
                  <a:pt x="3287181" y="245321"/>
                  <a:pt x="3288004" y="230942"/>
                  <a:pt x="3291840" y="217516"/>
                </a:cubicBezTo>
                <a:cubicBezTo>
                  <a:pt x="3294782" y="207218"/>
                  <a:pt x="3298613" y="197196"/>
                  <a:pt x="3302000" y="187036"/>
                </a:cubicBezTo>
                <a:cubicBezTo>
                  <a:pt x="3267813" y="16101"/>
                  <a:pt x="3309859" y="139543"/>
                  <a:pt x="2926080" y="146396"/>
                </a:cubicBezTo>
                <a:lnTo>
                  <a:pt x="2153920" y="156556"/>
                </a:lnTo>
                <a:cubicBezTo>
                  <a:pt x="2000977" y="167480"/>
                  <a:pt x="1904090" y="179553"/>
                  <a:pt x="1737360" y="156556"/>
                </a:cubicBezTo>
                <a:cubicBezTo>
                  <a:pt x="1725264" y="154888"/>
                  <a:pt x="1727642" y="132134"/>
                  <a:pt x="1717040" y="126076"/>
                </a:cubicBezTo>
                <a:cubicBezTo>
                  <a:pt x="1702047" y="117508"/>
                  <a:pt x="1683499" y="116482"/>
                  <a:pt x="1666240" y="115916"/>
                </a:cubicBezTo>
                <a:cubicBezTo>
                  <a:pt x="1476658" y="109700"/>
                  <a:pt x="1286933" y="109143"/>
                  <a:pt x="1097280" y="105756"/>
                </a:cubicBezTo>
                <a:cubicBezTo>
                  <a:pt x="613079" y="119723"/>
                  <a:pt x="-92402" y="-204231"/>
                  <a:pt x="60960" y="217516"/>
                </a:cubicBezTo>
                <a:cubicBezTo>
                  <a:pt x="65133" y="228992"/>
                  <a:pt x="74507" y="237836"/>
                  <a:pt x="81280" y="247996"/>
                </a:cubicBezTo>
                <a:cubicBezTo>
                  <a:pt x="84667" y="261543"/>
                  <a:pt x="85939" y="275801"/>
                  <a:pt x="91440" y="288636"/>
                </a:cubicBezTo>
                <a:cubicBezTo>
                  <a:pt x="96250" y="299859"/>
                  <a:pt x="111525" y="306907"/>
                  <a:pt x="111760" y="319116"/>
                </a:cubicBezTo>
                <a:cubicBezTo>
                  <a:pt x="114951" y="485067"/>
                  <a:pt x="107039" y="651064"/>
                  <a:pt x="101600" y="816956"/>
                </a:cubicBezTo>
                <a:cubicBezTo>
                  <a:pt x="100264" y="857715"/>
                  <a:pt x="97800" y="898594"/>
                  <a:pt x="91440" y="938876"/>
                </a:cubicBezTo>
                <a:cubicBezTo>
                  <a:pt x="87595" y="963230"/>
                  <a:pt x="76286" y="985888"/>
                  <a:pt x="71120" y="1009996"/>
                </a:cubicBezTo>
                <a:cubicBezTo>
                  <a:pt x="58842" y="1067295"/>
                  <a:pt x="51150" y="1212146"/>
                  <a:pt x="40640" y="1243676"/>
                </a:cubicBezTo>
                <a:lnTo>
                  <a:pt x="20320" y="1304636"/>
                </a:lnTo>
                <a:cubicBezTo>
                  <a:pt x="11886" y="1380539"/>
                  <a:pt x="0" y="1475276"/>
                  <a:pt x="0" y="1548476"/>
                </a:cubicBezTo>
                <a:cubicBezTo>
                  <a:pt x="0" y="1629827"/>
                  <a:pt x="4563" y="1711158"/>
                  <a:pt x="10160" y="1792316"/>
                </a:cubicBezTo>
                <a:cubicBezTo>
                  <a:pt x="11348" y="1809544"/>
                  <a:pt x="17878" y="1826021"/>
                  <a:pt x="20320" y="1843116"/>
                </a:cubicBezTo>
                <a:cubicBezTo>
                  <a:pt x="24657" y="1873475"/>
                  <a:pt x="27093" y="1904076"/>
                  <a:pt x="30480" y="1934556"/>
                </a:cubicBezTo>
                <a:cubicBezTo>
                  <a:pt x="33867" y="2012449"/>
                  <a:pt x="33130" y="2090632"/>
                  <a:pt x="40640" y="2168236"/>
                </a:cubicBezTo>
                <a:cubicBezTo>
                  <a:pt x="43330" y="2196033"/>
                  <a:pt x="56107" y="2222014"/>
                  <a:pt x="60960" y="2249516"/>
                </a:cubicBezTo>
                <a:cubicBezTo>
                  <a:pt x="66290" y="2279717"/>
                  <a:pt x="67316" y="2310525"/>
                  <a:pt x="71120" y="2340956"/>
                </a:cubicBezTo>
                <a:cubicBezTo>
                  <a:pt x="73237" y="2357892"/>
                  <a:pt x="77981" y="2418331"/>
                  <a:pt x="91440" y="2442556"/>
                </a:cubicBezTo>
                <a:cubicBezTo>
                  <a:pt x="103300" y="2463904"/>
                  <a:pt x="118533" y="2483196"/>
                  <a:pt x="132080" y="2503516"/>
                </a:cubicBezTo>
                <a:cubicBezTo>
                  <a:pt x="135467" y="2523836"/>
                  <a:pt x="138200" y="2544276"/>
                  <a:pt x="142240" y="2564476"/>
                </a:cubicBezTo>
                <a:cubicBezTo>
                  <a:pt x="144978" y="2578168"/>
                  <a:pt x="153271" y="2619052"/>
                  <a:pt x="152400" y="2605116"/>
                </a:cubicBezTo>
                <a:cubicBezTo>
                  <a:pt x="148154" y="2537177"/>
                  <a:pt x="138853" y="2469649"/>
                  <a:pt x="132080" y="2401916"/>
                </a:cubicBezTo>
                <a:cubicBezTo>
                  <a:pt x="119525" y="2439580"/>
                  <a:pt x="89747" y="2452716"/>
                  <a:pt x="81280" y="246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0" name="任意多边形: 形状 409"/>
          <p:cNvSpPr/>
          <p:nvPr/>
        </p:nvSpPr>
        <p:spPr>
          <a:xfrm>
            <a:off x="2590800" y="822960"/>
            <a:ext cx="802640" cy="751840"/>
          </a:xfrm>
          <a:custGeom>
            <a:avLst/>
            <a:gdLst>
              <a:gd name="connsiteX0" fmla="*/ 0 w 802640"/>
              <a:gd name="connsiteY0" fmla="*/ 335280 h 751840"/>
              <a:gd name="connsiteX1" fmla="*/ 264160 w 802640"/>
              <a:gd name="connsiteY1" fmla="*/ 467360 h 751840"/>
              <a:gd name="connsiteX2" fmla="*/ 223520 w 802640"/>
              <a:gd name="connsiteY2" fmla="*/ 751840 h 751840"/>
              <a:gd name="connsiteX3" fmla="*/ 406400 w 802640"/>
              <a:gd name="connsiteY3" fmla="*/ 609600 h 751840"/>
              <a:gd name="connsiteX4" fmla="*/ 629920 w 802640"/>
              <a:gd name="connsiteY4" fmla="*/ 690880 h 751840"/>
              <a:gd name="connsiteX5" fmla="*/ 609600 w 802640"/>
              <a:gd name="connsiteY5" fmla="*/ 396240 h 751840"/>
              <a:gd name="connsiteX6" fmla="*/ 802640 w 802640"/>
              <a:gd name="connsiteY6" fmla="*/ 233680 h 751840"/>
              <a:gd name="connsiteX7" fmla="*/ 497840 w 802640"/>
              <a:gd name="connsiteY7" fmla="*/ 213360 h 751840"/>
              <a:gd name="connsiteX8" fmla="*/ 426720 w 802640"/>
              <a:gd name="connsiteY8" fmla="*/ 0 h 751840"/>
              <a:gd name="connsiteX9" fmla="*/ 314960 w 802640"/>
              <a:gd name="connsiteY9" fmla="*/ 254000 h 751840"/>
              <a:gd name="connsiteX10" fmla="*/ 0 w 802640"/>
              <a:gd name="connsiteY10" fmla="*/ 335280 h 7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2640" h="751840">
                <a:moveTo>
                  <a:pt x="0" y="335280"/>
                </a:moveTo>
                <a:lnTo>
                  <a:pt x="264160" y="467360"/>
                </a:lnTo>
                <a:lnTo>
                  <a:pt x="223520" y="751840"/>
                </a:lnTo>
                <a:lnTo>
                  <a:pt x="406400" y="609600"/>
                </a:lnTo>
                <a:lnTo>
                  <a:pt x="629920" y="690880"/>
                </a:lnTo>
                <a:lnTo>
                  <a:pt x="609600" y="396240"/>
                </a:lnTo>
                <a:lnTo>
                  <a:pt x="802640" y="233680"/>
                </a:lnTo>
                <a:lnTo>
                  <a:pt x="497840" y="213360"/>
                </a:lnTo>
                <a:lnTo>
                  <a:pt x="426720" y="0"/>
                </a:lnTo>
                <a:lnTo>
                  <a:pt x="314960" y="254000"/>
                </a:lnTo>
                <a:lnTo>
                  <a:pt x="0" y="3352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1" name="文本框 410"/>
          <p:cNvSpPr txBox="1"/>
          <p:nvPr/>
        </p:nvSpPr>
        <p:spPr>
          <a:xfrm>
            <a:off x="1872615" y="2525395"/>
            <a:ext cx="76568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2A3F"/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n-ea"/>
                <a:sym typeface="+mn-lt"/>
              </a:rPr>
              <a:t>“</a:t>
            </a:r>
            <a:r>
              <a:rPr lang="zh-CN" altLang="en-US" sz="4400" b="1" dirty="0">
                <a:solidFill>
                  <a:srgbClr val="002A3F"/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n-ea"/>
                <a:sym typeface="+mn-lt"/>
              </a:rPr>
              <a:t>匠心独运</a:t>
            </a:r>
            <a:r>
              <a:rPr lang="en-US" altLang="zh-CN" sz="4400" b="1" dirty="0">
                <a:solidFill>
                  <a:srgbClr val="002A3F"/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n-ea"/>
                <a:sym typeface="+mn-lt"/>
              </a:rPr>
              <a:t>”</a:t>
            </a:r>
            <a:r>
              <a:rPr lang="zh-CN" altLang="en-US" sz="4400" b="1" dirty="0">
                <a:solidFill>
                  <a:srgbClr val="002A3F"/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n-ea"/>
                <a:sym typeface="+mn-lt"/>
              </a:rPr>
              <a:t>教材解读俱乐部</a:t>
            </a:r>
            <a:endParaRPr lang="zh-CN" altLang="en-US" sz="4400" b="1" dirty="0">
              <a:solidFill>
                <a:srgbClr val="002A3F"/>
              </a:solidFill>
              <a:latin typeface="站酷快乐体" panose="02010600030101010101" pitchFamily="2" charset="-122"/>
              <a:ea typeface="站酷快乐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13" name="文本框 412"/>
          <p:cNvSpPr txBox="1"/>
          <p:nvPr/>
        </p:nvSpPr>
        <p:spPr>
          <a:xfrm>
            <a:off x="7672968" y="4342378"/>
            <a:ext cx="1960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A3F"/>
                </a:solidFill>
                <a:cs typeface="+mn-ea"/>
                <a:sym typeface="+mn-lt"/>
              </a:rPr>
              <a:t>2021.12.03</a:t>
            </a:r>
            <a:endParaRPr lang="zh-CN" altLang="en-US" sz="2800" b="1" dirty="0">
              <a:solidFill>
                <a:srgbClr val="002A3F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solidFill>
                  <a:srgbClr val="002A3F"/>
                </a:solidFill>
                <a:cs typeface="+mn-ea"/>
                <a:sym typeface="+mn-lt"/>
              </a:rPr>
              <a:t>汪倩羽</a:t>
            </a:r>
            <a:endParaRPr lang="zh-CN" altLang="en-US" sz="2800" b="1" dirty="0">
              <a:solidFill>
                <a:srgbClr val="002A3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4443" y="1272618"/>
            <a:ext cx="4997776" cy="329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8" name="图片 39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AD7DA"/>
              </a:clrFrom>
              <a:clrTo>
                <a:srgbClr val="9AD7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89842" r="39845" b="3857"/>
          <a:stretch>
            <a:fillRect/>
          </a:stretch>
        </p:blipFill>
        <p:spPr>
          <a:xfrm>
            <a:off x="10378910" y="6435570"/>
            <a:ext cx="1879077" cy="422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55330" y="534614"/>
            <a:ext cx="5508098" cy="4944431"/>
            <a:chOff x="3955330" y="534614"/>
            <a:chExt cx="5508098" cy="4944431"/>
          </a:xfrm>
        </p:grpSpPr>
        <p:sp>
          <p:nvSpPr>
            <p:cNvPr id="2" name="椭圆 1"/>
            <p:cNvSpPr/>
            <p:nvPr/>
          </p:nvSpPr>
          <p:spPr>
            <a:xfrm>
              <a:off x="3955330" y="1526857"/>
              <a:ext cx="4300194" cy="3952188"/>
            </a:xfrm>
            <a:prstGeom prst="ellipse">
              <a:avLst/>
            </a:prstGeom>
            <a:solidFill>
              <a:srgbClr val="002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7" b="67448" l="40137" r="80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0" t="13838" r="21833" b="42717"/>
            <a:stretch>
              <a:fillRect/>
            </a:stretch>
          </p:blipFill>
          <p:spPr>
            <a:xfrm>
              <a:off x="6096000" y="534614"/>
              <a:ext cx="3367428" cy="31650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21085" y="2441122"/>
              <a:ext cx="3968684" cy="212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en-US" altLang="zh-CN" sz="66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后期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活动</a:t>
              </a:r>
              <a:endParaRPr lang="zh-CN" altLang="en-US" sz="66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ṩḷîḋe"/>
          <p:cNvSpPr/>
          <p:nvPr/>
        </p:nvSpPr>
        <p:spPr>
          <a:xfrm>
            <a:off x="9427" y="4043653"/>
            <a:ext cx="12188825" cy="2814348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70508" r="100000">
                        <a14:foregroundMark x1="70898" y1="95182" x2="75098" y2="99219"/>
                        <a14:foregroundMark x1="90527" y1="88411" x2="89258" y2="76042"/>
                        <a14:foregroundMark x1="78516" y1="11458" x2="92090" y2="19141"/>
                        <a14:foregroundMark x1="79102" y1="12760" x2="85059" y2="18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91"/>
          <a:stretch>
            <a:fillRect/>
          </a:stretch>
        </p:blipFill>
        <p:spPr>
          <a:xfrm>
            <a:off x="9237526" y="0"/>
            <a:ext cx="297258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2915" y="384175"/>
            <a:ext cx="29794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本学期活动：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4" name="表格 53"/>
          <p:cNvGraphicFramePr/>
          <p:nvPr>
            <p:custDataLst>
              <p:tags r:id="rId3"/>
            </p:custDataLst>
          </p:nvPr>
        </p:nvGraphicFramePr>
        <p:xfrm>
          <a:off x="462915" y="1911985"/>
          <a:ext cx="10668000" cy="265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610"/>
                <a:gridCol w="6336030"/>
                <a:gridCol w="1991360"/>
              </a:tblGrid>
              <a:tr h="732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活动内容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呈现方式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12.01-12.15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阅读专业书籍《小学数学教材的专业化解读》p27-127（指定年级）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完成读书笔记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12.16-12.30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观看小学数学专业化教材解读方法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完成一张思维导图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ṩḷîḋe"/>
          <p:cNvSpPr/>
          <p:nvPr/>
        </p:nvSpPr>
        <p:spPr>
          <a:xfrm>
            <a:off x="9427" y="4043653"/>
            <a:ext cx="12188825" cy="2814348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70508" r="100000">
                        <a14:foregroundMark x1="70898" y1="95182" x2="75098" y2="99219"/>
                        <a14:foregroundMark x1="90527" y1="88411" x2="89258" y2="76042"/>
                        <a14:foregroundMark x1="78516" y1="11458" x2="92090" y2="19141"/>
                        <a14:foregroundMark x1="79102" y1="12760" x2="85059" y2="18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91"/>
          <a:stretch>
            <a:fillRect/>
          </a:stretch>
        </p:blipFill>
        <p:spPr>
          <a:xfrm>
            <a:off x="9237526" y="0"/>
            <a:ext cx="297258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2915" y="384175"/>
            <a:ext cx="29794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下学期活动：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737870" y="1293495"/>
          <a:ext cx="9738995" cy="44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5"/>
                <a:gridCol w="5504180"/>
                <a:gridCol w="3032760"/>
              </a:tblGrid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活动内容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呈现方式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2月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观看《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》优秀课例，进行主题式评课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3位老师交流，其余补充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3月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阅读专业书籍《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完成读后反思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分组，基于“课时”进行专业化教材解读（1）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2位老师展示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阅读专业书籍《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完成一张思维导图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分组，基于“课时”进行专业化教材解读（2）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2位老师展示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5月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阅读专业书籍《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完成读书笔记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分组，基于“课时”进行专业化教材解读（3）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2位老师展示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6月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观看《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》优秀课例，进行主题式评课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3位老师交流，其余补充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分组，基于“课时”进行专业化教材解读（4）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2位老师展示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8376" y="5869"/>
            <a:ext cx="12210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AD7DA"/>
              </a:clrFrom>
              <a:clrTo>
                <a:srgbClr val="9AD7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89842" r="39845" b="3857"/>
          <a:stretch>
            <a:fillRect/>
          </a:stretch>
        </p:blipFill>
        <p:spPr>
          <a:xfrm>
            <a:off x="10378910" y="6435570"/>
            <a:ext cx="1879077" cy="422429"/>
          </a:xfrm>
          <a:prstGeom prst="rect">
            <a:avLst/>
          </a:prstGeom>
        </p:spPr>
      </p:pic>
      <p:grpSp>
        <p:nvGrpSpPr>
          <p:cNvPr id="9" name="ïṣliḍe"/>
          <p:cNvGrpSpPr/>
          <p:nvPr/>
        </p:nvGrpSpPr>
        <p:grpSpPr bwMode="auto">
          <a:xfrm>
            <a:off x="3185888" y="1249775"/>
            <a:ext cx="1021238" cy="676956"/>
            <a:chOff x="0" y="0"/>
            <a:chExt cx="2111" cy="1400"/>
          </a:xfrm>
        </p:grpSpPr>
        <p:sp>
          <p:nvSpPr>
            <p:cNvPr id="10" name="iṩ1iḑé"/>
            <p:cNvSpPr/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ṣḻïḋé"/>
            <p:cNvSpPr/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śľïḑê"/>
            <p:cNvSpPr/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ŝ1iḍé"/>
            <p:cNvSpPr/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ïṣliḍe"/>
          <p:cNvGrpSpPr/>
          <p:nvPr/>
        </p:nvGrpSpPr>
        <p:grpSpPr bwMode="auto">
          <a:xfrm>
            <a:off x="3185888" y="2572457"/>
            <a:ext cx="1021238" cy="676956"/>
            <a:chOff x="0" y="0"/>
            <a:chExt cx="2111" cy="1400"/>
          </a:xfrm>
        </p:grpSpPr>
        <p:sp>
          <p:nvSpPr>
            <p:cNvPr id="16" name="iṩ1iḑé"/>
            <p:cNvSpPr/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ṣḻïḋé"/>
            <p:cNvSpPr/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śľïḑê"/>
            <p:cNvSpPr/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ŝ1iḍé"/>
            <p:cNvSpPr/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ïṣliḍe"/>
          <p:cNvGrpSpPr/>
          <p:nvPr/>
        </p:nvGrpSpPr>
        <p:grpSpPr bwMode="auto">
          <a:xfrm>
            <a:off x="3185888" y="5217821"/>
            <a:ext cx="1021238" cy="676956"/>
            <a:chOff x="0" y="0"/>
            <a:chExt cx="2111" cy="1400"/>
          </a:xfrm>
        </p:grpSpPr>
        <p:sp>
          <p:nvSpPr>
            <p:cNvPr id="26" name="iṩ1iḑé"/>
            <p:cNvSpPr/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ṣḻïḋé"/>
            <p:cNvSpPr/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śľïḑê"/>
            <p:cNvSpPr/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ŝ1iḍé"/>
            <p:cNvSpPr/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056262" y="1303146"/>
            <a:ext cx="2743200" cy="521970"/>
          </a:xfrm>
          <a:prstGeom prst="rect">
            <a:avLst/>
          </a:prstGeom>
          <a:solidFill>
            <a:srgbClr val="002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目标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56262" y="2630950"/>
            <a:ext cx="2743200" cy="521970"/>
          </a:xfrm>
          <a:prstGeom prst="rect">
            <a:avLst/>
          </a:prstGeom>
          <a:solidFill>
            <a:srgbClr val="002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活动成员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41855" y="3939368"/>
            <a:ext cx="2743200" cy="521970"/>
          </a:xfrm>
          <a:prstGeom prst="rect">
            <a:avLst/>
          </a:prstGeom>
          <a:solidFill>
            <a:srgbClr val="002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36140" y="5262050"/>
            <a:ext cx="2743200" cy="521970"/>
          </a:xfrm>
          <a:prstGeom prst="rect">
            <a:avLst/>
          </a:prstGeom>
          <a:solidFill>
            <a:srgbClr val="002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后期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 useBgFill="1">
        <p:nvSpPr>
          <p:cNvPr id="3" name="任意多边形: 形状 2"/>
          <p:cNvSpPr/>
          <p:nvPr/>
        </p:nvSpPr>
        <p:spPr>
          <a:xfrm>
            <a:off x="-5314" y="-5237"/>
            <a:ext cx="3178140" cy="2347274"/>
          </a:xfrm>
          <a:custGeom>
            <a:avLst/>
            <a:gdLst>
              <a:gd name="connsiteX0" fmla="*/ 56561 w 3225274"/>
              <a:gd name="connsiteY0" fmla="*/ 2347274 h 2347274"/>
              <a:gd name="connsiteX1" fmla="*/ 56561 w 3225274"/>
              <a:gd name="connsiteY1" fmla="*/ 2347274 h 2347274"/>
              <a:gd name="connsiteX2" fmla="*/ 141402 w 3225274"/>
              <a:gd name="connsiteY2" fmla="*/ 2300140 h 2347274"/>
              <a:gd name="connsiteX3" fmla="*/ 169683 w 3225274"/>
              <a:gd name="connsiteY3" fmla="*/ 2290714 h 2347274"/>
              <a:gd name="connsiteX4" fmla="*/ 235670 w 3225274"/>
              <a:gd name="connsiteY4" fmla="*/ 2253006 h 2347274"/>
              <a:gd name="connsiteX5" fmla="*/ 263951 w 3225274"/>
              <a:gd name="connsiteY5" fmla="*/ 2243580 h 2347274"/>
              <a:gd name="connsiteX6" fmla="*/ 329939 w 3225274"/>
              <a:gd name="connsiteY6" fmla="*/ 2224726 h 2347274"/>
              <a:gd name="connsiteX7" fmla="*/ 424207 w 3225274"/>
              <a:gd name="connsiteY7" fmla="*/ 2187019 h 2347274"/>
              <a:gd name="connsiteX8" fmla="*/ 452487 w 3225274"/>
              <a:gd name="connsiteY8" fmla="*/ 2168165 h 2347274"/>
              <a:gd name="connsiteX9" fmla="*/ 490194 w 3225274"/>
              <a:gd name="connsiteY9" fmla="*/ 2149312 h 2347274"/>
              <a:gd name="connsiteX10" fmla="*/ 537328 w 3225274"/>
              <a:gd name="connsiteY10" fmla="*/ 2121031 h 2347274"/>
              <a:gd name="connsiteX11" fmla="*/ 546755 w 3225274"/>
              <a:gd name="connsiteY11" fmla="*/ 2092751 h 2347274"/>
              <a:gd name="connsiteX12" fmla="*/ 669303 w 3225274"/>
              <a:gd name="connsiteY12" fmla="*/ 2045617 h 2347274"/>
              <a:gd name="connsiteX13" fmla="*/ 716437 w 3225274"/>
              <a:gd name="connsiteY13" fmla="*/ 2036190 h 2347274"/>
              <a:gd name="connsiteX14" fmla="*/ 801279 w 3225274"/>
              <a:gd name="connsiteY14" fmla="*/ 2007909 h 2347274"/>
              <a:gd name="connsiteX15" fmla="*/ 999242 w 3225274"/>
              <a:gd name="connsiteY15" fmla="*/ 1998483 h 2347274"/>
              <a:gd name="connsiteX16" fmla="*/ 1055802 w 3225274"/>
              <a:gd name="connsiteY16" fmla="*/ 1979629 h 2347274"/>
              <a:gd name="connsiteX17" fmla="*/ 1121790 w 3225274"/>
              <a:gd name="connsiteY17" fmla="*/ 1913641 h 2347274"/>
              <a:gd name="connsiteX18" fmla="*/ 1150070 w 3225274"/>
              <a:gd name="connsiteY18" fmla="*/ 1894788 h 2347274"/>
              <a:gd name="connsiteX19" fmla="*/ 1234912 w 3225274"/>
              <a:gd name="connsiteY19" fmla="*/ 1847654 h 2347274"/>
              <a:gd name="connsiteX20" fmla="*/ 1329180 w 3225274"/>
              <a:gd name="connsiteY20" fmla="*/ 1791093 h 2347274"/>
              <a:gd name="connsiteX21" fmla="*/ 1357460 w 3225274"/>
              <a:gd name="connsiteY21" fmla="*/ 1753386 h 2347274"/>
              <a:gd name="connsiteX22" fmla="*/ 1423448 w 3225274"/>
              <a:gd name="connsiteY22" fmla="*/ 1696825 h 2347274"/>
              <a:gd name="connsiteX23" fmla="*/ 1442301 w 3225274"/>
              <a:gd name="connsiteY23" fmla="*/ 1668545 h 2347274"/>
              <a:gd name="connsiteX24" fmla="*/ 1527143 w 3225274"/>
              <a:gd name="connsiteY24" fmla="*/ 1659118 h 2347274"/>
              <a:gd name="connsiteX25" fmla="*/ 1621411 w 3225274"/>
              <a:gd name="connsiteY25" fmla="*/ 1630837 h 2347274"/>
              <a:gd name="connsiteX26" fmla="*/ 1696825 w 3225274"/>
              <a:gd name="connsiteY26" fmla="*/ 1621411 h 2347274"/>
              <a:gd name="connsiteX27" fmla="*/ 1734532 w 3225274"/>
              <a:gd name="connsiteY27" fmla="*/ 1602557 h 2347274"/>
              <a:gd name="connsiteX28" fmla="*/ 1857081 w 3225274"/>
              <a:gd name="connsiteY28" fmla="*/ 1489435 h 2347274"/>
              <a:gd name="connsiteX29" fmla="*/ 1894788 w 3225274"/>
              <a:gd name="connsiteY29" fmla="*/ 1451728 h 2347274"/>
              <a:gd name="connsiteX30" fmla="*/ 1923068 w 3225274"/>
              <a:gd name="connsiteY30" fmla="*/ 1423448 h 2347274"/>
              <a:gd name="connsiteX31" fmla="*/ 2026763 w 3225274"/>
              <a:gd name="connsiteY31" fmla="*/ 1338606 h 2347274"/>
              <a:gd name="connsiteX32" fmla="*/ 2064470 w 3225274"/>
              <a:gd name="connsiteY32" fmla="*/ 1300899 h 2347274"/>
              <a:gd name="connsiteX33" fmla="*/ 2092751 w 3225274"/>
              <a:gd name="connsiteY33" fmla="*/ 1272619 h 2347274"/>
              <a:gd name="connsiteX34" fmla="*/ 2158739 w 3225274"/>
              <a:gd name="connsiteY34" fmla="*/ 1225485 h 2347274"/>
              <a:gd name="connsiteX35" fmla="*/ 2253007 w 3225274"/>
              <a:gd name="connsiteY35" fmla="*/ 1131217 h 2347274"/>
              <a:gd name="connsiteX36" fmla="*/ 2309567 w 3225274"/>
              <a:gd name="connsiteY36" fmla="*/ 1093509 h 2347274"/>
              <a:gd name="connsiteX37" fmla="*/ 2347275 w 3225274"/>
              <a:gd name="connsiteY37" fmla="*/ 1065229 h 2347274"/>
              <a:gd name="connsiteX38" fmla="*/ 2384982 w 3225274"/>
              <a:gd name="connsiteY38" fmla="*/ 1055802 h 2347274"/>
              <a:gd name="connsiteX39" fmla="*/ 2422689 w 3225274"/>
              <a:gd name="connsiteY39" fmla="*/ 1036949 h 2347274"/>
              <a:gd name="connsiteX40" fmla="*/ 2450969 w 3225274"/>
              <a:gd name="connsiteY40" fmla="*/ 1008668 h 2347274"/>
              <a:gd name="connsiteX41" fmla="*/ 2516957 w 3225274"/>
              <a:gd name="connsiteY41" fmla="*/ 980388 h 2347274"/>
              <a:gd name="connsiteX42" fmla="*/ 2545237 w 3225274"/>
              <a:gd name="connsiteY42" fmla="*/ 942681 h 2347274"/>
              <a:gd name="connsiteX43" fmla="*/ 2592372 w 3225274"/>
              <a:gd name="connsiteY43" fmla="*/ 895547 h 2347274"/>
              <a:gd name="connsiteX44" fmla="*/ 2601798 w 3225274"/>
              <a:gd name="connsiteY44" fmla="*/ 867266 h 2347274"/>
              <a:gd name="connsiteX45" fmla="*/ 2630079 w 3225274"/>
              <a:gd name="connsiteY45" fmla="*/ 810705 h 2347274"/>
              <a:gd name="connsiteX46" fmla="*/ 2677213 w 3225274"/>
              <a:gd name="connsiteY46" fmla="*/ 754145 h 2347274"/>
              <a:gd name="connsiteX47" fmla="*/ 2724347 w 3225274"/>
              <a:gd name="connsiteY47" fmla="*/ 725864 h 2347274"/>
              <a:gd name="connsiteX48" fmla="*/ 2771481 w 3225274"/>
              <a:gd name="connsiteY48" fmla="*/ 669303 h 2347274"/>
              <a:gd name="connsiteX49" fmla="*/ 2790334 w 3225274"/>
              <a:gd name="connsiteY49" fmla="*/ 641023 h 2347274"/>
              <a:gd name="connsiteX50" fmla="*/ 2818615 w 3225274"/>
              <a:gd name="connsiteY50" fmla="*/ 612742 h 2347274"/>
              <a:gd name="connsiteX51" fmla="*/ 2828042 w 3225274"/>
              <a:gd name="connsiteY51" fmla="*/ 584462 h 2347274"/>
              <a:gd name="connsiteX52" fmla="*/ 2837468 w 3225274"/>
              <a:gd name="connsiteY52" fmla="*/ 546755 h 2347274"/>
              <a:gd name="connsiteX53" fmla="*/ 2875176 w 3225274"/>
              <a:gd name="connsiteY53" fmla="*/ 527901 h 2347274"/>
              <a:gd name="connsiteX54" fmla="*/ 2941163 w 3225274"/>
              <a:gd name="connsiteY54" fmla="*/ 471340 h 2347274"/>
              <a:gd name="connsiteX55" fmla="*/ 2960017 w 3225274"/>
              <a:gd name="connsiteY55" fmla="*/ 443060 h 2347274"/>
              <a:gd name="connsiteX56" fmla="*/ 2997724 w 3225274"/>
              <a:gd name="connsiteY56" fmla="*/ 433633 h 2347274"/>
              <a:gd name="connsiteX57" fmla="*/ 3016578 w 3225274"/>
              <a:gd name="connsiteY57" fmla="*/ 405353 h 2347274"/>
              <a:gd name="connsiteX58" fmla="*/ 3044858 w 3225274"/>
              <a:gd name="connsiteY58" fmla="*/ 367646 h 2347274"/>
              <a:gd name="connsiteX59" fmla="*/ 3082565 w 3225274"/>
              <a:gd name="connsiteY59" fmla="*/ 301658 h 2347274"/>
              <a:gd name="connsiteX60" fmla="*/ 3091992 w 3225274"/>
              <a:gd name="connsiteY60" fmla="*/ 179109 h 2347274"/>
              <a:gd name="connsiteX61" fmla="*/ 3139126 w 3225274"/>
              <a:gd name="connsiteY61" fmla="*/ 122549 h 2347274"/>
              <a:gd name="connsiteX62" fmla="*/ 3205114 w 3225274"/>
              <a:gd name="connsiteY62" fmla="*/ 75415 h 2347274"/>
              <a:gd name="connsiteX63" fmla="*/ 3223967 w 3225274"/>
              <a:gd name="connsiteY63" fmla="*/ 0 h 2347274"/>
              <a:gd name="connsiteX64" fmla="*/ 0 w 3225274"/>
              <a:gd name="connsiteY64" fmla="*/ 113122 h 2347274"/>
              <a:gd name="connsiteX65" fmla="*/ 56561 w 3225274"/>
              <a:gd name="connsiteY65" fmla="*/ 2347274 h 2347274"/>
              <a:gd name="connsiteX0-1" fmla="*/ 9427 w 3178140"/>
              <a:gd name="connsiteY0-2" fmla="*/ 2347274 h 2347274"/>
              <a:gd name="connsiteX1-3" fmla="*/ 9427 w 3178140"/>
              <a:gd name="connsiteY1-4" fmla="*/ 2347274 h 2347274"/>
              <a:gd name="connsiteX2-5" fmla="*/ 94268 w 3178140"/>
              <a:gd name="connsiteY2-6" fmla="*/ 2300140 h 2347274"/>
              <a:gd name="connsiteX3-7" fmla="*/ 122549 w 3178140"/>
              <a:gd name="connsiteY3-8" fmla="*/ 2290714 h 2347274"/>
              <a:gd name="connsiteX4-9" fmla="*/ 188536 w 3178140"/>
              <a:gd name="connsiteY4-10" fmla="*/ 2253006 h 2347274"/>
              <a:gd name="connsiteX5-11" fmla="*/ 216817 w 3178140"/>
              <a:gd name="connsiteY5-12" fmla="*/ 2243580 h 2347274"/>
              <a:gd name="connsiteX6-13" fmla="*/ 282805 w 3178140"/>
              <a:gd name="connsiteY6-14" fmla="*/ 2224726 h 2347274"/>
              <a:gd name="connsiteX7-15" fmla="*/ 377073 w 3178140"/>
              <a:gd name="connsiteY7-16" fmla="*/ 2187019 h 2347274"/>
              <a:gd name="connsiteX8-17" fmla="*/ 405353 w 3178140"/>
              <a:gd name="connsiteY8-18" fmla="*/ 2168165 h 2347274"/>
              <a:gd name="connsiteX9-19" fmla="*/ 443060 w 3178140"/>
              <a:gd name="connsiteY9-20" fmla="*/ 2149312 h 2347274"/>
              <a:gd name="connsiteX10-21" fmla="*/ 490194 w 3178140"/>
              <a:gd name="connsiteY10-22" fmla="*/ 2121031 h 2347274"/>
              <a:gd name="connsiteX11-23" fmla="*/ 499621 w 3178140"/>
              <a:gd name="connsiteY11-24" fmla="*/ 2092751 h 2347274"/>
              <a:gd name="connsiteX12-25" fmla="*/ 622169 w 3178140"/>
              <a:gd name="connsiteY12-26" fmla="*/ 2045617 h 2347274"/>
              <a:gd name="connsiteX13-27" fmla="*/ 669303 w 3178140"/>
              <a:gd name="connsiteY13-28" fmla="*/ 2036190 h 2347274"/>
              <a:gd name="connsiteX14-29" fmla="*/ 754145 w 3178140"/>
              <a:gd name="connsiteY14-30" fmla="*/ 2007909 h 2347274"/>
              <a:gd name="connsiteX15-31" fmla="*/ 952108 w 3178140"/>
              <a:gd name="connsiteY15-32" fmla="*/ 1998483 h 2347274"/>
              <a:gd name="connsiteX16-33" fmla="*/ 1008668 w 3178140"/>
              <a:gd name="connsiteY16-34" fmla="*/ 1979629 h 2347274"/>
              <a:gd name="connsiteX17-35" fmla="*/ 1074656 w 3178140"/>
              <a:gd name="connsiteY17-36" fmla="*/ 1913641 h 2347274"/>
              <a:gd name="connsiteX18-37" fmla="*/ 1102936 w 3178140"/>
              <a:gd name="connsiteY18-38" fmla="*/ 1894788 h 2347274"/>
              <a:gd name="connsiteX19-39" fmla="*/ 1187778 w 3178140"/>
              <a:gd name="connsiteY19-40" fmla="*/ 1847654 h 2347274"/>
              <a:gd name="connsiteX20-41" fmla="*/ 1282046 w 3178140"/>
              <a:gd name="connsiteY20-42" fmla="*/ 1791093 h 2347274"/>
              <a:gd name="connsiteX21-43" fmla="*/ 1310326 w 3178140"/>
              <a:gd name="connsiteY21-44" fmla="*/ 1753386 h 2347274"/>
              <a:gd name="connsiteX22-45" fmla="*/ 1376314 w 3178140"/>
              <a:gd name="connsiteY22-46" fmla="*/ 1696825 h 2347274"/>
              <a:gd name="connsiteX23-47" fmla="*/ 1395167 w 3178140"/>
              <a:gd name="connsiteY23-48" fmla="*/ 1668545 h 2347274"/>
              <a:gd name="connsiteX24-49" fmla="*/ 1480009 w 3178140"/>
              <a:gd name="connsiteY24-50" fmla="*/ 1659118 h 2347274"/>
              <a:gd name="connsiteX25-51" fmla="*/ 1574277 w 3178140"/>
              <a:gd name="connsiteY25-52" fmla="*/ 1630837 h 2347274"/>
              <a:gd name="connsiteX26-53" fmla="*/ 1649691 w 3178140"/>
              <a:gd name="connsiteY26-54" fmla="*/ 1621411 h 2347274"/>
              <a:gd name="connsiteX27-55" fmla="*/ 1687398 w 3178140"/>
              <a:gd name="connsiteY27-56" fmla="*/ 1602557 h 2347274"/>
              <a:gd name="connsiteX28-57" fmla="*/ 1809947 w 3178140"/>
              <a:gd name="connsiteY28-58" fmla="*/ 1489435 h 2347274"/>
              <a:gd name="connsiteX29-59" fmla="*/ 1847654 w 3178140"/>
              <a:gd name="connsiteY29-60" fmla="*/ 1451728 h 2347274"/>
              <a:gd name="connsiteX30-61" fmla="*/ 1875934 w 3178140"/>
              <a:gd name="connsiteY30-62" fmla="*/ 1423448 h 2347274"/>
              <a:gd name="connsiteX31-63" fmla="*/ 1979629 w 3178140"/>
              <a:gd name="connsiteY31-64" fmla="*/ 1338606 h 2347274"/>
              <a:gd name="connsiteX32-65" fmla="*/ 2017336 w 3178140"/>
              <a:gd name="connsiteY32-66" fmla="*/ 1300899 h 2347274"/>
              <a:gd name="connsiteX33-67" fmla="*/ 2045617 w 3178140"/>
              <a:gd name="connsiteY33-68" fmla="*/ 1272619 h 2347274"/>
              <a:gd name="connsiteX34-69" fmla="*/ 2111605 w 3178140"/>
              <a:gd name="connsiteY34-70" fmla="*/ 1225485 h 2347274"/>
              <a:gd name="connsiteX35-71" fmla="*/ 2205873 w 3178140"/>
              <a:gd name="connsiteY35-72" fmla="*/ 1131217 h 2347274"/>
              <a:gd name="connsiteX36-73" fmla="*/ 2262433 w 3178140"/>
              <a:gd name="connsiteY36-74" fmla="*/ 1093509 h 2347274"/>
              <a:gd name="connsiteX37-75" fmla="*/ 2300141 w 3178140"/>
              <a:gd name="connsiteY37-76" fmla="*/ 1065229 h 2347274"/>
              <a:gd name="connsiteX38-77" fmla="*/ 2337848 w 3178140"/>
              <a:gd name="connsiteY38-78" fmla="*/ 1055802 h 2347274"/>
              <a:gd name="connsiteX39-79" fmla="*/ 2375555 w 3178140"/>
              <a:gd name="connsiteY39-80" fmla="*/ 1036949 h 2347274"/>
              <a:gd name="connsiteX40-81" fmla="*/ 2403835 w 3178140"/>
              <a:gd name="connsiteY40-82" fmla="*/ 1008668 h 2347274"/>
              <a:gd name="connsiteX41-83" fmla="*/ 2469823 w 3178140"/>
              <a:gd name="connsiteY41-84" fmla="*/ 980388 h 2347274"/>
              <a:gd name="connsiteX42-85" fmla="*/ 2498103 w 3178140"/>
              <a:gd name="connsiteY42-86" fmla="*/ 942681 h 2347274"/>
              <a:gd name="connsiteX43-87" fmla="*/ 2545238 w 3178140"/>
              <a:gd name="connsiteY43-88" fmla="*/ 895547 h 2347274"/>
              <a:gd name="connsiteX44-89" fmla="*/ 2554664 w 3178140"/>
              <a:gd name="connsiteY44-90" fmla="*/ 867266 h 2347274"/>
              <a:gd name="connsiteX45-91" fmla="*/ 2582945 w 3178140"/>
              <a:gd name="connsiteY45-92" fmla="*/ 810705 h 2347274"/>
              <a:gd name="connsiteX46-93" fmla="*/ 2630079 w 3178140"/>
              <a:gd name="connsiteY46-94" fmla="*/ 754145 h 2347274"/>
              <a:gd name="connsiteX47-95" fmla="*/ 2677213 w 3178140"/>
              <a:gd name="connsiteY47-96" fmla="*/ 725864 h 2347274"/>
              <a:gd name="connsiteX48-97" fmla="*/ 2724347 w 3178140"/>
              <a:gd name="connsiteY48-98" fmla="*/ 669303 h 2347274"/>
              <a:gd name="connsiteX49-99" fmla="*/ 2743200 w 3178140"/>
              <a:gd name="connsiteY49-100" fmla="*/ 641023 h 2347274"/>
              <a:gd name="connsiteX50-101" fmla="*/ 2771481 w 3178140"/>
              <a:gd name="connsiteY50-102" fmla="*/ 612742 h 2347274"/>
              <a:gd name="connsiteX51-103" fmla="*/ 2780908 w 3178140"/>
              <a:gd name="connsiteY51-104" fmla="*/ 584462 h 2347274"/>
              <a:gd name="connsiteX52-105" fmla="*/ 2790334 w 3178140"/>
              <a:gd name="connsiteY52-106" fmla="*/ 546755 h 2347274"/>
              <a:gd name="connsiteX53-107" fmla="*/ 2828042 w 3178140"/>
              <a:gd name="connsiteY53-108" fmla="*/ 527901 h 2347274"/>
              <a:gd name="connsiteX54-109" fmla="*/ 2894029 w 3178140"/>
              <a:gd name="connsiteY54-110" fmla="*/ 471340 h 2347274"/>
              <a:gd name="connsiteX55-111" fmla="*/ 2912883 w 3178140"/>
              <a:gd name="connsiteY55-112" fmla="*/ 443060 h 2347274"/>
              <a:gd name="connsiteX56-113" fmla="*/ 2950590 w 3178140"/>
              <a:gd name="connsiteY56-114" fmla="*/ 433633 h 2347274"/>
              <a:gd name="connsiteX57-115" fmla="*/ 2969444 w 3178140"/>
              <a:gd name="connsiteY57-116" fmla="*/ 405353 h 2347274"/>
              <a:gd name="connsiteX58-117" fmla="*/ 2997724 w 3178140"/>
              <a:gd name="connsiteY58-118" fmla="*/ 367646 h 2347274"/>
              <a:gd name="connsiteX59-119" fmla="*/ 3035431 w 3178140"/>
              <a:gd name="connsiteY59-120" fmla="*/ 301658 h 2347274"/>
              <a:gd name="connsiteX60-121" fmla="*/ 3044858 w 3178140"/>
              <a:gd name="connsiteY60-122" fmla="*/ 179109 h 2347274"/>
              <a:gd name="connsiteX61-123" fmla="*/ 3091992 w 3178140"/>
              <a:gd name="connsiteY61-124" fmla="*/ 122549 h 2347274"/>
              <a:gd name="connsiteX62-125" fmla="*/ 3157980 w 3178140"/>
              <a:gd name="connsiteY62-126" fmla="*/ 75415 h 2347274"/>
              <a:gd name="connsiteX63-127" fmla="*/ 3176833 w 3178140"/>
              <a:gd name="connsiteY63-128" fmla="*/ 0 h 2347274"/>
              <a:gd name="connsiteX64-129" fmla="*/ 0 w 3178140"/>
              <a:gd name="connsiteY64-130" fmla="*/ 18854 h 2347274"/>
              <a:gd name="connsiteX65-131" fmla="*/ 9427 w 3178140"/>
              <a:gd name="connsiteY65-132" fmla="*/ 2347274 h 23472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</a:cxnLst>
            <a:rect l="l" t="t" r="r" b="b"/>
            <a:pathLst>
              <a:path w="3178140" h="2347274">
                <a:moveTo>
                  <a:pt x="9427" y="2347274"/>
                </a:moveTo>
                <a:lnTo>
                  <a:pt x="9427" y="2347274"/>
                </a:lnTo>
                <a:cubicBezTo>
                  <a:pt x="37707" y="2331563"/>
                  <a:pt x="65332" y="2314608"/>
                  <a:pt x="94268" y="2300140"/>
                </a:cubicBezTo>
                <a:cubicBezTo>
                  <a:pt x="103156" y="2295696"/>
                  <a:pt x="113661" y="2295158"/>
                  <a:pt x="122549" y="2290714"/>
                </a:cubicBezTo>
                <a:cubicBezTo>
                  <a:pt x="145208" y="2279384"/>
                  <a:pt x="165877" y="2264336"/>
                  <a:pt x="188536" y="2253006"/>
                </a:cubicBezTo>
                <a:cubicBezTo>
                  <a:pt x="197424" y="2248562"/>
                  <a:pt x="207299" y="2246435"/>
                  <a:pt x="216817" y="2243580"/>
                </a:cubicBezTo>
                <a:cubicBezTo>
                  <a:pt x="238728" y="2237007"/>
                  <a:pt x="260809" y="2231011"/>
                  <a:pt x="282805" y="2224726"/>
                </a:cubicBezTo>
                <a:cubicBezTo>
                  <a:pt x="337462" y="2170069"/>
                  <a:pt x="280111" y="2216108"/>
                  <a:pt x="377073" y="2187019"/>
                </a:cubicBezTo>
                <a:cubicBezTo>
                  <a:pt x="387925" y="2183763"/>
                  <a:pt x="395516" y="2173786"/>
                  <a:pt x="405353" y="2168165"/>
                </a:cubicBezTo>
                <a:cubicBezTo>
                  <a:pt x="417554" y="2161193"/>
                  <a:pt x="430776" y="2156137"/>
                  <a:pt x="443060" y="2149312"/>
                </a:cubicBezTo>
                <a:cubicBezTo>
                  <a:pt x="459077" y="2140414"/>
                  <a:pt x="474483" y="2130458"/>
                  <a:pt x="490194" y="2121031"/>
                </a:cubicBezTo>
                <a:cubicBezTo>
                  <a:pt x="493336" y="2111604"/>
                  <a:pt x="493154" y="2100295"/>
                  <a:pt x="499621" y="2092751"/>
                </a:cubicBezTo>
                <a:cubicBezTo>
                  <a:pt x="544471" y="2040426"/>
                  <a:pt x="554573" y="2056016"/>
                  <a:pt x="622169" y="2045617"/>
                </a:cubicBezTo>
                <a:cubicBezTo>
                  <a:pt x="638005" y="2043181"/>
                  <a:pt x="653897" y="2040592"/>
                  <a:pt x="669303" y="2036190"/>
                </a:cubicBezTo>
                <a:cubicBezTo>
                  <a:pt x="697966" y="2028000"/>
                  <a:pt x="724368" y="2009327"/>
                  <a:pt x="754145" y="2007909"/>
                </a:cubicBezTo>
                <a:lnTo>
                  <a:pt x="952108" y="1998483"/>
                </a:lnTo>
                <a:cubicBezTo>
                  <a:pt x="970961" y="1992198"/>
                  <a:pt x="991221" y="1989145"/>
                  <a:pt x="1008668" y="1979629"/>
                </a:cubicBezTo>
                <a:cubicBezTo>
                  <a:pt x="1091934" y="1934211"/>
                  <a:pt x="1029277" y="1959020"/>
                  <a:pt x="1074656" y="1913641"/>
                </a:cubicBezTo>
                <a:cubicBezTo>
                  <a:pt x="1082667" y="1905630"/>
                  <a:pt x="1093717" y="1901373"/>
                  <a:pt x="1102936" y="1894788"/>
                </a:cubicBezTo>
                <a:cubicBezTo>
                  <a:pt x="1160005" y="1854025"/>
                  <a:pt x="1119784" y="1874851"/>
                  <a:pt x="1187778" y="1847654"/>
                </a:cubicBezTo>
                <a:cubicBezTo>
                  <a:pt x="1272410" y="1763019"/>
                  <a:pt x="1133023" y="1895408"/>
                  <a:pt x="1282046" y="1791093"/>
                </a:cubicBezTo>
                <a:cubicBezTo>
                  <a:pt x="1294917" y="1782083"/>
                  <a:pt x="1300101" y="1765315"/>
                  <a:pt x="1310326" y="1753386"/>
                </a:cubicBezTo>
                <a:cubicBezTo>
                  <a:pt x="1333960" y="1725812"/>
                  <a:pt x="1346510" y="1719178"/>
                  <a:pt x="1376314" y="1696825"/>
                </a:cubicBezTo>
                <a:cubicBezTo>
                  <a:pt x="1382598" y="1687398"/>
                  <a:pt x="1384520" y="1672417"/>
                  <a:pt x="1395167" y="1668545"/>
                </a:cubicBezTo>
                <a:cubicBezTo>
                  <a:pt x="1421909" y="1658821"/>
                  <a:pt x="1451885" y="1663445"/>
                  <a:pt x="1480009" y="1659118"/>
                </a:cubicBezTo>
                <a:cubicBezTo>
                  <a:pt x="1534748" y="1650696"/>
                  <a:pt x="1508873" y="1644852"/>
                  <a:pt x="1574277" y="1630837"/>
                </a:cubicBezTo>
                <a:cubicBezTo>
                  <a:pt x="1599048" y="1625529"/>
                  <a:pt x="1624553" y="1624553"/>
                  <a:pt x="1649691" y="1621411"/>
                </a:cubicBezTo>
                <a:cubicBezTo>
                  <a:pt x="1662260" y="1615126"/>
                  <a:pt x="1675706" y="1610352"/>
                  <a:pt x="1687398" y="1602557"/>
                </a:cubicBezTo>
                <a:cubicBezTo>
                  <a:pt x="1732336" y="1572598"/>
                  <a:pt x="1773235" y="1526147"/>
                  <a:pt x="1809947" y="1489435"/>
                </a:cubicBezTo>
                <a:lnTo>
                  <a:pt x="1847654" y="1451728"/>
                </a:lnTo>
                <a:cubicBezTo>
                  <a:pt x="1857081" y="1442301"/>
                  <a:pt x="1864503" y="1430307"/>
                  <a:pt x="1875934" y="1423448"/>
                </a:cubicBezTo>
                <a:cubicBezTo>
                  <a:pt x="1945931" y="1381449"/>
                  <a:pt x="1910112" y="1408123"/>
                  <a:pt x="1979629" y="1338606"/>
                </a:cubicBezTo>
                <a:lnTo>
                  <a:pt x="2017336" y="1300899"/>
                </a:lnTo>
                <a:cubicBezTo>
                  <a:pt x="2026763" y="1291472"/>
                  <a:pt x="2034525" y="1280014"/>
                  <a:pt x="2045617" y="1272619"/>
                </a:cubicBezTo>
                <a:cubicBezTo>
                  <a:pt x="2059725" y="1263213"/>
                  <a:pt x="2102615" y="1235374"/>
                  <a:pt x="2111605" y="1225485"/>
                </a:cubicBezTo>
                <a:cubicBezTo>
                  <a:pt x="2201873" y="1126190"/>
                  <a:pt x="2128755" y="1169774"/>
                  <a:pt x="2205873" y="1131217"/>
                </a:cubicBezTo>
                <a:cubicBezTo>
                  <a:pt x="2271680" y="1065408"/>
                  <a:pt x="2198772" y="1129886"/>
                  <a:pt x="2262433" y="1093509"/>
                </a:cubicBezTo>
                <a:cubicBezTo>
                  <a:pt x="2276074" y="1085714"/>
                  <a:pt x="2286088" y="1072255"/>
                  <a:pt x="2300141" y="1065229"/>
                </a:cubicBezTo>
                <a:cubicBezTo>
                  <a:pt x="2311729" y="1059435"/>
                  <a:pt x="2325717" y="1060351"/>
                  <a:pt x="2337848" y="1055802"/>
                </a:cubicBezTo>
                <a:cubicBezTo>
                  <a:pt x="2351006" y="1050868"/>
                  <a:pt x="2362986" y="1043233"/>
                  <a:pt x="2375555" y="1036949"/>
                </a:cubicBezTo>
                <a:cubicBezTo>
                  <a:pt x="2384982" y="1027522"/>
                  <a:pt x="2392987" y="1016417"/>
                  <a:pt x="2403835" y="1008668"/>
                </a:cubicBezTo>
                <a:cubicBezTo>
                  <a:pt x="2424217" y="994110"/>
                  <a:pt x="2446747" y="988080"/>
                  <a:pt x="2469823" y="980388"/>
                </a:cubicBezTo>
                <a:cubicBezTo>
                  <a:pt x="2479250" y="967819"/>
                  <a:pt x="2487665" y="954424"/>
                  <a:pt x="2498103" y="942681"/>
                </a:cubicBezTo>
                <a:cubicBezTo>
                  <a:pt x="2512865" y="926074"/>
                  <a:pt x="2531906" y="913323"/>
                  <a:pt x="2545238" y="895547"/>
                </a:cubicBezTo>
                <a:cubicBezTo>
                  <a:pt x="2551200" y="887598"/>
                  <a:pt x="2550628" y="876346"/>
                  <a:pt x="2554664" y="867266"/>
                </a:cubicBezTo>
                <a:cubicBezTo>
                  <a:pt x="2563225" y="848004"/>
                  <a:pt x="2572708" y="829131"/>
                  <a:pt x="2582945" y="810705"/>
                </a:cubicBezTo>
                <a:cubicBezTo>
                  <a:pt x="2594352" y="790173"/>
                  <a:pt x="2611251" y="768266"/>
                  <a:pt x="2630079" y="754145"/>
                </a:cubicBezTo>
                <a:cubicBezTo>
                  <a:pt x="2644737" y="743152"/>
                  <a:pt x="2661502" y="735291"/>
                  <a:pt x="2677213" y="725864"/>
                </a:cubicBezTo>
                <a:cubicBezTo>
                  <a:pt x="2717658" y="644971"/>
                  <a:pt x="2671050" y="722600"/>
                  <a:pt x="2724347" y="669303"/>
                </a:cubicBezTo>
                <a:cubicBezTo>
                  <a:pt x="2732358" y="661292"/>
                  <a:pt x="2735947" y="649726"/>
                  <a:pt x="2743200" y="641023"/>
                </a:cubicBezTo>
                <a:cubicBezTo>
                  <a:pt x="2751735" y="630781"/>
                  <a:pt x="2762054" y="622169"/>
                  <a:pt x="2771481" y="612742"/>
                </a:cubicBezTo>
                <a:cubicBezTo>
                  <a:pt x="2774623" y="603315"/>
                  <a:pt x="2778178" y="594016"/>
                  <a:pt x="2780908" y="584462"/>
                </a:cubicBezTo>
                <a:cubicBezTo>
                  <a:pt x="2784467" y="572005"/>
                  <a:pt x="2782040" y="556708"/>
                  <a:pt x="2790334" y="546755"/>
                </a:cubicBezTo>
                <a:cubicBezTo>
                  <a:pt x="2799330" y="535959"/>
                  <a:pt x="2816125" y="535349"/>
                  <a:pt x="2828042" y="527901"/>
                </a:cubicBezTo>
                <a:cubicBezTo>
                  <a:pt x="2849755" y="514330"/>
                  <a:pt x="2877261" y="491462"/>
                  <a:pt x="2894029" y="471340"/>
                </a:cubicBezTo>
                <a:cubicBezTo>
                  <a:pt x="2901282" y="462636"/>
                  <a:pt x="2903456" y="449344"/>
                  <a:pt x="2912883" y="443060"/>
                </a:cubicBezTo>
                <a:cubicBezTo>
                  <a:pt x="2923663" y="435873"/>
                  <a:pt x="2938021" y="436775"/>
                  <a:pt x="2950590" y="433633"/>
                </a:cubicBezTo>
                <a:cubicBezTo>
                  <a:pt x="2956875" y="424206"/>
                  <a:pt x="2962859" y="414572"/>
                  <a:pt x="2969444" y="405353"/>
                </a:cubicBezTo>
                <a:cubicBezTo>
                  <a:pt x="2978576" y="392568"/>
                  <a:pt x="2991343" y="382003"/>
                  <a:pt x="2997724" y="367646"/>
                </a:cubicBezTo>
                <a:cubicBezTo>
                  <a:pt x="3029605" y="295914"/>
                  <a:pt x="2979514" y="338938"/>
                  <a:pt x="3035431" y="301658"/>
                </a:cubicBezTo>
                <a:cubicBezTo>
                  <a:pt x="3038573" y="260808"/>
                  <a:pt x="3037738" y="219456"/>
                  <a:pt x="3044858" y="179109"/>
                </a:cubicBezTo>
                <a:cubicBezTo>
                  <a:pt x="3051545" y="141217"/>
                  <a:pt x="3065913" y="141177"/>
                  <a:pt x="3091992" y="122549"/>
                </a:cubicBezTo>
                <a:cubicBezTo>
                  <a:pt x="3173823" y="64098"/>
                  <a:pt x="3091344" y="119837"/>
                  <a:pt x="3157980" y="75415"/>
                </a:cubicBezTo>
                <a:cubicBezTo>
                  <a:pt x="3185548" y="34061"/>
                  <a:pt x="3176833" y="58464"/>
                  <a:pt x="3176833" y="0"/>
                </a:cubicBezTo>
                <a:lnTo>
                  <a:pt x="0" y="18854"/>
                </a:lnTo>
                <a:cubicBezTo>
                  <a:pt x="3142" y="794994"/>
                  <a:pt x="6285" y="1571134"/>
                  <a:pt x="9427" y="234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任意多边形: 形状 3"/>
          <p:cNvSpPr/>
          <p:nvPr/>
        </p:nvSpPr>
        <p:spPr>
          <a:xfrm>
            <a:off x="9052560" y="-50800"/>
            <a:ext cx="3149600" cy="6908800"/>
          </a:xfrm>
          <a:custGeom>
            <a:avLst/>
            <a:gdLst>
              <a:gd name="connsiteX0" fmla="*/ 1463040 w 3149600"/>
              <a:gd name="connsiteY0" fmla="*/ 101600 h 6908800"/>
              <a:gd name="connsiteX1" fmla="*/ 1503680 w 3149600"/>
              <a:gd name="connsiteY1" fmla="*/ 355600 h 6908800"/>
              <a:gd name="connsiteX2" fmla="*/ 1148080 w 3149600"/>
              <a:gd name="connsiteY2" fmla="*/ 538480 h 6908800"/>
              <a:gd name="connsiteX3" fmla="*/ 833120 w 3149600"/>
              <a:gd name="connsiteY3" fmla="*/ 142240 h 6908800"/>
              <a:gd name="connsiteX4" fmla="*/ 650240 w 3149600"/>
              <a:gd name="connsiteY4" fmla="*/ 162560 h 6908800"/>
              <a:gd name="connsiteX5" fmla="*/ 762000 w 3149600"/>
              <a:gd name="connsiteY5" fmla="*/ 497840 h 6908800"/>
              <a:gd name="connsiteX6" fmla="*/ 0 w 3149600"/>
              <a:gd name="connsiteY6" fmla="*/ 426720 h 6908800"/>
              <a:gd name="connsiteX7" fmla="*/ 182880 w 3149600"/>
              <a:gd name="connsiteY7" fmla="*/ 589280 h 6908800"/>
              <a:gd name="connsiteX8" fmla="*/ 193040 w 3149600"/>
              <a:gd name="connsiteY8" fmla="*/ 1036320 h 6908800"/>
              <a:gd name="connsiteX9" fmla="*/ 365760 w 3149600"/>
              <a:gd name="connsiteY9" fmla="*/ 1371600 h 6908800"/>
              <a:gd name="connsiteX10" fmla="*/ 1036320 w 3149600"/>
              <a:gd name="connsiteY10" fmla="*/ 1706880 h 6908800"/>
              <a:gd name="connsiteX11" fmla="*/ 1117600 w 3149600"/>
              <a:gd name="connsiteY11" fmla="*/ 1991360 h 6908800"/>
              <a:gd name="connsiteX12" fmla="*/ 1330960 w 3149600"/>
              <a:gd name="connsiteY12" fmla="*/ 1981200 h 6908800"/>
              <a:gd name="connsiteX13" fmla="*/ 1554480 w 3149600"/>
              <a:gd name="connsiteY13" fmla="*/ 1879600 h 6908800"/>
              <a:gd name="connsiteX14" fmla="*/ 1686560 w 3149600"/>
              <a:gd name="connsiteY14" fmla="*/ 2184400 h 6908800"/>
              <a:gd name="connsiteX15" fmla="*/ 1645920 w 3149600"/>
              <a:gd name="connsiteY15" fmla="*/ 4724400 h 6908800"/>
              <a:gd name="connsiteX16" fmla="*/ 1310640 w 3149600"/>
              <a:gd name="connsiteY16" fmla="*/ 4409440 h 6908800"/>
              <a:gd name="connsiteX17" fmla="*/ 944880 w 3149600"/>
              <a:gd name="connsiteY17" fmla="*/ 5059680 h 6908800"/>
              <a:gd name="connsiteX18" fmla="*/ 934720 w 3149600"/>
              <a:gd name="connsiteY18" fmla="*/ 6106160 h 6908800"/>
              <a:gd name="connsiteX19" fmla="*/ 934720 w 3149600"/>
              <a:gd name="connsiteY19" fmla="*/ 6106160 h 6908800"/>
              <a:gd name="connsiteX20" fmla="*/ 975360 w 3149600"/>
              <a:gd name="connsiteY20" fmla="*/ 6024880 h 6908800"/>
              <a:gd name="connsiteX21" fmla="*/ 518160 w 3149600"/>
              <a:gd name="connsiteY21" fmla="*/ 6664960 h 6908800"/>
              <a:gd name="connsiteX22" fmla="*/ 1016000 w 3149600"/>
              <a:gd name="connsiteY22" fmla="*/ 6898640 h 6908800"/>
              <a:gd name="connsiteX23" fmla="*/ 3149600 w 3149600"/>
              <a:gd name="connsiteY23" fmla="*/ 6908800 h 6908800"/>
              <a:gd name="connsiteX24" fmla="*/ 3119120 w 3149600"/>
              <a:gd name="connsiteY24" fmla="*/ 0 h 6908800"/>
              <a:gd name="connsiteX25" fmla="*/ 1463040 w 3149600"/>
              <a:gd name="connsiteY25" fmla="*/ 101600 h 6908800"/>
              <a:gd name="connsiteX0-1" fmla="*/ 1483360 w 3149600"/>
              <a:gd name="connsiteY0-2" fmla="*/ 60960 h 6908800"/>
              <a:gd name="connsiteX1-3" fmla="*/ 1503680 w 3149600"/>
              <a:gd name="connsiteY1-4" fmla="*/ 355600 h 6908800"/>
              <a:gd name="connsiteX2-5" fmla="*/ 1148080 w 3149600"/>
              <a:gd name="connsiteY2-6" fmla="*/ 538480 h 6908800"/>
              <a:gd name="connsiteX3-7" fmla="*/ 833120 w 3149600"/>
              <a:gd name="connsiteY3-8" fmla="*/ 142240 h 6908800"/>
              <a:gd name="connsiteX4-9" fmla="*/ 650240 w 3149600"/>
              <a:gd name="connsiteY4-10" fmla="*/ 162560 h 6908800"/>
              <a:gd name="connsiteX5-11" fmla="*/ 762000 w 3149600"/>
              <a:gd name="connsiteY5-12" fmla="*/ 497840 h 6908800"/>
              <a:gd name="connsiteX6-13" fmla="*/ 0 w 3149600"/>
              <a:gd name="connsiteY6-14" fmla="*/ 426720 h 6908800"/>
              <a:gd name="connsiteX7-15" fmla="*/ 182880 w 3149600"/>
              <a:gd name="connsiteY7-16" fmla="*/ 589280 h 6908800"/>
              <a:gd name="connsiteX8-17" fmla="*/ 193040 w 3149600"/>
              <a:gd name="connsiteY8-18" fmla="*/ 1036320 h 6908800"/>
              <a:gd name="connsiteX9-19" fmla="*/ 365760 w 3149600"/>
              <a:gd name="connsiteY9-20" fmla="*/ 1371600 h 6908800"/>
              <a:gd name="connsiteX10-21" fmla="*/ 1036320 w 3149600"/>
              <a:gd name="connsiteY10-22" fmla="*/ 1706880 h 6908800"/>
              <a:gd name="connsiteX11-23" fmla="*/ 1117600 w 3149600"/>
              <a:gd name="connsiteY11-24" fmla="*/ 1991360 h 6908800"/>
              <a:gd name="connsiteX12-25" fmla="*/ 1330960 w 3149600"/>
              <a:gd name="connsiteY12-26" fmla="*/ 1981200 h 6908800"/>
              <a:gd name="connsiteX13-27" fmla="*/ 1554480 w 3149600"/>
              <a:gd name="connsiteY13-28" fmla="*/ 1879600 h 6908800"/>
              <a:gd name="connsiteX14-29" fmla="*/ 1686560 w 3149600"/>
              <a:gd name="connsiteY14-30" fmla="*/ 2184400 h 6908800"/>
              <a:gd name="connsiteX15-31" fmla="*/ 1645920 w 3149600"/>
              <a:gd name="connsiteY15-32" fmla="*/ 4724400 h 6908800"/>
              <a:gd name="connsiteX16-33" fmla="*/ 1310640 w 3149600"/>
              <a:gd name="connsiteY16-34" fmla="*/ 4409440 h 6908800"/>
              <a:gd name="connsiteX17-35" fmla="*/ 944880 w 3149600"/>
              <a:gd name="connsiteY17-36" fmla="*/ 5059680 h 6908800"/>
              <a:gd name="connsiteX18-37" fmla="*/ 934720 w 3149600"/>
              <a:gd name="connsiteY18-38" fmla="*/ 6106160 h 6908800"/>
              <a:gd name="connsiteX19-39" fmla="*/ 934720 w 3149600"/>
              <a:gd name="connsiteY19-40" fmla="*/ 6106160 h 6908800"/>
              <a:gd name="connsiteX20-41" fmla="*/ 975360 w 3149600"/>
              <a:gd name="connsiteY20-42" fmla="*/ 6024880 h 6908800"/>
              <a:gd name="connsiteX21-43" fmla="*/ 518160 w 3149600"/>
              <a:gd name="connsiteY21-44" fmla="*/ 6664960 h 6908800"/>
              <a:gd name="connsiteX22-45" fmla="*/ 1016000 w 3149600"/>
              <a:gd name="connsiteY22-46" fmla="*/ 6898640 h 6908800"/>
              <a:gd name="connsiteX23-47" fmla="*/ 3149600 w 3149600"/>
              <a:gd name="connsiteY23-48" fmla="*/ 6908800 h 6908800"/>
              <a:gd name="connsiteX24-49" fmla="*/ 3119120 w 3149600"/>
              <a:gd name="connsiteY24-50" fmla="*/ 0 h 6908800"/>
              <a:gd name="connsiteX25-51" fmla="*/ 1483360 w 3149600"/>
              <a:gd name="connsiteY25-52" fmla="*/ 60960 h 6908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149600" h="6908800">
                <a:moveTo>
                  <a:pt x="1483360" y="60960"/>
                </a:moveTo>
                <a:lnTo>
                  <a:pt x="1503680" y="355600"/>
                </a:lnTo>
                <a:lnTo>
                  <a:pt x="1148080" y="538480"/>
                </a:lnTo>
                <a:lnTo>
                  <a:pt x="833120" y="142240"/>
                </a:lnTo>
                <a:lnTo>
                  <a:pt x="650240" y="162560"/>
                </a:lnTo>
                <a:lnTo>
                  <a:pt x="762000" y="497840"/>
                </a:lnTo>
                <a:lnTo>
                  <a:pt x="0" y="426720"/>
                </a:lnTo>
                <a:lnTo>
                  <a:pt x="182880" y="589280"/>
                </a:lnTo>
                <a:lnTo>
                  <a:pt x="193040" y="1036320"/>
                </a:lnTo>
                <a:lnTo>
                  <a:pt x="365760" y="1371600"/>
                </a:lnTo>
                <a:lnTo>
                  <a:pt x="1036320" y="1706880"/>
                </a:lnTo>
                <a:lnTo>
                  <a:pt x="1117600" y="1991360"/>
                </a:lnTo>
                <a:lnTo>
                  <a:pt x="1330960" y="1981200"/>
                </a:lnTo>
                <a:lnTo>
                  <a:pt x="1554480" y="1879600"/>
                </a:lnTo>
                <a:lnTo>
                  <a:pt x="1686560" y="2184400"/>
                </a:lnTo>
                <a:lnTo>
                  <a:pt x="1645920" y="4724400"/>
                </a:lnTo>
                <a:lnTo>
                  <a:pt x="1310640" y="4409440"/>
                </a:lnTo>
                <a:lnTo>
                  <a:pt x="944880" y="5059680"/>
                </a:lnTo>
                <a:cubicBezTo>
                  <a:pt x="941493" y="5408507"/>
                  <a:pt x="938107" y="5757333"/>
                  <a:pt x="934720" y="6106160"/>
                </a:cubicBezTo>
                <a:lnTo>
                  <a:pt x="934720" y="6106160"/>
                </a:lnTo>
                <a:lnTo>
                  <a:pt x="975360" y="6024880"/>
                </a:lnTo>
                <a:lnTo>
                  <a:pt x="518160" y="6664960"/>
                </a:lnTo>
                <a:lnTo>
                  <a:pt x="1016000" y="6898640"/>
                </a:lnTo>
                <a:lnTo>
                  <a:pt x="3149600" y="6908800"/>
                </a:lnTo>
                <a:lnTo>
                  <a:pt x="3119120" y="0"/>
                </a:lnTo>
                <a:lnTo>
                  <a:pt x="1483360" y="609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ïṣliḍe"/>
          <p:cNvGrpSpPr/>
          <p:nvPr/>
        </p:nvGrpSpPr>
        <p:grpSpPr bwMode="auto">
          <a:xfrm>
            <a:off x="3213802" y="3895139"/>
            <a:ext cx="1021238" cy="676956"/>
            <a:chOff x="0" y="0"/>
            <a:chExt cx="2111" cy="1400"/>
          </a:xfrm>
        </p:grpSpPr>
        <p:sp>
          <p:nvSpPr>
            <p:cNvPr id="36" name="iṩ1iḑé"/>
            <p:cNvSpPr/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ṣḻïḋé"/>
            <p:cNvSpPr/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śľïḑê"/>
            <p:cNvSpPr/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ŝ1iḍé"/>
            <p:cNvSpPr/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036140" y="236952"/>
            <a:ext cx="2763322" cy="523220"/>
          </a:xfrm>
          <a:prstGeom prst="rect">
            <a:avLst/>
          </a:prstGeom>
          <a:solidFill>
            <a:srgbClr val="00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+mn-ea"/>
              </a:rPr>
              <a:t>目录</a:t>
            </a:r>
            <a:r>
              <a:rPr lang="en-US" altLang="zh-CN" sz="2400" b="1" dirty="0">
                <a:latin typeface="+mn-ea"/>
              </a:rPr>
              <a:t>/CONTENTS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4443" y="1272618"/>
            <a:ext cx="4997776" cy="329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8" name="图片 39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AD7DA"/>
              </a:clrFrom>
              <a:clrTo>
                <a:srgbClr val="9AD7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89842" r="39845" b="3857"/>
          <a:stretch>
            <a:fillRect/>
          </a:stretch>
        </p:blipFill>
        <p:spPr>
          <a:xfrm>
            <a:off x="10378910" y="6435570"/>
            <a:ext cx="1879077" cy="422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55330" y="534614"/>
            <a:ext cx="5508098" cy="4944431"/>
            <a:chOff x="3955330" y="534614"/>
            <a:chExt cx="5508098" cy="4944431"/>
          </a:xfrm>
        </p:grpSpPr>
        <p:sp>
          <p:nvSpPr>
            <p:cNvPr id="2" name="椭圆 1"/>
            <p:cNvSpPr/>
            <p:nvPr/>
          </p:nvSpPr>
          <p:spPr>
            <a:xfrm>
              <a:off x="3955330" y="1526857"/>
              <a:ext cx="4300194" cy="3952188"/>
            </a:xfrm>
            <a:prstGeom prst="ellipse">
              <a:avLst/>
            </a:prstGeom>
            <a:solidFill>
              <a:srgbClr val="002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7" b="67448" l="40137" r="80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0" t="13838" r="21833" b="42717"/>
            <a:stretch>
              <a:fillRect/>
            </a:stretch>
          </p:blipFill>
          <p:spPr>
            <a:xfrm>
              <a:off x="6096000" y="534614"/>
              <a:ext cx="3367428" cy="31650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21085" y="2441122"/>
              <a:ext cx="3968684" cy="212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en-US" altLang="zh-CN" sz="66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活动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目标</a:t>
              </a:r>
              <a:endParaRPr lang="zh-CN" altLang="en-US" sz="66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2160" y="685800"/>
            <a:ext cx="1064768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40280" y="1720850"/>
            <a:ext cx="756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读</a:t>
            </a:r>
            <a:r>
              <a:rPr lang="en-US" altLang="zh-CN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   </a:t>
            </a:r>
            <a:r>
              <a:rPr lang="zh-CN" alt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教材的内容</a:t>
            </a:r>
            <a:r>
              <a:rPr lang="en-US" altLang="zh-CN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是什么</a:t>
            </a:r>
            <a:r>
              <a:rPr lang="en-US" altLang="zh-CN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 sz="4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40280" y="2681605"/>
            <a:ext cx="756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读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   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教材的内容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为什么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40280" y="3642360"/>
            <a:ext cx="756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读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   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教材的内容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想什么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40280" y="4603115"/>
            <a:ext cx="756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读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   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教材的内容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有什么</a:t>
            </a:r>
            <a:r>
              <a:rPr lang="en-US" altLang="zh-CN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4443" y="1272618"/>
            <a:ext cx="4997776" cy="329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8" name="图片 39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AD7DA"/>
              </a:clrFrom>
              <a:clrTo>
                <a:srgbClr val="9AD7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89842" r="39845" b="3857"/>
          <a:stretch>
            <a:fillRect/>
          </a:stretch>
        </p:blipFill>
        <p:spPr>
          <a:xfrm>
            <a:off x="10378910" y="6435570"/>
            <a:ext cx="1879077" cy="422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55330" y="534614"/>
            <a:ext cx="5508098" cy="4944431"/>
            <a:chOff x="3955330" y="534614"/>
            <a:chExt cx="5508098" cy="4944431"/>
          </a:xfrm>
        </p:grpSpPr>
        <p:sp>
          <p:nvSpPr>
            <p:cNvPr id="2" name="椭圆 1"/>
            <p:cNvSpPr/>
            <p:nvPr/>
          </p:nvSpPr>
          <p:spPr>
            <a:xfrm>
              <a:off x="3955330" y="1526857"/>
              <a:ext cx="4300194" cy="3952188"/>
            </a:xfrm>
            <a:prstGeom prst="ellipse">
              <a:avLst/>
            </a:prstGeom>
            <a:solidFill>
              <a:srgbClr val="002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7" b="67448" l="40137" r="80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0" t="13838" r="21833" b="42717"/>
            <a:stretch>
              <a:fillRect/>
            </a:stretch>
          </p:blipFill>
          <p:spPr>
            <a:xfrm>
              <a:off x="6096000" y="534614"/>
              <a:ext cx="3367428" cy="31650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21085" y="2441122"/>
              <a:ext cx="3968684" cy="212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en-US" altLang="zh-CN" sz="66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活动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成员</a:t>
              </a:r>
              <a:endParaRPr lang="zh-CN" altLang="en-US" sz="66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904414" y="1407038"/>
            <a:ext cx="4649704" cy="4592564"/>
            <a:chOff x="3571775" y="1158843"/>
            <a:chExt cx="5048451" cy="4986411"/>
          </a:xfrm>
        </p:grpSpPr>
        <p:sp>
          <p:nvSpPr>
            <p:cNvPr id="56" name="iṩlíďè"/>
            <p:cNvSpPr/>
            <p:nvPr/>
          </p:nvSpPr>
          <p:spPr bwMode="auto">
            <a:xfrm>
              <a:off x="3571775" y="1189863"/>
              <a:ext cx="4955392" cy="4955391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išlîde"/>
            <p:cNvSpPr/>
            <p:nvPr/>
          </p:nvSpPr>
          <p:spPr bwMode="auto">
            <a:xfrm>
              <a:off x="4215435" y="1833518"/>
              <a:ext cx="3668076" cy="3660319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ïṣļîḓê"/>
            <p:cNvSpPr/>
            <p:nvPr/>
          </p:nvSpPr>
          <p:spPr bwMode="auto">
            <a:xfrm>
              <a:off x="8496147" y="2446158"/>
              <a:ext cx="124079" cy="124079"/>
            </a:xfrm>
            <a:custGeom>
              <a:avLst/>
              <a:gdLst>
                <a:gd name="T0" fmla="*/ 8 w 16"/>
                <a:gd name="T1" fmla="*/ 0 h 16"/>
                <a:gd name="T2" fmla="*/ 6 w 16"/>
                <a:gd name="T3" fmla="*/ 7 h 16"/>
                <a:gd name="T4" fmla="*/ 0 w 16"/>
                <a:gd name="T5" fmla="*/ 8 h 16"/>
                <a:gd name="T6" fmla="*/ 6 w 16"/>
                <a:gd name="T7" fmla="*/ 9 h 16"/>
                <a:gd name="T8" fmla="*/ 8 w 16"/>
                <a:gd name="T9" fmla="*/ 16 h 16"/>
                <a:gd name="T10" fmla="*/ 9 w 16"/>
                <a:gd name="T11" fmla="*/ 9 h 16"/>
                <a:gd name="T12" fmla="*/ 16 w 16"/>
                <a:gd name="T13" fmla="*/ 8 h 16"/>
                <a:gd name="T14" fmla="*/ 9 w 16"/>
                <a:gd name="T15" fmla="*/ 7 h 16"/>
                <a:gd name="T16" fmla="*/ 8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6" y="7"/>
                  </a:lnTo>
                  <a:lnTo>
                    <a:pt x="0" y="8"/>
                  </a:lnTo>
                  <a:lnTo>
                    <a:pt x="6" y="9"/>
                  </a:lnTo>
                  <a:lnTo>
                    <a:pt x="8" y="16"/>
                  </a:lnTo>
                  <a:lnTo>
                    <a:pt x="9" y="9"/>
                  </a:lnTo>
                  <a:lnTo>
                    <a:pt x="16" y="8"/>
                  </a:lnTo>
                  <a:lnTo>
                    <a:pt x="9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ṩļíḓé"/>
            <p:cNvSpPr/>
            <p:nvPr/>
          </p:nvSpPr>
          <p:spPr bwMode="auto">
            <a:xfrm>
              <a:off x="5906006" y="2104942"/>
              <a:ext cx="1434661" cy="2861565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Sḷïḋé"/>
            <p:cNvSpPr/>
            <p:nvPr/>
          </p:nvSpPr>
          <p:spPr bwMode="auto">
            <a:xfrm>
              <a:off x="4471345" y="2104942"/>
              <a:ext cx="1434661" cy="2861565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íṣliḋè"/>
            <p:cNvSpPr/>
            <p:nvPr/>
          </p:nvSpPr>
          <p:spPr bwMode="auto">
            <a:xfrm>
              <a:off x="7030466" y="3927344"/>
              <a:ext cx="255915" cy="364483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ślïdê"/>
            <p:cNvSpPr/>
            <p:nvPr/>
          </p:nvSpPr>
          <p:spPr bwMode="auto">
            <a:xfrm>
              <a:off x="4479102" y="2508198"/>
              <a:ext cx="922837" cy="211709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ṣļïḍê"/>
            <p:cNvSpPr/>
            <p:nvPr/>
          </p:nvSpPr>
          <p:spPr bwMode="auto">
            <a:xfrm>
              <a:off x="5083986" y="30898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ïślíḍé"/>
            <p:cNvSpPr/>
            <p:nvPr/>
          </p:nvSpPr>
          <p:spPr bwMode="auto">
            <a:xfrm>
              <a:off x="5083986" y="30898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îṣḷîḓê"/>
            <p:cNvSpPr/>
            <p:nvPr/>
          </p:nvSpPr>
          <p:spPr bwMode="auto">
            <a:xfrm>
              <a:off x="4921130" y="2291060"/>
              <a:ext cx="302444" cy="201628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ï$ļîḋé"/>
            <p:cNvSpPr/>
            <p:nvPr/>
          </p:nvSpPr>
          <p:spPr bwMode="auto">
            <a:xfrm>
              <a:off x="5526013" y="2422891"/>
              <a:ext cx="1737101" cy="1853426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ïṣľiḓè"/>
            <p:cNvSpPr/>
            <p:nvPr/>
          </p:nvSpPr>
          <p:spPr bwMode="auto">
            <a:xfrm>
              <a:off x="7170055" y="3555108"/>
              <a:ext cx="85306" cy="69797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îṥľîde"/>
            <p:cNvSpPr/>
            <p:nvPr/>
          </p:nvSpPr>
          <p:spPr bwMode="auto">
            <a:xfrm>
              <a:off x="7131283" y="3741226"/>
              <a:ext cx="54287" cy="77549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ïŝḷïdê"/>
            <p:cNvSpPr/>
            <p:nvPr/>
          </p:nvSpPr>
          <p:spPr bwMode="auto">
            <a:xfrm>
              <a:off x="7014957" y="3663677"/>
              <a:ext cx="116326" cy="162856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şlîḑé"/>
            <p:cNvSpPr/>
            <p:nvPr/>
          </p:nvSpPr>
          <p:spPr bwMode="auto">
            <a:xfrm>
              <a:off x="6968427" y="3842043"/>
              <a:ext cx="116326" cy="46529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îśľídê"/>
            <p:cNvSpPr/>
            <p:nvPr/>
          </p:nvSpPr>
          <p:spPr bwMode="auto">
            <a:xfrm>
              <a:off x="7108015" y="3392258"/>
              <a:ext cx="31020" cy="46529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íṧlidé"/>
            <p:cNvSpPr/>
            <p:nvPr/>
          </p:nvSpPr>
          <p:spPr bwMode="auto">
            <a:xfrm>
              <a:off x="7139035" y="3485317"/>
              <a:ext cx="31020" cy="46529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íšļïḓê"/>
            <p:cNvSpPr/>
            <p:nvPr/>
          </p:nvSpPr>
          <p:spPr bwMode="auto">
            <a:xfrm>
              <a:off x="7247604" y="3741226"/>
              <a:ext cx="46529" cy="3102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íşļîḓe"/>
            <p:cNvSpPr/>
            <p:nvPr/>
          </p:nvSpPr>
          <p:spPr bwMode="auto">
            <a:xfrm>
              <a:off x="7216584" y="3206140"/>
              <a:ext cx="100816" cy="100816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işlîḋè"/>
            <p:cNvSpPr/>
            <p:nvPr/>
          </p:nvSpPr>
          <p:spPr bwMode="auto">
            <a:xfrm>
              <a:off x="6852106" y="36946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í$1îḍè"/>
            <p:cNvSpPr/>
            <p:nvPr/>
          </p:nvSpPr>
          <p:spPr bwMode="auto">
            <a:xfrm>
              <a:off x="6852106" y="3679187"/>
              <a:ext cx="116326" cy="147346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$ľíḍè"/>
            <p:cNvSpPr/>
            <p:nvPr/>
          </p:nvSpPr>
          <p:spPr bwMode="auto">
            <a:xfrm>
              <a:off x="6658230" y="3624905"/>
              <a:ext cx="38777" cy="38777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šḷïḋe"/>
            <p:cNvSpPr/>
            <p:nvPr/>
          </p:nvSpPr>
          <p:spPr bwMode="auto">
            <a:xfrm>
              <a:off x="6216203" y="3935102"/>
              <a:ext cx="100816" cy="217138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íṥlíḋé"/>
            <p:cNvSpPr/>
            <p:nvPr/>
          </p:nvSpPr>
          <p:spPr bwMode="auto">
            <a:xfrm>
              <a:off x="5169287" y="4516718"/>
              <a:ext cx="31020" cy="23267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iSļíḍe"/>
            <p:cNvSpPr/>
            <p:nvPr/>
          </p:nvSpPr>
          <p:spPr bwMode="auto">
            <a:xfrm>
              <a:off x="5099495" y="2260041"/>
              <a:ext cx="604883" cy="550601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ṣľïḓê"/>
            <p:cNvSpPr/>
            <p:nvPr/>
          </p:nvSpPr>
          <p:spPr bwMode="auto">
            <a:xfrm>
              <a:off x="5812947" y="2337590"/>
              <a:ext cx="155098" cy="139588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îṧļiḓè"/>
            <p:cNvSpPr/>
            <p:nvPr/>
          </p:nvSpPr>
          <p:spPr bwMode="auto">
            <a:xfrm>
              <a:off x="5913759" y="2322080"/>
              <a:ext cx="124079" cy="46529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şļiďê"/>
            <p:cNvSpPr/>
            <p:nvPr/>
          </p:nvSpPr>
          <p:spPr bwMode="auto">
            <a:xfrm>
              <a:off x="5603562" y="2888186"/>
              <a:ext cx="46529" cy="54287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sļïḍê"/>
            <p:cNvSpPr/>
            <p:nvPr/>
          </p:nvSpPr>
          <p:spPr bwMode="auto">
            <a:xfrm>
              <a:off x="5580300" y="2647786"/>
              <a:ext cx="108569" cy="85306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işḻîḑè"/>
            <p:cNvSpPr/>
            <p:nvPr/>
          </p:nvSpPr>
          <p:spPr bwMode="auto">
            <a:xfrm>
              <a:off x="6254975" y="2438401"/>
              <a:ext cx="155098" cy="162856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ṣḻíḓê"/>
            <p:cNvSpPr/>
            <p:nvPr/>
          </p:nvSpPr>
          <p:spPr bwMode="auto">
            <a:xfrm>
              <a:off x="6285995" y="2322080"/>
              <a:ext cx="46529" cy="54287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š1ïḋé"/>
            <p:cNvSpPr/>
            <p:nvPr/>
          </p:nvSpPr>
          <p:spPr bwMode="auto">
            <a:xfrm>
              <a:off x="6611701" y="2360852"/>
              <a:ext cx="85306" cy="23267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îsḷïďè"/>
            <p:cNvSpPr/>
            <p:nvPr/>
          </p:nvSpPr>
          <p:spPr bwMode="auto">
            <a:xfrm>
              <a:off x="4897868" y="2702068"/>
              <a:ext cx="69797" cy="46529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ïšlîdè"/>
            <p:cNvSpPr/>
            <p:nvPr/>
          </p:nvSpPr>
          <p:spPr bwMode="auto">
            <a:xfrm>
              <a:off x="5021946" y="3493069"/>
              <a:ext cx="23267" cy="155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ŝlîďê"/>
            <p:cNvSpPr/>
            <p:nvPr/>
          </p:nvSpPr>
          <p:spPr bwMode="auto">
            <a:xfrm>
              <a:off x="4828071" y="3431030"/>
              <a:ext cx="178365" cy="77549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ïsliḋe"/>
            <p:cNvSpPr/>
            <p:nvPr/>
          </p:nvSpPr>
          <p:spPr bwMode="auto">
            <a:xfrm>
              <a:off x="4890110" y="3500826"/>
              <a:ext cx="23267" cy="775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îSlïḋe"/>
            <p:cNvSpPr/>
            <p:nvPr/>
          </p:nvSpPr>
          <p:spPr bwMode="auto">
            <a:xfrm>
              <a:off x="4890110" y="3400010"/>
              <a:ext cx="15510" cy="2326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ïṣḷiḋè"/>
            <p:cNvSpPr/>
            <p:nvPr/>
          </p:nvSpPr>
          <p:spPr bwMode="auto">
            <a:xfrm>
              <a:off x="4921130" y="3392258"/>
              <a:ext cx="31020" cy="3102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ś1îḑé"/>
            <p:cNvSpPr/>
            <p:nvPr/>
          </p:nvSpPr>
          <p:spPr bwMode="auto">
            <a:xfrm>
              <a:off x="4952150" y="3423277"/>
              <a:ext cx="31020" cy="3102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i$ļîďê"/>
            <p:cNvSpPr/>
            <p:nvPr/>
          </p:nvSpPr>
          <p:spPr bwMode="auto">
            <a:xfrm>
              <a:off x="7263114" y="3772246"/>
              <a:ext cx="62039" cy="46529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îśḻíďe"/>
            <p:cNvSpPr/>
            <p:nvPr/>
          </p:nvSpPr>
          <p:spPr bwMode="auto">
            <a:xfrm>
              <a:off x="4479102" y="2508198"/>
              <a:ext cx="922837" cy="211709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íṩḷîdê"/>
            <p:cNvSpPr/>
            <p:nvPr/>
          </p:nvSpPr>
          <p:spPr bwMode="auto">
            <a:xfrm>
              <a:off x="5083986" y="30898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isļiďè"/>
            <p:cNvSpPr/>
            <p:nvPr/>
          </p:nvSpPr>
          <p:spPr bwMode="auto">
            <a:xfrm>
              <a:off x="5083986" y="30898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îṡľïḑé"/>
            <p:cNvSpPr/>
            <p:nvPr/>
          </p:nvSpPr>
          <p:spPr bwMode="auto">
            <a:xfrm>
              <a:off x="4921130" y="2291060"/>
              <a:ext cx="302444" cy="201628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ṡľíḋe"/>
            <p:cNvSpPr/>
            <p:nvPr/>
          </p:nvSpPr>
          <p:spPr bwMode="auto">
            <a:xfrm>
              <a:off x="5611320" y="2616766"/>
              <a:ext cx="294687" cy="60488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îs1íḋe"/>
            <p:cNvSpPr/>
            <p:nvPr/>
          </p:nvSpPr>
          <p:spPr bwMode="auto">
            <a:xfrm>
              <a:off x="5526013" y="3206140"/>
              <a:ext cx="379993" cy="1000386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iṩḷîḓê"/>
            <p:cNvSpPr/>
            <p:nvPr/>
          </p:nvSpPr>
          <p:spPr bwMode="auto">
            <a:xfrm>
              <a:off x="5169287" y="4516718"/>
              <a:ext cx="31020" cy="23267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îṡ1íḑé"/>
            <p:cNvSpPr/>
            <p:nvPr/>
          </p:nvSpPr>
          <p:spPr bwMode="auto">
            <a:xfrm>
              <a:off x="5099495" y="2260041"/>
              <a:ext cx="604883" cy="550601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išlidé"/>
            <p:cNvSpPr/>
            <p:nvPr/>
          </p:nvSpPr>
          <p:spPr bwMode="auto">
            <a:xfrm>
              <a:off x="5812947" y="2337590"/>
              <a:ext cx="93059" cy="139588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îṧļíḑé"/>
            <p:cNvSpPr/>
            <p:nvPr/>
          </p:nvSpPr>
          <p:spPr bwMode="auto">
            <a:xfrm>
              <a:off x="5603562" y="2888186"/>
              <a:ext cx="46529" cy="54287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îšlîde"/>
            <p:cNvSpPr/>
            <p:nvPr/>
          </p:nvSpPr>
          <p:spPr bwMode="auto">
            <a:xfrm>
              <a:off x="5580300" y="2647786"/>
              <a:ext cx="108569" cy="85306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ïṧḻîdè"/>
            <p:cNvSpPr/>
            <p:nvPr/>
          </p:nvSpPr>
          <p:spPr bwMode="auto">
            <a:xfrm>
              <a:off x="4897868" y="2702068"/>
              <a:ext cx="69797" cy="46529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îşḷîḋe"/>
            <p:cNvSpPr/>
            <p:nvPr/>
          </p:nvSpPr>
          <p:spPr bwMode="auto">
            <a:xfrm>
              <a:off x="5021946" y="3493069"/>
              <a:ext cx="23267" cy="155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îṩḻïḍè"/>
            <p:cNvSpPr/>
            <p:nvPr/>
          </p:nvSpPr>
          <p:spPr bwMode="auto">
            <a:xfrm>
              <a:off x="4828071" y="3431030"/>
              <a:ext cx="178365" cy="77549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ïṩ1îḓè"/>
            <p:cNvSpPr/>
            <p:nvPr/>
          </p:nvSpPr>
          <p:spPr bwMode="auto">
            <a:xfrm>
              <a:off x="4890110" y="3500826"/>
              <a:ext cx="23267" cy="775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íṧḻiďê"/>
            <p:cNvSpPr/>
            <p:nvPr/>
          </p:nvSpPr>
          <p:spPr bwMode="auto">
            <a:xfrm>
              <a:off x="4890110" y="3400010"/>
              <a:ext cx="15510" cy="2326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îšľiḍé"/>
            <p:cNvSpPr/>
            <p:nvPr/>
          </p:nvSpPr>
          <p:spPr bwMode="auto">
            <a:xfrm>
              <a:off x="4921130" y="3392258"/>
              <a:ext cx="31020" cy="3102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îṡḷïḍe"/>
            <p:cNvSpPr/>
            <p:nvPr/>
          </p:nvSpPr>
          <p:spPr bwMode="auto">
            <a:xfrm>
              <a:off x="4952150" y="3423277"/>
              <a:ext cx="31020" cy="3102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şľíḓe"/>
            <p:cNvSpPr/>
            <p:nvPr/>
          </p:nvSpPr>
          <p:spPr bwMode="auto">
            <a:xfrm>
              <a:off x="5021946" y="2453911"/>
              <a:ext cx="7757" cy="775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îṧľïḓé"/>
            <p:cNvSpPr/>
            <p:nvPr/>
          </p:nvSpPr>
          <p:spPr bwMode="auto">
            <a:xfrm>
              <a:off x="5177044" y="2934715"/>
              <a:ext cx="1551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ś1íḋè"/>
            <p:cNvSpPr/>
            <p:nvPr/>
          </p:nvSpPr>
          <p:spPr bwMode="auto">
            <a:xfrm>
              <a:off x="4013808" y="2446158"/>
              <a:ext cx="3714606" cy="2566878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îṥ1ïďè"/>
            <p:cNvSpPr/>
            <p:nvPr/>
          </p:nvSpPr>
          <p:spPr bwMode="auto">
            <a:xfrm>
              <a:off x="4145639" y="2360852"/>
              <a:ext cx="3350123" cy="2466062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ïṩḻiḋe"/>
            <p:cNvSpPr/>
            <p:nvPr/>
          </p:nvSpPr>
          <p:spPr bwMode="auto">
            <a:xfrm>
              <a:off x="7208832" y="1864538"/>
              <a:ext cx="922837" cy="85304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îS1ïḑê"/>
            <p:cNvSpPr/>
            <p:nvPr/>
          </p:nvSpPr>
          <p:spPr bwMode="auto">
            <a:xfrm>
              <a:off x="7782695" y="2073923"/>
              <a:ext cx="317954" cy="64366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iS1îḑe"/>
            <p:cNvSpPr/>
            <p:nvPr/>
          </p:nvSpPr>
          <p:spPr bwMode="auto">
            <a:xfrm>
              <a:off x="7526781" y="1282922"/>
              <a:ext cx="922837" cy="1132217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íṣ1ïde"/>
            <p:cNvSpPr/>
            <p:nvPr/>
          </p:nvSpPr>
          <p:spPr bwMode="auto">
            <a:xfrm>
              <a:off x="7666369" y="1282922"/>
              <a:ext cx="783249" cy="1132217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î$1îḋê"/>
            <p:cNvSpPr/>
            <p:nvPr/>
          </p:nvSpPr>
          <p:spPr bwMode="auto">
            <a:xfrm>
              <a:off x="8046362" y="1282922"/>
              <a:ext cx="372236" cy="372236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işḻïḑe"/>
            <p:cNvSpPr/>
            <p:nvPr/>
          </p:nvSpPr>
          <p:spPr bwMode="auto">
            <a:xfrm>
              <a:off x="8216971" y="1282922"/>
              <a:ext cx="201628" cy="372236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iṥľíḍé"/>
            <p:cNvSpPr/>
            <p:nvPr/>
          </p:nvSpPr>
          <p:spPr bwMode="auto">
            <a:xfrm>
              <a:off x="7534538" y="1980864"/>
              <a:ext cx="364483" cy="504072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îSļiḍè"/>
            <p:cNvSpPr/>
            <p:nvPr/>
          </p:nvSpPr>
          <p:spPr bwMode="auto">
            <a:xfrm>
              <a:off x="7534538" y="1980864"/>
              <a:ext cx="364483" cy="504072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iṧḻïḍè"/>
            <p:cNvSpPr/>
            <p:nvPr/>
          </p:nvSpPr>
          <p:spPr bwMode="auto">
            <a:xfrm>
              <a:off x="7883507" y="1593118"/>
              <a:ext cx="341216" cy="341216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íşľïḑe"/>
            <p:cNvSpPr/>
            <p:nvPr/>
          </p:nvSpPr>
          <p:spPr bwMode="auto">
            <a:xfrm>
              <a:off x="7937794" y="1639648"/>
              <a:ext cx="232647" cy="240405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ïSḷiďé"/>
            <p:cNvSpPr/>
            <p:nvPr/>
          </p:nvSpPr>
          <p:spPr bwMode="auto">
            <a:xfrm>
              <a:off x="7961056" y="1639648"/>
              <a:ext cx="263667" cy="294687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ïSľïḑe"/>
            <p:cNvSpPr/>
            <p:nvPr/>
          </p:nvSpPr>
          <p:spPr bwMode="auto">
            <a:xfrm>
              <a:off x="7984323" y="1678420"/>
              <a:ext cx="186118" cy="201628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îSlíḋe"/>
            <p:cNvSpPr/>
            <p:nvPr/>
          </p:nvSpPr>
          <p:spPr bwMode="auto">
            <a:xfrm>
              <a:off x="6425583" y="1476792"/>
              <a:ext cx="263667" cy="263667"/>
            </a:xfrm>
            <a:custGeom>
              <a:avLst/>
              <a:gdLst>
                <a:gd name="T0" fmla="*/ 18 w 34"/>
                <a:gd name="T1" fmla="*/ 0 h 34"/>
                <a:gd name="T2" fmla="*/ 15 w 34"/>
                <a:gd name="T3" fmla="*/ 15 h 34"/>
                <a:gd name="T4" fmla="*/ 0 w 34"/>
                <a:gd name="T5" fmla="*/ 17 h 34"/>
                <a:gd name="T6" fmla="*/ 15 w 34"/>
                <a:gd name="T7" fmla="*/ 19 h 34"/>
                <a:gd name="T8" fmla="*/ 18 w 34"/>
                <a:gd name="T9" fmla="*/ 34 h 34"/>
                <a:gd name="T10" fmla="*/ 20 w 34"/>
                <a:gd name="T11" fmla="*/ 19 h 34"/>
                <a:gd name="T12" fmla="*/ 34 w 34"/>
                <a:gd name="T13" fmla="*/ 17 h 34"/>
                <a:gd name="T14" fmla="*/ 20 w 34"/>
                <a:gd name="T15" fmla="*/ 15 h 34"/>
                <a:gd name="T16" fmla="*/ 18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8" y="0"/>
                  </a:moveTo>
                  <a:lnTo>
                    <a:pt x="15" y="15"/>
                  </a:lnTo>
                  <a:lnTo>
                    <a:pt x="0" y="17"/>
                  </a:lnTo>
                  <a:lnTo>
                    <a:pt x="15" y="19"/>
                  </a:lnTo>
                  <a:lnTo>
                    <a:pt x="18" y="34"/>
                  </a:lnTo>
                  <a:lnTo>
                    <a:pt x="20" y="19"/>
                  </a:lnTo>
                  <a:lnTo>
                    <a:pt x="34" y="17"/>
                  </a:lnTo>
                  <a:lnTo>
                    <a:pt x="2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îṡḷïḍè"/>
            <p:cNvSpPr/>
            <p:nvPr/>
          </p:nvSpPr>
          <p:spPr bwMode="auto">
            <a:xfrm>
              <a:off x="4199925" y="2252283"/>
              <a:ext cx="255915" cy="255915"/>
            </a:xfrm>
            <a:custGeom>
              <a:avLst/>
              <a:gdLst>
                <a:gd name="T0" fmla="*/ 16 w 33"/>
                <a:gd name="T1" fmla="*/ 0 h 33"/>
                <a:gd name="T2" fmla="*/ 13 w 33"/>
                <a:gd name="T3" fmla="*/ 15 h 33"/>
                <a:gd name="T4" fmla="*/ 0 w 33"/>
                <a:gd name="T5" fmla="*/ 17 h 33"/>
                <a:gd name="T6" fmla="*/ 13 w 33"/>
                <a:gd name="T7" fmla="*/ 19 h 33"/>
                <a:gd name="T8" fmla="*/ 16 w 33"/>
                <a:gd name="T9" fmla="*/ 33 h 33"/>
                <a:gd name="T10" fmla="*/ 18 w 33"/>
                <a:gd name="T11" fmla="*/ 19 h 33"/>
                <a:gd name="T12" fmla="*/ 33 w 33"/>
                <a:gd name="T13" fmla="*/ 17 h 33"/>
                <a:gd name="T14" fmla="*/ 18 w 33"/>
                <a:gd name="T15" fmla="*/ 15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3" y="15"/>
                  </a:lnTo>
                  <a:lnTo>
                    <a:pt x="0" y="17"/>
                  </a:lnTo>
                  <a:lnTo>
                    <a:pt x="13" y="19"/>
                  </a:lnTo>
                  <a:lnTo>
                    <a:pt x="16" y="33"/>
                  </a:lnTo>
                  <a:lnTo>
                    <a:pt x="18" y="19"/>
                  </a:lnTo>
                  <a:lnTo>
                    <a:pt x="33" y="17"/>
                  </a:lnTo>
                  <a:lnTo>
                    <a:pt x="18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Sľîḑé"/>
            <p:cNvSpPr/>
            <p:nvPr/>
          </p:nvSpPr>
          <p:spPr bwMode="auto">
            <a:xfrm>
              <a:off x="6976184" y="1492302"/>
              <a:ext cx="131836" cy="131836"/>
            </a:xfrm>
            <a:custGeom>
              <a:avLst/>
              <a:gdLst>
                <a:gd name="T0" fmla="*/ 9 w 17"/>
                <a:gd name="T1" fmla="*/ 0 h 17"/>
                <a:gd name="T2" fmla="*/ 7 w 17"/>
                <a:gd name="T3" fmla="*/ 7 h 17"/>
                <a:gd name="T4" fmla="*/ 0 w 17"/>
                <a:gd name="T5" fmla="*/ 8 h 17"/>
                <a:gd name="T6" fmla="*/ 7 w 17"/>
                <a:gd name="T7" fmla="*/ 9 h 17"/>
                <a:gd name="T8" fmla="*/ 9 w 17"/>
                <a:gd name="T9" fmla="*/ 17 h 17"/>
                <a:gd name="T10" fmla="*/ 11 w 17"/>
                <a:gd name="T11" fmla="*/ 9 h 17"/>
                <a:gd name="T12" fmla="*/ 17 w 17"/>
                <a:gd name="T13" fmla="*/ 8 h 17"/>
                <a:gd name="T14" fmla="*/ 11 w 17"/>
                <a:gd name="T15" fmla="*/ 7 h 17"/>
                <a:gd name="T16" fmla="*/ 9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7" y="7"/>
                  </a:lnTo>
                  <a:lnTo>
                    <a:pt x="0" y="8"/>
                  </a:lnTo>
                  <a:lnTo>
                    <a:pt x="7" y="9"/>
                  </a:lnTo>
                  <a:lnTo>
                    <a:pt x="9" y="17"/>
                  </a:lnTo>
                  <a:lnTo>
                    <a:pt x="11" y="9"/>
                  </a:lnTo>
                  <a:lnTo>
                    <a:pt x="17" y="8"/>
                  </a:lnTo>
                  <a:lnTo>
                    <a:pt x="11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ïṩḻíḍè"/>
            <p:cNvSpPr/>
            <p:nvPr/>
          </p:nvSpPr>
          <p:spPr bwMode="auto">
            <a:xfrm>
              <a:off x="8030853" y="3213892"/>
              <a:ext cx="255915" cy="255915"/>
            </a:xfrm>
            <a:custGeom>
              <a:avLst/>
              <a:gdLst>
                <a:gd name="T0" fmla="*/ 17 w 33"/>
                <a:gd name="T1" fmla="*/ 0 h 33"/>
                <a:gd name="T2" fmla="*/ 14 w 33"/>
                <a:gd name="T3" fmla="*/ 14 h 33"/>
                <a:gd name="T4" fmla="*/ 0 w 33"/>
                <a:gd name="T5" fmla="*/ 16 h 33"/>
                <a:gd name="T6" fmla="*/ 14 w 33"/>
                <a:gd name="T7" fmla="*/ 19 h 33"/>
                <a:gd name="T8" fmla="*/ 17 w 33"/>
                <a:gd name="T9" fmla="*/ 33 h 33"/>
                <a:gd name="T10" fmla="*/ 20 w 33"/>
                <a:gd name="T11" fmla="*/ 19 h 33"/>
                <a:gd name="T12" fmla="*/ 33 w 33"/>
                <a:gd name="T13" fmla="*/ 16 h 33"/>
                <a:gd name="T14" fmla="*/ 20 w 33"/>
                <a:gd name="T15" fmla="*/ 14 h 33"/>
                <a:gd name="T16" fmla="*/ 17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14" y="14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7" y="33"/>
                  </a:lnTo>
                  <a:lnTo>
                    <a:pt x="20" y="19"/>
                  </a:lnTo>
                  <a:lnTo>
                    <a:pt x="33" y="16"/>
                  </a:lnTo>
                  <a:lnTo>
                    <a:pt x="2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ïṩ1ïḋè"/>
            <p:cNvSpPr/>
            <p:nvPr/>
          </p:nvSpPr>
          <p:spPr bwMode="auto">
            <a:xfrm>
              <a:off x="7472499" y="3904082"/>
              <a:ext cx="131836" cy="131836"/>
            </a:xfrm>
            <a:custGeom>
              <a:avLst/>
              <a:gdLst>
                <a:gd name="T0" fmla="*/ 8 w 17"/>
                <a:gd name="T1" fmla="*/ 0 h 17"/>
                <a:gd name="T2" fmla="*/ 7 w 17"/>
                <a:gd name="T3" fmla="*/ 7 h 17"/>
                <a:gd name="T4" fmla="*/ 0 w 17"/>
                <a:gd name="T5" fmla="*/ 8 h 17"/>
                <a:gd name="T6" fmla="*/ 7 w 17"/>
                <a:gd name="T7" fmla="*/ 9 h 17"/>
                <a:gd name="T8" fmla="*/ 8 w 17"/>
                <a:gd name="T9" fmla="*/ 17 h 17"/>
                <a:gd name="T10" fmla="*/ 9 w 17"/>
                <a:gd name="T11" fmla="*/ 9 h 17"/>
                <a:gd name="T12" fmla="*/ 17 w 17"/>
                <a:gd name="T13" fmla="*/ 8 h 17"/>
                <a:gd name="T14" fmla="*/ 9 w 17"/>
                <a:gd name="T15" fmla="*/ 7 h 17"/>
                <a:gd name="T16" fmla="*/ 8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7" y="7"/>
                  </a:lnTo>
                  <a:lnTo>
                    <a:pt x="0" y="8"/>
                  </a:lnTo>
                  <a:lnTo>
                    <a:pt x="7" y="9"/>
                  </a:lnTo>
                  <a:lnTo>
                    <a:pt x="8" y="17"/>
                  </a:lnTo>
                  <a:lnTo>
                    <a:pt x="9" y="9"/>
                  </a:lnTo>
                  <a:lnTo>
                    <a:pt x="17" y="8"/>
                  </a:lnTo>
                  <a:lnTo>
                    <a:pt x="9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ïślïḍè"/>
            <p:cNvSpPr/>
            <p:nvPr/>
          </p:nvSpPr>
          <p:spPr bwMode="auto">
            <a:xfrm>
              <a:off x="3866462" y="3082061"/>
              <a:ext cx="139588" cy="131836"/>
            </a:xfrm>
            <a:custGeom>
              <a:avLst/>
              <a:gdLst>
                <a:gd name="T0" fmla="*/ 10 w 18"/>
                <a:gd name="T1" fmla="*/ 0 h 17"/>
                <a:gd name="T2" fmla="*/ 8 w 18"/>
                <a:gd name="T3" fmla="*/ 8 h 17"/>
                <a:gd name="T4" fmla="*/ 0 w 18"/>
                <a:gd name="T5" fmla="*/ 9 h 17"/>
                <a:gd name="T6" fmla="*/ 8 w 18"/>
                <a:gd name="T7" fmla="*/ 10 h 17"/>
                <a:gd name="T8" fmla="*/ 10 w 18"/>
                <a:gd name="T9" fmla="*/ 17 h 17"/>
                <a:gd name="T10" fmla="*/ 11 w 18"/>
                <a:gd name="T11" fmla="*/ 10 h 17"/>
                <a:gd name="T12" fmla="*/ 18 w 18"/>
                <a:gd name="T13" fmla="*/ 9 h 17"/>
                <a:gd name="T14" fmla="*/ 11 w 18"/>
                <a:gd name="T15" fmla="*/ 8 h 17"/>
                <a:gd name="T16" fmla="*/ 10 w 1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0" y="0"/>
                  </a:moveTo>
                  <a:lnTo>
                    <a:pt x="8" y="8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0" y="17"/>
                  </a:lnTo>
                  <a:lnTo>
                    <a:pt x="11" y="10"/>
                  </a:lnTo>
                  <a:lnTo>
                    <a:pt x="18" y="9"/>
                  </a:lnTo>
                  <a:lnTo>
                    <a:pt x="11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işḷíḋe"/>
            <p:cNvSpPr/>
            <p:nvPr/>
          </p:nvSpPr>
          <p:spPr bwMode="auto">
            <a:xfrm>
              <a:off x="7681879" y="4749365"/>
              <a:ext cx="263667" cy="255915"/>
            </a:xfrm>
            <a:custGeom>
              <a:avLst/>
              <a:gdLst>
                <a:gd name="T0" fmla="*/ 17 w 34"/>
                <a:gd name="T1" fmla="*/ 0 h 33"/>
                <a:gd name="T2" fmla="*/ 14 w 34"/>
                <a:gd name="T3" fmla="*/ 14 h 33"/>
                <a:gd name="T4" fmla="*/ 0 w 34"/>
                <a:gd name="T5" fmla="*/ 17 h 33"/>
                <a:gd name="T6" fmla="*/ 14 w 34"/>
                <a:gd name="T7" fmla="*/ 19 h 33"/>
                <a:gd name="T8" fmla="*/ 17 w 34"/>
                <a:gd name="T9" fmla="*/ 33 h 33"/>
                <a:gd name="T10" fmla="*/ 19 w 34"/>
                <a:gd name="T11" fmla="*/ 19 h 33"/>
                <a:gd name="T12" fmla="*/ 34 w 34"/>
                <a:gd name="T13" fmla="*/ 17 h 33"/>
                <a:gd name="T14" fmla="*/ 19 w 34"/>
                <a:gd name="T15" fmla="*/ 14 h 33"/>
                <a:gd name="T16" fmla="*/ 17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7" y="33"/>
                  </a:lnTo>
                  <a:lnTo>
                    <a:pt x="19" y="19"/>
                  </a:lnTo>
                  <a:lnTo>
                    <a:pt x="34" y="17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íSḷídê"/>
            <p:cNvSpPr/>
            <p:nvPr/>
          </p:nvSpPr>
          <p:spPr bwMode="auto">
            <a:xfrm>
              <a:off x="4649710" y="1158843"/>
              <a:ext cx="255915" cy="255915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3 h 33"/>
                <a:gd name="T4" fmla="*/ 0 w 33"/>
                <a:gd name="T5" fmla="*/ 17 h 33"/>
                <a:gd name="T6" fmla="*/ 14 w 33"/>
                <a:gd name="T7" fmla="*/ 19 h 33"/>
                <a:gd name="T8" fmla="*/ 16 w 33"/>
                <a:gd name="T9" fmla="*/ 33 h 33"/>
                <a:gd name="T10" fmla="*/ 18 w 33"/>
                <a:gd name="T11" fmla="*/ 19 h 33"/>
                <a:gd name="T12" fmla="*/ 33 w 33"/>
                <a:gd name="T13" fmla="*/ 17 h 33"/>
                <a:gd name="T14" fmla="*/ 18 w 33"/>
                <a:gd name="T15" fmla="*/ 13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3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8" y="19"/>
                  </a:lnTo>
                  <a:lnTo>
                    <a:pt x="33" y="17"/>
                  </a:lnTo>
                  <a:lnTo>
                    <a:pt x="18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iṡľïde"/>
            <p:cNvSpPr/>
            <p:nvPr/>
          </p:nvSpPr>
          <p:spPr bwMode="auto">
            <a:xfrm>
              <a:off x="5215817" y="1662910"/>
              <a:ext cx="131836" cy="131836"/>
            </a:xfrm>
            <a:custGeom>
              <a:avLst/>
              <a:gdLst>
                <a:gd name="T0" fmla="*/ 8 w 17"/>
                <a:gd name="T1" fmla="*/ 0 h 17"/>
                <a:gd name="T2" fmla="*/ 7 w 17"/>
                <a:gd name="T3" fmla="*/ 7 h 17"/>
                <a:gd name="T4" fmla="*/ 0 w 17"/>
                <a:gd name="T5" fmla="*/ 9 h 17"/>
                <a:gd name="T6" fmla="*/ 7 w 17"/>
                <a:gd name="T7" fmla="*/ 10 h 17"/>
                <a:gd name="T8" fmla="*/ 8 w 17"/>
                <a:gd name="T9" fmla="*/ 17 h 17"/>
                <a:gd name="T10" fmla="*/ 9 w 17"/>
                <a:gd name="T11" fmla="*/ 10 h 17"/>
                <a:gd name="T12" fmla="*/ 17 w 17"/>
                <a:gd name="T13" fmla="*/ 9 h 17"/>
                <a:gd name="T14" fmla="*/ 9 w 17"/>
                <a:gd name="T15" fmla="*/ 7 h 17"/>
                <a:gd name="T16" fmla="*/ 8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7" y="7"/>
                  </a:lnTo>
                  <a:lnTo>
                    <a:pt x="0" y="9"/>
                  </a:lnTo>
                  <a:lnTo>
                    <a:pt x="7" y="10"/>
                  </a:lnTo>
                  <a:lnTo>
                    <a:pt x="8" y="17"/>
                  </a:lnTo>
                  <a:lnTo>
                    <a:pt x="9" y="10"/>
                  </a:lnTo>
                  <a:lnTo>
                    <a:pt x="17" y="9"/>
                  </a:lnTo>
                  <a:lnTo>
                    <a:pt x="9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54345" y="1724025"/>
            <a:ext cx="20421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成员：</a:t>
            </a:r>
            <a:endParaRPr lang="zh-CN" altLang="en-US" sz="44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1245" y="2660015"/>
            <a:ext cx="54152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汪倩羽、王婷、蒋亚丹、罗倩、龚红雅、吕韵、王洁、王卿照、雷颖红、芈水晶、孙玲、王琳、王亦晶、周钰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554345" y="4714240"/>
            <a:ext cx="28022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指导</a:t>
            </a:r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老师：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1245" y="5477510"/>
            <a:ext cx="541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陶主任、李主任、</a:t>
            </a:r>
            <a:r>
              <a:rPr lang="zh-CN" altLang="en-US" sz="2800"/>
              <a:t>吴校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4443" y="1272618"/>
            <a:ext cx="4997776" cy="329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8" name="图片 39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AD7DA"/>
              </a:clrFrom>
              <a:clrTo>
                <a:srgbClr val="9AD7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89842" r="39845" b="3857"/>
          <a:stretch>
            <a:fillRect/>
          </a:stretch>
        </p:blipFill>
        <p:spPr>
          <a:xfrm>
            <a:off x="10378910" y="6435570"/>
            <a:ext cx="1879077" cy="422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55330" y="534614"/>
            <a:ext cx="5508098" cy="4944431"/>
            <a:chOff x="3955330" y="534614"/>
            <a:chExt cx="5508098" cy="4944431"/>
          </a:xfrm>
        </p:grpSpPr>
        <p:sp>
          <p:nvSpPr>
            <p:cNvPr id="2" name="椭圆 1"/>
            <p:cNvSpPr/>
            <p:nvPr/>
          </p:nvSpPr>
          <p:spPr>
            <a:xfrm>
              <a:off x="3955330" y="1526857"/>
              <a:ext cx="4300194" cy="3952188"/>
            </a:xfrm>
            <a:prstGeom prst="ellipse">
              <a:avLst/>
            </a:prstGeom>
            <a:solidFill>
              <a:srgbClr val="002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97" b="67448" l="40137" r="80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0" t="13838" r="21833" b="42717"/>
            <a:stretch>
              <a:fillRect/>
            </a:stretch>
          </p:blipFill>
          <p:spPr>
            <a:xfrm>
              <a:off x="6096000" y="534614"/>
              <a:ext cx="3367428" cy="31650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21085" y="2441122"/>
              <a:ext cx="3968684" cy="212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en-US" altLang="zh-CN" sz="66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活动</a:t>
              </a:r>
              <a:r>
                <a:rPr lang="zh-CN" altLang="en-US" sz="6600" b="1" dirty="0">
                  <a:solidFill>
                    <a:schemeClr val="bg1"/>
                  </a:solidFill>
                  <a:latin typeface="+mn-ea"/>
                </a:rPr>
                <a:t>内容</a:t>
              </a:r>
              <a:endParaRPr lang="zh-CN" altLang="en-US" sz="66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ṩḷíḑe"/>
          <p:cNvSpPr/>
          <p:nvPr/>
        </p:nvSpPr>
        <p:spPr>
          <a:xfrm flipH="1">
            <a:off x="5975681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-1" fmla="*/ 0 w 6216319"/>
              <a:gd name="connsiteY0-2" fmla="*/ 9364 h 1311568"/>
              <a:gd name="connsiteX1-3" fmla="*/ 339865 w 6216319"/>
              <a:gd name="connsiteY1-4" fmla="*/ 0 h 1311568"/>
              <a:gd name="connsiteX2-5" fmla="*/ 6216319 w 6216319"/>
              <a:gd name="connsiteY2-6" fmla="*/ 9364 h 1311568"/>
              <a:gd name="connsiteX3-7" fmla="*/ 6216319 w 6216319"/>
              <a:gd name="connsiteY3-8" fmla="*/ 1311568 h 1311568"/>
              <a:gd name="connsiteX4-9" fmla="*/ 0 w 6216319"/>
              <a:gd name="connsiteY4-10" fmla="*/ 1311568 h 1311568"/>
              <a:gd name="connsiteX5" fmla="*/ 0 w 6216319"/>
              <a:gd name="connsiteY5" fmla="*/ 9364 h 1311568"/>
              <a:gd name="connsiteX0-11" fmla="*/ 0 w 6216319"/>
              <a:gd name="connsiteY0-12" fmla="*/ 0 h 1302204"/>
              <a:gd name="connsiteX1-13" fmla="*/ 339865 w 6216319"/>
              <a:gd name="connsiteY1-14" fmla="*/ 184845 h 1302204"/>
              <a:gd name="connsiteX2-15" fmla="*/ 6216319 w 6216319"/>
              <a:gd name="connsiteY2-16" fmla="*/ 0 h 1302204"/>
              <a:gd name="connsiteX3-17" fmla="*/ 6216319 w 6216319"/>
              <a:gd name="connsiteY3-18" fmla="*/ 1302204 h 1302204"/>
              <a:gd name="connsiteX4-19" fmla="*/ 0 w 6216319"/>
              <a:gd name="connsiteY4-20" fmla="*/ 1302204 h 1302204"/>
              <a:gd name="connsiteX5-21" fmla="*/ 0 w 6216319"/>
              <a:gd name="connsiteY5-22" fmla="*/ 0 h 1302204"/>
              <a:gd name="connsiteX0-23" fmla="*/ 0 w 6216319"/>
              <a:gd name="connsiteY0-24" fmla="*/ 0 h 1302204"/>
              <a:gd name="connsiteX1-25" fmla="*/ 339865 w 6216319"/>
              <a:gd name="connsiteY1-26" fmla="*/ 184845 h 1302204"/>
              <a:gd name="connsiteX2-27" fmla="*/ 6216319 w 6216319"/>
              <a:gd name="connsiteY2-28" fmla="*/ 0 h 1302204"/>
              <a:gd name="connsiteX3-29" fmla="*/ 6216319 w 6216319"/>
              <a:gd name="connsiteY3-30" fmla="*/ 1302204 h 1302204"/>
              <a:gd name="connsiteX4-31" fmla="*/ 0 w 6216319"/>
              <a:gd name="connsiteY4-32" fmla="*/ 1302204 h 1302204"/>
              <a:gd name="connsiteX5-33" fmla="*/ 0 w 6216319"/>
              <a:gd name="connsiteY5-34" fmla="*/ 0 h 1302204"/>
              <a:gd name="connsiteX0-35" fmla="*/ 0 w 6216319"/>
              <a:gd name="connsiteY0-36" fmla="*/ 47249 h 1349453"/>
              <a:gd name="connsiteX1-37" fmla="*/ 339865 w 6216319"/>
              <a:gd name="connsiteY1-38" fmla="*/ 232094 h 1349453"/>
              <a:gd name="connsiteX2-39" fmla="*/ 2273862 w 6216319"/>
              <a:gd name="connsiteY2-40" fmla="*/ 280646 h 1349453"/>
              <a:gd name="connsiteX3-41" fmla="*/ 6216319 w 6216319"/>
              <a:gd name="connsiteY3-42" fmla="*/ 47249 h 1349453"/>
              <a:gd name="connsiteX4-43" fmla="*/ 6216319 w 6216319"/>
              <a:gd name="connsiteY4-44" fmla="*/ 1349453 h 1349453"/>
              <a:gd name="connsiteX5-45" fmla="*/ 0 w 6216319"/>
              <a:gd name="connsiteY5-46" fmla="*/ 1349453 h 1349453"/>
              <a:gd name="connsiteX6" fmla="*/ 0 w 6216319"/>
              <a:gd name="connsiteY6" fmla="*/ 47249 h 1349453"/>
              <a:gd name="connsiteX0-47" fmla="*/ 0 w 6216319"/>
              <a:gd name="connsiteY0-48" fmla="*/ 30623 h 1332827"/>
              <a:gd name="connsiteX1-49" fmla="*/ 339865 w 6216319"/>
              <a:gd name="connsiteY1-50" fmla="*/ 215468 h 1332827"/>
              <a:gd name="connsiteX2-51" fmla="*/ 2265770 w 6216319"/>
              <a:gd name="connsiteY2-52" fmla="*/ 539150 h 1332827"/>
              <a:gd name="connsiteX3-53" fmla="*/ 6216319 w 6216319"/>
              <a:gd name="connsiteY3-54" fmla="*/ 30623 h 1332827"/>
              <a:gd name="connsiteX4-55" fmla="*/ 6216319 w 6216319"/>
              <a:gd name="connsiteY4-56" fmla="*/ 1332827 h 1332827"/>
              <a:gd name="connsiteX5-57" fmla="*/ 0 w 6216319"/>
              <a:gd name="connsiteY5-58" fmla="*/ 1332827 h 1332827"/>
              <a:gd name="connsiteX6-59" fmla="*/ 0 w 6216319"/>
              <a:gd name="connsiteY6-60" fmla="*/ 30623 h 1332827"/>
              <a:gd name="connsiteX0-61" fmla="*/ 0 w 6216319"/>
              <a:gd name="connsiteY0-62" fmla="*/ 31024 h 1333228"/>
              <a:gd name="connsiteX1-63" fmla="*/ 339865 w 6216319"/>
              <a:gd name="connsiteY1-64" fmla="*/ 215869 h 1333228"/>
              <a:gd name="connsiteX2-65" fmla="*/ 2265770 w 6216319"/>
              <a:gd name="connsiteY2-66" fmla="*/ 539551 h 1333228"/>
              <a:gd name="connsiteX3-67" fmla="*/ 3269182 w 6216319"/>
              <a:gd name="connsiteY3-68" fmla="*/ 418171 h 1333228"/>
              <a:gd name="connsiteX4-69" fmla="*/ 6216319 w 6216319"/>
              <a:gd name="connsiteY4-70" fmla="*/ 31024 h 1333228"/>
              <a:gd name="connsiteX5-71" fmla="*/ 6216319 w 6216319"/>
              <a:gd name="connsiteY5-72" fmla="*/ 1333228 h 1333228"/>
              <a:gd name="connsiteX6-73" fmla="*/ 0 w 6216319"/>
              <a:gd name="connsiteY6-74" fmla="*/ 1333228 h 1333228"/>
              <a:gd name="connsiteX7" fmla="*/ 0 w 6216319"/>
              <a:gd name="connsiteY7" fmla="*/ 31024 h 1333228"/>
              <a:gd name="connsiteX0-75" fmla="*/ 0 w 6216319"/>
              <a:gd name="connsiteY0-76" fmla="*/ 26175 h 1328379"/>
              <a:gd name="connsiteX1-77" fmla="*/ 339865 w 6216319"/>
              <a:gd name="connsiteY1-78" fmla="*/ 211020 h 1328379"/>
              <a:gd name="connsiteX2-79" fmla="*/ 2265770 w 6216319"/>
              <a:gd name="connsiteY2-80" fmla="*/ 534702 h 1328379"/>
              <a:gd name="connsiteX3-81" fmla="*/ 3244906 w 6216319"/>
              <a:gd name="connsiteY3-82" fmla="*/ 518518 h 1328379"/>
              <a:gd name="connsiteX4-83" fmla="*/ 6216319 w 6216319"/>
              <a:gd name="connsiteY4-84" fmla="*/ 26175 h 1328379"/>
              <a:gd name="connsiteX5-85" fmla="*/ 6216319 w 6216319"/>
              <a:gd name="connsiteY5-86" fmla="*/ 1328379 h 1328379"/>
              <a:gd name="connsiteX6-87" fmla="*/ 0 w 6216319"/>
              <a:gd name="connsiteY6-88" fmla="*/ 1328379 h 1328379"/>
              <a:gd name="connsiteX7-89" fmla="*/ 0 w 6216319"/>
              <a:gd name="connsiteY7-90" fmla="*/ 26175 h 1328379"/>
              <a:gd name="connsiteX0-91" fmla="*/ 0 w 6216319"/>
              <a:gd name="connsiteY0-92" fmla="*/ 63128 h 1365332"/>
              <a:gd name="connsiteX1-93" fmla="*/ 339865 w 6216319"/>
              <a:gd name="connsiteY1-94" fmla="*/ 247973 h 1365332"/>
              <a:gd name="connsiteX2-95" fmla="*/ 2265770 w 6216319"/>
              <a:gd name="connsiteY2-96" fmla="*/ 571655 h 1365332"/>
              <a:gd name="connsiteX3-97" fmla="*/ 3244906 w 6216319"/>
              <a:gd name="connsiteY3-98" fmla="*/ 555471 h 1365332"/>
              <a:gd name="connsiteX4-99" fmla="*/ 4725749 w 6216319"/>
              <a:gd name="connsiteY4-100" fmla="*/ 239882 h 1365332"/>
              <a:gd name="connsiteX5-101" fmla="*/ 6216319 w 6216319"/>
              <a:gd name="connsiteY5-102" fmla="*/ 63128 h 1365332"/>
              <a:gd name="connsiteX6-103" fmla="*/ 6216319 w 6216319"/>
              <a:gd name="connsiteY6-104" fmla="*/ 1365332 h 1365332"/>
              <a:gd name="connsiteX7-105" fmla="*/ 0 w 6216319"/>
              <a:gd name="connsiteY7-106" fmla="*/ 1365332 h 1365332"/>
              <a:gd name="connsiteX8" fmla="*/ 0 w 6216319"/>
              <a:gd name="connsiteY8" fmla="*/ 63128 h 1365332"/>
              <a:gd name="connsiteX0-107" fmla="*/ 0 w 6216319"/>
              <a:gd name="connsiteY0-108" fmla="*/ 20810 h 1323014"/>
              <a:gd name="connsiteX1-109" fmla="*/ 339865 w 6216319"/>
              <a:gd name="connsiteY1-110" fmla="*/ 205655 h 1323014"/>
              <a:gd name="connsiteX2-111" fmla="*/ 2265770 w 6216319"/>
              <a:gd name="connsiteY2-112" fmla="*/ 529337 h 1323014"/>
              <a:gd name="connsiteX3-113" fmla="*/ 3244906 w 6216319"/>
              <a:gd name="connsiteY3-114" fmla="*/ 513153 h 1323014"/>
              <a:gd name="connsiteX4-115" fmla="*/ 4628644 w 6216319"/>
              <a:gd name="connsiteY4-116" fmla="*/ 1055320 h 1323014"/>
              <a:gd name="connsiteX5-117" fmla="*/ 6216319 w 6216319"/>
              <a:gd name="connsiteY5-118" fmla="*/ 20810 h 1323014"/>
              <a:gd name="connsiteX6-119" fmla="*/ 6216319 w 6216319"/>
              <a:gd name="connsiteY6-120" fmla="*/ 1323014 h 1323014"/>
              <a:gd name="connsiteX7-121" fmla="*/ 0 w 6216319"/>
              <a:gd name="connsiteY7-122" fmla="*/ 1323014 h 1323014"/>
              <a:gd name="connsiteX8-123" fmla="*/ 0 w 6216319"/>
              <a:gd name="connsiteY8-124" fmla="*/ 20810 h 1323014"/>
              <a:gd name="connsiteX0-125" fmla="*/ 0 w 6216319"/>
              <a:gd name="connsiteY0-126" fmla="*/ 32243 h 1334447"/>
              <a:gd name="connsiteX1-127" fmla="*/ 339865 w 6216319"/>
              <a:gd name="connsiteY1-128" fmla="*/ 217088 h 1334447"/>
              <a:gd name="connsiteX2-129" fmla="*/ 2265770 w 6216319"/>
              <a:gd name="connsiteY2-130" fmla="*/ 540770 h 1334447"/>
              <a:gd name="connsiteX3-131" fmla="*/ 3244906 w 6216319"/>
              <a:gd name="connsiteY3-132" fmla="*/ 524586 h 1334447"/>
              <a:gd name="connsiteX4-133" fmla="*/ 4628644 w 6216319"/>
              <a:gd name="connsiteY4-134" fmla="*/ 1066753 h 1334447"/>
              <a:gd name="connsiteX5-135" fmla="*/ 5526860 w 6216319"/>
              <a:gd name="connsiteY5-136" fmla="*/ 451758 h 1334447"/>
              <a:gd name="connsiteX6-137" fmla="*/ 6216319 w 6216319"/>
              <a:gd name="connsiteY6-138" fmla="*/ 32243 h 1334447"/>
              <a:gd name="connsiteX7-139" fmla="*/ 6216319 w 6216319"/>
              <a:gd name="connsiteY7-140" fmla="*/ 1334447 h 1334447"/>
              <a:gd name="connsiteX8-141" fmla="*/ 0 w 6216319"/>
              <a:gd name="connsiteY8-142" fmla="*/ 1334447 h 1334447"/>
              <a:gd name="connsiteX9" fmla="*/ 0 w 6216319"/>
              <a:gd name="connsiteY9" fmla="*/ 32243 h 1334447"/>
              <a:gd name="connsiteX0-143" fmla="*/ 0 w 6216319"/>
              <a:gd name="connsiteY0-144" fmla="*/ 12831 h 1315035"/>
              <a:gd name="connsiteX1-145" fmla="*/ 339865 w 6216319"/>
              <a:gd name="connsiteY1-146" fmla="*/ 197676 h 1315035"/>
              <a:gd name="connsiteX2-147" fmla="*/ 2265770 w 6216319"/>
              <a:gd name="connsiteY2-148" fmla="*/ 521358 h 1315035"/>
              <a:gd name="connsiteX3-149" fmla="*/ 3244906 w 6216319"/>
              <a:gd name="connsiteY3-150" fmla="*/ 505174 h 1315035"/>
              <a:gd name="connsiteX4-151" fmla="*/ 4628644 w 6216319"/>
              <a:gd name="connsiteY4-152" fmla="*/ 1047341 h 1315035"/>
              <a:gd name="connsiteX5-153" fmla="*/ 5356927 w 6216319"/>
              <a:gd name="connsiteY5-154" fmla="*/ 1201089 h 1315035"/>
              <a:gd name="connsiteX6-155" fmla="*/ 6216319 w 6216319"/>
              <a:gd name="connsiteY6-156" fmla="*/ 12831 h 1315035"/>
              <a:gd name="connsiteX7-157" fmla="*/ 6216319 w 6216319"/>
              <a:gd name="connsiteY7-158" fmla="*/ 1315035 h 1315035"/>
              <a:gd name="connsiteX8-159" fmla="*/ 0 w 6216319"/>
              <a:gd name="connsiteY8-160" fmla="*/ 1315035 h 1315035"/>
              <a:gd name="connsiteX9-161" fmla="*/ 0 w 6216319"/>
              <a:gd name="connsiteY9-162" fmla="*/ 12831 h 1315035"/>
              <a:gd name="connsiteX0-163" fmla="*/ 0 w 6498499"/>
              <a:gd name="connsiteY0-164" fmla="*/ 0 h 1302204"/>
              <a:gd name="connsiteX1-165" fmla="*/ 339865 w 6498499"/>
              <a:gd name="connsiteY1-166" fmla="*/ 184845 h 1302204"/>
              <a:gd name="connsiteX2-167" fmla="*/ 2265770 w 6498499"/>
              <a:gd name="connsiteY2-168" fmla="*/ 508527 h 1302204"/>
              <a:gd name="connsiteX3-169" fmla="*/ 3244906 w 6498499"/>
              <a:gd name="connsiteY3-170" fmla="*/ 492343 h 1302204"/>
              <a:gd name="connsiteX4-171" fmla="*/ 4628644 w 6498499"/>
              <a:gd name="connsiteY4-172" fmla="*/ 1034510 h 1302204"/>
              <a:gd name="connsiteX5-173" fmla="*/ 5356927 w 6498499"/>
              <a:gd name="connsiteY5-174" fmla="*/ 1188258 h 1302204"/>
              <a:gd name="connsiteX6-175" fmla="*/ 6216319 w 6498499"/>
              <a:gd name="connsiteY6-176" fmla="*/ 1302204 h 1302204"/>
              <a:gd name="connsiteX7-177" fmla="*/ 0 w 6498499"/>
              <a:gd name="connsiteY7-178" fmla="*/ 1302204 h 1302204"/>
              <a:gd name="connsiteX8-179" fmla="*/ 0 w 6498499"/>
              <a:gd name="connsiteY8-180" fmla="*/ 0 h 1302204"/>
              <a:gd name="connsiteX0-181" fmla="*/ 0 w 6216319"/>
              <a:gd name="connsiteY0-182" fmla="*/ 0 h 1302204"/>
              <a:gd name="connsiteX1-183" fmla="*/ 339865 w 6216319"/>
              <a:gd name="connsiteY1-184" fmla="*/ 184845 h 1302204"/>
              <a:gd name="connsiteX2-185" fmla="*/ 2265770 w 6216319"/>
              <a:gd name="connsiteY2-186" fmla="*/ 508527 h 1302204"/>
              <a:gd name="connsiteX3-187" fmla="*/ 3244906 w 6216319"/>
              <a:gd name="connsiteY3-188" fmla="*/ 492343 h 1302204"/>
              <a:gd name="connsiteX4-189" fmla="*/ 4628644 w 6216319"/>
              <a:gd name="connsiteY4-190" fmla="*/ 1034510 h 1302204"/>
              <a:gd name="connsiteX5-191" fmla="*/ 5356927 w 6216319"/>
              <a:gd name="connsiteY5-192" fmla="*/ 1188258 h 1302204"/>
              <a:gd name="connsiteX6-193" fmla="*/ 6216319 w 6216319"/>
              <a:gd name="connsiteY6-194" fmla="*/ 1302204 h 1302204"/>
              <a:gd name="connsiteX7-195" fmla="*/ 0 w 6216319"/>
              <a:gd name="connsiteY7-196" fmla="*/ 1302204 h 1302204"/>
              <a:gd name="connsiteX8-197" fmla="*/ 0 w 6216319"/>
              <a:gd name="connsiteY8-198" fmla="*/ 0 h 1302204"/>
              <a:gd name="connsiteX0-199" fmla="*/ 0 w 6216319"/>
              <a:gd name="connsiteY0-200" fmla="*/ 0 h 1302204"/>
              <a:gd name="connsiteX1-201" fmla="*/ 339865 w 6216319"/>
              <a:gd name="connsiteY1-202" fmla="*/ 184845 h 1302204"/>
              <a:gd name="connsiteX2-203" fmla="*/ 2265770 w 6216319"/>
              <a:gd name="connsiteY2-204" fmla="*/ 508527 h 1302204"/>
              <a:gd name="connsiteX3-205" fmla="*/ 3244906 w 6216319"/>
              <a:gd name="connsiteY3-206" fmla="*/ 492343 h 1302204"/>
              <a:gd name="connsiteX4-207" fmla="*/ 4628644 w 6216319"/>
              <a:gd name="connsiteY4-208" fmla="*/ 1034510 h 1302204"/>
              <a:gd name="connsiteX5-209" fmla="*/ 5356927 w 6216319"/>
              <a:gd name="connsiteY5-210" fmla="*/ 1188258 h 1302204"/>
              <a:gd name="connsiteX6-211" fmla="*/ 6216319 w 6216319"/>
              <a:gd name="connsiteY6-212" fmla="*/ 1302204 h 1302204"/>
              <a:gd name="connsiteX7-213" fmla="*/ 0 w 6216319"/>
              <a:gd name="connsiteY7-214" fmla="*/ 1302204 h 1302204"/>
              <a:gd name="connsiteX8-215" fmla="*/ 0 w 6216319"/>
              <a:gd name="connsiteY8-216" fmla="*/ 0 h 1302204"/>
              <a:gd name="connsiteX0-217" fmla="*/ 0 w 6216319"/>
              <a:gd name="connsiteY0-218" fmla="*/ 0 h 1302204"/>
              <a:gd name="connsiteX1-219" fmla="*/ 339865 w 6216319"/>
              <a:gd name="connsiteY1-220" fmla="*/ 184845 h 1302204"/>
              <a:gd name="connsiteX2-221" fmla="*/ 2265770 w 6216319"/>
              <a:gd name="connsiteY2-222" fmla="*/ 508527 h 1302204"/>
              <a:gd name="connsiteX3-223" fmla="*/ 3244906 w 6216319"/>
              <a:gd name="connsiteY3-224" fmla="*/ 492343 h 1302204"/>
              <a:gd name="connsiteX4-225" fmla="*/ 4628644 w 6216319"/>
              <a:gd name="connsiteY4-226" fmla="*/ 1034510 h 1302204"/>
              <a:gd name="connsiteX5-227" fmla="*/ 5356927 w 6216319"/>
              <a:gd name="connsiteY5-228" fmla="*/ 1188258 h 1302204"/>
              <a:gd name="connsiteX6-229" fmla="*/ 6216319 w 6216319"/>
              <a:gd name="connsiteY6-230" fmla="*/ 1302204 h 1302204"/>
              <a:gd name="connsiteX7-231" fmla="*/ 0 w 6216319"/>
              <a:gd name="connsiteY7-232" fmla="*/ 1302204 h 1302204"/>
              <a:gd name="connsiteX8-233" fmla="*/ 0 w 6216319"/>
              <a:gd name="connsiteY8-234" fmla="*/ 0 h 1302204"/>
              <a:gd name="connsiteX0-235" fmla="*/ 0 w 6216319"/>
              <a:gd name="connsiteY0-236" fmla="*/ 0 h 1302204"/>
              <a:gd name="connsiteX1-237" fmla="*/ 339865 w 6216319"/>
              <a:gd name="connsiteY1-238" fmla="*/ 184845 h 1302204"/>
              <a:gd name="connsiteX2-239" fmla="*/ 2265770 w 6216319"/>
              <a:gd name="connsiteY2-240" fmla="*/ 508527 h 1302204"/>
              <a:gd name="connsiteX3-241" fmla="*/ 3244906 w 6216319"/>
              <a:gd name="connsiteY3-242" fmla="*/ 492343 h 1302204"/>
              <a:gd name="connsiteX4-243" fmla="*/ 4628644 w 6216319"/>
              <a:gd name="connsiteY4-244" fmla="*/ 1034510 h 1302204"/>
              <a:gd name="connsiteX5-245" fmla="*/ 5356927 w 6216319"/>
              <a:gd name="connsiteY5-246" fmla="*/ 1188258 h 1302204"/>
              <a:gd name="connsiteX6-247" fmla="*/ 6216319 w 6216319"/>
              <a:gd name="connsiteY6-248" fmla="*/ 1302204 h 1302204"/>
              <a:gd name="connsiteX7-249" fmla="*/ 0 w 6216319"/>
              <a:gd name="connsiteY7-250" fmla="*/ 1302204 h 1302204"/>
              <a:gd name="connsiteX8-251" fmla="*/ 0 w 6216319"/>
              <a:gd name="connsiteY8-252" fmla="*/ 0 h 1302204"/>
              <a:gd name="connsiteX0-253" fmla="*/ 0 w 6216319"/>
              <a:gd name="connsiteY0-254" fmla="*/ 0 h 1302204"/>
              <a:gd name="connsiteX1-255" fmla="*/ 339865 w 6216319"/>
              <a:gd name="connsiteY1-256" fmla="*/ 184845 h 1302204"/>
              <a:gd name="connsiteX2-257" fmla="*/ 2265770 w 6216319"/>
              <a:gd name="connsiteY2-258" fmla="*/ 508527 h 1302204"/>
              <a:gd name="connsiteX3-259" fmla="*/ 3244906 w 6216319"/>
              <a:gd name="connsiteY3-260" fmla="*/ 492343 h 1302204"/>
              <a:gd name="connsiteX4-261" fmla="*/ 4628644 w 6216319"/>
              <a:gd name="connsiteY4-262" fmla="*/ 1034510 h 1302204"/>
              <a:gd name="connsiteX5-263" fmla="*/ 5356927 w 6216319"/>
              <a:gd name="connsiteY5-264" fmla="*/ 1188258 h 1302204"/>
              <a:gd name="connsiteX6-265" fmla="*/ 6216319 w 6216319"/>
              <a:gd name="connsiteY6-266" fmla="*/ 1302204 h 1302204"/>
              <a:gd name="connsiteX7-267" fmla="*/ 0 w 6216319"/>
              <a:gd name="connsiteY7-268" fmla="*/ 1302204 h 1302204"/>
              <a:gd name="connsiteX8-269" fmla="*/ 0 w 6216319"/>
              <a:gd name="connsiteY8-270" fmla="*/ 0 h 1302204"/>
              <a:gd name="connsiteX0-271" fmla="*/ 0 w 6216319"/>
              <a:gd name="connsiteY0-272" fmla="*/ 0 h 1302204"/>
              <a:gd name="connsiteX1-273" fmla="*/ 339865 w 6216319"/>
              <a:gd name="connsiteY1-274" fmla="*/ 184845 h 1302204"/>
              <a:gd name="connsiteX2-275" fmla="*/ 2265770 w 6216319"/>
              <a:gd name="connsiteY2-276" fmla="*/ 508527 h 1302204"/>
              <a:gd name="connsiteX3-277" fmla="*/ 3244906 w 6216319"/>
              <a:gd name="connsiteY3-278" fmla="*/ 492343 h 1302204"/>
              <a:gd name="connsiteX4-279" fmla="*/ 4628644 w 6216319"/>
              <a:gd name="connsiteY4-280" fmla="*/ 1034510 h 1302204"/>
              <a:gd name="connsiteX5-281" fmla="*/ 5356927 w 6216319"/>
              <a:gd name="connsiteY5-282" fmla="*/ 1188258 h 1302204"/>
              <a:gd name="connsiteX6-283" fmla="*/ 6216319 w 6216319"/>
              <a:gd name="connsiteY6-284" fmla="*/ 1302204 h 1302204"/>
              <a:gd name="connsiteX7-285" fmla="*/ 0 w 6216319"/>
              <a:gd name="connsiteY7-286" fmla="*/ 1302204 h 1302204"/>
              <a:gd name="connsiteX8-287" fmla="*/ 0 w 6216319"/>
              <a:gd name="connsiteY8-288" fmla="*/ 0 h 1302204"/>
              <a:gd name="connsiteX0-289" fmla="*/ 0 w 6216319"/>
              <a:gd name="connsiteY0-290" fmla="*/ 0 h 1302204"/>
              <a:gd name="connsiteX1-291" fmla="*/ 339865 w 6216319"/>
              <a:gd name="connsiteY1-292" fmla="*/ 184845 h 1302204"/>
              <a:gd name="connsiteX2-293" fmla="*/ 2265770 w 6216319"/>
              <a:gd name="connsiteY2-294" fmla="*/ 508527 h 1302204"/>
              <a:gd name="connsiteX3-295" fmla="*/ 3244906 w 6216319"/>
              <a:gd name="connsiteY3-296" fmla="*/ 492343 h 1302204"/>
              <a:gd name="connsiteX4-297" fmla="*/ 4628644 w 6216319"/>
              <a:gd name="connsiteY4-298" fmla="*/ 1034510 h 1302204"/>
              <a:gd name="connsiteX5-299" fmla="*/ 5356927 w 6216319"/>
              <a:gd name="connsiteY5-300" fmla="*/ 1188258 h 1302204"/>
              <a:gd name="connsiteX6-301" fmla="*/ 6216319 w 6216319"/>
              <a:gd name="connsiteY6-302" fmla="*/ 1302204 h 1302204"/>
              <a:gd name="connsiteX7-303" fmla="*/ 0 w 6216319"/>
              <a:gd name="connsiteY7-304" fmla="*/ 1302204 h 1302204"/>
              <a:gd name="connsiteX8-305" fmla="*/ 0 w 6216319"/>
              <a:gd name="connsiteY8-306" fmla="*/ 0 h 1302204"/>
              <a:gd name="connsiteX0-307" fmla="*/ 0 w 6216319"/>
              <a:gd name="connsiteY0-308" fmla="*/ 0 h 1302204"/>
              <a:gd name="connsiteX1-309" fmla="*/ 339865 w 6216319"/>
              <a:gd name="connsiteY1-310" fmla="*/ 184845 h 1302204"/>
              <a:gd name="connsiteX2-311" fmla="*/ 2265770 w 6216319"/>
              <a:gd name="connsiteY2-312" fmla="*/ 508527 h 1302204"/>
              <a:gd name="connsiteX3-313" fmla="*/ 3244906 w 6216319"/>
              <a:gd name="connsiteY3-314" fmla="*/ 492343 h 1302204"/>
              <a:gd name="connsiteX4-315" fmla="*/ 4628644 w 6216319"/>
              <a:gd name="connsiteY4-316" fmla="*/ 1034510 h 1302204"/>
              <a:gd name="connsiteX5-317" fmla="*/ 5356927 w 6216319"/>
              <a:gd name="connsiteY5-318" fmla="*/ 1188258 h 1302204"/>
              <a:gd name="connsiteX6-319" fmla="*/ 6216319 w 6216319"/>
              <a:gd name="connsiteY6-320" fmla="*/ 1302204 h 1302204"/>
              <a:gd name="connsiteX7-321" fmla="*/ 0 w 6216319"/>
              <a:gd name="connsiteY7-322" fmla="*/ 1302204 h 1302204"/>
              <a:gd name="connsiteX8-323" fmla="*/ 0 w 6216319"/>
              <a:gd name="connsiteY8-324" fmla="*/ 0 h 1302204"/>
              <a:gd name="connsiteX0-325" fmla="*/ 0 w 6216319"/>
              <a:gd name="connsiteY0-326" fmla="*/ 0 h 1302204"/>
              <a:gd name="connsiteX1-327" fmla="*/ 339865 w 6216319"/>
              <a:gd name="connsiteY1-328" fmla="*/ 184845 h 1302204"/>
              <a:gd name="connsiteX2-329" fmla="*/ 2265770 w 6216319"/>
              <a:gd name="connsiteY2-330" fmla="*/ 508527 h 1302204"/>
              <a:gd name="connsiteX3-331" fmla="*/ 3244906 w 6216319"/>
              <a:gd name="connsiteY3-332" fmla="*/ 492343 h 1302204"/>
              <a:gd name="connsiteX4-333" fmla="*/ 4628644 w 6216319"/>
              <a:gd name="connsiteY4-334" fmla="*/ 1034510 h 1302204"/>
              <a:gd name="connsiteX5-335" fmla="*/ 5356927 w 6216319"/>
              <a:gd name="connsiteY5-336" fmla="*/ 1188258 h 1302204"/>
              <a:gd name="connsiteX6-337" fmla="*/ 6216319 w 6216319"/>
              <a:gd name="connsiteY6-338" fmla="*/ 1302204 h 1302204"/>
              <a:gd name="connsiteX7-339" fmla="*/ 0 w 6216319"/>
              <a:gd name="connsiteY7-340" fmla="*/ 1302204 h 1302204"/>
              <a:gd name="connsiteX8-341" fmla="*/ 0 w 6216319"/>
              <a:gd name="connsiteY8-342" fmla="*/ 0 h 1302204"/>
              <a:gd name="connsiteX0-343" fmla="*/ 0 w 6216319"/>
              <a:gd name="connsiteY0-344" fmla="*/ 0 h 1302204"/>
              <a:gd name="connsiteX1-345" fmla="*/ 339865 w 6216319"/>
              <a:gd name="connsiteY1-346" fmla="*/ 184845 h 1302204"/>
              <a:gd name="connsiteX2-347" fmla="*/ 2265770 w 6216319"/>
              <a:gd name="connsiteY2-348" fmla="*/ 508527 h 1302204"/>
              <a:gd name="connsiteX3-349" fmla="*/ 3244906 w 6216319"/>
              <a:gd name="connsiteY3-350" fmla="*/ 492343 h 1302204"/>
              <a:gd name="connsiteX4-351" fmla="*/ 4628644 w 6216319"/>
              <a:gd name="connsiteY4-352" fmla="*/ 1034510 h 1302204"/>
              <a:gd name="connsiteX5-353" fmla="*/ 5356927 w 6216319"/>
              <a:gd name="connsiteY5-354" fmla="*/ 1188258 h 1302204"/>
              <a:gd name="connsiteX6-355" fmla="*/ 6216319 w 6216319"/>
              <a:gd name="connsiteY6-356" fmla="*/ 1302204 h 1302204"/>
              <a:gd name="connsiteX7-357" fmla="*/ 0 w 6216319"/>
              <a:gd name="connsiteY7-358" fmla="*/ 1302204 h 1302204"/>
              <a:gd name="connsiteX8-359" fmla="*/ 0 w 6216319"/>
              <a:gd name="connsiteY8-360" fmla="*/ 0 h 1302204"/>
              <a:gd name="connsiteX0-361" fmla="*/ 0 w 6216319"/>
              <a:gd name="connsiteY0-362" fmla="*/ 0 h 1302204"/>
              <a:gd name="connsiteX1-363" fmla="*/ 339865 w 6216319"/>
              <a:gd name="connsiteY1-364" fmla="*/ 184845 h 1302204"/>
              <a:gd name="connsiteX2-365" fmla="*/ 2265770 w 6216319"/>
              <a:gd name="connsiteY2-366" fmla="*/ 508527 h 1302204"/>
              <a:gd name="connsiteX3-367" fmla="*/ 3244906 w 6216319"/>
              <a:gd name="connsiteY3-368" fmla="*/ 492343 h 1302204"/>
              <a:gd name="connsiteX4-369" fmla="*/ 4628644 w 6216319"/>
              <a:gd name="connsiteY4-370" fmla="*/ 1034510 h 1302204"/>
              <a:gd name="connsiteX5-371" fmla="*/ 5356927 w 6216319"/>
              <a:gd name="connsiteY5-372" fmla="*/ 1188258 h 1302204"/>
              <a:gd name="connsiteX6-373" fmla="*/ 6216319 w 6216319"/>
              <a:gd name="connsiteY6-374" fmla="*/ 1302204 h 1302204"/>
              <a:gd name="connsiteX7-375" fmla="*/ 0 w 6216319"/>
              <a:gd name="connsiteY7-376" fmla="*/ 1302204 h 1302204"/>
              <a:gd name="connsiteX8-377" fmla="*/ 0 w 6216319"/>
              <a:gd name="connsiteY8-378" fmla="*/ 0 h 1302204"/>
              <a:gd name="connsiteX0-379" fmla="*/ 0 w 6216319"/>
              <a:gd name="connsiteY0-380" fmla="*/ 0 h 1302204"/>
              <a:gd name="connsiteX1-381" fmla="*/ 339865 w 6216319"/>
              <a:gd name="connsiteY1-382" fmla="*/ 184845 h 1302204"/>
              <a:gd name="connsiteX2-383" fmla="*/ 2265770 w 6216319"/>
              <a:gd name="connsiteY2-384" fmla="*/ 508527 h 1302204"/>
              <a:gd name="connsiteX3-385" fmla="*/ 3244906 w 6216319"/>
              <a:gd name="connsiteY3-386" fmla="*/ 492343 h 1302204"/>
              <a:gd name="connsiteX4-387" fmla="*/ 4628644 w 6216319"/>
              <a:gd name="connsiteY4-388" fmla="*/ 1034510 h 1302204"/>
              <a:gd name="connsiteX5-389" fmla="*/ 5356927 w 6216319"/>
              <a:gd name="connsiteY5-390" fmla="*/ 1188258 h 1302204"/>
              <a:gd name="connsiteX6-391" fmla="*/ 6216319 w 6216319"/>
              <a:gd name="connsiteY6-392" fmla="*/ 1302204 h 1302204"/>
              <a:gd name="connsiteX7-393" fmla="*/ 0 w 6216319"/>
              <a:gd name="connsiteY7-394" fmla="*/ 1302204 h 1302204"/>
              <a:gd name="connsiteX8-395" fmla="*/ 0 w 6216319"/>
              <a:gd name="connsiteY8-396" fmla="*/ 0 h 1302204"/>
              <a:gd name="connsiteX0-397" fmla="*/ 0 w 6216319"/>
              <a:gd name="connsiteY0-398" fmla="*/ 147589 h 1449793"/>
              <a:gd name="connsiteX1-399" fmla="*/ 339865 w 6216319"/>
              <a:gd name="connsiteY1-400" fmla="*/ 332434 h 1449793"/>
              <a:gd name="connsiteX2-401" fmla="*/ 2265770 w 6216319"/>
              <a:gd name="connsiteY2-402" fmla="*/ 656116 h 1449793"/>
              <a:gd name="connsiteX3-403" fmla="*/ 3244906 w 6216319"/>
              <a:gd name="connsiteY3-404" fmla="*/ 639932 h 1449793"/>
              <a:gd name="connsiteX4-405" fmla="*/ 4628644 w 6216319"/>
              <a:gd name="connsiteY4-406" fmla="*/ 1182099 h 1449793"/>
              <a:gd name="connsiteX5-407" fmla="*/ 5356927 w 6216319"/>
              <a:gd name="connsiteY5-408" fmla="*/ 1335847 h 1449793"/>
              <a:gd name="connsiteX6-409" fmla="*/ 6216319 w 6216319"/>
              <a:gd name="connsiteY6-410" fmla="*/ 1449793 h 1449793"/>
              <a:gd name="connsiteX7-411" fmla="*/ 0 w 6216319"/>
              <a:gd name="connsiteY7-412" fmla="*/ 1449793 h 1449793"/>
              <a:gd name="connsiteX8-413" fmla="*/ 0 w 6216319"/>
              <a:gd name="connsiteY8-414" fmla="*/ 147589 h 1449793"/>
              <a:gd name="connsiteX0-415" fmla="*/ 0 w 6216319"/>
              <a:gd name="connsiteY0-416" fmla="*/ 121021 h 1423225"/>
              <a:gd name="connsiteX1-417" fmla="*/ 339865 w 6216319"/>
              <a:gd name="connsiteY1-418" fmla="*/ 305866 h 1423225"/>
              <a:gd name="connsiteX2-419" fmla="*/ 2265770 w 6216319"/>
              <a:gd name="connsiteY2-420" fmla="*/ 629548 h 1423225"/>
              <a:gd name="connsiteX3-421" fmla="*/ 3244906 w 6216319"/>
              <a:gd name="connsiteY3-422" fmla="*/ 613364 h 1423225"/>
              <a:gd name="connsiteX4-423" fmla="*/ 4628644 w 6216319"/>
              <a:gd name="connsiteY4-424" fmla="*/ 1155531 h 1423225"/>
              <a:gd name="connsiteX5-425" fmla="*/ 5356927 w 6216319"/>
              <a:gd name="connsiteY5-426" fmla="*/ 1309279 h 1423225"/>
              <a:gd name="connsiteX6-427" fmla="*/ 6216319 w 6216319"/>
              <a:gd name="connsiteY6-428" fmla="*/ 1423225 h 1423225"/>
              <a:gd name="connsiteX7-429" fmla="*/ 0 w 6216319"/>
              <a:gd name="connsiteY7-430" fmla="*/ 1423225 h 1423225"/>
              <a:gd name="connsiteX8-431" fmla="*/ 0 w 6216319"/>
              <a:gd name="connsiteY8-432" fmla="*/ 121021 h 1423225"/>
              <a:gd name="connsiteX0-433" fmla="*/ 0 w 6216319"/>
              <a:gd name="connsiteY0-434" fmla="*/ 121021 h 1423225"/>
              <a:gd name="connsiteX1-435" fmla="*/ 339865 w 6216319"/>
              <a:gd name="connsiteY1-436" fmla="*/ 305866 h 1423225"/>
              <a:gd name="connsiteX2-437" fmla="*/ 2265770 w 6216319"/>
              <a:gd name="connsiteY2-438" fmla="*/ 629548 h 1423225"/>
              <a:gd name="connsiteX3-439" fmla="*/ 3244906 w 6216319"/>
              <a:gd name="connsiteY3-440" fmla="*/ 613364 h 1423225"/>
              <a:gd name="connsiteX4-441" fmla="*/ 4628644 w 6216319"/>
              <a:gd name="connsiteY4-442" fmla="*/ 1155531 h 1423225"/>
              <a:gd name="connsiteX5-443" fmla="*/ 5356927 w 6216319"/>
              <a:gd name="connsiteY5-444" fmla="*/ 1309279 h 1423225"/>
              <a:gd name="connsiteX6-445" fmla="*/ 6216319 w 6216319"/>
              <a:gd name="connsiteY6-446" fmla="*/ 1423225 h 1423225"/>
              <a:gd name="connsiteX7-447" fmla="*/ 0 w 6216319"/>
              <a:gd name="connsiteY7-448" fmla="*/ 1423225 h 1423225"/>
              <a:gd name="connsiteX8-449" fmla="*/ 0 w 6216319"/>
              <a:gd name="connsiteY8-450" fmla="*/ 121021 h 1423225"/>
              <a:gd name="connsiteX0-451" fmla="*/ 0 w 6216319"/>
              <a:gd name="connsiteY0-452" fmla="*/ 140194 h 1442398"/>
              <a:gd name="connsiteX1-453" fmla="*/ 339865 w 6216319"/>
              <a:gd name="connsiteY1-454" fmla="*/ 325039 h 1442398"/>
              <a:gd name="connsiteX2-455" fmla="*/ 2265770 w 6216319"/>
              <a:gd name="connsiteY2-456" fmla="*/ 648721 h 1442398"/>
              <a:gd name="connsiteX3-457" fmla="*/ 3244906 w 6216319"/>
              <a:gd name="connsiteY3-458" fmla="*/ 632537 h 1442398"/>
              <a:gd name="connsiteX4-459" fmla="*/ 4628644 w 6216319"/>
              <a:gd name="connsiteY4-460" fmla="*/ 1174704 h 1442398"/>
              <a:gd name="connsiteX5-461" fmla="*/ 5356927 w 6216319"/>
              <a:gd name="connsiteY5-462" fmla="*/ 1328452 h 1442398"/>
              <a:gd name="connsiteX6-463" fmla="*/ 6216319 w 6216319"/>
              <a:gd name="connsiteY6-464" fmla="*/ 1442398 h 1442398"/>
              <a:gd name="connsiteX7-465" fmla="*/ 0 w 6216319"/>
              <a:gd name="connsiteY7-466" fmla="*/ 1442398 h 1442398"/>
              <a:gd name="connsiteX8-467" fmla="*/ 0 w 6216319"/>
              <a:gd name="connsiteY8-468" fmla="*/ 140194 h 1442398"/>
              <a:gd name="connsiteX0-469" fmla="*/ 0 w 6216319"/>
              <a:gd name="connsiteY0-470" fmla="*/ 140194 h 1442398"/>
              <a:gd name="connsiteX1-471" fmla="*/ 339865 w 6216319"/>
              <a:gd name="connsiteY1-472" fmla="*/ 325039 h 1442398"/>
              <a:gd name="connsiteX2-473" fmla="*/ 2265770 w 6216319"/>
              <a:gd name="connsiteY2-474" fmla="*/ 648721 h 1442398"/>
              <a:gd name="connsiteX3-475" fmla="*/ 3244906 w 6216319"/>
              <a:gd name="connsiteY3-476" fmla="*/ 632537 h 1442398"/>
              <a:gd name="connsiteX4-477" fmla="*/ 4628644 w 6216319"/>
              <a:gd name="connsiteY4-478" fmla="*/ 1174704 h 1442398"/>
              <a:gd name="connsiteX5-479" fmla="*/ 5356927 w 6216319"/>
              <a:gd name="connsiteY5-480" fmla="*/ 1328452 h 1442398"/>
              <a:gd name="connsiteX6-481" fmla="*/ 6216319 w 6216319"/>
              <a:gd name="connsiteY6-482" fmla="*/ 1442398 h 1442398"/>
              <a:gd name="connsiteX7-483" fmla="*/ 0 w 6216319"/>
              <a:gd name="connsiteY7-484" fmla="*/ 1442398 h 1442398"/>
              <a:gd name="connsiteX8-485" fmla="*/ 0 w 6216319"/>
              <a:gd name="connsiteY8-486" fmla="*/ 140194 h 1442398"/>
              <a:gd name="connsiteX0-487" fmla="*/ 0 w 6216319"/>
              <a:gd name="connsiteY0-488" fmla="*/ 34944 h 1337148"/>
              <a:gd name="connsiteX1-489" fmla="*/ 339865 w 6216319"/>
              <a:gd name="connsiteY1-490" fmla="*/ 219789 h 1337148"/>
              <a:gd name="connsiteX2-491" fmla="*/ 2265770 w 6216319"/>
              <a:gd name="connsiteY2-492" fmla="*/ 543471 h 1337148"/>
              <a:gd name="connsiteX3-493" fmla="*/ 3244906 w 6216319"/>
              <a:gd name="connsiteY3-494" fmla="*/ 527287 h 1337148"/>
              <a:gd name="connsiteX4-495" fmla="*/ 4628644 w 6216319"/>
              <a:gd name="connsiteY4-496" fmla="*/ 1069454 h 1337148"/>
              <a:gd name="connsiteX5-497" fmla="*/ 5356927 w 6216319"/>
              <a:gd name="connsiteY5-498" fmla="*/ 1223202 h 1337148"/>
              <a:gd name="connsiteX6-499" fmla="*/ 6216319 w 6216319"/>
              <a:gd name="connsiteY6-500" fmla="*/ 1337148 h 1337148"/>
              <a:gd name="connsiteX7-501" fmla="*/ 0 w 6216319"/>
              <a:gd name="connsiteY7-502" fmla="*/ 1337148 h 1337148"/>
              <a:gd name="connsiteX8-503" fmla="*/ 0 w 6216319"/>
              <a:gd name="connsiteY8-504" fmla="*/ 34944 h 1337148"/>
              <a:gd name="connsiteX0-505" fmla="*/ 0 w 6216319"/>
              <a:gd name="connsiteY0-506" fmla="*/ 44896 h 1347100"/>
              <a:gd name="connsiteX1-507" fmla="*/ 339865 w 6216319"/>
              <a:gd name="connsiteY1-508" fmla="*/ 229741 h 1347100"/>
              <a:gd name="connsiteX2-509" fmla="*/ 2265770 w 6216319"/>
              <a:gd name="connsiteY2-510" fmla="*/ 553423 h 1347100"/>
              <a:gd name="connsiteX3-511" fmla="*/ 3244906 w 6216319"/>
              <a:gd name="connsiteY3-512" fmla="*/ 537239 h 1347100"/>
              <a:gd name="connsiteX4-513" fmla="*/ 4628644 w 6216319"/>
              <a:gd name="connsiteY4-514" fmla="*/ 1079406 h 1347100"/>
              <a:gd name="connsiteX5-515" fmla="*/ 5356927 w 6216319"/>
              <a:gd name="connsiteY5-516" fmla="*/ 1233154 h 1347100"/>
              <a:gd name="connsiteX6-517" fmla="*/ 6216319 w 6216319"/>
              <a:gd name="connsiteY6-518" fmla="*/ 1347100 h 1347100"/>
              <a:gd name="connsiteX7-519" fmla="*/ 0 w 6216319"/>
              <a:gd name="connsiteY7-520" fmla="*/ 1347100 h 1347100"/>
              <a:gd name="connsiteX8-521" fmla="*/ 0 w 6216319"/>
              <a:gd name="connsiteY8-522" fmla="*/ 44896 h 1347100"/>
              <a:gd name="connsiteX0-523" fmla="*/ 0 w 6216319"/>
              <a:gd name="connsiteY0-524" fmla="*/ 44896 h 1347100"/>
              <a:gd name="connsiteX1-525" fmla="*/ 339865 w 6216319"/>
              <a:gd name="connsiteY1-526" fmla="*/ 229741 h 1347100"/>
              <a:gd name="connsiteX2-527" fmla="*/ 2265770 w 6216319"/>
              <a:gd name="connsiteY2-528" fmla="*/ 553423 h 1347100"/>
              <a:gd name="connsiteX3-529" fmla="*/ 3244906 w 6216319"/>
              <a:gd name="connsiteY3-530" fmla="*/ 537239 h 1347100"/>
              <a:gd name="connsiteX4-531" fmla="*/ 4628644 w 6216319"/>
              <a:gd name="connsiteY4-532" fmla="*/ 1079406 h 1347100"/>
              <a:gd name="connsiteX5-533" fmla="*/ 5356927 w 6216319"/>
              <a:gd name="connsiteY5-534" fmla="*/ 1233154 h 1347100"/>
              <a:gd name="connsiteX6-535" fmla="*/ 6216319 w 6216319"/>
              <a:gd name="connsiteY6-536" fmla="*/ 1347100 h 1347100"/>
              <a:gd name="connsiteX7-537" fmla="*/ 0 w 6216319"/>
              <a:gd name="connsiteY7-538" fmla="*/ 1347100 h 1347100"/>
              <a:gd name="connsiteX8-539" fmla="*/ 0 w 6216319"/>
              <a:gd name="connsiteY8-540" fmla="*/ 44896 h 1347100"/>
              <a:gd name="connsiteX0-541" fmla="*/ 0 w 6216319"/>
              <a:gd name="connsiteY0-542" fmla="*/ 530 h 1302734"/>
              <a:gd name="connsiteX1-543" fmla="*/ 339865 w 6216319"/>
              <a:gd name="connsiteY1-544" fmla="*/ 185375 h 1302734"/>
              <a:gd name="connsiteX2-545" fmla="*/ 2265770 w 6216319"/>
              <a:gd name="connsiteY2-546" fmla="*/ 509057 h 1302734"/>
              <a:gd name="connsiteX3-547" fmla="*/ 3244906 w 6216319"/>
              <a:gd name="connsiteY3-548" fmla="*/ 492873 h 1302734"/>
              <a:gd name="connsiteX4-549" fmla="*/ 4628644 w 6216319"/>
              <a:gd name="connsiteY4-550" fmla="*/ 1035040 h 1302734"/>
              <a:gd name="connsiteX5-551" fmla="*/ 5356927 w 6216319"/>
              <a:gd name="connsiteY5-552" fmla="*/ 1188788 h 1302734"/>
              <a:gd name="connsiteX6-553" fmla="*/ 6216319 w 6216319"/>
              <a:gd name="connsiteY6-554" fmla="*/ 1302734 h 1302734"/>
              <a:gd name="connsiteX7-555" fmla="*/ 0 w 6216319"/>
              <a:gd name="connsiteY7-556" fmla="*/ 1302734 h 1302734"/>
              <a:gd name="connsiteX8-557" fmla="*/ 0 w 6216319"/>
              <a:gd name="connsiteY8-558" fmla="*/ 530 h 1302734"/>
              <a:gd name="connsiteX0-559" fmla="*/ 0 w 6216319"/>
              <a:gd name="connsiteY0-560" fmla="*/ 20163 h 1322367"/>
              <a:gd name="connsiteX1-561" fmla="*/ 2265770 w 6216319"/>
              <a:gd name="connsiteY1-562" fmla="*/ 528690 h 1322367"/>
              <a:gd name="connsiteX2-563" fmla="*/ 3244906 w 6216319"/>
              <a:gd name="connsiteY2-564" fmla="*/ 512506 h 1322367"/>
              <a:gd name="connsiteX3-565" fmla="*/ 4628644 w 6216319"/>
              <a:gd name="connsiteY3-566" fmla="*/ 1054673 h 1322367"/>
              <a:gd name="connsiteX4-567" fmla="*/ 5356927 w 6216319"/>
              <a:gd name="connsiteY4-568" fmla="*/ 1208421 h 1322367"/>
              <a:gd name="connsiteX5-569" fmla="*/ 6216319 w 6216319"/>
              <a:gd name="connsiteY5-570" fmla="*/ 1322367 h 1322367"/>
              <a:gd name="connsiteX6-571" fmla="*/ 0 w 6216319"/>
              <a:gd name="connsiteY6-572" fmla="*/ 1322367 h 1322367"/>
              <a:gd name="connsiteX7-573" fmla="*/ 0 w 6216319"/>
              <a:gd name="connsiteY7-574" fmla="*/ 20163 h 1322367"/>
              <a:gd name="connsiteX0-575" fmla="*/ 0 w 6216319"/>
              <a:gd name="connsiteY0-576" fmla="*/ 105646 h 1407850"/>
              <a:gd name="connsiteX1-577" fmla="*/ 477430 w 6216319"/>
              <a:gd name="connsiteY1-578" fmla="*/ 136745 h 1407850"/>
              <a:gd name="connsiteX2-579" fmla="*/ 2265770 w 6216319"/>
              <a:gd name="connsiteY2-580" fmla="*/ 614173 h 1407850"/>
              <a:gd name="connsiteX3-581" fmla="*/ 3244906 w 6216319"/>
              <a:gd name="connsiteY3-582" fmla="*/ 597989 h 1407850"/>
              <a:gd name="connsiteX4-583" fmla="*/ 4628644 w 6216319"/>
              <a:gd name="connsiteY4-584" fmla="*/ 1140156 h 1407850"/>
              <a:gd name="connsiteX5-585" fmla="*/ 5356927 w 6216319"/>
              <a:gd name="connsiteY5-586" fmla="*/ 1293904 h 1407850"/>
              <a:gd name="connsiteX6-587" fmla="*/ 6216319 w 6216319"/>
              <a:gd name="connsiteY6-588" fmla="*/ 1407850 h 1407850"/>
              <a:gd name="connsiteX7-589" fmla="*/ 0 w 6216319"/>
              <a:gd name="connsiteY7-590" fmla="*/ 1407850 h 1407850"/>
              <a:gd name="connsiteX8-591" fmla="*/ 0 w 6216319"/>
              <a:gd name="connsiteY8-592" fmla="*/ 105646 h 1407850"/>
              <a:gd name="connsiteX0-593" fmla="*/ 0 w 6216319"/>
              <a:gd name="connsiteY0-594" fmla="*/ 71230 h 1373434"/>
              <a:gd name="connsiteX1-595" fmla="*/ 323681 w 6216319"/>
              <a:gd name="connsiteY1-596" fmla="*/ 264170 h 1373434"/>
              <a:gd name="connsiteX2-597" fmla="*/ 2265770 w 6216319"/>
              <a:gd name="connsiteY2-598" fmla="*/ 579757 h 1373434"/>
              <a:gd name="connsiteX3-599" fmla="*/ 3244906 w 6216319"/>
              <a:gd name="connsiteY3-600" fmla="*/ 563573 h 1373434"/>
              <a:gd name="connsiteX4-601" fmla="*/ 4628644 w 6216319"/>
              <a:gd name="connsiteY4-602" fmla="*/ 1105740 h 1373434"/>
              <a:gd name="connsiteX5-603" fmla="*/ 5356927 w 6216319"/>
              <a:gd name="connsiteY5-604" fmla="*/ 1259488 h 1373434"/>
              <a:gd name="connsiteX6-605" fmla="*/ 6216319 w 6216319"/>
              <a:gd name="connsiteY6-606" fmla="*/ 1373434 h 1373434"/>
              <a:gd name="connsiteX7-607" fmla="*/ 0 w 6216319"/>
              <a:gd name="connsiteY7-608" fmla="*/ 1373434 h 1373434"/>
              <a:gd name="connsiteX8-609" fmla="*/ 0 w 6216319"/>
              <a:gd name="connsiteY8-610" fmla="*/ 71230 h 1373434"/>
              <a:gd name="connsiteX0-611" fmla="*/ 0 w 6216319"/>
              <a:gd name="connsiteY0-612" fmla="*/ 71230 h 1373434"/>
              <a:gd name="connsiteX1-613" fmla="*/ 323681 w 6216319"/>
              <a:gd name="connsiteY1-614" fmla="*/ 264170 h 1373434"/>
              <a:gd name="connsiteX2-615" fmla="*/ 2265770 w 6216319"/>
              <a:gd name="connsiteY2-616" fmla="*/ 579757 h 1373434"/>
              <a:gd name="connsiteX3-617" fmla="*/ 3244906 w 6216319"/>
              <a:gd name="connsiteY3-618" fmla="*/ 563573 h 1373434"/>
              <a:gd name="connsiteX4-619" fmla="*/ 4628644 w 6216319"/>
              <a:gd name="connsiteY4-620" fmla="*/ 1105740 h 1373434"/>
              <a:gd name="connsiteX5-621" fmla="*/ 5356927 w 6216319"/>
              <a:gd name="connsiteY5-622" fmla="*/ 1259488 h 1373434"/>
              <a:gd name="connsiteX6-623" fmla="*/ 6216319 w 6216319"/>
              <a:gd name="connsiteY6-624" fmla="*/ 1373434 h 1373434"/>
              <a:gd name="connsiteX7-625" fmla="*/ 0 w 6216319"/>
              <a:gd name="connsiteY7-626" fmla="*/ 1373434 h 1373434"/>
              <a:gd name="connsiteX8-627" fmla="*/ 0 w 6216319"/>
              <a:gd name="connsiteY8-628" fmla="*/ 71230 h 1373434"/>
              <a:gd name="connsiteX0-629" fmla="*/ 0 w 6216319"/>
              <a:gd name="connsiteY0-630" fmla="*/ 147399 h 1449603"/>
              <a:gd name="connsiteX1-631" fmla="*/ 323681 w 6216319"/>
              <a:gd name="connsiteY1-632" fmla="*/ 340339 h 1449603"/>
              <a:gd name="connsiteX2-633" fmla="*/ 2265770 w 6216319"/>
              <a:gd name="connsiteY2-634" fmla="*/ 655926 h 1449603"/>
              <a:gd name="connsiteX3-635" fmla="*/ 3244906 w 6216319"/>
              <a:gd name="connsiteY3-636" fmla="*/ 639742 h 1449603"/>
              <a:gd name="connsiteX4-637" fmla="*/ 4628644 w 6216319"/>
              <a:gd name="connsiteY4-638" fmla="*/ 1181909 h 1449603"/>
              <a:gd name="connsiteX5-639" fmla="*/ 5356927 w 6216319"/>
              <a:gd name="connsiteY5-640" fmla="*/ 1335657 h 1449603"/>
              <a:gd name="connsiteX6-641" fmla="*/ 6216319 w 6216319"/>
              <a:gd name="connsiteY6-642" fmla="*/ 1449603 h 1449603"/>
              <a:gd name="connsiteX7-643" fmla="*/ 0 w 6216319"/>
              <a:gd name="connsiteY7-644" fmla="*/ 1449603 h 1449603"/>
              <a:gd name="connsiteX8-645" fmla="*/ 0 w 6216319"/>
              <a:gd name="connsiteY8-646" fmla="*/ 147399 h 1449603"/>
              <a:gd name="connsiteX0-647" fmla="*/ 0 w 6216319"/>
              <a:gd name="connsiteY0-648" fmla="*/ 147399 h 1449603"/>
              <a:gd name="connsiteX1-649" fmla="*/ 323681 w 6216319"/>
              <a:gd name="connsiteY1-650" fmla="*/ 340339 h 1449603"/>
              <a:gd name="connsiteX2-651" fmla="*/ 2265770 w 6216319"/>
              <a:gd name="connsiteY2-652" fmla="*/ 655926 h 1449603"/>
              <a:gd name="connsiteX3-653" fmla="*/ 3244906 w 6216319"/>
              <a:gd name="connsiteY3-654" fmla="*/ 639742 h 1449603"/>
              <a:gd name="connsiteX4-655" fmla="*/ 4628644 w 6216319"/>
              <a:gd name="connsiteY4-656" fmla="*/ 1181909 h 1449603"/>
              <a:gd name="connsiteX5-657" fmla="*/ 5356927 w 6216319"/>
              <a:gd name="connsiteY5-658" fmla="*/ 1335657 h 1449603"/>
              <a:gd name="connsiteX6-659" fmla="*/ 6216319 w 6216319"/>
              <a:gd name="connsiteY6-660" fmla="*/ 1449603 h 1449603"/>
              <a:gd name="connsiteX7-661" fmla="*/ 0 w 6216319"/>
              <a:gd name="connsiteY7-662" fmla="*/ 1449603 h 1449603"/>
              <a:gd name="connsiteX8-663" fmla="*/ 0 w 6216319"/>
              <a:gd name="connsiteY8-664" fmla="*/ 147399 h 1449603"/>
              <a:gd name="connsiteX0-665" fmla="*/ 0 w 6216319"/>
              <a:gd name="connsiteY0-666" fmla="*/ 147399 h 1449603"/>
              <a:gd name="connsiteX1-667" fmla="*/ 323681 w 6216319"/>
              <a:gd name="connsiteY1-668" fmla="*/ 340339 h 1449603"/>
              <a:gd name="connsiteX2-669" fmla="*/ 2265770 w 6216319"/>
              <a:gd name="connsiteY2-670" fmla="*/ 655926 h 1449603"/>
              <a:gd name="connsiteX3-671" fmla="*/ 3244906 w 6216319"/>
              <a:gd name="connsiteY3-672" fmla="*/ 639742 h 1449603"/>
              <a:gd name="connsiteX4-673" fmla="*/ 4628644 w 6216319"/>
              <a:gd name="connsiteY4-674" fmla="*/ 1181909 h 1449603"/>
              <a:gd name="connsiteX5-675" fmla="*/ 5356927 w 6216319"/>
              <a:gd name="connsiteY5-676" fmla="*/ 1335657 h 1449603"/>
              <a:gd name="connsiteX6-677" fmla="*/ 6216319 w 6216319"/>
              <a:gd name="connsiteY6-678" fmla="*/ 1449603 h 1449603"/>
              <a:gd name="connsiteX7-679" fmla="*/ 0 w 6216319"/>
              <a:gd name="connsiteY7-680" fmla="*/ 1449603 h 1449603"/>
              <a:gd name="connsiteX8-681" fmla="*/ 0 w 6216319"/>
              <a:gd name="connsiteY8-682" fmla="*/ 147399 h 1449603"/>
              <a:gd name="connsiteX0-683" fmla="*/ 0 w 6216319"/>
              <a:gd name="connsiteY0-684" fmla="*/ 147399 h 1449603"/>
              <a:gd name="connsiteX1-685" fmla="*/ 323681 w 6216319"/>
              <a:gd name="connsiteY1-686" fmla="*/ 340339 h 1449603"/>
              <a:gd name="connsiteX2-687" fmla="*/ 2265770 w 6216319"/>
              <a:gd name="connsiteY2-688" fmla="*/ 655926 h 1449603"/>
              <a:gd name="connsiteX3-689" fmla="*/ 3244906 w 6216319"/>
              <a:gd name="connsiteY3-690" fmla="*/ 639742 h 1449603"/>
              <a:gd name="connsiteX4-691" fmla="*/ 4628644 w 6216319"/>
              <a:gd name="connsiteY4-692" fmla="*/ 1181909 h 1449603"/>
              <a:gd name="connsiteX5-693" fmla="*/ 5356927 w 6216319"/>
              <a:gd name="connsiteY5-694" fmla="*/ 1335657 h 1449603"/>
              <a:gd name="connsiteX6-695" fmla="*/ 6216319 w 6216319"/>
              <a:gd name="connsiteY6-696" fmla="*/ 1449603 h 1449603"/>
              <a:gd name="connsiteX7-697" fmla="*/ 0 w 6216319"/>
              <a:gd name="connsiteY7-698" fmla="*/ 1449603 h 1449603"/>
              <a:gd name="connsiteX8-699" fmla="*/ 0 w 6216319"/>
              <a:gd name="connsiteY8-700" fmla="*/ 147399 h 1449603"/>
              <a:gd name="connsiteX0-701" fmla="*/ 0 w 6216319"/>
              <a:gd name="connsiteY0-702" fmla="*/ 147399 h 1449603"/>
              <a:gd name="connsiteX1-703" fmla="*/ 323681 w 6216319"/>
              <a:gd name="connsiteY1-704" fmla="*/ 340339 h 1449603"/>
              <a:gd name="connsiteX2-705" fmla="*/ 2265770 w 6216319"/>
              <a:gd name="connsiteY2-706" fmla="*/ 655926 h 1449603"/>
              <a:gd name="connsiteX3-707" fmla="*/ 3244906 w 6216319"/>
              <a:gd name="connsiteY3-708" fmla="*/ 639742 h 1449603"/>
              <a:gd name="connsiteX4-709" fmla="*/ 4628644 w 6216319"/>
              <a:gd name="connsiteY4-710" fmla="*/ 1181909 h 1449603"/>
              <a:gd name="connsiteX5-711" fmla="*/ 5356927 w 6216319"/>
              <a:gd name="connsiteY5-712" fmla="*/ 1335657 h 1449603"/>
              <a:gd name="connsiteX6-713" fmla="*/ 6216319 w 6216319"/>
              <a:gd name="connsiteY6-714" fmla="*/ 1449603 h 1449603"/>
              <a:gd name="connsiteX7-715" fmla="*/ 0 w 6216319"/>
              <a:gd name="connsiteY7-716" fmla="*/ 1449603 h 1449603"/>
              <a:gd name="connsiteX8-717" fmla="*/ 0 w 6216319"/>
              <a:gd name="connsiteY8-718" fmla="*/ 147399 h 1449603"/>
              <a:gd name="connsiteX0-719" fmla="*/ 0 w 6216319"/>
              <a:gd name="connsiteY0-720" fmla="*/ 147399 h 1449603"/>
              <a:gd name="connsiteX1-721" fmla="*/ 323681 w 6216319"/>
              <a:gd name="connsiteY1-722" fmla="*/ 340339 h 1449603"/>
              <a:gd name="connsiteX2-723" fmla="*/ 2265770 w 6216319"/>
              <a:gd name="connsiteY2-724" fmla="*/ 655926 h 1449603"/>
              <a:gd name="connsiteX3-725" fmla="*/ 3244906 w 6216319"/>
              <a:gd name="connsiteY3-726" fmla="*/ 639742 h 1449603"/>
              <a:gd name="connsiteX4-727" fmla="*/ 4628644 w 6216319"/>
              <a:gd name="connsiteY4-728" fmla="*/ 1181909 h 1449603"/>
              <a:gd name="connsiteX5-729" fmla="*/ 5356927 w 6216319"/>
              <a:gd name="connsiteY5-730" fmla="*/ 1335657 h 1449603"/>
              <a:gd name="connsiteX6-731" fmla="*/ 6216319 w 6216319"/>
              <a:gd name="connsiteY6-732" fmla="*/ 1449603 h 1449603"/>
              <a:gd name="connsiteX7-733" fmla="*/ 0 w 6216319"/>
              <a:gd name="connsiteY7-734" fmla="*/ 1449603 h 1449603"/>
              <a:gd name="connsiteX8-735" fmla="*/ 0 w 6216319"/>
              <a:gd name="connsiteY8-736" fmla="*/ 147399 h 1449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rgbClr val="002A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1584000"/>
            <a:ext cx="12192000" cy="5274001"/>
            <a:chOff x="0" y="1584000"/>
            <a:chExt cx="12192000" cy="5274001"/>
          </a:xfrm>
        </p:grpSpPr>
        <p:sp>
          <p:nvSpPr>
            <p:cNvPr id="4" name="ïşḻîḍê"/>
            <p:cNvSpPr/>
            <p:nvPr/>
          </p:nvSpPr>
          <p:spPr>
            <a:xfrm flipH="1">
              <a:off x="0" y="4088722"/>
              <a:ext cx="12192000" cy="2769279"/>
            </a:xfrm>
            <a:custGeom>
              <a:avLst/>
              <a:gdLst>
                <a:gd name="connsiteX0" fmla="*/ 0 w 6216319"/>
                <a:gd name="connsiteY0" fmla="*/ 0 h 1302204"/>
                <a:gd name="connsiteX1" fmla="*/ 6216319 w 6216319"/>
                <a:gd name="connsiteY1" fmla="*/ 0 h 1302204"/>
                <a:gd name="connsiteX2" fmla="*/ 6216319 w 6216319"/>
                <a:gd name="connsiteY2" fmla="*/ 1302204 h 1302204"/>
                <a:gd name="connsiteX3" fmla="*/ 0 w 6216319"/>
                <a:gd name="connsiteY3" fmla="*/ 1302204 h 1302204"/>
                <a:gd name="connsiteX4" fmla="*/ 0 w 6216319"/>
                <a:gd name="connsiteY4" fmla="*/ 0 h 1302204"/>
                <a:gd name="connsiteX0-1" fmla="*/ 0 w 6216319"/>
                <a:gd name="connsiteY0-2" fmla="*/ 9364 h 1311568"/>
                <a:gd name="connsiteX1-3" fmla="*/ 339865 w 6216319"/>
                <a:gd name="connsiteY1-4" fmla="*/ 0 h 1311568"/>
                <a:gd name="connsiteX2-5" fmla="*/ 6216319 w 6216319"/>
                <a:gd name="connsiteY2-6" fmla="*/ 9364 h 1311568"/>
                <a:gd name="connsiteX3-7" fmla="*/ 6216319 w 6216319"/>
                <a:gd name="connsiteY3-8" fmla="*/ 1311568 h 1311568"/>
                <a:gd name="connsiteX4-9" fmla="*/ 0 w 6216319"/>
                <a:gd name="connsiteY4-10" fmla="*/ 1311568 h 1311568"/>
                <a:gd name="connsiteX5" fmla="*/ 0 w 6216319"/>
                <a:gd name="connsiteY5" fmla="*/ 9364 h 1311568"/>
                <a:gd name="connsiteX0-11" fmla="*/ 0 w 6216319"/>
                <a:gd name="connsiteY0-12" fmla="*/ 0 h 1302204"/>
                <a:gd name="connsiteX1-13" fmla="*/ 339865 w 6216319"/>
                <a:gd name="connsiteY1-14" fmla="*/ 184845 h 1302204"/>
                <a:gd name="connsiteX2-15" fmla="*/ 6216319 w 6216319"/>
                <a:gd name="connsiteY2-16" fmla="*/ 0 h 1302204"/>
                <a:gd name="connsiteX3-17" fmla="*/ 6216319 w 6216319"/>
                <a:gd name="connsiteY3-18" fmla="*/ 1302204 h 1302204"/>
                <a:gd name="connsiteX4-19" fmla="*/ 0 w 6216319"/>
                <a:gd name="connsiteY4-20" fmla="*/ 1302204 h 1302204"/>
                <a:gd name="connsiteX5-21" fmla="*/ 0 w 6216319"/>
                <a:gd name="connsiteY5-22" fmla="*/ 0 h 1302204"/>
                <a:gd name="connsiteX0-23" fmla="*/ 0 w 6216319"/>
                <a:gd name="connsiteY0-24" fmla="*/ 0 h 1302204"/>
                <a:gd name="connsiteX1-25" fmla="*/ 339865 w 6216319"/>
                <a:gd name="connsiteY1-26" fmla="*/ 184845 h 1302204"/>
                <a:gd name="connsiteX2-27" fmla="*/ 6216319 w 6216319"/>
                <a:gd name="connsiteY2-28" fmla="*/ 0 h 1302204"/>
                <a:gd name="connsiteX3-29" fmla="*/ 6216319 w 6216319"/>
                <a:gd name="connsiteY3-30" fmla="*/ 1302204 h 1302204"/>
                <a:gd name="connsiteX4-31" fmla="*/ 0 w 6216319"/>
                <a:gd name="connsiteY4-32" fmla="*/ 1302204 h 1302204"/>
                <a:gd name="connsiteX5-33" fmla="*/ 0 w 6216319"/>
                <a:gd name="connsiteY5-34" fmla="*/ 0 h 1302204"/>
                <a:gd name="connsiteX0-35" fmla="*/ 0 w 6216319"/>
                <a:gd name="connsiteY0-36" fmla="*/ 47249 h 1349453"/>
                <a:gd name="connsiteX1-37" fmla="*/ 339865 w 6216319"/>
                <a:gd name="connsiteY1-38" fmla="*/ 232094 h 1349453"/>
                <a:gd name="connsiteX2-39" fmla="*/ 2273862 w 6216319"/>
                <a:gd name="connsiteY2-40" fmla="*/ 280646 h 1349453"/>
                <a:gd name="connsiteX3-41" fmla="*/ 6216319 w 6216319"/>
                <a:gd name="connsiteY3-42" fmla="*/ 47249 h 1349453"/>
                <a:gd name="connsiteX4-43" fmla="*/ 6216319 w 6216319"/>
                <a:gd name="connsiteY4-44" fmla="*/ 1349453 h 1349453"/>
                <a:gd name="connsiteX5-45" fmla="*/ 0 w 6216319"/>
                <a:gd name="connsiteY5-46" fmla="*/ 1349453 h 1349453"/>
                <a:gd name="connsiteX6" fmla="*/ 0 w 6216319"/>
                <a:gd name="connsiteY6" fmla="*/ 47249 h 1349453"/>
                <a:gd name="connsiteX0-47" fmla="*/ 0 w 6216319"/>
                <a:gd name="connsiteY0-48" fmla="*/ 30623 h 1332827"/>
                <a:gd name="connsiteX1-49" fmla="*/ 339865 w 6216319"/>
                <a:gd name="connsiteY1-50" fmla="*/ 215468 h 1332827"/>
                <a:gd name="connsiteX2-51" fmla="*/ 2265770 w 6216319"/>
                <a:gd name="connsiteY2-52" fmla="*/ 539150 h 1332827"/>
                <a:gd name="connsiteX3-53" fmla="*/ 6216319 w 6216319"/>
                <a:gd name="connsiteY3-54" fmla="*/ 30623 h 1332827"/>
                <a:gd name="connsiteX4-55" fmla="*/ 6216319 w 6216319"/>
                <a:gd name="connsiteY4-56" fmla="*/ 1332827 h 1332827"/>
                <a:gd name="connsiteX5-57" fmla="*/ 0 w 6216319"/>
                <a:gd name="connsiteY5-58" fmla="*/ 1332827 h 1332827"/>
                <a:gd name="connsiteX6-59" fmla="*/ 0 w 6216319"/>
                <a:gd name="connsiteY6-60" fmla="*/ 30623 h 1332827"/>
                <a:gd name="connsiteX0-61" fmla="*/ 0 w 6216319"/>
                <a:gd name="connsiteY0-62" fmla="*/ 31024 h 1333228"/>
                <a:gd name="connsiteX1-63" fmla="*/ 339865 w 6216319"/>
                <a:gd name="connsiteY1-64" fmla="*/ 215869 h 1333228"/>
                <a:gd name="connsiteX2-65" fmla="*/ 2265770 w 6216319"/>
                <a:gd name="connsiteY2-66" fmla="*/ 539551 h 1333228"/>
                <a:gd name="connsiteX3-67" fmla="*/ 3269182 w 6216319"/>
                <a:gd name="connsiteY3-68" fmla="*/ 418171 h 1333228"/>
                <a:gd name="connsiteX4-69" fmla="*/ 6216319 w 6216319"/>
                <a:gd name="connsiteY4-70" fmla="*/ 31024 h 1333228"/>
                <a:gd name="connsiteX5-71" fmla="*/ 6216319 w 6216319"/>
                <a:gd name="connsiteY5-72" fmla="*/ 1333228 h 1333228"/>
                <a:gd name="connsiteX6-73" fmla="*/ 0 w 6216319"/>
                <a:gd name="connsiteY6-74" fmla="*/ 1333228 h 1333228"/>
                <a:gd name="connsiteX7" fmla="*/ 0 w 6216319"/>
                <a:gd name="connsiteY7" fmla="*/ 31024 h 1333228"/>
                <a:gd name="connsiteX0-75" fmla="*/ 0 w 6216319"/>
                <a:gd name="connsiteY0-76" fmla="*/ 26175 h 1328379"/>
                <a:gd name="connsiteX1-77" fmla="*/ 339865 w 6216319"/>
                <a:gd name="connsiteY1-78" fmla="*/ 211020 h 1328379"/>
                <a:gd name="connsiteX2-79" fmla="*/ 2265770 w 6216319"/>
                <a:gd name="connsiteY2-80" fmla="*/ 534702 h 1328379"/>
                <a:gd name="connsiteX3-81" fmla="*/ 3244906 w 6216319"/>
                <a:gd name="connsiteY3-82" fmla="*/ 518518 h 1328379"/>
                <a:gd name="connsiteX4-83" fmla="*/ 6216319 w 6216319"/>
                <a:gd name="connsiteY4-84" fmla="*/ 26175 h 1328379"/>
                <a:gd name="connsiteX5-85" fmla="*/ 6216319 w 6216319"/>
                <a:gd name="connsiteY5-86" fmla="*/ 1328379 h 1328379"/>
                <a:gd name="connsiteX6-87" fmla="*/ 0 w 6216319"/>
                <a:gd name="connsiteY6-88" fmla="*/ 1328379 h 1328379"/>
                <a:gd name="connsiteX7-89" fmla="*/ 0 w 6216319"/>
                <a:gd name="connsiteY7-90" fmla="*/ 26175 h 1328379"/>
                <a:gd name="connsiteX0-91" fmla="*/ 0 w 6216319"/>
                <a:gd name="connsiteY0-92" fmla="*/ 63128 h 1365332"/>
                <a:gd name="connsiteX1-93" fmla="*/ 339865 w 6216319"/>
                <a:gd name="connsiteY1-94" fmla="*/ 247973 h 1365332"/>
                <a:gd name="connsiteX2-95" fmla="*/ 2265770 w 6216319"/>
                <a:gd name="connsiteY2-96" fmla="*/ 571655 h 1365332"/>
                <a:gd name="connsiteX3-97" fmla="*/ 3244906 w 6216319"/>
                <a:gd name="connsiteY3-98" fmla="*/ 555471 h 1365332"/>
                <a:gd name="connsiteX4-99" fmla="*/ 4725749 w 6216319"/>
                <a:gd name="connsiteY4-100" fmla="*/ 239882 h 1365332"/>
                <a:gd name="connsiteX5-101" fmla="*/ 6216319 w 6216319"/>
                <a:gd name="connsiteY5-102" fmla="*/ 63128 h 1365332"/>
                <a:gd name="connsiteX6-103" fmla="*/ 6216319 w 6216319"/>
                <a:gd name="connsiteY6-104" fmla="*/ 1365332 h 1365332"/>
                <a:gd name="connsiteX7-105" fmla="*/ 0 w 6216319"/>
                <a:gd name="connsiteY7-106" fmla="*/ 1365332 h 1365332"/>
                <a:gd name="connsiteX8" fmla="*/ 0 w 6216319"/>
                <a:gd name="connsiteY8" fmla="*/ 63128 h 1365332"/>
                <a:gd name="connsiteX0-107" fmla="*/ 0 w 6216319"/>
                <a:gd name="connsiteY0-108" fmla="*/ 20810 h 1323014"/>
                <a:gd name="connsiteX1-109" fmla="*/ 339865 w 6216319"/>
                <a:gd name="connsiteY1-110" fmla="*/ 205655 h 1323014"/>
                <a:gd name="connsiteX2-111" fmla="*/ 2265770 w 6216319"/>
                <a:gd name="connsiteY2-112" fmla="*/ 529337 h 1323014"/>
                <a:gd name="connsiteX3-113" fmla="*/ 3244906 w 6216319"/>
                <a:gd name="connsiteY3-114" fmla="*/ 513153 h 1323014"/>
                <a:gd name="connsiteX4-115" fmla="*/ 4628644 w 6216319"/>
                <a:gd name="connsiteY4-116" fmla="*/ 1055320 h 1323014"/>
                <a:gd name="connsiteX5-117" fmla="*/ 6216319 w 6216319"/>
                <a:gd name="connsiteY5-118" fmla="*/ 20810 h 1323014"/>
                <a:gd name="connsiteX6-119" fmla="*/ 6216319 w 6216319"/>
                <a:gd name="connsiteY6-120" fmla="*/ 1323014 h 1323014"/>
                <a:gd name="connsiteX7-121" fmla="*/ 0 w 6216319"/>
                <a:gd name="connsiteY7-122" fmla="*/ 1323014 h 1323014"/>
                <a:gd name="connsiteX8-123" fmla="*/ 0 w 6216319"/>
                <a:gd name="connsiteY8-124" fmla="*/ 20810 h 1323014"/>
                <a:gd name="connsiteX0-125" fmla="*/ 0 w 6216319"/>
                <a:gd name="connsiteY0-126" fmla="*/ 32243 h 1334447"/>
                <a:gd name="connsiteX1-127" fmla="*/ 339865 w 6216319"/>
                <a:gd name="connsiteY1-128" fmla="*/ 217088 h 1334447"/>
                <a:gd name="connsiteX2-129" fmla="*/ 2265770 w 6216319"/>
                <a:gd name="connsiteY2-130" fmla="*/ 540770 h 1334447"/>
                <a:gd name="connsiteX3-131" fmla="*/ 3244906 w 6216319"/>
                <a:gd name="connsiteY3-132" fmla="*/ 524586 h 1334447"/>
                <a:gd name="connsiteX4-133" fmla="*/ 4628644 w 6216319"/>
                <a:gd name="connsiteY4-134" fmla="*/ 1066753 h 1334447"/>
                <a:gd name="connsiteX5-135" fmla="*/ 5526860 w 6216319"/>
                <a:gd name="connsiteY5-136" fmla="*/ 451758 h 1334447"/>
                <a:gd name="connsiteX6-137" fmla="*/ 6216319 w 6216319"/>
                <a:gd name="connsiteY6-138" fmla="*/ 32243 h 1334447"/>
                <a:gd name="connsiteX7-139" fmla="*/ 6216319 w 6216319"/>
                <a:gd name="connsiteY7-140" fmla="*/ 1334447 h 1334447"/>
                <a:gd name="connsiteX8-141" fmla="*/ 0 w 6216319"/>
                <a:gd name="connsiteY8-142" fmla="*/ 1334447 h 1334447"/>
                <a:gd name="connsiteX9" fmla="*/ 0 w 6216319"/>
                <a:gd name="connsiteY9" fmla="*/ 32243 h 1334447"/>
                <a:gd name="connsiteX0-143" fmla="*/ 0 w 6216319"/>
                <a:gd name="connsiteY0-144" fmla="*/ 12831 h 1315035"/>
                <a:gd name="connsiteX1-145" fmla="*/ 339865 w 6216319"/>
                <a:gd name="connsiteY1-146" fmla="*/ 197676 h 1315035"/>
                <a:gd name="connsiteX2-147" fmla="*/ 2265770 w 6216319"/>
                <a:gd name="connsiteY2-148" fmla="*/ 521358 h 1315035"/>
                <a:gd name="connsiteX3-149" fmla="*/ 3244906 w 6216319"/>
                <a:gd name="connsiteY3-150" fmla="*/ 505174 h 1315035"/>
                <a:gd name="connsiteX4-151" fmla="*/ 4628644 w 6216319"/>
                <a:gd name="connsiteY4-152" fmla="*/ 1047341 h 1315035"/>
                <a:gd name="connsiteX5-153" fmla="*/ 5356927 w 6216319"/>
                <a:gd name="connsiteY5-154" fmla="*/ 1201089 h 1315035"/>
                <a:gd name="connsiteX6-155" fmla="*/ 6216319 w 6216319"/>
                <a:gd name="connsiteY6-156" fmla="*/ 12831 h 1315035"/>
                <a:gd name="connsiteX7-157" fmla="*/ 6216319 w 6216319"/>
                <a:gd name="connsiteY7-158" fmla="*/ 1315035 h 1315035"/>
                <a:gd name="connsiteX8-159" fmla="*/ 0 w 6216319"/>
                <a:gd name="connsiteY8-160" fmla="*/ 1315035 h 1315035"/>
                <a:gd name="connsiteX9-161" fmla="*/ 0 w 6216319"/>
                <a:gd name="connsiteY9-162" fmla="*/ 12831 h 1315035"/>
                <a:gd name="connsiteX0-163" fmla="*/ 0 w 6498499"/>
                <a:gd name="connsiteY0-164" fmla="*/ 0 h 1302204"/>
                <a:gd name="connsiteX1-165" fmla="*/ 339865 w 6498499"/>
                <a:gd name="connsiteY1-166" fmla="*/ 184845 h 1302204"/>
                <a:gd name="connsiteX2-167" fmla="*/ 2265770 w 6498499"/>
                <a:gd name="connsiteY2-168" fmla="*/ 508527 h 1302204"/>
                <a:gd name="connsiteX3-169" fmla="*/ 3244906 w 6498499"/>
                <a:gd name="connsiteY3-170" fmla="*/ 492343 h 1302204"/>
                <a:gd name="connsiteX4-171" fmla="*/ 4628644 w 6498499"/>
                <a:gd name="connsiteY4-172" fmla="*/ 1034510 h 1302204"/>
                <a:gd name="connsiteX5-173" fmla="*/ 5356927 w 6498499"/>
                <a:gd name="connsiteY5-174" fmla="*/ 1188258 h 1302204"/>
                <a:gd name="connsiteX6-175" fmla="*/ 6216319 w 6498499"/>
                <a:gd name="connsiteY6-176" fmla="*/ 1302204 h 1302204"/>
                <a:gd name="connsiteX7-177" fmla="*/ 0 w 6498499"/>
                <a:gd name="connsiteY7-178" fmla="*/ 1302204 h 1302204"/>
                <a:gd name="connsiteX8-179" fmla="*/ 0 w 6498499"/>
                <a:gd name="connsiteY8-180" fmla="*/ 0 h 1302204"/>
                <a:gd name="connsiteX0-181" fmla="*/ 0 w 6216319"/>
                <a:gd name="connsiteY0-182" fmla="*/ 0 h 1302204"/>
                <a:gd name="connsiteX1-183" fmla="*/ 339865 w 6216319"/>
                <a:gd name="connsiteY1-184" fmla="*/ 184845 h 1302204"/>
                <a:gd name="connsiteX2-185" fmla="*/ 2265770 w 6216319"/>
                <a:gd name="connsiteY2-186" fmla="*/ 508527 h 1302204"/>
                <a:gd name="connsiteX3-187" fmla="*/ 3244906 w 6216319"/>
                <a:gd name="connsiteY3-188" fmla="*/ 492343 h 1302204"/>
                <a:gd name="connsiteX4-189" fmla="*/ 4628644 w 6216319"/>
                <a:gd name="connsiteY4-190" fmla="*/ 1034510 h 1302204"/>
                <a:gd name="connsiteX5-191" fmla="*/ 5356927 w 6216319"/>
                <a:gd name="connsiteY5-192" fmla="*/ 1188258 h 1302204"/>
                <a:gd name="connsiteX6-193" fmla="*/ 6216319 w 6216319"/>
                <a:gd name="connsiteY6-194" fmla="*/ 1302204 h 1302204"/>
                <a:gd name="connsiteX7-195" fmla="*/ 0 w 6216319"/>
                <a:gd name="connsiteY7-196" fmla="*/ 1302204 h 1302204"/>
                <a:gd name="connsiteX8-197" fmla="*/ 0 w 6216319"/>
                <a:gd name="connsiteY8-198" fmla="*/ 0 h 1302204"/>
                <a:gd name="connsiteX0-199" fmla="*/ 0 w 6216319"/>
                <a:gd name="connsiteY0-200" fmla="*/ 0 h 1302204"/>
                <a:gd name="connsiteX1-201" fmla="*/ 339865 w 6216319"/>
                <a:gd name="connsiteY1-202" fmla="*/ 184845 h 1302204"/>
                <a:gd name="connsiteX2-203" fmla="*/ 2265770 w 6216319"/>
                <a:gd name="connsiteY2-204" fmla="*/ 508527 h 1302204"/>
                <a:gd name="connsiteX3-205" fmla="*/ 3244906 w 6216319"/>
                <a:gd name="connsiteY3-206" fmla="*/ 492343 h 1302204"/>
                <a:gd name="connsiteX4-207" fmla="*/ 4628644 w 6216319"/>
                <a:gd name="connsiteY4-208" fmla="*/ 1034510 h 1302204"/>
                <a:gd name="connsiteX5-209" fmla="*/ 5356927 w 6216319"/>
                <a:gd name="connsiteY5-210" fmla="*/ 1188258 h 1302204"/>
                <a:gd name="connsiteX6-211" fmla="*/ 6216319 w 6216319"/>
                <a:gd name="connsiteY6-212" fmla="*/ 1302204 h 1302204"/>
                <a:gd name="connsiteX7-213" fmla="*/ 0 w 6216319"/>
                <a:gd name="connsiteY7-214" fmla="*/ 1302204 h 1302204"/>
                <a:gd name="connsiteX8-215" fmla="*/ 0 w 6216319"/>
                <a:gd name="connsiteY8-216" fmla="*/ 0 h 1302204"/>
                <a:gd name="connsiteX0-217" fmla="*/ 0 w 6216319"/>
                <a:gd name="connsiteY0-218" fmla="*/ 0 h 1302204"/>
                <a:gd name="connsiteX1-219" fmla="*/ 339865 w 6216319"/>
                <a:gd name="connsiteY1-220" fmla="*/ 184845 h 1302204"/>
                <a:gd name="connsiteX2-221" fmla="*/ 2265770 w 6216319"/>
                <a:gd name="connsiteY2-222" fmla="*/ 508527 h 1302204"/>
                <a:gd name="connsiteX3-223" fmla="*/ 3244906 w 6216319"/>
                <a:gd name="connsiteY3-224" fmla="*/ 492343 h 1302204"/>
                <a:gd name="connsiteX4-225" fmla="*/ 4628644 w 6216319"/>
                <a:gd name="connsiteY4-226" fmla="*/ 1034510 h 1302204"/>
                <a:gd name="connsiteX5-227" fmla="*/ 5356927 w 6216319"/>
                <a:gd name="connsiteY5-228" fmla="*/ 1188258 h 1302204"/>
                <a:gd name="connsiteX6-229" fmla="*/ 6216319 w 6216319"/>
                <a:gd name="connsiteY6-230" fmla="*/ 1302204 h 1302204"/>
                <a:gd name="connsiteX7-231" fmla="*/ 0 w 6216319"/>
                <a:gd name="connsiteY7-232" fmla="*/ 1302204 h 1302204"/>
                <a:gd name="connsiteX8-233" fmla="*/ 0 w 6216319"/>
                <a:gd name="connsiteY8-234" fmla="*/ 0 h 1302204"/>
                <a:gd name="connsiteX0-235" fmla="*/ 0 w 6216319"/>
                <a:gd name="connsiteY0-236" fmla="*/ 0 h 1302204"/>
                <a:gd name="connsiteX1-237" fmla="*/ 339865 w 6216319"/>
                <a:gd name="connsiteY1-238" fmla="*/ 184845 h 1302204"/>
                <a:gd name="connsiteX2-239" fmla="*/ 2265770 w 6216319"/>
                <a:gd name="connsiteY2-240" fmla="*/ 508527 h 1302204"/>
                <a:gd name="connsiteX3-241" fmla="*/ 3244906 w 6216319"/>
                <a:gd name="connsiteY3-242" fmla="*/ 492343 h 1302204"/>
                <a:gd name="connsiteX4-243" fmla="*/ 4628644 w 6216319"/>
                <a:gd name="connsiteY4-244" fmla="*/ 1034510 h 1302204"/>
                <a:gd name="connsiteX5-245" fmla="*/ 5356927 w 6216319"/>
                <a:gd name="connsiteY5-246" fmla="*/ 1188258 h 1302204"/>
                <a:gd name="connsiteX6-247" fmla="*/ 6216319 w 6216319"/>
                <a:gd name="connsiteY6-248" fmla="*/ 1302204 h 1302204"/>
                <a:gd name="connsiteX7-249" fmla="*/ 0 w 6216319"/>
                <a:gd name="connsiteY7-250" fmla="*/ 1302204 h 1302204"/>
                <a:gd name="connsiteX8-251" fmla="*/ 0 w 6216319"/>
                <a:gd name="connsiteY8-252" fmla="*/ 0 h 1302204"/>
                <a:gd name="connsiteX0-253" fmla="*/ 0 w 6216319"/>
                <a:gd name="connsiteY0-254" fmla="*/ 0 h 1302204"/>
                <a:gd name="connsiteX1-255" fmla="*/ 339865 w 6216319"/>
                <a:gd name="connsiteY1-256" fmla="*/ 184845 h 1302204"/>
                <a:gd name="connsiteX2-257" fmla="*/ 2265770 w 6216319"/>
                <a:gd name="connsiteY2-258" fmla="*/ 508527 h 1302204"/>
                <a:gd name="connsiteX3-259" fmla="*/ 3244906 w 6216319"/>
                <a:gd name="connsiteY3-260" fmla="*/ 492343 h 1302204"/>
                <a:gd name="connsiteX4-261" fmla="*/ 4628644 w 6216319"/>
                <a:gd name="connsiteY4-262" fmla="*/ 1034510 h 1302204"/>
                <a:gd name="connsiteX5-263" fmla="*/ 5356927 w 6216319"/>
                <a:gd name="connsiteY5-264" fmla="*/ 1188258 h 1302204"/>
                <a:gd name="connsiteX6-265" fmla="*/ 6216319 w 6216319"/>
                <a:gd name="connsiteY6-266" fmla="*/ 1302204 h 1302204"/>
                <a:gd name="connsiteX7-267" fmla="*/ 0 w 6216319"/>
                <a:gd name="connsiteY7-268" fmla="*/ 1302204 h 1302204"/>
                <a:gd name="connsiteX8-269" fmla="*/ 0 w 6216319"/>
                <a:gd name="connsiteY8-270" fmla="*/ 0 h 1302204"/>
                <a:gd name="connsiteX0-271" fmla="*/ 0 w 6216319"/>
                <a:gd name="connsiteY0-272" fmla="*/ 0 h 1302204"/>
                <a:gd name="connsiteX1-273" fmla="*/ 339865 w 6216319"/>
                <a:gd name="connsiteY1-274" fmla="*/ 184845 h 1302204"/>
                <a:gd name="connsiteX2-275" fmla="*/ 2265770 w 6216319"/>
                <a:gd name="connsiteY2-276" fmla="*/ 508527 h 1302204"/>
                <a:gd name="connsiteX3-277" fmla="*/ 3244906 w 6216319"/>
                <a:gd name="connsiteY3-278" fmla="*/ 492343 h 1302204"/>
                <a:gd name="connsiteX4-279" fmla="*/ 4628644 w 6216319"/>
                <a:gd name="connsiteY4-280" fmla="*/ 1034510 h 1302204"/>
                <a:gd name="connsiteX5-281" fmla="*/ 5356927 w 6216319"/>
                <a:gd name="connsiteY5-282" fmla="*/ 1188258 h 1302204"/>
                <a:gd name="connsiteX6-283" fmla="*/ 6216319 w 6216319"/>
                <a:gd name="connsiteY6-284" fmla="*/ 1302204 h 1302204"/>
                <a:gd name="connsiteX7-285" fmla="*/ 0 w 6216319"/>
                <a:gd name="connsiteY7-286" fmla="*/ 1302204 h 1302204"/>
                <a:gd name="connsiteX8-287" fmla="*/ 0 w 6216319"/>
                <a:gd name="connsiteY8-288" fmla="*/ 0 h 1302204"/>
                <a:gd name="connsiteX0-289" fmla="*/ 0 w 6216319"/>
                <a:gd name="connsiteY0-290" fmla="*/ 0 h 1302204"/>
                <a:gd name="connsiteX1-291" fmla="*/ 339865 w 6216319"/>
                <a:gd name="connsiteY1-292" fmla="*/ 184845 h 1302204"/>
                <a:gd name="connsiteX2-293" fmla="*/ 2265770 w 6216319"/>
                <a:gd name="connsiteY2-294" fmla="*/ 508527 h 1302204"/>
                <a:gd name="connsiteX3-295" fmla="*/ 3244906 w 6216319"/>
                <a:gd name="connsiteY3-296" fmla="*/ 492343 h 1302204"/>
                <a:gd name="connsiteX4-297" fmla="*/ 4628644 w 6216319"/>
                <a:gd name="connsiteY4-298" fmla="*/ 1034510 h 1302204"/>
                <a:gd name="connsiteX5-299" fmla="*/ 5356927 w 6216319"/>
                <a:gd name="connsiteY5-300" fmla="*/ 1188258 h 1302204"/>
                <a:gd name="connsiteX6-301" fmla="*/ 6216319 w 6216319"/>
                <a:gd name="connsiteY6-302" fmla="*/ 1302204 h 1302204"/>
                <a:gd name="connsiteX7-303" fmla="*/ 0 w 6216319"/>
                <a:gd name="connsiteY7-304" fmla="*/ 1302204 h 1302204"/>
                <a:gd name="connsiteX8-305" fmla="*/ 0 w 6216319"/>
                <a:gd name="connsiteY8-306" fmla="*/ 0 h 1302204"/>
                <a:gd name="connsiteX0-307" fmla="*/ 0 w 6216319"/>
                <a:gd name="connsiteY0-308" fmla="*/ 0 h 1302204"/>
                <a:gd name="connsiteX1-309" fmla="*/ 339865 w 6216319"/>
                <a:gd name="connsiteY1-310" fmla="*/ 184845 h 1302204"/>
                <a:gd name="connsiteX2-311" fmla="*/ 2265770 w 6216319"/>
                <a:gd name="connsiteY2-312" fmla="*/ 508527 h 1302204"/>
                <a:gd name="connsiteX3-313" fmla="*/ 3244906 w 6216319"/>
                <a:gd name="connsiteY3-314" fmla="*/ 492343 h 1302204"/>
                <a:gd name="connsiteX4-315" fmla="*/ 4628644 w 6216319"/>
                <a:gd name="connsiteY4-316" fmla="*/ 1034510 h 1302204"/>
                <a:gd name="connsiteX5-317" fmla="*/ 5356927 w 6216319"/>
                <a:gd name="connsiteY5-318" fmla="*/ 1188258 h 1302204"/>
                <a:gd name="connsiteX6-319" fmla="*/ 6216319 w 6216319"/>
                <a:gd name="connsiteY6-320" fmla="*/ 1302204 h 1302204"/>
                <a:gd name="connsiteX7-321" fmla="*/ 0 w 6216319"/>
                <a:gd name="connsiteY7-322" fmla="*/ 1302204 h 1302204"/>
                <a:gd name="connsiteX8-323" fmla="*/ 0 w 6216319"/>
                <a:gd name="connsiteY8-324" fmla="*/ 0 h 1302204"/>
                <a:gd name="connsiteX0-325" fmla="*/ 0 w 6216319"/>
                <a:gd name="connsiteY0-326" fmla="*/ 0 h 1302204"/>
                <a:gd name="connsiteX1-327" fmla="*/ 339865 w 6216319"/>
                <a:gd name="connsiteY1-328" fmla="*/ 184845 h 1302204"/>
                <a:gd name="connsiteX2-329" fmla="*/ 2265770 w 6216319"/>
                <a:gd name="connsiteY2-330" fmla="*/ 508527 h 1302204"/>
                <a:gd name="connsiteX3-331" fmla="*/ 3244906 w 6216319"/>
                <a:gd name="connsiteY3-332" fmla="*/ 492343 h 1302204"/>
                <a:gd name="connsiteX4-333" fmla="*/ 4628644 w 6216319"/>
                <a:gd name="connsiteY4-334" fmla="*/ 1034510 h 1302204"/>
                <a:gd name="connsiteX5-335" fmla="*/ 5356927 w 6216319"/>
                <a:gd name="connsiteY5-336" fmla="*/ 1188258 h 1302204"/>
                <a:gd name="connsiteX6-337" fmla="*/ 6216319 w 6216319"/>
                <a:gd name="connsiteY6-338" fmla="*/ 1302204 h 1302204"/>
                <a:gd name="connsiteX7-339" fmla="*/ 0 w 6216319"/>
                <a:gd name="connsiteY7-340" fmla="*/ 1302204 h 1302204"/>
                <a:gd name="connsiteX8-341" fmla="*/ 0 w 6216319"/>
                <a:gd name="connsiteY8-342" fmla="*/ 0 h 1302204"/>
                <a:gd name="connsiteX0-343" fmla="*/ 0 w 6216319"/>
                <a:gd name="connsiteY0-344" fmla="*/ 0 h 1302204"/>
                <a:gd name="connsiteX1-345" fmla="*/ 339865 w 6216319"/>
                <a:gd name="connsiteY1-346" fmla="*/ 184845 h 1302204"/>
                <a:gd name="connsiteX2-347" fmla="*/ 2265770 w 6216319"/>
                <a:gd name="connsiteY2-348" fmla="*/ 508527 h 1302204"/>
                <a:gd name="connsiteX3-349" fmla="*/ 3244906 w 6216319"/>
                <a:gd name="connsiteY3-350" fmla="*/ 492343 h 1302204"/>
                <a:gd name="connsiteX4-351" fmla="*/ 4628644 w 6216319"/>
                <a:gd name="connsiteY4-352" fmla="*/ 1034510 h 1302204"/>
                <a:gd name="connsiteX5-353" fmla="*/ 5356927 w 6216319"/>
                <a:gd name="connsiteY5-354" fmla="*/ 1188258 h 1302204"/>
                <a:gd name="connsiteX6-355" fmla="*/ 6216319 w 6216319"/>
                <a:gd name="connsiteY6-356" fmla="*/ 1302204 h 1302204"/>
                <a:gd name="connsiteX7-357" fmla="*/ 0 w 6216319"/>
                <a:gd name="connsiteY7-358" fmla="*/ 1302204 h 1302204"/>
                <a:gd name="connsiteX8-359" fmla="*/ 0 w 6216319"/>
                <a:gd name="connsiteY8-360" fmla="*/ 0 h 1302204"/>
                <a:gd name="connsiteX0-361" fmla="*/ 0 w 6216319"/>
                <a:gd name="connsiteY0-362" fmla="*/ 0 h 1302204"/>
                <a:gd name="connsiteX1-363" fmla="*/ 339865 w 6216319"/>
                <a:gd name="connsiteY1-364" fmla="*/ 184845 h 1302204"/>
                <a:gd name="connsiteX2-365" fmla="*/ 2265770 w 6216319"/>
                <a:gd name="connsiteY2-366" fmla="*/ 508527 h 1302204"/>
                <a:gd name="connsiteX3-367" fmla="*/ 3244906 w 6216319"/>
                <a:gd name="connsiteY3-368" fmla="*/ 492343 h 1302204"/>
                <a:gd name="connsiteX4-369" fmla="*/ 4628644 w 6216319"/>
                <a:gd name="connsiteY4-370" fmla="*/ 1034510 h 1302204"/>
                <a:gd name="connsiteX5-371" fmla="*/ 5356927 w 6216319"/>
                <a:gd name="connsiteY5-372" fmla="*/ 1188258 h 1302204"/>
                <a:gd name="connsiteX6-373" fmla="*/ 6216319 w 6216319"/>
                <a:gd name="connsiteY6-374" fmla="*/ 1302204 h 1302204"/>
                <a:gd name="connsiteX7-375" fmla="*/ 0 w 6216319"/>
                <a:gd name="connsiteY7-376" fmla="*/ 1302204 h 1302204"/>
                <a:gd name="connsiteX8-377" fmla="*/ 0 w 6216319"/>
                <a:gd name="connsiteY8-378" fmla="*/ 0 h 1302204"/>
                <a:gd name="connsiteX0-379" fmla="*/ 0 w 6216319"/>
                <a:gd name="connsiteY0-380" fmla="*/ 0 h 1302204"/>
                <a:gd name="connsiteX1-381" fmla="*/ 339865 w 6216319"/>
                <a:gd name="connsiteY1-382" fmla="*/ 184845 h 1302204"/>
                <a:gd name="connsiteX2-383" fmla="*/ 2265770 w 6216319"/>
                <a:gd name="connsiteY2-384" fmla="*/ 508527 h 1302204"/>
                <a:gd name="connsiteX3-385" fmla="*/ 3244906 w 6216319"/>
                <a:gd name="connsiteY3-386" fmla="*/ 492343 h 1302204"/>
                <a:gd name="connsiteX4-387" fmla="*/ 4628644 w 6216319"/>
                <a:gd name="connsiteY4-388" fmla="*/ 1034510 h 1302204"/>
                <a:gd name="connsiteX5-389" fmla="*/ 5356927 w 6216319"/>
                <a:gd name="connsiteY5-390" fmla="*/ 1188258 h 1302204"/>
                <a:gd name="connsiteX6-391" fmla="*/ 6216319 w 6216319"/>
                <a:gd name="connsiteY6-392" fmla="*/ 1302204 h 1302204"/>
                <a:gd name="connsiteX7-393" fmla="*/ 0 w 6216319"/>
                <a:gd name="connsiteY7-394" fmla="*/ 1302204 h 1302204"/>
                <a:gd name="connsiteX8-395" fmla="*/ 0 w 6216319"/>
                <a:gd name="connsiteY8-396" fmla="*/ 0 h 1302204"/>
                <a:gd name="connsiteX0-397" fmla="*/ 0 w 6216319"/>
                <a:gd name="connsiteY0-398" fmla="*/ 147589 h 1449793"/>
                <a:gd name="connsiteX1-399" fmla="*/ 339865 w 6216319"/>
                <a:gd name="connsiteY1-400" fmla="*/ 332434 h 1449793"/>
                <a:gd name="connsiteX2-401" fmla="*/ 2265770 w 6216319"/>
                <a:gd name="connsiteY2-402" fmla="*/ 656116 h 1449793"/>
                <a:gd name="connsiteX3-403" fmla="*/ 3244906 w 6216319"/>
                <a:gd name="connsiteY3-404" fmla="*/ 639932 h 1449793"/>
                <a:gd name="connsiteX4-405" fmla="*/ 4628644 w 6216319"/>
                <a:gd name="connsiteY4-406" fmla="*/ 1182099 h 1449793"/>
                <a:gd name="connsiteX5-407" fmla="*/ 5356927 w 6216319"/>
                <a:gd name="connsiteY5-408" fmla="*/ 1335847 h 1449793"/>
                <a:gd name="connsiteX6-409" fmla="*/ 6216319 w 6216319"/>
                <a:gd name="connsiteY6-410" fmla="*/ 1449793 h 1449793"/>
                <a:gd name="connsiteX7-411" fmla="*/ 0 w 6216319"/>
                <a:gd name="connsiteY7-412" fmla="*/ 1449793 h 1449793"/>
                <a:gd name="connsiteX8-413" fmla="*/ 0 w 6216319"/>
                <a:gd name="connsiteY8-414" fmla="*/ 147589 h 1449793"/>
                <a:gd name="connsiteX0-415" fmla="*/ 0 w 6216319"/>
                <a:gd name="connsiteY0-416" fmla="*/ 121021 h 1423225"/>
                <a:gd name="connsiteX1-417" fmla="*/ 339865 w 6216319"/>
                <a:gd name="connsiteY1-418" fmla="*/ 305866 h 1423225"/>
                <a:gd name="connsiteX2-419" fmla="*/ 2265770 w 6216319"/>
                <a:gd name="connsiteY2-420" fmla="*/ 629548 h 1423225"/>
                <a:gd name="connsiteX3-421" fmla="*/ 3244906 w 6216319"/>
                <a:gd name="connsiteY3-422" fmla="*/ 613364 h 1423225"/>
                <a:gd name="connsiteX4-423" fmla="*/ 4628644 w 6216319"/>
                <a:gd name="connsiteY4-424" fmla="*/ 1155531 h 1423225"/>
                <a:gd name="connsiteX5-425" fmla="*/ 5356927 w 6216319"/>
                <a:gd name="connsiteY5-426" fmla="*/ 1309279 h 1423225"/>
                <a:gd name="connsiteX6-427" fmla="*/ 6216319 w 6216319"/>
                <a:gd name="connsiteY6-428" fmla="*/ 1423225 h 1423225"/>
                <a:gd name="connsiteX7-429" fmla="*/ 0 w 6216319"/>
                <a:gd name="connsiteY7-430" fmla="*/ 1423225 h 1423225"/>
                <a:gd name="connsiteX8-431" fmla="*/ 0 w 6216319"/>
                <a:gd name="connsiteY8-432" fmla="*/ 121021 h 1423225"/>
                <a:gd name="connsiteX0-433" fmla="*/ 0 w 6216319"/>
                <a:gd name="connsiteY0-434" fmla="*/ 121021 h 1423225"/>
                <a:gd name="connsiteX1-435" fmla="*/ 339865 w 6216319"/>
                <a:gd name="connsiteY1-436" fmla="*/ 305866 h 1423225"/>
                <a:gd name="connsiteX2-437" fmla="*/ 2265770 w 6216319"/>
                <a:gd name="connsiteY2-438" fmla="*/ 629548 h 1423225"/>
                <a:gd name="connsiteX3-439" fmla="*/ 3244906 w 6216319"/>
                <a:gd name="connsiteY3-440" fmla="*/ 613364 h 1423225"/>
                <a:gd name="connsiteX4-441" fmla="*/ 4628644 w 6216319"/>
                <a:gd name="connsiteY4-442" fmla="*/ 1155531 h 1423225"/>
                <a:gd name="connsiteX5-443" fmla="*/ 5356927 w 6216319"/>
                <a:gd name="connsiteY5-444" fmla="*/ 1309279 h 1423225"/>
                <a:gd name="connsiteX6-445" fmla="*/ 6216319 w 6216319"/>
                <a:gd name="connsiteY6-446" fmla="*/ 1423225 h 1423225"/>
                <a:gd name="connsiteX7-447" fmla="*/ 0 w 6216319"/>
                <a:gd name="connsiteY7-448" fmla="*/ 1423225 h 1423225"/>
                <a:gd name="connsiteX8-449" fmla="*/ 0 w 6216319"/>
                <a:gd name="connsiteY8-450" fmla="*/ 121021 h 1423225"/>
                <a:gd name="connsiteX0-451" fmla="*/ 0 w 6216319"/>
                <a:gd name="connsiteY0-452" fmla="*/ 140194 h 1442398"/>
                <a:gd name="connsiteX1-453" fmla="*/ 339865 w 6216319"/>
                <a:gd name="connsiteY1-454" fmla="*/ 325039 h 1442398"/>
                <a:gd name="connsiteX2-455" fmla="*/ 2265770 w 6216319"/>
                <a:gd name="connsiteY2-456" fmla="*/ 648721 h 1442398"/>
                <a:gd name="connsiteX3-457" fmla="*/ 3244906 w 6216319"/>
                <a:gd name="connsiteY3-458" fmla="*/ 632537 h 1442398"/>
                <a:gd name="connsiteX4-459" fmla="*/ 4628644 w 6216319"/>
                <a:gd name="connsiteY4-460" fmla="*/ 1174704 h 1442398"/>
                <a:gd name="connsiteX5-461" fmla="*/ 5356927 w 6216319"/>
                <a:gd name="connsiteY5-462" fmla="*/ 1328452 h 1442398"/>
                <a:gd name="connsiteX6-463" fmla="*/ 6216319 w 6216319"/>
                <a:gd name="connsiteY6-464" fmla="*/ 1442398 h 1442398"/>
                <a:gd name="connsiteX7-465" fmla="*/ 0 w 6216319"/>
                <a:gd name="connsiteY7-466" fmla="*/ 1442398 h 1442398"/>
                <a:gd name="connsiteX8-467" fmla="*/ 0 w 6216319"/>
                <a:gd name="connsiteY8-468" fmla="*/ 140194 h 1442398"/>
                <a:gd name="connsiteX0-469" fmla="*/ 0 w 6216319"/>
                <a:gd name="connsiteY0-470" fmla="*/ 140194 h 1442398"/>
                <a:gd name="connsiteX1-471" fmla="*/ 339865 w 6216319"/>
                <a:gd name="connsiteY1-472" fmla="*/ 325039 h 1442398"/>
                <a:gd name="connsiteX2-473" fmla="*/ 2265770 w 6216319"/>
                <a:gd name="connsiteY2-474" fmla="*/ 648721 h 1442398"/>
                <a:gd name="connsiteX3-475" fmla="*/ 3244906 w 6216319"/>
                <a:gd name="connsiteY3-476" fmla="*/ 632537 h 1442398"/>
                <a:gd name="connsiteX4-477" fmla="*/ 4628644 w 6216319"/>
                <a:gd name="connsiteY4-478" fmla="*/ 1174704 h 1442398"/>
                <a:gd name="connsiteX5-479" fmla="*/ 5356927 w 6216319"/>
                <a:gd name="connsiteY5-480" fmla="*/ 1328452 h 1442398"/>
                <a:gd name="connsiteX6-481" fmla="*/ 6216319 w 6216319"/>
                <a:gd name="connsiteY6-482" fmla="*/ 1442398 h 1442398"/>
                <a:gd name="connsiteX7-483" fmla="*/ 0 w 6216319"/>
                <a:gd name="connsiteY7-484" fmla="*/ 1442398 h 1442398"/>
                <a:gd name="connsiteX8-485" fmla="*/ 0 w 6216319"/>
                <a:gd name="connsiteY8-486" fmla="*/ 140194 h 1442398"/>
                <a:gd name="connsiteX0-487" fmla="*/ 0 w 6216319"/>
                <a:gd name="connsiteY0-488" fmla="*/ 34944 h 1337148"/>
                <a:gd name="connsiteX1-489" fmla="*/ 339865 w 6216319"/>
                <a:gd name="connsiteY1-490" fmla="*/ 219789 h 1337148"/>
                <a:gd name="connsiteX2-491" fmla="*/ 2265770 w 6216319"/>
                <a:gd name="connsiteY2-492" fmla="*/ 543471 h 1337148"/>
                <a:gd name="connsiteX3-493" fmla="*/ 3244906 w 6216319"/>
                <a:gd name="connsiteY3-494" fmla="*/ 527287 h 1337148"/>
                <a:gd name="connsiteX4-495" fmla="*/ 4628644 w 6216319"/>
                <a:gd name="connsiteY4-496" fmla="*/ 1069454 h 1337148"/>
                <a:gd name="connsiteX5-497" fmla="*/ 5356927 w 6216319"/>
                <a:gd name="connsiteY5-498" fmla="*/ 1223202 h 1337148"/>
                <a:gd name="connsiteX6-499" fmla="*/ 6216319 w 6216319"/>
                <a:gd name="connsiteY6-500" fmla="*/ 1337148 h 1337148"/>
                <a:gd name="connsiteX7-501" fmla="*/ 0 w 6216319"/>
                <a:gd name="connsiteY7-502" fmla="*/ 1337148 h 1337148"/>
                <a:gd name="connsiteX8-503" fmla="*/ 0 w 6216319"/>
                <a:gd name="connsiteY8-504" fmla="*/ 34944 h 1337148"/>
                <a:gd name="connsiteX0-505" fmla="*/ 0 w 6216319"/>
                <a:gd name="connsiteY0-506" fmla="*/ 44896 h 1347100"/>
                <a:gd name="connsiteX1-507" fmla="*/ 339865 w 6216319"/>
                <a:gd name="connsiteY1-508" fmla="*/ 229741 h 1347100"/>
                <a:gd name="connsiteX2-509" fmla="*/ 2265770 w 6216319"/>
                <a:gd name="connsiteY2-510" fmla="*/ 553423 h 1347100"/>
                <a:gd name="connsiteX3-511" fmla="*/ 3244906 w 6216319"/>
                <a:gd name="connsiteY3-512" fmla="*/ 537239 h 1347100"/>
                <a:gd name="connsiteX4-513" fmla="*/ 4628644 w 6216319"/>
                <a:gd name="connsiteY4-514" fmla="*/ 1079406 h 1347100"/>
                <a:gd name="connsiteX5-515" fmla="*/ 5356927 w 6216319"/>
                <a:gd name="connsiteY5-516" fmla="*/ 1233154 h 1347100"/>
                <a:gd name="connsiteX6-517" fmla="*/ 6216319 w 6216319"/>
                <a:gd name="connsiteY6-518" fmla="*/ 1347100 h 1347100"/>
                <a:gd name="connsiteX7-519" fmla="*/ 0 w 6216319"/>
                <a:gd name="connsiteY7-520" fmla="*/ 1347100 h 1347100"/>
                <a:gd name="connsiteX8-521" fmla="*/ 0 w 6216319"/>
                <a:gd name="connsiteY8-522" fmla="*/ 44896 h 1347100"/>
                <a:gd name="connsiteX0-523" fmla="*/ 0 w 6216319"/>
                <a:gd name="connsiteY0-524" fmla="*/ 44896 h 1347100"/>
                <a:gd name="connsiteX1-525" fmla="*/ 339865 w 6216319"/>
                <a:gd name="connsiteY1-526" fmla="*/ 229741 h 1347100"/>
                <a:gd name="connsiteX2-527" fmla="*/ 2265770 w 6216319"/>
                <a:gd name="connsiteY2-528" fmla="*/ 553423 h 1347100"/>
                <a:gd name="connsiteX3-529" fmla="*/ 3244906 w 6216319"/>
                <a:gd name="connsiteY3-530" fmla="*/ 537239 h 1347100"/>
                <a:gd name="connsiteX4-531" fmla="*/ 4628644 w 6216319"/>
                <a:gd name="connsiteY4-532" fmla="*/ 1079406 h 1347100"/>
                <a:gd name="connsiteX5-533" fmla="*/ 5356927 w 6216319"/>
                <a:gd name="connsiteY5-534" fmla="*/ 1233154 h 1347100"/>
                <a:gd name="connsiteX6-535" fmla="*/ 6216319 w 6216319"/>
                <a:gd name="connsiteY6-536" fmla="*/ 1347100 h 1347100"/>
                <a:gd name="connsiteX7-537" fmla="*/ 0 w 6216319"/>
                <a:gd name="connsiteY7-538" fmla="*/ 1347100 h 1347100"/>
                <a:gd name="connsiteX8-539" fmla="*/ 0 w 6216319"/>
                <a:gd name="connsiteY8-540" fmla="*/ 44896 h 1347100"/>
                <a:gd name="connsiteX0-541" fmla="*/ 0 w 6216319"/>
                <a:gd name="connsiteY0-542" fmla="*/ 530 h 1302734"/>
                <a:gd name="connsiteX1-543" fmla="*/ 339865 w 6216319"/>
                <a:gd name="connsiteY1-544" fmla="*/ 185375 h 1302734"/>
                <a:gd name="connsiteX2-545" fmla="*/ 2265770 w 6216319"/>
                <a:gd name="connsiteY2-546" fmla="*/ 509057 h 1302734"/>
                <a:gd name="connsiteX3-547" fmla="*/ 3244906 w 6216319"/>
                <a:gd name="connsiteY3-548" fmla="*/ 492873 h 1302734"/>
                <a:gd name="connsiteX4-549" fmla="*/ 4628644 w 6216319"/>
                <a:gd name="connsiteY4-550" fmla="*/ 1035040 h 1302734"/>
                <a:gd name="connsiteX5-551" fmla="*/ 5356927 w 6216319"/>
                <a:gd name="connsiteY5-552" fmla="*/ 1188788 h 1302734"/>
                <a:gd name="connsiteX6-553" fmla="*/ 6216319 w 6216319"/>
                <a:gd name="connsiteY6-554" fmla="*/ 1302734 h 1302734"/>
                <a:gd name="connsiteX7-555" fmla="*/ 0 w 6216319"/>
                <a:gd name="connsiteY7-556" fmla="*/ 1302734 h 1302734"/>
                <a:gd name="connsiteX8-557" fmla="*/ 0 w 6216319"/>
                <a:gd name="connsiteY8-558" fmla="*/ 530 h 1302734"/>
                <a:gd name="connsiteX0-559" fmla="*/ 0 w 6216319"/>
                <a:gd name="connsiteY0-560" fmla="*/ 20163 h 1322367"/>
                <a:gd name="connsiteX1-561" fmla="*/ 2265770 w 6216319"/>
                <a:gd name="connsiteY1-562" fmla="*/ 528690 h 1322367"/>
                <a:gd name="connsiteX2-563" fmla="*/ 3244906 w 6216319"/>
                <a:gd name="connsiteY2-564" fmla="*/ 512506 h 1322367"/>
                <a:gd name="connsiteX3-565" fmla="*/ 4628644 w 6216319"/>
                <a:gd name="connsiteY3-566" fmla="*/ 1054673 h 1322367"/>
                <a:gd name="connsiteX4-567" fmla="*/ 5356927 w 6216319"/>
                <a:gd name="connsiteY4-568" fmla="*/ 1208421 h 1322367"/>
                <a:gd name="connsiteX5-569" fmla="*/ 6216319 w 6216319"/>
                <a:gd name="connsiteY5-570" fmla="*/ 1322367 h 1322367"/>
                <a:gd name="connsiteX6-571" fmla="*/ 0 w 6216319"/>
                <a:gd name="connsiteY6-572" fmla="*/ 1322367 h 1322367"/>
                <a:gd name="connsiteX7-573" fmla="*/ 0 w 6216319"/>
                <a:gd name="connsiteY7-574" fmla="*/ 20163 h 1322367"/>
                <a:gd name="connsiteX0-575" fmla="*/ 0 w 6216319"/>
                <a:gd name="connsiteY0-576" fmla="*/ 105646 h 1407850"/>
                <a:gd name="connsiteX1-577" fmla="*/ 477430 w 6216319"/>
                <a:gd name="connsiteY1-578" fmla="*/ 136745 h 1407850"/>
                <a:gd name="connsiteX2-579" fmla="*/ 2265770 w 6216319"/>
                <a:gd name="connsiteY2-580" fmla="*/ 614173 h 1407850"/>
                <a:gd name="connsiteX3-581" fmla="*/ 3244906 w 6216319"/>
                <a:gd name="connsiteY3-582" fmla="*/ 597989 h 1407850"/>
                <a:gd name="connsiteX4-583" fmla="*/ 4628644 w 6216319"/>
                <a:gd name="connsiteY4-584" fmla="*/ 1140156 h 1407850"/>
                <a:gd name="connsiteX5-585" fmla="*/ 5356927 w 6216319"/>
                <a:gd name="connsiteY5-586" fmla="*/ 1293904 h 1407850"/>
                <a:gd name="connsiteX6-587" fmla="*/ 6216319 w 6216319"/>
                <a:gd name="connsiteY6-588" fmla="*/ 1407850 h 1407850"/>
                <a:gd name="connsiteX7-589" fmla="*/ 0 w 6216319"/>
                <a:gd name="connsiteY7-590" fmla="*/ 1407850 h 1407850"/>
                <a:gd name="connsiteX8-591" fmla="*/ 0 w 6216319"/>
                <a:gd name="connsiteY8-592" fmla="*/ 105646 h 1407850"/>
                <a:gd name="connsiteX0-593" fmla="*/ 0 w 6216319"/>
                <a:gd name="connsiteY0-594" fmla="*/ 71230 h 1373434"/>
                <a:gd name="connsiteX1-595" fmla="*/ 323681 w 6216319"/>
                <a:gd name="connsiteY1-596" fmla="*/ 264170 h 1373434"/>
                <a:gd name="connsiteX2-597" fmla="*/ 2265770 w 6216319"/>
                <a:gd name="connsiteY2-598" fmla="*/ 579757 h 1373434"/>
                <a:gd name="connsiteX3-599" fmla="*/ 3244906 w 6216319"/>
                <a:gd name="connsiteY3-600" fmla="*/ 563573 h 1373434"/>
                <a:gd name="connsiteX4-601" fmla="*/ 4628644 w 6216319"/>
                <a:gd name="connsiteY4-602" fmla="*/ 1105740 h 1373434"/>
                <a:gd name="connsiteX5-603" fmla="*/ 5356927 w 6216319"/>
                <a:gd name="connsiteY5-604" fmla="*/ 1259488 h 1373434"/>
                <a:gd name="connsiteX6-605" fmla="*/ 6216319 w 6216319"/>
                <a:gd name="connsiteY6-606" fmla="*/ 1373434 h 1373434"/>
                <a:gd name="connsiteX7-607" fmla="*/ 0 w 6216319"/>
                <a:gd name="connsiteY7-608" fmla="*/ 1373434 h 1373434"/>
                <a:gd name="connsiteX8-609" fmla="*/ 0 w 6216319"/>
                <a:gd name="connsiteY8-610" fmla="*/ 71230 h 1373434"/>
                <a:gd name="connsiteX0-611" fmla="*/ 0 w 6216319"/>
                <a:gd name="connsiteY0-612" fmla="*/ 71230 h 1373434"/>
                <a:gd name="connsiteX1-613" fmla="*/ 323681 w 6216319"/>
                <a:gd name="connsiteY1-614" fmla="*/ 264170 h 1373434"/>
                <a:gd name="connsiteX2-615" fmla="*/ 2265770 w 6216319"/>
                <a:gd name="connsiteY2-616" fmla="*/ 579757 h 1373434"/>
                <a:gd name="connsiteX3-617" fmla="*/ 3244906 w 6216319"/>
                <a:gd name="connsiteY3-618" fmla="*/ 563573 h 1373434"/>
                <a:gd name="connsiteX4-619" fmla="*/ 4628644 w 6216319"/>
                <a:gd name="connsiteY4-620" fmla="*/ 1105740 h 1373434"/>
                <a:gd name="connsiteX5-621" fmla="*/ 5356927 w 6216319"/>
                <a:gd name="connsiteY5-622" fmla="*/ 1259488 h 1373434"/>
                <a:gd name="connsiteX6-623" fmla="*/ 6216319 w 6216319"/>
                <a:gd name="connsiteY6-624" fmla="*/ 1373434 h 1373434"/>
                <a:gd name="connsiteX7-625" fmla="*/ 0 w 6216319"/>
                <a:gd name="connsiteY7-626" fmla="*/ 1373434 h 1373434"/>
                <a:gd name="connsiteX8-627" fmla="*/ 0 w 6216319"/>
                <a:gd name="connsiteY8-628" fmla="*/ 71230 h 1373434"/>
                <a:gd name="connsiteX0-629" fmla="*/ 0 w 6216319"/>
                <a:gd name="connsiteY0-630" fmla="*/ 147399 h 1449603"/>
                <a:gd name="connsiteX1-631" fmla="*/ 323681 w 6216319"/>
                <a:gd name="connsiteY1-632" fmla="*/ 340339 h 1449603"/>
                <a:gd name="connsiteX2-633" fmla="*/ 2265770 w 6216319"/>
                <a:gd name="connsiteY2-634" fmla="*/ 655926 h 1449603"/>
                <a:gd name="connsiteX3-635" fmla="*/ 3244906 w 6216319"/>
                <a:gd name="connsiteY3-636" fmla="*/ 639742 h 1449603"/>
                <a:gd name="connsiteX4-637" fmla="*/ 4628644 w 6216319"/>
                <a:gd name="connsiteY4-638" fmla="*/ 1181909 h 1449603"/>
                <a:gd name="connsiteX5-639" fmla="*/ 5356927 w 6216319"/>
                <a:gd name="connsiteY5-640" fmla="*/ 1335657 h 1449603"/>
                <a:gd name="connsiteX6-641" fmla="*/ 6216319 w 6216319"/>
                <a:gd name="connsiteY6-642" fmla="*/ 1449603 h 1449603"/>
                <a:gd name="connsiteX7-643" fmla="*/ 0 w 6216319"/>
                <a:gd name="connsiteY7-644" fmla="*/ 1449603 h 1449603"/>
                <a:gd name="connsiteX8-645" fmla="*/ 0 w 6216319"/>
                <a:gd name="connsiteY8-646" fmla="*/ 147399 h 1449603"/>
                <a:gd name="connsiteX0-647" fmla="*/ 0 w 6216319"/>
                <a:gd name="connsiteY0-648" fmla="*/ 147399 h 1449603"/>
                <a:gd name="connsiteX1-649" fmla="*/ 323681 w 6216319"/>
                <a:gd name="connsiteY1-650" fmla="*/ 340339 h 1449603"/>
                <a:gd name="connsiteX2-651" fmla="*/ 2265770 w 6216319"/>
                <a:gd name="connsiteY2-652" fmla="*/ 655926 h 1449603"/>
                <a:gd name="connsiteX3-653" fmla="*/ 3244906 w 6216319"/>
                <a:gd name="connsiteY3-654" fmla="*/ 639742 h 1449603"/>
                <a:gd name="connsiteX4-655" fmla="*/ 4628644 w 6216319"/>
                <a:gd name="connsiteY4-656" fmla="*/ 1181909 h 1449603"/>
                <a:gd name="connsiteX5-657" fmla="*/ 5356927 w 6216319"/>
                <a:gd name="connsiteY5-658" fmla="*/ 1335657 h 1449603"/>
                <a:gd name="connsiteX6-659" fmla="*/ 6216319 w 6216319"/>
                <a:gd name="connsiteY6-660" fmla="*/ 1449603 h 1449603"/>
                <a:gd name="connsiteX7-661" fmla="*/ 0 w 6216319"/>
                <a:gd name="connsiteY7-662" fmla="*/ 1449603 h 1449603"/>
                <a:gd name="connsiteX8-663" fmla="*/ 0 w 6216319"/>
                <a:gd name="connsiteY8-664" fmla="*/ 147399 h 1449603"/>
                <a:gd name="connsiteX0-665" fmla="*/ 0 w 6216319"/>
                <a:gd name="connsiteY0-666" fmla="*/ 147399 h 1449603"/>
                <a:gd name="connsiteX1-667" fmla="*/ 323681 w 6216319"/>
                <a:gd name="connsiteY1-668" fmla="*/ 340339 h 1449603"/>
                <a:gd name="connsiteX2-669" fmla="*/ 2265770 w 6216319"/>
                <a:gd name="connsiteY2-670" fmla="*/ 655926 h 1449603"/>
                <a:gd name="connsiteX3-671" fmla="*/ 3244906 w 6216319"/>
                <a:gd name="connsiteY3-672" fmla="*/ 639742 h 1449603"/>
                <a:gd name="connsiteX4-673" fmla="*/ 4628644 w 6216319"/>
                <a:gd name="connsiteY4-674" fmla="*/ 1181909 h 1449603"/>
                <a:gd name="connsiteX5-675" fmla="*/ 5356927 w 6216319"/>
                <a:gd name="connsiteY5-676" fmla="*/ 1335657 h 1449603"/>
                <a:gd name="connsiteX6-677" fmla="*/ 6216319 w 6216319"/>
                <a:gd name="connsiteY6-678" fmla="*/ 1449603 h 1449603"/>
                <a:gd name="connsiteX7-679" fmla="*/ 0 w 6216319"/>
                <a:gd name="connsiteY7-680" fmla="*/ 1449603 h 1449603"/>
                <a:gd name="connsiteX8-681" fmla="*/ 0 w 6216319"/>
                <a:gd name="connsiteY8-682" fmla="*/ 147399 h 1449603"/>
                <a:gd name="connsiteX0-683" fmla="*/ 0 w 6216319"/>
                <a:gd name="connsiteY0-684" fmla="*/ 147399 h 1449603"/>
                <a:gd name="connsiteX1-685" fmla="*/ 323681 w 6216319"/>
                <a:gd name="connsiteY1-686" fmla="*/ 340339 h 1449603"/>
                <a:gd name="connsiteX2-687" fmla="*/ 2265770 w 6216319"/>
                <a:gd name="connsiteY2-688" fmla="*/ 655926 h 1449603"/>
                <a:gd name="connsiteX3-689" fmla="*/ 3244906 w 6216319"/>
                <a:gd name="connsiteY3-690" fmla="*/ 639742 h 1449603"/>
                <a:gd name="connsiteX4-691" fmla="*/ 4628644 w 6216319"/>
                <a:gd name="connsiteY4-692" fmla="*/ 1181909 h 1449603"/>
                <a:gd name="connsiteX5-693" fmla="*/ 5356927 w 6216319"/>
                <a:gd name="connsiteY5-694" fmla="*/ 1335657 h 1449603"/>
                <a:gd name="connsiteX6-695" fmla="*/ 6216319 w 6216319"/>
                <a:gd name="connsiteY6-696" fmla="*/ 1449603 h 1449603"/>
                <a:gd name="connsiteX7-697" fmla="*/ 0 w 6216319"/>
                <a:gd name="connsiteY7-698" fmla="*/ 1449603 h 1449603"/>
                <a:gd name="connsiteX8-699" fmla="*/ 0 w 6216319"/>
                <a:gd name="connsiteY8-700" fmla="*/ 147399 h 1449603"/>
                <a:gd name="connsiteX0-701" fmla="*/ 0 w 6216319"/>
                <a:gd name="connsiteY0-702" fmla="*/ 147399 h 1449603"/>
                <a:gd name="connsiteX1-703" fmla="*/ 323681 w 6216319"/>
                <a:gd name="connsiteY1-704" fmla="*/ 340339 h 1449603"/>
                <a:gd name="connsiteX2-705" fmla="*/ 2265770 w 6216319"/>
                <a:gd name="connsiteY2-706" fmla="*/ 655926 h 1449603"/>
                <a:gd name="connsiteX3-707" fmla="*/ 3244906 w 6216319"/>
                <a:gd name="connsiteY3-708" fmla="*/ 639742 h 1449603"/>
                <a:gd name="connsiteX4-709" fmla="*/ 4628644 w 6216319"/>
                <a:gd name="connsiteY4-710" fmla="*/ 1181909 h 1449603"/>
                <a:gd name="connsiteX5-711" fmla="*/ 5356927 w 6216319"/>
                <a:gd name="connsiteY5-712" fmla="*/ 1335657 h 1449603"/>
                <a:gd name="connsiteX6-713" fmla="*/ 6216319 w 6216319"/>
                <a:gd name="connsiteY6-714" fmla="*/ 1449603 h 1449603"/>
                <a:gd name="connsiteX7-715" fmla="*/ 0 w 6216319"/>
                <a:gd name="connsiteY7-716" fmla="*/ 1449603 h 1449603"/>
                <a:gd name="connsiteX8-717" fmla="*/ 0 w 6216319"/>
                <a:gd name="connsiteY8-718" fmla="*/ 147399 h 1449603"/>
                <a:gd name="connsiteX0-719" fmla="*/ 0 w 6216319"/>
                <a:gd name="connsiteY0-720" fmla="*/ 147399 h 1449603"/>
                <a:gd name="connsiteX1-721" fmla="*/ 323681 w 6216319"/>
                <a:gd name="connsiteY1-722" fmla="*/ 340339 h 1449603"/>
                <a:gd name="connsiteX2-723" fmla="*/ 2265770 w 6216319"/>
                <a:gd name="connsiteY2-724" fmla="*/ 655926 h 1449603"/>
                <a:gd name="connsiteX3-725" fmla="*/ 3244906 w 6216319"/>
                <a:gd name="connsiteY3-726" fmla="*/ 639742 h 1449603"/>
                <a:gd name="connsiteX4-727" fmla="*/ 4628644 w 6216319"/>
                <a:gd name="connsiteY4-728" fmla="*/ 1181909 h 1449603"/>
                <a:gd name="connsiteX5-729" fmla="*/ 5356927 w 6216319"/>
                <a:gd name="connsiteY5-730" fmla="*/ 1335657 h 1449603"/>
                <a:gd name="connsiteX6-731" fmla="*/ 6216319 w 6216319"/>
                <a:gd name="connsiteY6-732" fmla="*/ 1449603 h 1449603"/>
                <a:gd name="connsiteX7-733" fmla="*/ 0 w 6216319"/>
                <a:gd name="connsiteY7-734" fmla="*/ 1449603 h 1449603"/>
                <a:gd name="connsiteX8-735" fmla="*/ 0 w 6216319"/>
                <a:gd name="connsiteY8-736" fmla="*/ 147399 h 1449603"/>
                <a:gd name="connsiteX0-737" fmla="*/ 0 w 6216319"/>
                <a:gd name="connsiteY0-738" fmla="*/ 57561 h 1359765"/>
                <a:gd name="connsiteX1-739" fmla="*/ 574189 w 6216319"/>
                <a:gd name="connsiteY1-740" fmla="*/ 379355 h 1359765"/>
                <a:gd name="connsiteX2-741" fmla="*/ 2265770 w 6216319"/>
                <a:gd name="connsiteY2-742" fmla="*/ 566088 h 1359765"/>
                <a:gd name="connsiteX3-743" fmla="*/ 3244906 w 6216319"/>
                <a:gd name="connsiteY3-744" fmla="*/ 549904 h 1359765"/>
                <a:gd name="connsiteX4-745" fmla="*/ 4628644 w 6216319"/>
                <a:gd name="connsiteY4-746" fmla="*/ 1092071 h 1359765"/>
                <a:gd name="connsiteX5-747" fmla="*/ 5356927 w 6216319"/>
                <a:gd name="connsiteY5-748" fmla="*/ 1245819 h 1359765"/>
                <a:gd name="connsiteX6-749" fmla="*/ 6216319 w 6216319"/>
                <a:gd name="connsiteY6-750" fmla="*/ 1359765 h 1359765"/>
                <a:gd name="connsiteX7-751" fmla="*/ 0 w 6216319"/>
                <a:gd name="connsiteY7-752" fmla="*/ 1359765 h 1359765"/>
                <a:gd name="connsiteX8-753" fmla="*/ 0 w 6216319"/>
                <a:gd name="connsiteY8-754" fmla="*/ 57561 h 1359765"/>
                <a:gd name="connsiteX0-755" fmla="*/ 0 w 6216319"/>
                <a:gd name="connsiteY0-756" fmla="*/ 55201 h 1357405"/>
                <a:gd name="connsiteX1-757" fmla="*/ 574189 w 6216319"/>
                <a:gd name="connsiteY1-758" fmla="*/ 376995 h 1357405"/>
                <a:gd name="connsiteX2-759" fmla="*/ 2244895 w 6216319"/>
                <a:gd name="connsiteY2-760" fmla="*/ 570887 h 1357405"/>
                <a:gd name="connsiteX3-761" fmla="*/ 3244906 w 6216319"/>
                <a:gd name="connsiteY3-762" fmla="*/ 547544 h 1357405"/>
                <a:gd name="connsiteX4-763" fmla="*/ 4628644 w 6216319"/>
                <a:gd name="connsiteY4-764" fmla="*/ 1089711 h 1357405"/>
                <a:gd name="connsiteX5-765" fmla="*/ 5356927 w 6216319"/>
                <a:gd name="connsiteY5-766" fmla="*/ 1243459 h 1357405"/>
                <a:gd name="connsiteX6-767" fmla="*/ 6216319 w 6216319"/>
                <a:gd name="connsiteY6-768" fmla="*/ 1357405 h 1357405"/>
                <a:gd name="connsiteX7-769" fmla="*/ 0 w 6216319"/>
                <a:gd name="connsiteY7-770" fmla="*/ 1357405 h 1357405"/>
                <a:gd name="connsiteX8-771" fmla="*/ 0 w 6216319"/>
                <a:gd name="connsiteY8-772" fmla="*/ 55201 h 1357405"/>
                <a:gd name="connsiteX0-773" fmla="*/ 0 w 6216319"/>
                <a:gd name="connsiteY0-774" fmla="*/ 49067 h 1351271"/>
                <a:gd name="connsiteX1-775" fmla="*/ 574189 w 6216319"/>
                <a:gd name="connsiteY1-776" fmla="*/ 370861 h 1351271"/>
                <a:gd name="connsiteX2-777" fmla="*/ 1217749 w 6216319"/>
                <a:gd name="connsiteY2-778" fmla="*/ 1887 h 1351271"/>
                <a:gd name="connsiteX3-779" fmla="*/ 2244895 w 6216319"/>
                <a:gd name="connsiteY3-780" fmla="*/ 564753 h 1351271"/>
                <a:gd name="connsiteX4-781" fmla="*/ 3244906 w 6216319"/>
                <a:gd name="connsiteY4-782" fmla="*/ 541410 h 1351271"/>
                <a:gd name="connsiteX5-783" fmla="*/ 4628644 w 6216319"/>
                <a:gd name="connsiteY5-784" fmla="*/ 1083577 h 1351271"/>
                <a:gd name="connsiteX6-785" fmla="*/ 5356927 w 6216319"/>
                <a:gd name="connsiteY6-786" fmla="*/ 1237325 h 1351271"/>
                <a:gd name="connsiteX7-787" fmla="*/ 6216319 w 6216319"/>
                <a:gd name="connsiteY7-788" fmla="*/ 1351271 h 1351271"/>
                <a:gd name="connsiteX8-789" fmla="*/ 0 w 6216319"/>
                <a:gd name="connsiteY8-790" fmla="*/ 1351271 h 1351271"/>
                <a:gd name="connsiteX9-791" fmla="*/ 0 w 6216319"/>
                <a:gd name="connsiteY9-792" fmla="*/ 49067 h 1351271"/>
                <a:gd name="connsiteX0-793" fmla="*/ 0 w 6216319"/>
                <a:gd name="connsiteY0-794" fmla="*/ 22 h 1302226"/>
                <a:gd name="connsiteX1-795" fmla="*/ 574189 w 6216319"/>
                <a:gd name="connsiteY1-796" fmla="*/ 321816 h 1302226"/>
                <a:gd name="connsiteX2-797" fmla="*/ 1015951 w 6216319"/>
                <a:gd name="connsiteY2-798" fmla="*/ 346561 h 1302226"/>
                <a:gd name="connsiteX3-799" fmla="*/ 2244895 w 6216319"/>
                <a:gd name="connsiteY3-800" fmla="*/ 515708 h 1302226"/>
                <a:gd name="connsiteX4-801" fmla="*/ 3244906 w 6216319"/>
                <a:gd name="connsiteY4-802" fmla="*/ 492365 h 1302226"/>
                <a:gd name="connsiteX5-803" fmla="*/ 4628644 w 6216319"/>
                <a:gd name="connsiteY5-804" fmla="*/ 1034532 h 1302226"/>
                <a:gd name="connsiteX6-805" fmla="*/ 5356927 w 6216319"/>
                <a:gd name="connsiteY6-806" fmla="*/ 1188280 h 1302226"/>
                <a:gd name="connsiteX7-807" fmla="*/ 6216319 w 6216319"/>
                <a:gd name="connsiteY7-808" fmla="*/ 1302226 h 1302226"/>
                <a:gd name="connsiteX8-809" fmla="*/ 0 w 6216319"/>
                <a:gd name="connsiteY8-810" fmla="*/ 1302226 h 1302226"/>
                <a:gd name="connsiteX9-811" fmla="*/ 0 w 6216319"/>
                <a:gd name="connsiteY9-812" fmla="*/ 22 h 1302226"/>
                <a:gd name="connsiteX0-813" fmla="*/ 0 w 6216319"/>
                <a:gd name="connsiteY0-814" fmla="*/ 22 h 1302226"/>
                <a:gd name="connsiteX1-815" fmla="*/ 574189 w 6216319"/>
                <a:gd name="connsiteY1-816" fmla="*/ 321816 h 1302226"/>
                <a:gd name="connsiteX2-817" fmla="*/ 1015951 w 6216319"/>
                <a:gd name="connsiteY2-818" fmla="*/ 346561 h 1302226"/>
                <a:gd name="connsiteX3-819" fmla="*/ 2244895 w 6216319"/>
                <a:gd name="connsiteY3-820" fmla="*/ 515708 h 1302226"/>
                <a:gd name="connsiteX4-821" fmla="*/ 3244906 w 6216319"/>
                <a:gd name="connsiteY4-822" fmla="*/ 492365 h 1302226"/>
                <a:gd name="connsiteX5-823" fmla="*/ 4628644 w 6216319"/>
                <a:gd name="connsiteY5-824" fmla="*/ 1034532 h 1302226"/>
                <a:gd name="connsiteX6-825" fmla="*/ 5356927 w 6216319"/>
                <a:gd name="connsiteY6-826" fmla="*/ 1188280 h 1302226"/>
                <a:gd name="connsiteX7-827" fmla="*/ 6216319 w 6216319"/>
                <a:gd name="connsiteY7-828" fmla="*/ 1302226 h 1302226"/>
                <a:gd name="connsiteX8-829" fmla="*/ 0 w 6216319"/>
                <a:gd name="connsiteY8-830" fmla="*/ 1302226 h 1302226"/>
                <a:gd name="connsiteX9-831" fmla="*/ 0 w 6216319"/>
                <a:gd name="connsiteY9-832" fmla="*/ 22 h 1302226"/>
                <a:gd name="connsiteX0-833" fmla="*/ 0 w 6216319"/>
                <a:gd name="connsiteY0-834" fmla="*/ 22 h 1302226"/>
                <a:gd name="connsiteX1-835" fmla="*/ 574189 w 6216319"/>
                <a:gd name="connsiteY1-836" fmla="*/ 321816 h 1302226"/>
                <a:gd name="connsiteX2-837" fmla="*/ 1015951 w 6216319"/>
                <a:gd name="connsiteY2-838" fmla="*/ 346561 h 1302226"/>
                <a:gd name="connsiteX3-839" fmla="*/ 2244895 w 6216319"/>
                <a:gd name="connsiteY3-840" fmla="*/ 515708 h 1302226"/>
                <a:gd name="connsiteX4-841" fmla="*/ 3244906 w 6216319"/>
                <a:gd name="connsiteY4-842" fmla="*/ 492365 h 1302226"/>
                <a:gd name="connsiteX5-843" fmla="*/ 4628644 w 6216319"/>
                <a:gd name="connsiteY5-844" fmla="*/ 1034532 h 1302226"/>
                <a:gd name="connsiteX6-845" fmla="*/ 5356927 w 6216319"/>
                <a:gd name="connsiteY6-846" fmla="*/ 1188280 h 1302226"/>
                <a:gd name="connsiteX7-847" fmla="*/ 6216319 w 6216319"/>
                <a:gd name="connsiteY7-848" fmla="*/ 1302226 h 1302226"/>
                <a:gd name="connsiteX8-849" fmla="*/ 0 w 6216319"/>
                <a:gd name="connsiteY8-850" fmla="*/ 1302226 h 1302226"/>
                <a:gd name="connsiteX9-851" fmla="*/ 0 w 6216319"/>
                <a:gd name="connsiteY9-852" fmla="*/ 22 h 1302226"/>
                <a:gd name="connsiteX0-853" fmla="*/ 0 w 6216319"/>
                <a:gd name="connsiteY0-854" fmla="*/ 22 h 1302226"/>
                <a:gd name="connsiteX1-855" fmla="*/ 574189 w 6216319"/>
                <a:gd name="connsiteY1-856" fmla="*/ 321816 h 1302226"/>
                <a:gd name="connsiteX2-857" fmla="*/ 1015951 w 6216319"/>
                <a:gd name="connsiteY2-858" fmla="*/ 346561 h 1302226"/>
                <a:gd name="connsiteX3-859" fmla="*/ 2244895 w 6216319"/>
                <a:gd name="connsiteY3-860" fmla="*/ 515708 h 1302226"/>
                <a:gd name="connsiteX4-861" fmla="*/ 3244906 w 6216319"/>
                <a:gd name="connsiteY4-862" fmla="*/ 492365 h 1302226"/>
                <a:gd name="connsiteX5-863" fmla="*/ 4628644 w 6216319"/>
                <a:gd name="connsiteY5-864" fmla="*/ 1034532 h 1302226"/>
                <a:gd name="connsiteX6-865" fmla="*/ 5356927 w 6216319"/>
                <a:gd name="connsiteY6-866" fmla="*/ 1188280 h 1302226"/>
                <a:gd name="connsiteX7-867" fmla="*/ 6216319 w 6216319"/>
                <a:gd name="connsiteY7-868" fmla="*/ 1302226 h 1302226"/>
                <a:gd name="connsiteX8-869" fmla="*/ 0 w 6216319"/>
                <a:gd name="connsiteY8-870" fmla="*/ 1302226 h 1302226"/>
                <a:gd name="connsiteX9-871" fmla="*/ 0 w 6216319"/>
                <a:gd name="connsiteY9-872" fmla="*/ 22 h 1302226"/>
                <a:gd name="connsiteX0-873" fmla="*/ 0 w 6216319"/>
                <a:gd name="connsiteY0-874" fmla="*/ 22 h 1302226"/>
                <a:gd name="connsiteX1-875" fmla="*/ 574189 w 6216319"/>
                <a:gd name="connsiteY1-876" fmla="*/ 321816 h 1302226"/>
                <a:gd name="connsiteX2-877" fmla="*/ 1015951 w 6216319"/>
                <a:gd name="connsiteY2-878" fmla="*/ 346561 h 1302226"/>
                <a:gd name="connsiteX3-879" fmla="*/ 1704848 w 6216319"/>
                <a:gd name="connsiteY3-880" fmla="*/ 296453 h 1302226"/>
                <a:gd name="connsiteX4-881" fmla="*/ 2244895 w 6216319"/>
                <a:gd name="connsiteY4-882" fmla="*/ 515708 h 1302226"/>
                <a:gd name="connsiteX5-883" fmla="*/ 3244906 w 6216319"/>
                <a:gd name="connsiteY5-884" fmla="*/ 492365 h 1302226"/>
                <a:gd name="connsiteX6-885" fmla="*/ 4628644 w 6216319"/>
                <a:gd name="connsiteY6-886" fmla="*/ 1034532 h 1302226"/>
                <a:gd name="connsiteX7-887" fmla="*/ 5356927 w 6216319"/>
                <a:gd name="connsiteY7-888" fmla="*/ 1188280 h 1302226"/>
                <a:gd name="connsiteX8-889" fmla="*/ 6216319 w 6216319"/>
                <a:gd name="connsiteY8-890" fmla="*/ 1302226 h 1302226"/>
                <a:gd name="connsiteX9-891" fmla="*/ 0 w 6216319"/>
                <a:gd name="connsiteY9-892" fmla="*/ 1302226 h 1302226"/>
                <a:gd name="connsiteX10" fmla="*/ 0 w 6216319"/>
                <a:gd name="connsiteY10" fmla="*/ 22 h 1302226"/>
                <a:gd name="connsiteX0-893" fmla="*/ 0 w 6216319"/>
                <a:gd name="connsiteY0-894" fmla="*/ 22 h 1302226"/>
                <a:gd name="connsiteX1-895" fmla="*/ 574189 w 6216319"/>
                <a:gd name="connsiteY1-896" fmla="*/ 321816 h 1302226"/>
                <a:gd name="connsiteX2-897" fmla="*/ 1015951 w 6216319"/>
                <a:gd name="connsiteY2-898" fmla="*/ 346561 h 1302226"/>
                <a:gd name="connsiteX3-899" fmla="*/ 1732682 w 6216319"/>
                <a:gd name="connsiteY3-900" fmla="*/ 368038 h 1302226"/>
                <a:gd name="connsiteX4-901" fmla="*/ 2244895 w 6216319"/>
                <a:gd name="connsiteY4-902" fmla="*/ 515708 h 1302226"/>
                <a:gd name="connsiteX5-903" fmla="*/ 3244906 w 6216319"/>
                <a:gd name="connsiteY5-904" fmla="*/ 492365 h 1302226"/>
                <a:gd name="connsiteX6-905" fmla="*/ 4628644 w 6216319"/>
                <a:gd name="connsiteY6-906" fmla="*/ 1034532 h 1302226"/>
                <a:gd name="connsiteX7-907" fmla="*/ 5356927 w 6216319"/>
                <a:gd name="connsiteY7-908" fmla="*/ 1188280 h 1302226"/>
                <a:gd name="connsiteX8-909" fmla="*/ 6216319 w 6216319"/>
                <a:gd name="connsiteY8-910" fmla="*/ 1302226 h 1302226"/>
                <a:gd name="connsiteX9-911" fmla="*/ 0 w 6216319"/>
                <a:gd name="connsiteY9-912" fmla="*/ 1302226 h 1302226"/>
                <a:gd name="connsiteX10-913" fmla="*/ 0 w 6216319"/>
                <a:gd name="connsiteY10-914" fmla="*/ 22 h 1302226"/>
                <a:gd name="connsiteX0-915" fmla="*/ 0 w 6216319"/>
                <a:gd name="connsiteY0-916" fmla="*/ 22 h 1302226"/>
                <a:gd name="connsiteX1-917" fmla="*/ 574189 w 6216319"/>
                <a:gd name="connsiteY1-918" fmla="*/ 321816 h 1302226"/>
                <a:gd name="connsiteX2-919" fmla="*/ 1015951 w 6216319"/>
                <a:gd name="connsiteY2-920" fmla="*/ 346561 h 1302226"/>
                <a:gd name="connsiteX3-921" fmla="*/ 1732682 w 6216319"/>
                <a:gd name="connsiteY3-922" fmla="*/ 368038 h 1302226"/>
                <a:gd name="connsiteX4-923" fmla="*/ 2244895 w 6216319"/>
                <a:gd name="connsiteY4-924" fmla="*/ 515708 h 1302226"/>
                <a:gd name="connsiteX5-925" fmla="*/ 3244906 w 6216319"/>
                <a:gd name="connsiteY5-926" fmla="*/ 492365 h 1302226"/>
                <a:gd name="connsiteX6-927" fmla="*/ 4628644 w 6216319"/>
                <a:gd name="connsiteY6-928" fmla="*/ 1034532 h 1302226"/>
                <a:gd name="connsiteX7-929" fmla="*/ 5356927 w 6216319"/>
                <a:gd name="connsiteY7-930" fmla="*/ 1188280 h 1302226"/>
                <a:gd name="connsiteX8-931" fmla="*/ 6216319 w 6216319"/>
                <a:gd name="connsiteY8-932" fmla="*/ 1302226 h 1302226"/>
                <a:gd name="connsiteX9-933" fmla="*/ 0 w 6216319"/>
                <a:gd name="connsiteY9-934" fmla="*/ 1302226 h 1302226"/>
                <a:gd name="connsiteX10-935" fmla="*/ 0 w 6216319"/>
                <a:gd name="connsiteY10-936" fmla="*/ 22 h 1302226"/>
                <a:gd name="connsiteX0-937" fmla="*/ 0 w 6216319"/>
                <a:gd name="connsiteY0-938" fmla="*/ 22 h 1302226"/>
                <a:gd name="connsiteX1-939" fmla="*/ 574189 w 6216319"/>
                <a:gd name="connsiteY1-940" fmla="*/ 321816 h 1302226"/>
                <a:gd name="connsiteX2-941" fmla="*/ 1015951 w 6216319"/>
                <a:gd name="connsiteY2-942" fmla="*/ 346561 h 1302226"/>
                <a:gd name="connsiteX3-943" fmla="*/ 1732682 w 6216319"/>
                <a:gd name="connsiteY3-944" fmla="*/ 368038 h 1302226"/>
                <a:gd name="connsiteX4-945" fmla="*/ 2244895 w 6216319"/>
                <a:gd name="connsiteY4-946" fmla="*/ 515708 h 1302226"/>
                <a:gd name="connsiteX5-947" fmla="*/ 3244906 w 6216319"/>
                <a:gd name="connsiteY5-948" fmla="*/ 492365 h 1302226"/>
                <a:gd name="connsiteX6-949" fmla="*/ 4628644 w 6216319"/>
                <a:gd name="connsiteY6-950" fmla="*/ 1034532 h 1302226"/>
                <a:gd name="connsiteX7-951" fmla="*/ 5356927 w 6216319"/>
                <a:gd name="connsiteY7-952" fmla="*/ 1188280 h 1302226"/>
                <a:gd name="connsiteX8-953" fmla="*/ 6216319 w 6216319"/>
                <a:gd name="connsiteY8-954" fmla="*/ 1302226 h 1302226"/>
                <a:gd name="connsiteX9-955" fmla="*/ 0 w 6216319"/>
                <a:gd name="connsiteY9-956" fmla="*/ 1302226 h 1302226"/>
                <a:gd name="connsiteX10-957" fmla="*/ 0 w 6216319"/>
                <a:gd name="connsiteY10-958" fmla="*/ 22 h 1302226"/>
                <a:gd name="connsiteX0-959" fmla="*/ 0 w 6216319"/>
                <a:gd name="connsiteY0-960" fmla="*/ 22 h 1302226"/>
                <a:gd name="connsiteX1-961" fmla="*/ 574189 w 6216319"/>
                <a:gd name="connsiteY1-962" fmla="*/ 321816 h 1302226"/>
                <a:gd name="connsiteX2-963" fmla="*/ 1015951 w 6216319"/>
                <a:gd name="connsiteY2-964" fmla="*/ 346561 h 1302226"/>
                <a:gd name="connsiteX3-965" fmla="*/ 1732682 w 6216319"/>
                <a:gd name="connsiteY3-966" fmla="*/ 368038 h 1302226"/>
                <a:gd name="connsiteX4-967" fmla="*/ 2244895 w 6216319"/>
                <a:gd name="connsiteY4-968" fmla="*/ 515708 h 1302226"/>
                <a:gd name="connsiteX5-969" fmla="*/ 3244906 w 6216319"/>
                <a:gd name="connsiteY5-970" fmla="*/ 492365 h 1302226"/>
                <a:gd name="connsiteX6-971" fmla="*/ 4628644 w 6216319"/>
                <a:gd name="connsiteY6-972" fmla="*/ 1034532 h 1302226"/>
                <a:gd name="connsiteX7-973" fmla="*/ 5356927 w 6216319"/>
                <a:gd name="connsiteY7-974" fmla="*/ 1188280 h 1302226"/>
                <a:gd name="connsiteX8-975" fmla="*/ 6216319 w 6216319"/>
                <a:gd name="connsiteY8-976" fmla="*/ 1302226 h 1302226"/>
                <a:gd name="connsiteX9-977" fmla="*/ 0 w 6216319"/>
                <a:gd name="connsiteY9-978" fmla="*/ 1302226 h 1302226"/>
                <a:gd name="connsiteX10-979" fmla="*/ 0 w 6216319"/>
                <a:gd name="connsiteY10-980" fmla="*/ 22 h 1302226"/>
                <a:gd name="connsiteX0-981" fmla="*/ 0 w 6216319"/>
                <a:gd name="connsiteY0-982" fmla="*/ 22 h 1302226"/>
                <a:gd name="connsiteX1-983" fmla="*/ 574189 w 6216319"/>
                <a:gd name="connsiteY1-984" fmla="*/ 321816 h 1302226"/>
                <a:gd name="connsiteX2-985" fmla="*/ 1015951 w 6216319"/>
                <a:gd name="connsiteY2-986" fmla="*/ 346561 h 1302226"/>
                <a:gd name="connsiteX3-987" fmla="*/ 1732682 w 6216319"/>
                <a:gd name="connsiteY3-988" fmla="*/ 368038 h 1302226"/>
                <a:gd name="connsiteX4-989" fmla="*/ 2244895 w 6216319"/>
                <a:gd name="connsiteY4-990" fmla="*/ 515708 h 1302226"/>
                <a:gd name="connsiteX5-991" fmla="*/ 3244906 w 6216319"/>
                <a:gd name="connsiteY5-992" fmla="*/ 492365 h 1302226"/>
                <a:gd name="connsiteX6-993" fmla="*/ 4628644 w 6216319"/>
                <a:gd name="connsiteY6-994" fmla="*/ 1034532 h 1302226"/>
                <a:gd name="connsiteX7-995" fmla="*/ 5356927 w 6216319"/>
                <a:gd name="connsiteY7-996" fmla="*/ 1188280 h 1302226"/>
                <a:gd name="connsiteX8-997" fmla="*/ 6216319 w 6216319"/>
                <a:gd name="connsiteY8-998" fmla="*/ 1302226 h 1302226"/>
                <a:gd name="connsiteX9-999" fmla="*/ 0 w 6216319"/>
                <a:gd name="connsiteY9-1000" fmla="*/ 1302226 h 1302226"/>
                <a:gd name="connsiteX10-1001" fmla="*/ 0 w 6216319"/>
                <a:gd name="connsiteY10-1002" fmla="*/ 22 h 1302226"/>
                <a:gd name="connsiteX0-1003" fmla="*/ 0 w 6216319"/>
                <a:gd name="connsiteY0-1004" fmla="*/ 22 h 1302226"/>
                <a:gd name="connsiteX1-1005" fmla="*/ 574189 w 6216319"/>
                <a:gd name="connsiteY1-1006" fmla="*/ 321816 h 1302226"/>
                <a:gd name="connsiteX2-1007" fmla="*/ 1015951 w 6216319"/>
                <a:gd name="connsiteY2-1008" fmla="*/ 346561 h 1302226"/>
                <a:gd name="connsiteX3-1009" fmla="*/ 1732682 w 6216319"/>
                <a:gd name="connsiteY3-1010" fmla="*/ 368038 h 1302226"/>
                <a:gd name="connsiteX4-1011" fmla="*/ 2147475 w 6216319"/>
                <a:gd name="connsiteY4-1012" fmla="*/ 479915 h 1302226"/>
                <a:gd name="connsiteX5-1013" fmla="*/ 3244906 w 6216319"/>
                <a:gd name="connsiteY5-1014" fmla="*/ 492365 h 1302226"/>
                <a:gd name="connsiteX6-1015" fmla="*/ 4628644 w 6216319"/>
                <a:gd name="connsiteY6-1016" fmla="*/ 1034532 h 1302226"/>
                <a:gd name="connsiteX7-1017" fmla="*/ 5356927 w 6216319"/>
                <a:gd name="connsiteY7-1018" fmla="*/ 1188280 h 1302226"/>
                <a:gd name="connsiteX8-1019" fmla="*/ 6216319 w 6216319"/>
                <a:gd name="connsiteY8-1020" fmla="*/ 1302226 h 1302226"/>
                <a:gd name="connsiteX9-1021" fmla="*/ 0 w 6216319"/>
                <a:gd name="connsiteY9-1022" fmla="*/ 1302226 h 1302226"/>
                <a:gd name="connsiteX10-1023" fmla="*/ 0 w 6216319"/>
                <a:gd name="connsiteY10-1024" fmla="*/ 22 h 1302226"/>
                <a:gd name="connsiteX0-1025" fmla="*/ 0 w 6216319"/>
                <a:gd name="connsiteY0-1026" fmla="*/ 22 h 1302226"/>
                <a:gd name="connsiteX1-1027" fmla="*/ 574189 w 6216319"/>
                <a:gd name="connsiteY1-1028" fmla="*/ 321816 h 1302226"/>
                <a:gd name="connsiteX2-1029" fmla="*/ 1015951 w 6216319"/>
                <a:gd name="connsiteY2-1030" fmla="*/ 346561 h 1302226"/>
                <a:gd name="connsiteX3-1031" fmla="*/ 1732682 w 6216319"/>
                <a:gd name="connsiteY3-1032" fmla="*/ 368038 h 1302226"/>
                <a:gd name="connsiteX4-1033" fmla="*/ 2147475 w 6216319"/>
                <a:gd name="connsiteY4-1034" fmla="*/ 479915 h 1302226"/>
                <a:gd name="connsiteX5-1035" fmla="*/ 3244906 w 6216319"/>
                <a:gd name="connsiteY5-1036" fmla="*/ 492365 h 1302226"/>
                <a:gd name="connsiteX6-1037" fmla="*/ 4628644 w 6216319"/>
                <a:gd name="connsiteY6-1038" fmla="*/ 1034532 h 1302226"/>
                <a:gd name="connsiteX7-1039" fmla="*/ 5356927 w 6216319"/>
                <a:gd name="connsiteY7-1040" fmla="*/ 1188280 h 1302226"/>
                <a:gd name="connsiteX8-1041" fmla="*/ 6216319 w 6216319"/>
                <a:gd name="connsiteY8-1042" fmla="*/ 1302226 h 1302226"/>
                <a:gd name="connsiteX9-1043" fmla="*/ 0 w 6216319"/>
                <a:gd name="connsiteY9-1044" fmla="*/ 1302226 h 1302226"/>
                <a:gd name="connsiteX10-1045" fmla="*/ 0 w 6216319"/>
                <a:gd name="connsiteY10-1046" fmla="*/ 22 h 1302226"/>
                <a:gd name="connsiteX0-1047" fmla="*/ 0 w 6216319"/>
                <a:gd name="connsiteY0-1048" fmla="*/ 22 h 1302226"/>
                <a:gd name="connsiteX1-1049" fmla="*/ 574189 w 6216319"/>
                <a:gd name="connsiteY1-1050" fmla="*/ 321816 h 1302226"/>
                <a:gd name="connsiteX2-1051" fmla="*/ 1015951 w 6216319"/>
                <a:gd name="connsiteY2-1052" fmla="*/ 346561 h 1302226"/>
                <a:gd name="connsiteX3-1053" fmla="*/ 1732682 w 6216319"/>
                <a:gd name="connsiteY3-1054" fmla="*/ 368038 h 1302226"/>
                <a:gd name="connsiteX4-1055" fmla="*/ 2147475 w 6216319"/>
                <a:gd name="connsiteY4-1056" fmla="*/ 479915 h 1302226"/>
                <a:gd name="connsiteX5-1057" fmla="*/ 3244906 w 6216319"/>
                <a:gd name="connsiteY5-1058" fmla="*/ 492365 h 1302226"/>
                <a:gd name="connsiteX6-1059" fmla="*/ 4628644 w 6216319"/>
                <a:gd name="connsiteY6-1060" fmla="*/ 1034532 h 1302226"/>
                <a:gd name="connsiteX7-1061" fmla="*/ 5356927 w 6216319"/>
                <a:gd name="connsiteY7-1062" fmla="*/ 1188280 h 1302226"/>
                <a:gd name="connsiteX8-1063" fmla="*/ 6216319 w 6216319"/>
                <a:gd name="connsiteY8-1064" fmla="*/ 1302226 h 1302226"/>
                <a:gd name="connsiteX9-1065" fmla="*/ 0 w 6216319"/>
                <a:gd name="connsiteY9-1066" fmla="*/ 1302226 h 1302226"/>
                <a:gd name="connsiteX10-1067" fmla="*/ 0 w 6216319"/>
                <a:gd name="connsiteY10-1068" fmla="*/ 22 h 1302226"/>
                <a:gd name="connsiteX0-1069" fmla="*/ 0 w 6216319"/>
                <a:gd name="connsiteY0-1070" fmla="*/ 22 h 1302226"/>
                <a:gd name="connsiteX1-1071" fmla="*/ 574189 w 6216319"/>
                <a:gd name="connsiteY1-1072" fmla="*/ 321816 h 1302226"/>
                <a:gd name="connsiteX2-1073" fmla="*/ 1015951 w 6216319"/>
                <a:gd name="connsiteY2-1074" fmla="*/ 346561 h 1302226"/>
                <a:gd name="connsiteX3-1075" fmla="*/ 1732682 w 6216319"/>
                <a:gd name="connsiteY3-1076" fmla="*/ 368038 h 1302226"/>
                <a:gd name="connsiteX4-1077" fmla="*/ 2147475 w 6216319"/>
                <a:gd name="connsiteY4-1078" fmla="*/ 479915 h 1302226"/>
                <a:gd name="connsiteX5-1079" fmla="*/ 3043108 w 6216319"/>
                <a:gd name="connsiteY5-1080" fmla="*/ 549633 h 1302226"/>
                <a:gd name="connsiteX6-1081" fmla="*/ 4628644 w 6216319"/>
                <a:gd name="connsiteY6-1082" fmla="*/ 1034532 h 1302226"/>
                <a:gd name="connsiteX7-1083" fmla="*/ 5356927 w 6216319"/>
                <a:gd name="connsiteY7-1084" fmla="*/ 1188280 h 1302226"/>
                <a:gd name="connsiteX8-1085" fmla="*/ 6216319 w 6216319"/>
                <a:gd name="connsiteY8-1086" fmla="*/ 1302226 h 1302226"/>
                <a:gd name="connsiteX9-1087" fmla="*/ 0 w 6216319"/>
                <a:gd name="connsiteY9-1088" fmla="*/ 1302226 h 1302226"/>
                <a:gd name="connsiteX10-1089" fmla="*/ 0 w 6216319"/>
                <a:gd name="connsiteY10-1090" fmla="*/ 22 h 1302226"/>
                <a:gd name="connsiteX0-1091" fmla="*/ 0 w 6216319"/>
                <a:gd name="connsiteY0-1092" fmla="*/ 22 h 1302226"/>
                <a:gd name="connsiteX1-1093" fmla="*/ 574189 w 6216319"/>
                <a:gd name="connsiteY1-1094" fmla="*/ 321816 h 1302226"/>
                <a:gd name="connsiteX2-1095" fmla="*/ 1015951 w 6216319"/>
                <a:gd name="connsiteY2-1096" fmla="*/ 346561 h 1302226"/>
                <a:gd name="connsiteX3-1097" fmla="*/ 1732682 w 6216319"/>
                <a:gd name="connsiteY3-1098" fmla="*/ 368038 h 1302226"/>
                <a:gd name="connsiteX4-1099" fmla="*/ 2147475 w 6216319"/>
                <a:gd name="connsiteY4-1100" fmla="*/ 479915 h 1302226"/>
                <a:gd name="connsiteX5-1101" fmla="*/ 3043108 w 6216319"/>
                <a:gd name="connsiteY5-1102" fmla="*/ 549633 h 1302226"/>
                <a:gd name="connsiteX6-1103" fmla="*/ 4628644 w 6216319"/>
                <a:gd name="connsiteY6-1104" fmla="*/ 1034532 h 1302226"/>
                <a:gd name="connsiteX7-1105" fmla="*/ 5356927 w 6216319"/>
                <a:gd name="connsiteY7-1106" fmla="*/ 1188280 h 1302226"/>
                <a:gd name="connsiteX8-1107" fmla="*/ 6216319 w 6216319"/>
                <a:gd name="connsiteY8-1108" fmla="*/ 1302226 h 1302226"/>
                <a:gd name="connsiteX9-1109" fmla="*/ 0 w 6216319"/>
                <a:gd name="connsiteY9-1110" fmla="*/ 1302226 h 1302226"/>
                <a:gd name="connsiteX10-1111" fmla="*/ 0 w 6216319"/>
                <a:gd name="connsiteY10-1112" fmla="*/ 22 h 1302226"/>
                <a:gd name="connsiteX0-1113" fmla="*/ 0 w 6216319"/>
                <a:gd name="connsiteY0-1114" fmla="*/ 22 h 1302226"/>
                <a:gd name="connsiteX1-1115" fmla="*/ 574189 w 6216319"/>
                <a:gd name="connsiteY1-1116" fmla="*/ 321816 h 1302226"/>
                <a:gd name="connsiteX2-1117" fmla="*/ 1015951 w 6216319"/>
                <a:gd name="connsiteY2-1118" fmla="*/ 346561 h 1302226"/>
                <a:gd name="connsiteX3-1119" fmla="*/ 1732682 w 6216319"/>
                <a:gd name="connsiteY3-1120" fmla="*/ 368038 h 1302226"/>
                <a:gd name="connsiteX4-1121" fmla="*/ 2147475 w 6216319"/>
                <a:gd name="connsiteY4-1122" fmla="*/ 479915 h 1302226"/>
                <a:gd name="connsiteX5-1123" fmla="*/ 3043108 w 6216319"/>
                <a:gd name="connsiteY5-1124" fmla="*/ 549633 h 1302226"/>
                <a:gd name="connsiteX6-1125" fmla="*/ 3889839 w 6216319"/>
                <a:gd name="connsiteY6-1126" fmla="*/ 317928 h 1302226"/>
                <a:gd name="connsiteX7-1127" fmla="*/ 4628644 w 6216319"/>
                <a:gd name="connsiteY7-1128" fmla="*/ 1034532 h 1302226"/>
                <a:gd name="connsiteX8-1129" fmla="*/ 5356927 w 6216319"/>
                <a:gd name="connsiteY8-1130" fmla="*/ 1188280 h 1302226"/>
                <a:gd name="connsiteX9-1131" fmla="*/ 6216319 w 6216319"/>
                <a:gd name="connsiteY9-1132" fmla="*/ 1302226 h 1302226"/>
                <a:gd name="connsiteX10-1133" fmla="*/ 0 w 6216319"/>
                <a:gd name="connsiteY10-1134" fmla="*/ 1302226 h 1302226"/>
                <a:gd name="connsiteX11" fmla="*/ 0 w 6216319"/>
                <a:gd name="connsiteY11" fmla="*/ 22 h 1302226"/>
                <a:gd name="connsiteX0-1135" fmla="*/ 0 w 6216319"/>
                <a:gd name="connsiteY0-1136" fmla="*/ 22 h 1302226"/>
                <a:gd name="connsiteX1-1137" fmla="*/ 574189 w 6216319"/>
                <a:gd name="connsiteY1-1138" fmla="*/ 321816 h 1302226"/>
                <a:gd name="connsiteX2-1139" fmla="*/ 1015951 w 6216319"/>
                <a:gd name="connsiteY2-1140" fmla="*/ 346561 h 1302226"/>
                <a:gd name="connsiteX3-1141" fmla="*/ 1732682 w 6216319"/>
                <a:gd name="connsiteY3-1142" fmla="*/ 368038 h 1302226"/>
                <a:gd name="connsiteX4-1143" fmla="*/ 2147475 w 6216319"/>
                <a:gd name="connsiteY4-1144" fmla="*/ 479915 h 1302226"/>
                <a:gd name="connsiteX5-1145" fmla="*/ 3043108 w 6216319"/>
                <a:gd name="connsiteY5-1146" fmla="*/ 549633 h 1302226"/>
                <a:gd name="connsiteX6-1147" fmla="*/ 3548869 w 6216319"/>
                <a:gd name="connsiteY6-1148" fmla="*/ 761757 h 1302226"/>
                <a:gd name="connsiteX7-1149" fmla="*/ 4628644 w 6216319"/>
                <a:gd name="connsiteY7-1150" fmla="*/ 1034532 h 1302226"/>
                <a:gd name="connsiteX8-1151" fmla="*/ 5356927 w 6216319"/>
                <a:gd name="connsiteY8-1152" fmla="*/ 1188280 h 1302226"/>
                <a:gd name="connsiteX9-1153" fmla="*/ 6216319 w 6216319"/>
                <a:gd name="connsiteY9-1154" fmla="*/ 1302226 h 1302226"/>
                <a:gd name="connsiteX10-1155" fmla="*/ 0 w 6216319"/>
                <a:gd name="connsiteY10-1156" fmla="*/ 1302226 h 1302226"/>
                <a:gd name="connsiteX11-1157" fmla="*/ 0 w 6216319"/>
                <a:gd name="connsiteY11-1158" fmla="*/ 22 h 1302226"/>
                <a:gd name="connsiteX0-1159" fmla="*/ 0 w 6216319"/>
                <a:gd name="connsiteY0-1160" fmla="*/ 22 h 1302226"/>
                <a:gd name="connsiteX1-1161" fmla="*/ 574189 w 6216319"/>
                <a:gd name="connsiteY1-1162" fmla="*/ 321816 h 1302226"/>
                <a:gd name="connsiteX2-1163" fmla="*/ 1015951 w 6216319"/>
                <a:gd name="connsiteY2-1164" fmla="*/ 346561 h 1302226"/>
                <a:gd name="connsiteX3-1165" fmla="*/ 1732682 w 6216319"/>
                <a:gd name="connsiteY3-1166" fmla="*/ 368038 h 1302226"/>
                <a:gd name="connsiteX4-1167" fmla="*/ 2147475 w 6216319"/>
                <a:gd name="connsiteY4-1168" fmla="*/ 479915 h 1302226"/>
                <a:gd name="connsiteX5-1169" fmla="*/ 3043108 w 6216319"/>
                <a:gd name="connsiteY5-1170" fmla="*/ 549633 h 1302226"/>
                <a:gd name="connsiteX6-1171" fmla="*/ 3548869 w 6216319"/>
                <a:gd name="connsiteY6-1172" fmla="*/ 761757 h 1302226"/>
                <a:gd name="connsiteX7-1173" fmla="*/ 4628644 w 6216319"/>
                <a:gd name="connsiteY7-1174" fmla="*/ 1034532 h 1302226"/>
                <a:gd name="connsiteX8-1175" fmla="*/ 5356927 w 6216319"/>
                <a:gd name="connsiteY8-1176" fmla="*/ 1188280 h 1302226"/>
                <a:gd name="connsiteX9-1177" fmla="*/ 6216319 w 6216319"/>
                <a:gd name="connsiteY9-1178" fmla="*/ 1302226 h 1302226"/>
                <a:gd name="connsiteX10-1179" fmla="*/ 0 w 6216319"/>
                <a:gd name="connsiteY10-1180" fmla="*/ 1302226 h 1302226"/>
                <a:gd name="connsiteX11-1181" fmla="*/ 0 w 6216319"/>
                <a:gd name="connsiteY11-1182" fmla="*/ 22 h 1302226"/>
                <a:gd name="connsiteX0-1183" fmla="*/ 0 w 6216319"/>
                <a:gd name="connsiteY0-1184" fmla="*/ 22 h 1302226"/>
                <a:gd name="connsiteX1-1185" fmla="*/ 574189 w 6216319"/>
                <a:gd name="connsiteY1-1186" fmla="*/ 321816 h 1302226"/>
                <a:gd name="connsiteX2-1187" fmla="*/ 1015951 w 6216319"/>
                <a:gd name="connsiteY2-1188" fmla="*/ 346561 h 1302226"/>
                <a:gd name="connsiteX3-1189" fmla="*/ 1732682 w 6216319"/>
                <a:gd name="connsiteY3-1190" fmla="*/ 368038 h 1302226"/>
                <a:gd name="connsiteX4-1191" fmla="*/ 2147475 w 6216319"/>
                <a:gd name="connsiteY4-1192" fmla="*/ 479915 h 1302226"/>
                <a:gd name="connsiteX5-1193" fmla="*/ 3043108 w 6216319"/>
                <a:gd name="connsiteY5-1194" fmla="*/ 549633 h 1302226"/>
                <a:gd name="connsiteX6-1195" fmla="*/ 3548869 w 6216319"/>
                <a:gd name="connsiteY6-1196" fmla="*/ 761757 h 1302226"/>
                <a:gd name="connsiteX7-1197" fmla="*/ 4628644 w 6216319"/>
                <a:gd name="connsiteY7-1198" fmla="*/ 1034532 h 1302226"/>
                <a:gd name="connsiteX8-1199" fmla="*/ 5356927 w 6216319"/>
                <a:gd name="connsiteY8-1200" fmla="*/ 1188280 h 1302226"/>
                <a:gd name="connsiteX9-1201" fmla="*/ 6216319 w 6216319"/>
                <a:gd name="connsiteY9-1202" fmla="*/ 1302226 h 1302226"/>
                <a:gd name="connsiteX10-1203" fmla="*/ 0 w 6216319"/>
                <a:gd name="connsiteY10-1204" fmla="*/ 1302226 h 1302226"/>
                <a:gd name="connsiteX11-1205" fmla="*/ 0 w 6216319"/>
                <a:gd name="connsiteY11-1206" fmla="*/ 22 h 1302226"/>
                <a:gd name="connsiteX0-1207" fmla="*/ 0 w 6216319"/>
                <a:gd name="connsiteY0-1208" fmla="*/ 22 h 1302226"/>
                <a:gd name="connsiteX1-1209" fmla="*/ 574189 w 6216319"/>
                <a:gd name="connsiteY1-1210" fmla="*/ 321816 h 1302226"/>
                <a:gd name="connsiteX2-1211" fmla="*/ 1015951 w 6216319"/>
                <a:gd name="connsiteY2-1212" fmla="*/ 346561 h 1302226"/>
                <a:gd name="connsiteX3-1213" fmla="*/ 1732682 w 6216319"/>
                <a:gd name="connsiteY3-1214" fmla="*/ 368038 h 1302226"/>
                <a:gd name="connsiteX4-1215" fmla="*/ 2147475 w 6216319"/>
                <a:gd name="connsiteY4-1216" fmla="*/ 479915 h 1302226"/>
                <a:gd name="connsiteX5-1217" fmla="*/ 3043108 w 6216319"/>
                <a:gd name="connsiteY5-1218" fmla="*/ 549633 h 1302226"/>
                <a:gd name="connsiteX6-1219" fmla="*/ 3562786 w 6216319"/>
                <a:gd name="connsiteY6-1220" fmla="*/ 790391 h 1302226"/>
                <a:gd name="connsiteX7-1221" fmla="*/ 4628644 w 6216319"/>
                <a:gd name="connsiteY7-1222" fmla="*/ 1034532 h 1302226"/>
                <a:gd name="connsiteX8-1223" fmla="*/ 5356927 w 6216319"/>
                <a:gd name="connsiteY8-1224" fmla="*/ 1188280 h 1302226"/>
                <a:gd name="connsiteX9-1225" fmla="*/ 6216319 w 6216319"/>
                <a:gd name="connsiteY9-1226" fmla="*/ 1302226 h 1302226"/>
                <a:gd name="connsiteX10-1227" fmla="*/ 0 w 6216319"/>
                <a:gd name="connsiteY10-1228" fmla="*/ 1302226 h 1302226"/>
                <a:gd name="connsiteX11-1229" fmla="*/ 0 w 6216319"/>
                <a:gd name="connsiteY11-1230" fmla="*/ 22 h 1302226"/>
                <a:gd name="connsiteX0-1231" fmla="*/ 0 w 6216319"/>
                <a:gd name="connsiteY0-1232" fmla="*/ 22 h 1302226"/>
                <a:gd name="connsiteX1-1233" fmla="*/ 574189 w 6216319"/>
                <a:gd name="connsiteY1-1234" fmla="*/ 321816 h 1302226"/>
                <a:gd name="connsiteX2-1235" fmla="*/ 1015951 w 6216319"/>
                <a:gd name="connsiteY2-1236" fmla="*/ 346561 h 1302226"/>
                <a:gd name="connsiteX3-1237" fmla="*/ 1732682 w 6216319"/>
                <a:gd name="connsiteY3-1238" fmla="*/ 368038 h 1302226"/>
                <a:gd name="connsiteX4-1239" fmla="*/ 2147475 w 6216319"/>
                <a:gd name="connsiteY4-1240" fmla="*/ 479915 h 1302226"/>
                <a:gd name="connsiteX5-1241" fmla="*/ 3043108 w 6216319"/>
                <a:gd name="connsiteY5-1242" fmla="*/ 549633 h 1302226"/>
                <a:gd name="connsiteX6-1243" fmla="*/ 3562786 w 6216319"/>
                <a:gd name="connsiteY6-1244" fmla="*/ 790391 h 1302226"/>
                <a:gd name="connsiteX7-1245" fmla="*/ 4628644 w 6216319"/>
                <a:gd name="connsiteY7-1246" fmla="*/ 1034532 h 1302226"/>
                <a:gd name="connsiteX8-1247" fmla="*/ 5356927 w 6216319"/>
                <a:gd name="connsiteY8-1248" fmla="*/ 1188280 h 1302226"/>
                <a:gd name="connsiteX9-1249" fmla="*/ 6216319 w 6216319"/>
                <a:gd name="connsiteY9-1250" fmla="*/ 1302226 h 1302226"/>
                <a:gd name="connsiteX10-1251" fmla="*/ 0 w 6216319"/>
                <a:gd name="connsiteY10-1252" fmla="*/ 1302226 h 1302226"/>
                <a:gd name="connsiteX11-1253" fmla="*/ 0 w 6216319"/>
                <a:gd name="connsiteY11-1254" fmla="*/ 22 h 1302226"/>
                <a:gd name="connsiteX0-1255" fmla="*/ 0 w 6216319"/>
                <a:gd name="connsiteY0-1256" fmla="*/ 22 h 1302226"/>
                <a:gd name="connsiteX1-1257" fmla="*/ 574189 w 6216319"/>
                <a:gd name="connsiteY1-1258" fmla="*/ 321816 h 1302226"/>
                <a:gd name="connsiteX2-1259" fmla="*/ 1015951 w 6216319"/>
                <a:gd name="connsiteY2-1260" fmla="*/ 346561 h 1302226"/>
                <a:gd name="connsiteX3-1261" fmla="*/ 1732682 w 6216319"/>
                <a:gd name="connsiteY3-1262" fmla="*/ 368038 h 1302226"/>
                <a:gd name="connsiteX4-1263" fmla="*/ 2147475 w 6216319"/>
                <a:gd name="connsiteY4-1264" fmla="*/ 479915 h 1302226"/>
                <a:gd name="connsiteX5-1265" fmla="*/ 3043108 w 6216319"/>
                <a:gd name="connsiteY5-1266" fmla="*/ 549633 h 1302226"/>
                <a:gd name="connsiteX6-1267" fmla="*/ 3562786 w 6216319"/>
                <a:gd name="connsiteY6-1268" fmla="*/ 790391 h 1302226"/>
                <a:gd name="connsiteX7-1269" fmla="*/ 4628644 w 6216319"/>
                <a:gd name="connsiteY7-1270" fmla="*/ 1034532 h 1302226"/>
                <a:gd name="connsiteX8-1271" fmla="*/ 5356927 w 6216319"/>
                <a:gd name="connsiteY8-1272" fmla="*/ 1188280 h 1302226"/>
                <a:gd name="connsiteX9-1273" fmla="*/ 6216319 w 6216319"/>
                <a:gd name="connsiteY9-1274" fmla="*/ 1302226 h 1302226"/>
                <a:gd name="connsiteX10-1275" fmla="*/ 0 w 6216319"/>
                <a:gd name="connsiteY10-1276" fmla="*/ 1302226 h 1302226"/>
                <a:gd name="connsiteX11-1277" fmla="*/ 0 w 6216319"/>
                <a:gd name="connsiteY11-1278" fmla="*/ 22 h 1302226"/>
                <a:gd name="connsiteX0-1279" fmla="*/ 0 w 6216319"/>
                <a:gd name="connsiteY0-1280" fmla="*/ 22 h 1302226"/>
                <a:gd name="connsiteX1-1281" fmla="*/ 574189 w 6216319"/>
                <a:gd name="connsiteY1-1282" fmla="*/ 321816 h 1302226"/>
                <a:gd name="connsiteX2-1283" fmla="*/ 1015951 w 6216319"/>
                <a:gd name="connsiteY2-1284" fmla="*/ 346561 h 1302226"/>
                <a:gd name="connsiteX3-1285" fmla="*/ 1732682 w 6216319"/>
                <a:gd name="connsiteY3-1286" fmla="*/ 368038 h 1302226"/>
                <a:gd name="connsiteX4-1287" fmla="*/ 2147475 w 6216319"/>
                <a:gd name="connsiteY4-1288" fmla="*/ 479915 h 1302226"/>
                <a:gd name="connsiteX5-1289" fmla="*/ 3043108 w 6216319"/>
                <a:gd name="connsiteY5-1290" fmla="*/ 549633 h 1302226"/>
                <a:gd name="connsiteX6-1291" fmla="*/ 3562786 w 6216319"/>
                <a:gd name="connsiteY6-1292" fmla="*/ 790391 h 1302226"/>
                <a:gd name="connsiteX7-1293" fmla="*/ 4684312 w 6216319"/>
                <a:gd name="connsiteY7-1294" fmla="*/ 1156227 h 1302226"/>
                <a:gd name="connsiteX8-1295" fmla="*/ 5356927 w 6216319"/>
                <a:gd name="connsiteY8-1296" fmla="*/ 1188280 h 1302226"/>
                <a:gd name="connsiteX9-1297" fmla="*/ 6216319 w 6216319"/>
                <a:gd name="connsiteY9-1298" fmla="*/ 1302226 h 1302226"/>
                <a:gd name="connsiteX10-1299" fmla="*/ 0 w 6216319"/>
                <a:gd name="connsiteY10-1300" fmla="*/ 1302226 h 1302226"/>
                <a:gd name="connsiteX11-1301" fmla="*/ 0 w 6216319"/>
                <a:gd name="connsiteY11-1302" fmla="*/ 22 h 1302226"/>
                <a:gd name="connsiteX0-1303" fmla="*/ 0 w 6216319"/>
                <a:gd name="connsiteY0-1304" fmla="*/ 22 h 1302226"/>
                <a:gd name="connsiteX1-1305" fmla="*/ 574189 w 6216319"/>
                <a:gd name="connsiteY1-1306" fmla="*/ 321816 h 1302226"/>
                <a:gd name="connsiteX2-1307" fmla="*/ 1015951 w 6216319"/>
                <a:gd name="connsiteY2-1308" fmla="*/ 346561 h 1302226"/>
                <a:gd name="connsiteX3-1309" fmla="*/ 1732682 w 6216319"/>
                <a:gd name="connsiteY3-1310" fmla="*/ 368038 h 1302226"/>
                <a:gd name="connsiteX4-1311" fmla="*/ 2147475 w 6216319"/>
                <a:gd name="connsiteY4-1312" fmla="*/ 479915 h 1302226"/>
                <a:gd name="connsiteX5-1313" fmla="*/ 3043108 w 6216319"/>
                <a:gd name="connsiteY5-1314" fmla="*/ 549633 h 1302226"/>
                <a:gd name="connsiteX6-1315" fmla="*/ 3562786 w 6216319"/>
                <a:gd name="connsiteY6-1316" fmla="*/ 790391 h 1302226"/>
                <a:gd name="connsiteX7-1317" fmla="*/ 4684312 w 6216319"/>
                <a:gd name="connsiteY7-1318" fmla="*/ 1156227 h 1302226"/>
                <a:gd name="connsiteX8-1319" fmla="*/ 5356927 w 6216319"/>
                <a:gd name="connsiteY8-1320" fmla="*/ 1188280 h 1302226"/>
                <a:gd name="connsiteX9-1321" fmla="*/ 6216319 w 6216319"/>
                <a:gd name="connsiteY9-1322" fmla="*/ 1302226 h 1302226"/>
                <a:gd name="connsiteX10-1323" fmla="*/ 0 w 6216319"/>
                <a:gd name="connsiteY10-1324" fmla="*/ 1302226 h 1302226"/>
                <a:gd name="connsiteX11-1325" fmla="*/ 0 w 6216319"/>
                <a:gd name="connsiteY11-1326" fmla="*/ 22 h 1302226"/>
                <a:gd name="connsiteX0-1327" fmla="*/ 0 w 6216319"/>
                <a:gd name="connsiteY0-1328" fmla="*/ 22 h 1302226"/>
                <a:gd name="connsiteX1-1329" fmla="*/ 574189 w 6216319"/>
                <a:gd name="connsiteY1-1330" fmla="*/ 321816 h 1302226"/>
                <a:gd name="connsiteX2-1331" fmla="*/ 1015951 w 6216319"/>
                <a:gd name="connsiteY2-1332" fmla="*/ 346561 h 1302226"/>
                <a:gd name="connsiteX3-1333" fmla="*/ 1732682 w 6216319"/>
                <a:gd name="connsiteY3-1334" fmla="*/ 368038 h 1302226"/>
                <a:gd name="connsiteX4-1335" fmla="*/ 2147475 w 6216319"/>
                <a:gd name="connsiteY4-1336" fmla="*/ 479915 h 1302226"/>
                <a:gd name="connsiteX5-1337" fmla="*/ 3043108 w 6216319"/>
                <a:gd name="connsiteY5-1338" fmla="*/ 549633 h 1302226"/>
                <a:gd name="connsiteX6-1339" fmla="*/ 3562786 w 6216319"/>
                <a:gd name="connsiteY6-1340" fmla="*/ 790391 h 1302226"/>
                <a:gd name="connsiteX7-1341" fmla="*/ 4684312 w 6216319"/>
                <a:gd name="connsiteY7-1342" fmla="*/ 1156227 h 1302226"/>
                <a:gd name="connsiteX8-1343" fmla="*/ 5356927 w 6216319"/>
                <a:gd name="connsiteY8-1344" fmla="*/ 1188280 h 1302226"/>
                <a:gd name="connsiteX9-1345" fmla="*/ 6216319 w 6216319"/>
                <a:gd name="connsiteY9-1346" fmla="*/ 1302226 h 1302226"/>
                <a:gd name="connsiteX10-1347" fmla="*/ 0 w 6216319"/>
                <a:gd name="connsiteY10-1348" fmla="*/ 1302226 h 1302226"/>
                <a:gd name="connsiteX11-1349" fmla="*/ 0 w 6216319"/>
                <a:gd name="connsiteY11-1350" fmla="*/ 22 h 1302226"/>
                <a:gd name="connsiteX0-1351" fmla="*/ 0 w 6216319"/>
                <a:gd name="connsiteY0-1352" fmla="*/ 22 h 1302226"/>
                <a:gd name="connsiteX1-1353" fmla="*/ 574189 w 6216319"/>
                <a:gd name="connsiteY1-1354" fmla="*/ 321816 h 1302226"/>
                <a:gd name="connsiteX2-1355" fmla="*/ 1015951 w 6216319"/>
                <a:gd name="connsiteY2-1356" fmla="*/ 346561 h 1302226"/>
                <a:gd name="connsiteX3-1357" fmla="*/ 1732682 w 6216319"/>
                <a:gd name="connsiteY3-1358" fmla="*/ 368038 h 1302226"/>
                <a:gd name="connsiteX4-1359" fmla="*/ 2147475 w 6216319"/>
                <a:gd name="connsiteY4-1360" fmla="*/ 479915 h 1302226"/>
                <a:gd name="connsiteX5-1361" fmla="*/ 3043108 w 6216319"/>
                <a:gd name="connsiteY5-1362" fmla="*/ 549633 h 1302226"/>
                <a:gd name="connsiteX6-1363" fmla="*/ 3562786 w 6216319"/>
                <a:gd name="connsiteY6-1364" fmla="*/ 790391 h 1302226"/>
                <a:gd name="connsiteX7-1365" fmla="*/ 4684312 w 6216319"/>
                <a:gd name="connsiteY7-1366" fmla="*/ 1156227 h 1302226"/>
                <a:gd name="connsiteX8-1367" fmla="*/ 5092502 w 6216319"/>
                <a:gd name="connsiteY8-1368" fmla="*/ 1188280 h 1302226"/>
                <a:gd name="connsiteX9-1369" fmla="*/ 6216319 w 6216319"/>
                <a:gd name="connsiteY9-1370" fmla="*/ 1302226 h 1302226"/>
                <a:gd name="connsiteX10-1371" fmla="*/ 0 w 6216319"/>
                <a:gd name="connsiteY10-1372" fmla="*/ 1302226 h 1302226"/>
                <a:gd name="connsiteX11-1373" fmla="*/ 0 w 6216319"/>
                <a:gd name="connsiteY11-1374" fmla="*/ 22 h 1302226"/>
                <a:gd name="connsiteX0-1375" fmla="*/ 0 w 6216319"/>
                <a:gd name="connsiteY0-1376" fmla="*/ 22 h 1302226"/>
                <a:gd name="connsiteX1-1377" fmla="*/ 574189 w 6216319"/>
                <a:gd name="connsiteY1-1378" fmla="*/ 321816 h 1302226"/>
                <a:gd name="connsiteX2-1379" fmla="*/ 1015951 w 6216319"/>
                <a:gd name="connsiteY2-1380" fmla="*/ 346561 h 1302226"/>
                <a:gd name="connsiteX3-1381" fmla="*/ 1732682 w 6216319"/>
                <a:gd name="connsiteY3-1382" fmla="*/ 368038 h 1302226"/>
                <a:gd name="connsiteX4-1383" fmla="*/ 2147475 w 6216319"/>
                <a:gd name="connsiteY4-1384" fmla="*/ 479915 h 1302226"/>
                <a:gd name="connsiteX5-1385" fmla="*/ 3043108 w 6216319"/>
                <a:gd name="connsiteY5-1386" fmla="*/ 549633 h 1302226"/>
                <a:gd name="connsiteX6-1387" fmla="*/ 3562786 w 6216319"/>
                <a:gd name="connsiteY6-1388" fmla="*/ 790391 h 1302226"/>
                <a:gd name="connsiteX7-1389" fmla="*/ 4684312 w 6216319"/>
                <a:gd name="connsiteY7-1390" fmla="*/ 1156227 h 1302226"/>
                <a:gd name="connsiteX8-1391" fmla="*/ 5092502 w 6216319"/>
                <a:gd name="connsiteY8-1392" fmla="*/ 1188280 h 1302226"/>
                <a:gd name="connsiteX9-1393" fmla="*/ 6216319 w 6216319"/>
                <a:gd name="connsiteY9-1394" fmla="*/ 1302226 h 1302226"/>
                <a:gd name="connsiteX10-1395" fmla="*/ 0 w 6216319"/>
                <a:gd name="connsiteY10-1396" fmla="*/ 1302226 h 1302226"/>
                <a:gd name="connsiteX11-1397" fmla="*/ 0 w 6216319"/>
                <a:gd name="connsiteY11-1398" fmla="*/ 22 h 1302226"/>
                <a:gd name="connsiteX0-1399" fmla="*/ 0 w 6216319"/>
                <a:gd name="connsiteY0-1400" fmla="*/ 22 h 1302226"/>
                <a:gd name="connsiteX1-1401" fmla="*/ 574189 w 6216319"/>
                <a:gd name="connsiteY1-1402" fmla="*/ 321816 h 1302226"/>
                <a:gd name="connsiteX2-1403" fmla="*/ 1015951 w 6216319"/>
                <a:gd name="connsiteY2-1404" fmla="*/ 346561 h 1302226"/>
                <a:gd name="connsiteX3-1405" fmla="*/ 1732682 w 6216319"/>
                <a:gd name="connsiteY3-1406" fmla="*/ 368038 h 1302226"/>
                <a:gd name="connsiteX4-1407" fmla="*/ 2147475 w 6216319"/>
                <a:gd name="connsiteY4-1408" fmla="*/ 479915 h 1302226"/>
                <a:gd name="connsiteX5-1409" fmla="*/ 3043108 w 6216319"/>
                <a:gd name="connsiteY5-1410" fmla="*/ 549633 h 1302226"/>
                <a:gd name="connsiteX6-1411" fmla="*/ 3562786 w 6216319"/>
                <a:gd name="connsiteY6-1412" fmla="*/ 790391 h 1302226"/>
                <a:gd name="connsiteX7-1413" fmla="*/ 4684312 w 6216319"/>
                <a:gd name="connsiteY7-1414" fmla="*/ 1156227 h 1302226"/>
                <a:gd name="connsiteX8-1415" fmla="*/ 5092502 w 6216319"/>
                <a:gd name="connsiteY8-1416" fmla="*/ 1188280 h 1302226"/>
                <a:gd name="connsiteX9-1417" fmla="*/ 6216319 w 6216319"/>
                <a:gd name="connsiteY9-1418" fmla="*/ 1302226 h 1302226"/>
                <a:gd name="connsiteX10-1419" fmla="*/ 0 w 6216319"/>
                <a:gd name="connsiteY10-1420" fmla="*/ 1302226 h 1302226"/>
                <a:gd name="connsiteX11-1421" fmla="*/ 0 w 6216319"/>
                <a:gd name="connsiteY11-1422" fmla="*/ 22 h 1302226"/>
                <a:gd name="connsiteX0-1423" fmla="*/ 0 w 6613304"/>
                <a:gd name="connsiteY0-1424" fmla="*/ 22 h 1302226"/>
                <a:gd name="connsiteX1-1425" fmla="*/ 574189 w 6613304"/>
                <a:gd name="connsiteY1-1426" fmla="*/ 321816 h 1302226"/>
                <a:gd name="connsiteX2-1427" fmla="*/ 1015951 w 6613304"/>
                <a:gd name="connsiteY2-1428" fmla="*/ 346561 h 1302226"/>
                <a:gd name="connsiteX3-1429" fmla="*/ 1732682 w 6613304"/>
                <a:gd name="connsiteY3-1430" fmla="*/ 368038 h 1302226"/>
                <a:gd name="connsiteX4-1431" fmla="*/ 2147475 w 6613304"/>
                <a:gd name="connsiteY4-1432" fmla="*/ 479915 h 1302226"/>
                <a:gd name="connsiteX5-1433" fmla="*/ 3043108 w 6613304"/>
                <a:gd name="connsiteY5-1434" fmla="*/ 549633 h 1302226"/>
                <a:gd name="connsiteX6-1435" fmla="*/ 3562786 w 6613304"/>
                <a:gd name="connsiteY6-1436" fmla="*/ 790391 h 1302226"/>
                <a:gd name="connsiteX7-1437" fmla="*/ 4684312 w 6613304"/>
                <a:gd name="connsiteY7-1438" fmla="*/ 1156227 h 1302226"/>
                <a:gd name="connsiteX8-1439" fmla="*/ 5092502 w 6613304"/>
                <a:gd name="connsiteY8-1440" fmla="*/ 1188280 h 1302226"/>
                <a:gd name="connsiteX9-1441" fmla="*/ 5886947 w 6613304"/>
                <a:gd name="connsiteY9-1442" fmla="*/ 1005147 h 1302226"/>
                <a:gd name="connsiteX10-1443" fmla="*/ 6216319 w 6613304"/>
                <a:gd name="connsiteY10-1444" fmla="*/ 1302226 h 1302226"/>
                <a:gd name="connsiteX11-1445" fmla="*/ 0 w 6613304"/>
                <a:gd name="connsiteY11-1446" fmla="*/ 1302226 h 1302226"/>
                <a:gd name="connsiteX12" fmla="*/ 0 w 6613304"/>
                <a:gd name="connsiteY12" fmla="*/ 22 h 1302226"/>
                <a:gd name="connsiteX0-1447" fmla="*/ 0 w 6597699"/>
                <a:gd name="connsiteY0-1448" fmla="*/ 22 h 1302226"/>
                <a:gd name="connsiteX1-1449" fmla="*/ 574189 w 6597699"/>
                <a:gd name="connsiteY1-1450" fmla="*/ 321816 h 1302226"/>
                <a:gd name="connsiteX2-1451" fmla="*/ 1015951 w 6597699"/>
                <a:gd name="connsiteY2-1452" fmla="*/ 346561 h 1302226"/>
                <a:gd name="connsiteX3-1453" fmla="*/ 1732682 w 6597699"/>
                <a:gd name="connsiteY3-1454" fmla="*/ 368038 h 1302226"/>
                <a:gd name="connsiteX4-1455" fmla="*/ 2147475 w 6597699"/>
                <a:gd name="connsiteY4-1456" fmla="*/ 479915 h 1302226"/>
                <a:gd name="connsiteX5-1457" fmla="*/ 3043108 w 6597699"/>
                <a:gd name="connsiteY5-1458" fmla="*/ 549633 h 1302226"/>
                <a:gd name="connsiteX6-1459" fmla="*/ 3562786 w 6597699"/>
                <a:gd name="connsiteY6-1460" fmla="*/ 790391 h 1302226"/>
                <a:gd name="connsiteX7-1461" fmla="*/ 4684312 w 6597699"/>
                <a:gd name="connsiteY7-1462" fmla="*/ 1156227 h 1302226"/>
                <a:gd name="connsiteX8-1463" fmla="*/ 5092502 w 6597699"/>
                <a:gd name="connsiteY8-1464" fmla="*/ 1188280 h 1302226"/>
                <a:gd name="connsiteX9-1465" fmla="*/ 5810403 w 6597699"/>
                <a:gd name="connsiteY9-1466" fmla="*/ 1184110 h 1302226"/>
                <a:gd name="connsiteX10-1467" fmla="*/ 6216319 w 6597699"/>
                <a:gd name="connsiteY10-1468" fmla="*/ 1302226 h 1302226"/>
                <a:gd name="connsiteX11-1469" fmla="*/ 0 w 6597699"/>
                <a:gd name="connsiteY11-1470" fmla="*/ 1302226 h 1302226"/>
                <a:gd name="connsiteX12-1471" fmla="*/ 0 w 6597699"/>
                <a:gd name="connsiteY12-1472" fmla="*/ 22 h 1302226"/>
                <a:gd name="connsiteX0-1473" fmla="*/ 0 w 6597699"/>
                <a:gd name="connsiteY0-1474" fmla="*/ 22 h 1302226"/>
                <a:gd name="connsiteX1-1475" fmla="*/ 574189 w 6597699"/>
                <a:gd name="connsiteY1-1476" fmla="*/ 321816 h 1302226"/>
                <a:gd name="connsiteX2-1477" fmla="*/ 1015951 w 6597699"/>
                <a:gd name="connsiteY2-1478" fmla="*/ 346561 h 1302226"/>
                <a:gd name="connsiteX3-1479" fmla="*/ 1732682 w 6597699"/>
                <a:gd name="connsiteY3-1480" fmla="*/ 368038 h 1302226"/>
                <a:gd name="connsiteX4-1481" fmla="*/ 2147475 w 6597699"/>
                <a:gd name="connsiteY4-1482" fmla="*/ 479915 h 1302226"/>
                <a:gd name="connsiteX5-1483" fmla="*/ 3043108 w 6597699"/>
                <a:gd name="connsiteY5-1484" fmla="*/ 549633 h 1302226"/>
                <a:gd name="connsiteX6-1485" fmla="*/ 3562786 w 6597699"/>
                <a:gd name="connsiteY6-1486" fmla="*/ 790391 h 1302226"/>
                <a:gd name="connsiteX7-1487" fmla="*/ 4684312 w 6597699"/>
                <a:gd name="connsiteY7-1488" fmla="*/ 1156227 h 1302226"/>
                <a:gd name="connsiteX8-1489" fmla="*/ 5092502 w 6597699"/>
                <a:gd name="connsiteY8-1490" fmla="*/ 1188280 h 1302226"/>
                <a:gd name="connsiteX9-1491" fmla="*/ 5810403 w 6597699"/>
                <a:gd name="connsiteY9-1492" fmla="*/ 1184110 h 1302226"/>
                <a:gd name="connsiteX10-1493" fmla="*/ 6216319 w 6597699"/>
                <a:gd name="connsiteY10-1494" fmla="*/ 1302226 h 1302226"/>
                <a:gd name="connsiteX11-1495" fmla="*/ 0 w 6597699"/>
                <a:gd name="connsiteY11-1496" fmla="*/ 1302226 h 1302226"/>
                <a:gd name="connsiteX12-1497" fmla="*/ 0 w 6597699"/>
                <a:gd name="connsiteY12-1498" fmla="*/ 22 h 1302226"/>
                <a:gd name="connsiteX0-1499" fmla="*/ 0 w 6597699"/>
                <a:gd name="connsiteY0-1500" fmla="*/ 22 h 1302226"/>
                <a:gd name="connsiteX1-1501" fmla="*/ 574189 w 6597699"/>
                <a:gd name="connsiteY1-1502" fmla="*/ 321816 h 1302226"/>
                <a:gd name="connsiteX2-1503" fmla="*/ 1015951 w 6597699"/>
                <a:gd name="connsiteY2-1504" fmla="*/ 346561 h 1302226"/>
                <a:gd name="connsiteX3-1505" fmla="*/ 1732682 w 6597699"/>
                <a:gd name="connsiteY3-1506" fmla="*/ 368038 h 1302226"/>
                <a:gd name="connsiteX4-1507" fmla="*/ 2147475 w 6597699"/>
                <a:gd name="connsiteY4-1508" fmla="*/ 479915 h 1302226"/>
                <a:gd name="connsiteX5-1509" fmla="*/ 3043108 w 6597699"/>
                <a:gd name="connsiteY5-1510" fmla="*/ 549633 h 1302226"/>
                <a:gd name="connsiteX6-1511" fmla="*/ 3562786 w 6597699"/>
                <a:gd name="connsiteY6-1512" fmla="*/ 790391 h 1302226"/>
                <a:gd name="connsiteX7-1513" fmla="*/ 4684312 w 6597699"/>
                <a:gd name="connsiteY7-1514" fmla="*/ 1156227 h 1302226"/>
                <a:gd name="connsiteX8-1515" fmla="*/ 5092502 w 6597699"/>
                <a:gd name="connsiteY8-1516" fmla="*/ 1188280 h 1302226"/>
                <a:gd name="connsiteX9-1517" fmla="*/ 5810403 w 6597699"/>
                <a:gd name="connsiteY9-1518" fmla="*/ 1184110 h 1302226"/>
                <a:gd name="connsiteX10-1519" fmla="*/ 6216319 w 6597699"/>
                <a:gd name="connsiteY10-1520" fmla="*/ 1302226 h 1302226"/>
                <a:gd name="connsiteX11-1521" fmla="*/ 0 w 6597699"/>
                <a:gd name="connsiteY11-1522" fmla="*/ 1302226 h 1302226"/>
                <a:gd name="connsiteX12-1523" fmla="*/ 0 w 6597699"/>
                <a:gd name="connsiteY12-1524" fmla="*/ 22 h 1302226"/>
                <a:gd name="connsiteX0-1525" fmla="*/ 0 w 6590574"/>
                <a:gd name="connsiteY0-1526" fmla="*/ 22 h 1302226"/>
                <a:gd name="connsiteX1-1527" fmla="*/ 574189 w 6590574"/>
                <a:gd name="connsiteY1-1528" fmla="*/ 321816 h 1302226"/>
                <a:gd name="connsiteX2-1529" fmla="*/ 1015951 w 6590574"/>
                <a:gd name="connsiteY2-1530" fmla="*/ 346561 h 1302226"/>
                <a:gd name="connsiteX3-1531" fmla="*/ 1732682 w 6590574"/>
                <a:gd name="connsiteY3-1532" fmla="*/ 368038 h 1302226"/>
                <a:gd name="connsiteX4-1533" fmla="*/ 2147475 w 6590574"/>
                <a:gd name="connsiteY4-1534" fmla="*/ 479915 h 1302226"/>
                <a:gd name="connsiteX5-1535" fmla="*/ 3043108 w 6590574"/>
                <a:gd name="connsiteY5-1536" fmla="*/ 549633 h 1302226"/>
                <a:gd name="connsiteX6-1537" fmla="*/ 3562786 w 6590574"/>
                <a:gd name="connsiteY6-1538" fmla="*/ 790391 h 1302226"/>
                <a:gd name="connsiteX7-1539" fmla="*/ 4684312 w 6590574"/>
                <a:gd name="connsiteY7-1540" fmla="*/ 1156227 h 1302226"/>
                <a:gd name="connsiteX8-1541" fmla="*/ 5092502 w 6590574"/>
                <a:gd name="connsiteY8-1542" fmla="*/ 1188280 h 1302226"/>
                <a:gd name="connsiteX9-1543" fmla="*/ 5810403 w 6590574"/>
                <a:gd name="connsiteY9-1544" fmla="*/ 1184110 h 1302226"/>
                <a:gd name="connsiteX10-1545" fmla="*/ 6216319 w 6590574"/>
                <a:gd name="connsiteY10-1546" fmla="*/ 1302226 h 1302226"/>
                <a:gd name="connsiteX11-1547" fmla="*/ 0 w 6590574"/>
                <a:gd name="connsiteY11-1548" fmla="*/ 1302226 h 1302226"/>
                <a:gd name="connsiteX12-1549" fmla="*/ 0 w 6590574"/>
                <a:gd name="connsiteY12-1550" fmla="*/ 22 h 1302226"/>
                <a:gd name="connsiteX0-1551" fmla="*/ 0 w 6216319"/>
                <a:gd name="connsiteY0-1552" fmla="*/ 22 h 1302226"/>
                <a:gd name="connsiteX1-1553" fmla="*/ 574189 w 6216319"/>
                <a:gd name="connsiteY1-1554" fmla="*/ 321816 h 1302226"/>
                <a:gd name="connsiteX2-1555" fmla="*/ 1015951 w 6216319"/>
                <a:gd name="connsiteY2-1556" fmla="*/ 346561 h 1302226"/>
                <a:gd name="connsiteX3-1557" fmla="*/ 1732682 w 6216319"/>
                <a:gd name="connsiteY3-1558" fmla="*/ 368038 h 1302226"/>
                <a:gd name="connsiteX4-1559" fmla="*/ 2147475 w 6216319"/>
                <a:gd name="connsiteY4-1560" fmla="*/ 479915 h 1302226"/>
                <a:gd name="connsiteX5-1561" fmla="*/ 3043108 w 6216319"/>
                <a:gd name="connsiteY5-1562" fmla="*/ 549633 h 1302226"/>
                <a:gd name="connsiteX6-1563" fmla="*/ 3562786 w 6216319"/>
                <a:gd name="connsiteY6-1564" fmla="*/ 790391 h 1302226"/>
                <a:gd name="connsiteX7-1565" fmla="*/ 4684312 w 6216319"/>
                <a:gd name="connsiteY7-1566" fmla="*/ 1156227 h 1302226"/>
                <a:gd name="connsiteX8-1567" fmla="*/ 5092502 w 6216319"/>
                <a:gd name="connsiteY8-1568" fmla="*/ 1188280 h 1302226"/>
                <a:gd name="connsiteX9-1569" fmla="*/ 5810403 w 6216319"/>
                <a:gd name="connsiteY9-1570" fmla="*/ 1184110 h 1302226"/>
                <a:gd name="connsiteX10-1571" fmla="*/ 6216319 w 6216319"/>
                <a:gd name="connsiteY10-1572" fmla="*/ 1302226 h 1302226"/>
                <a:gd name="connsiteX11-1573" fmla="*/ 0 w 6216319"/>
                <a:gd name="connsiteY11-1574" fmla="*/ 1302226 h 1302226"/>
                <a:gd name="connsiteX12-1575" fmla="*/ 0 w 6216319"/>
                <a:gd name="connsiteY12-1576" fmla="*/ 22 h 1302226"/>
                <a:gd name="connsiteX0-1577" fmla="*/ 0 w 6216319"/>
                <a:gd name="connsiteY0-1578" fmla="*/ 10 h 1452543"/>
                <a:gd name="connsiteX1-1579" fmla="*/ 574189 w 6216319"/>
                <a:gd name="connsiteY1-1580" fmla="*/ 472133 h 1452543"/>
                <a:gd name="connsiteX2-1581" fmla="*/ 1015951 w 6216319"/>
                <a:gd name="connsiteY2-1582" fmla="*/ 496878 h 1452543"/>
                <a:gd name="connsiteX3-1583" fmla="*/ 1732682 w 6216319"/>
                <a:gd name="connsiteY3-1584" fmla="*/ 518355 h 1452543"/>
                <a:gd name="connsiteX4-1585" fmla="*/ 2147475 w 6216319"/>
                <a:gd name="connsiteY4-1586" fmla="*/ 630232 h 1452543"/>
                <a:gd name="connsiteX5-1587" fmla="*/ 3043108 w 6216319"/>
                <a:gd name="connsiteY5-1588" fmla="*/ 699950 h 1452543"/>
                <a:gd name="connsiteX6-1589" fmla="*/ 3562786 w 6216319"/>
                <a:gd name="connsiteY6-1590" fmla="*/ 940708 h 1452543"/>
                <a:gd name="connsiteX7-1591" fmla="*/ 4684312 w 6216319"/>
                <a:gd name="connsiteY7-1592" fmla="*/ 1306544 h 1452543"/>
                <a:gd name="connsiteX8-1593" fmla="*/ 5092502 w 6216319"/>
                <a:gd name="connsiteY8-1594" fmla="*/ 1338597 h 1452543"/>
                <a:gd name="connsiteX9-1595" fmla="*/ 5810403 w 6216319"/>
                <a:gd name="connsiteY9-1596" fmla="*/ 1334427 h 1452543"/>
                <a:gd name="connsiteX10-1597" fmla="*/ 6216319 w 6216319"/>
                <a:gd name="connsiteY10-1598" fmla="*/ 1452543 h 1452543"/>
                <a:gd name="connsiteX11-1599" fmla="*/ 0 w 6216319"/>
                <a:gd name="connsiteY11-1600" fmla="*/ 1452543 h 1452543"/>
                <a:gd name="connsiteX12-1601" fmla="*/ 0 w 6216319"/>
                <a:gd name="connsiteY12-1602" fmla="*/ 10 h 1452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89" y="connsiteY7-90"/>
                </a:cxn>
                <a:cxn ang="0">
                  <a:pos x="connsiteX8-123" y="connsiteY8-124"/>
                </a:cxn>
                <a:cxn ang="0">
                  <a:pos x="connsiteX9-161" y="connsiteY9-162"/>
                </a:cxn>
                <a:cxn ang="0">
                  <a:pos x="connsiteX10-913" y="connsiteY10-914"/>
                </a:cxn>
                <a:cxn ang="0">
                  <a:pos x="connsiteX11-1157" y="connsiteY11-1158"/>
                </a:cxn>
                <a:cxn ang="0">
                  <a:pos x="connsiteX12-1471" y="connsiteY12-1472"/>
                </a:cxn>
              </a:cxnLst>
              <a:rect l="l" t="t" r="r" b="b"/>
              <a:pathLst>
                <a:path w="6216319" h="1452543">
                  <a:moveTo>
                    <a:pt x="0" y="10"/>
                  </a:moveTo>
                  <a:cubicBezTo>
                    <a:pt x="229007" y="-1920"/>
                    <a:pt x="473169" y="274373"/>
                    <a:pt x="574189" y="472133"/>
                  </a:cubicBezTo>
                  <a:cubicBezTo>
                    <a:pt x="784106" y="306783"/>
                    <a:pt x="876671" y="335710"/>
                    <a:pt x="1015951" y="496878"/>
                  </a:cubicBezTo>
                  <a:cubicBezTo>
                    <a:pt x="1169602" y="156200"/>
                    <a:pt x="1541775" y="268250"/>
                    <a:pt x="1732682" y="518355"/>
                  </a:cubicBezTo>
                  <a:cubicBezTo>
                    <a:pt x="1951423" y="389059"/>
                    <a:pt x="1995178" y="418617"/>
                    <a:pt x="2147475" y="630232"/>
                  </a:cubicBezTo>
                  <a:cubicBezTo>
                    <a:pt x="2240004" y="303227"/>
                    <a:pt x="2890265" y="229257"/>
                    <a:pt x="3043108" y="699950"/>
                  </a:cubicBezTo>
                  <a:cubicBezTo>
                    <a:pt x="3340461" y="644318"/>
                    <a:pt x="3395950" y="702404"/>
                    <a:pt x="3562786" y="940708"/>
                  </a:cubicBezTo>
                  <a:cubicBezTo>
                    <a:pt x="3973172" y="584855"/>
                    <a:pt x="4634636" y="975363"/>
                    <a:pt x="4684312" y="1306544"/>
                  </a:cubicBezTo>
                  <a:cubicBezTo>
                    <a:pt x="4775936" y="1140966"/>
                    <a:pt x="4979530" y="1164509"/>
                    <a:pt x="5092502" y="1338597"/>
                  </a:cubicBezTo>
                  <a:cubicBezTo>
                    <a:pt x="5153770" y="1141613"/>
                    <a:pt x="5525680" y="842973"/>
                    <a:pt x="5810403" y="1334427"/>
                  </a:cubicBezTo>
                  <a:cubicBezTo>
                    <a:pt x="5955954" y="1267516"/>
                    <a:pt x="6049313" y="1259859"/>
                    <a:pt x="6216319" y="1452543"/>
                  </a:cubicBezTo>
                  <a:lnTo>
                    <a:pt x="0" y="145254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2A3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i$ḷîḓe"/>
            <p:cNvGrpSpPr/>
            <p:nvPr/>
          </p:nvGrpSpPr>
          <p:grpSpPr>
            <a:xfrm flipH="1">
              <a:off x="7039319" y="1584000"/>
              <a:ext cx="3646682" cy="3663802"/>
              <a:chOff x="7659605" y="1304764"/>
              <a:chExt cx="2454599" cy="2466123"/>
            </a:xfrm>
          </p:grpSpPr>
          <p:sp>
            <p:nvSpPr>
              <p:cNvPr id="19" name="iṥļíde"/>
              <p:cNvSpPr/>
              <p:nvPr/>
            </p:nvSpPr>
            <p:spPr bwMode="auto">
              <a:xfrm>
                <a:off x="7659605" y="2994942"/>
                <a:ext cx="774024" cy="77594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ïṩlïďê"/>
              <p:cNvSpPr/>
              <p:nvPr/>
            </p:nvSpPr>
            <p:spPr bwMode="auto">
              <a:xfrm>
                <a:off x="7888164" y="3037196"/>
                <a:ext cx="503212" cy="501291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ṣļïďê"/>
              <p:cNvSpPr/>
              <p:nvPr/>
            </p:nvSpPr>
            <p:spPr bwMode="auto">
              <a:xfrm>
                <a:off x="8410582" y="2727971"/>
                <a:ext cx="635738" cy="848930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ŝḷïḋé"/>
              <p:cNvSpPr/>
              <p:nvPr/>
            </p:nvSpPr>
            <p:spPr bwMode="auto">
              <a:xfrm>
                <a:off x="7842068" y="2366887"/>
                <a:ext cx="847009" cy="639579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ṩ1iďê"/>
              <p:cNvSpPr/>
              <p:nvPr/>
            </p:nvSpPr>
            <p:spPr bwMode="auto">
              <a:xfrm>
                <a:off x="8654506" y="1685054"/>
                <a:ext cx="1081329" cy="108133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îšliḋê"/>
              <p:cNvSpPr/>
              <p:nvPr/>
            </p:nvSpPr>
            <p:spPr bwMode="auto">
              <a:xfrm>
                <a:off x="9476547" y="1487227"/>
                <a:ext cx="457117" cy="457117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ş1ídè"/>
              <p:cNvSpPr/>
              <p:nvPr/>
            </p:nvSpPr>
            <p:spPr bwMode="auto">
              <a:xfrm>
                <a:off x="8062943" y="2222838"/>
                <a:ext cx="1129346" cy="1137029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$ḻïḋé"/>
              <p:cNvSpPr/>
              <p:nvPr/>
            </p:nvSpPr>
            <p:spPr bwMode="auto">
              <a:xfrm>
                <a:off x="9438133" y="1665848"/>
                <a:ext cx="316908" cy="3207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sļïḍê"/>
              <p:cNvSpPr/>
              <p:nvPr/>
            </p:nvSpPr>
            <p:spPr bwMode="auto">
              <a:xfrm>
                <a:off x="8619933" y="2192108"/>
                <a:ext cx="608848" cy="608848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íSlïḑé"/>
              <p:cNvSpPr/>
              <p:nvPr/>
            </p:nvSpPr>
            <p:spPr bwMode="auto">
              <a:xfrm>
                <a:off x="8124404" y="2595445"/>
                <a:ext cx="693357" cy="695278"/>
              </a:xfrm>
              <a:custGeom>
                <a:avLst/>
                <a:gdLst>
                  <a:gd name="T0" fmla="*/ 302 w 361"/>
                  <a:gd name="T1" fmla="*/ 0 h 362"/>
                  <a:gd name="T2" fmla="*/ 361 w 361"/>
                  <a:gd name="T3" fmla="*/ 61 h 362"/>
                  <a:gd name="T4" fmla="*/ 0 w 361"/>
                  <a:gd name="T5" fmla="*/ 362 h 362"/>
                  <a:gd name="T6" fmla="*/ 302 w 361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362">
                    <a:moveTo>
                      <a:pt x="302" y="0"/>
                    </a:moveTo>
                    <a:lnTo>
                      <a:pt x="361" y="61"/>
                    </a:lnTo>
                    <a:lnTo>
                      <a:pt x="0" y="36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iṧļíde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śľîḋê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ṩļíďe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ṧlíḓê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ṧľíḓe"/>
              <p:cNvSpPr/>
              <p:nvPr/>
            </p:nvSpPr>
            <p:spPr bwMode="auto">
              <a:xfrm>
                <a:off x="9933662" y="1487227"/>
                <a:ext cx="0" cy="384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şľíḋè"/>
              <p:cNvSpPr/>
              <p:nvPr/>
            </p:nvSpPr>
            <p:spPr bwMode="auto">
              <a:xfrm>
                <a:off x="8429788" y="2883544"/>
                <a:ext cx="689515" cy="480164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6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6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š1ïḋê"/>
              <p:cNvSpPr/>
              <p:nvPr/>
            </p:nvSpPr>
            <p:spPr bwMode="auto">
              <a:xfrm>
                <a:off x="8410582" y="3352184"/>
                <a:ext cx="19206" cy="768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ṣḻîde"/>
              <p:cNvSpPr/>
              <p:nvPr/>
            </p:nvSpPr>
            <p:spPr bwMode="auto">
              <a:xfrm>
                <a:off x="8604568" y="2956529"/>
                <a:ext cx="437909" cy="32075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Slidé"/>
              <p:cNvSpPr/>
              <p:nvPr/>
            </p:nvSpPr>
            <p:spPr bwMode="auto">
              <a:xfrm>
                <a:off x="9057843" y="1944343"/>
                <a:ext cx="674150" cy="822041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íŝ1îďè"/>
              <p:cNvSpPr/>
              <p:nvPr/>
            </p:nvSpPr>
            <p:spPr bwMode="auto">
              <a:xfrm>
                <a:off x="9674374" y="1583260"/>
                <a:ext cx="224717" cy="361084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îṡļíde"/>
              <p:cNvSpPr/>
              <p:nvPr/>
            </p:nvSpPr>
            <p:spPr bwMode="auto">
              <a:xfrm>
                <a:off x="8299183" y="2712605"/>
                <a:ext cx="893105" cy="647261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0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ślíḍe"/>
              <p:cNvSpPr/>
              <p:nvPr/>
            </p:nvSpPr>
            <p:spPr bwMode="auto">
              <a:xfrm>
                <a:off x="9649405" y="1905930"/>
                <a:ext cx="101794" cy="80667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šļide"/>
              <p:cNvSpPr/>
              <p:nvPr/>
            </p:nvSpPr>
            <p:spPr bwMode="auto">
              <a:xfrm>
                <a:off x="9027112" y="2678033"/>
                <a:ext cx="201669" cy="122922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ŝļíďé"/>
              <p:cNvSpPr/>
              <p:nvPr/>
            </p:nvSpPr>
            <p:spPr bwMode="auto">
              <a:xfrm>
                <a:off x="9874122" y="1494909"/>
                <a:ext cx="55699" cy="92191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ṡḻïdé"/>
              <p:cNvSpPr/>
              <p:nvPr/>
            </p:nvSpPr>
            <p:spPr bwMode="auto">
              <a:xfrm>
                <a:off x="9401641" y="2218997"/>
                <a:ext cx="48016" cy="63382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4" descr="IMG_6116(20210629-15414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0990" y="219393"/>
            <a:ext cx="2085340" cy="2780665"/>
          </a:xfrm>
          <a:prstGeom prst="rect">
            <a:avLst/>
          </a:prstGeom>
        </p:spPr>
      </p:pic>
      <p:pic>
        <p:nvPicPr>
          <p:cNvPr id="3" name="图片 6" descr="IMG_6118(20210629-15420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45" y="276860"/>
            <a:ext cx="2042160" cy="2723515"/>
          </a:xfrm>
          <a:prstGeom prst="rect">
            <a:avLst/>
          </a:prstGeom>
        </p:spPr>
      </p:pic>
      <p:pic>
        <p:nvPicPr>
          <p:cNvPr id="52" name="图片 9" descr="IMG_6121(20210629-15421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20" y="327660"/>
            <a:ext cx="3493770" cy="2621280"/>
          </a:xfrm>
          <a:prstGeom prst="rect">
            <a:avLst/>
          </a:prstGeom>
        </p:spPr>
      </p:pic>
      <p:pic>
        <p:nvPicPr>
          <p:cNvPr id="53" name="图片 27" descr="IMG_6125(20210629-15450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5" y="3501390"/>
            <a:ext cx="3276600" cy="2458085"/>
          </a:xfrm>
          <a:prstGeom prst="rect">
            <a:avLst/>
          </a:prstGeom>
        </p:spPr>
      </p:pic>
      <p:pic>
        <p:nvPicPr>
          <p:cNvPr id="54" name="图片 35" descr="IMG_6124(20210629-15450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30" y="3514090"/>
            <a:ext cx="3241040" cy="2432685"/>
          </a:xfrm>
          <a:prstGeom prst="rect">
            <a:avLst/>
          </a:prstGeom>
        </p:spPr>
      </p:pic>
      <p:pic>
        <p:nvPicPr>
          <p:cNvPr id="55" name="图片 38" descr="IMG_6130(20210629-15532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760" y="3277870"/>
            <a:ext cx="2177415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ṩḷíḑe"/>
          <p:cNvSpPr/>
          <p:nvPr/>
        </p:nvSpPr>
        <p:spPr>
          <a:xfrm flipH="1">
            <a:off x="5975681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-1" fmla="*/ 0 w 6216319"/>
              <a:gd name="connsiteY0-2" fmla="*/ 9364 h 1311568"/>
              <a:gd name="connsiteX1-3" fmla="*/ 339865 w 6216319"/>
              <a:gd name="connsiteY1-4" fmla="*/ 0 h 1311568"/>
              <a:gd name="connsiteX2-5" fmla="*/ 6216319 w 6216319"/>
              <a:gd name="connsiteY2-6" fmla="*/ 9364 h 1311568"/>
              <a:gd name="connsiteX3-7" fmla="*/ 6216319 w 6216319"/>
              <a:gd name="connsiteY3-8" fmla="*/ 1311568 h 1311568"/>
              <a:gd name="connsiteX4-9" fmla="*/ 0 w 6216319"/>
              <a:gd name="connsiteY4-10" fmla="*/ 1311568 h 1311568"/>
              <a:gd name="connsiteX5" fmla="*/ 0 w 6216319"/>
              <a:gd name="connsiteY5" fmla="*/ 9364 h 1311568"/>
              <a:gd name="connsiteX0-11" fmla="*/ 0 w 6216319"/>
              <a:gd name="connsiteY0-12" fmla="*/ 0 h 1302204"/>
              <a:gd name="connsiteX1-13" fmla="*/ 339865 w 6216319"/>
              <a:gd name="connsiteY1-14" fmla="*/ 184845 h 1302204"/>
              <a:gd name="connsiteX2-15" fmla="*/ 6216319 w 6216319"/>
              <a:gd name="connsiteY2-16" fmla="*/ 0 h 1302204"/>
              <a:gd name="connsiteX3-17" fmla="*/ 6216319 w 6216319"/>
              <a:gd name="connsiteY3-18" fmla="*/ 1302204 h 1302204"/>
              <a:gd name="connsiteX4-19" fmla="*/ 0 w 6216319"/>
              <a:gd name="connsiteY4-20" fmla="*/ 1302204 h 1302204"/>
              <a:gd name="connsiteX5-21" fmla="*/ 0 w 6216319"/>
              <a:gd name="connsiteY5-22" fmla="*/ 0 h 1302204"/>
              <a:gd name="connsiteX0-23" fmla="*/ 0 w 6216319"/>
              <a:gd name="connsiteY0-24" fmla="*/ 0 h 1302204"/>
              <a:gd name="connsiteX1-25" fmla="*/ 339865 w 6216319"/>
              <a:gd name="connsiteY1-26" fmla="*/ 184845 h 1302204"/>
              <a:gd name="connsiteX2-27" fmla="*/ 6216319 w 6216319"/>
              <a:gd name="connsiteY2-28" fmla="*/ 0 h 1302204"/>
              <a:gd name="connsiteX3-29" fmla="*/ 6216319 w 6216319"/>
              <a:gd name="connsiteY3-30" fmla="*/ 1302204 h 1302204"/>
              <a:gd name="connsiteX4-31" fmla="*/ 0 w 6216319"/>
              <a:gd name="connsiteY4-32" fmla="*/ 1302204 h 1302204"/>
              <a:gd name="connsiteX5-33" fmla="*/ 0 w 6216319"/>
              <a:gd name="connsiteY5-34" fmla="*/ 0 h 1302204"/>
              <a:gd name="connsiteX0-35" fmla="*/ 0 w 6216319"/>
              <a:gd name="connsiteY0-36" fmla="*/ 47249 h 1349453"/>
              <a:gd name="connsiteX1-37" fmla="*/ 339865 w 6216319"/>
              <a:gd name="connsiteY1-38" fmla="*/ 232094 h 1349453"/>
              <a:gd name="connsiteX2-39" fmla="*/ 2273862 w 6216319"/>
              <a:gd name="connsiteY2-40" fmla="*/ 280646 h 1349453"/>
              <a:gd name="connsiteX3-41" fmla="*/ 6216319 w 6216319"/>
              <a:gd name="connsiteY3-42" fmla="*/ 47249 h 1349453"/>
              <a:gd name="connsiteX4-43" fmla="*/ 6216319 w 6216319"/>
              <a:gd name="connsiteY4-44" fmla="*/ 1349453 h 1349453"/>
              <a:gd name="connsiteX5-45" fmla="*/ 0 w 6216319"/>
              <a:gd name="connsiteY5-46" fmla="*/ 1349453 h 1349453"/>
              <a:gd name="connsiteX6" fmla="*/ 0 w 6216319"/>
              <a:gd name="connsiteY6" fmla="*/ 47249 h 1349453"/>
              <a:gd name="connsiteX0-47" fmla="*/ 0 w 6216319"/>
              <a:gd name="connsiteY0-48" fmla="*/ 30623 h 1332827"/>
              <a:gd name="connsiteX1-49" fmla="*/ 339865 w 6216319"/>
              <a:gd name="connsiteY1-50" fmla="*/ 215468 h 1332827"/>
              <a:gd name="connsiteX2-51" fmla="*/ 2265770 w 6216319"/>
              <a:gd name="connsiteY2-52" fmla="*/ 539150 h 1332827"/>
              <a:gd name="connsiteX3-53" fmla="*/ 6216319 w 6216319"/>
              <a:gd name="connsiteY3-54" fmla="*/ 30623 h 1332827"/>
              <a:gd name="connsiteX4-55" fmla="*/ 6216319 w 6216319"/>
              <a:gd name="connsiteY4-56" fmla="*/ 1332827 h 1332827"/>
              <a:gd name="connsiteX5-57" fmla="*/ 0 w 6216319"/>
              <a:gd name="connsiteY5-58" fmla="*/ 1332827 h 1332827"/>
              <a:gd name="connsiteX6-59" fmla="*/ 0 w 6216319"/>
              <a:gd name="connsiteY6-60" fmla="*/ 30623 h 1332827"/>
              <a:gd name="connsiteX0-61" fmla="*/ 0 w 6216319"/>
              <a:gd name="connsiteY0-62" fmla="*/ 31024 h 1333228"/>
              <a:gd name="connsiteX1-63" fmla="*/ 339865 w 6216319"/>
              <a:gd name="connsiteY1-64" fmla="*/ 215869 h 1333228"/>
              <a:gd name="connsiteX2-65" fmla="*/ 2265770 w 6216319"/>
              <a:gd name="connsiteY2-66" fmla="*/ 539551 h 1333228"/>
              <a:gd name="connsiteX3-67" fmla="*/ 3269182 w 6216319"/>
              <a:gd name="connsiteY3-68" fmla="*/ 418171 h 1333228"/>
              <a:gd name="connsiteX4-69" fmla="*/ 6216319 w 6216319"/>
              <a:gd name="connsiteY4-70" fmla="*/ 31024 h 1333228"/>
              <a:gd name="connsiteX5-71" fmla="*/ 6216319 w 6216319"/>
              <a:gd name="connsiteY5-72" fmla="*/ 1333228 h 1333228"/>
              <a:gd name="connsiteX6-73" fmla="*/ 0 w 6216319"/>
              <a:gd name="connsiteY6-74" fmla="*/ 1333228 h 1333228"/>
              <a:gd name="connsiteX7" fmla="*/ 0 w 6216319"/>
              <a:gd name="connsiteY7" fmla="*/ 31024 h 1333228"/>
              <a:gd name="connsiteX0-75" fmla="*/ 0 w 6216319"/>
              <a:gd name="connsiteY0-76" fmla="*/ 26175 h 1328379"/>
              <a:gd name="connsiteX1-77" fmla="*/ 339865 w 6216319"/>
              <a:gd name="connsiteY1-78" fmla="*/ 211020 h 1328379"/>
              <a:gd name="connsiteX2-79" fmla="*/ 2265770 w 6216319"/>
              <a:gd name="connsiteY2-80" fmla="*/ 534702 h 1328379"/>
              <a:gd name="connsiteX3-81" fmla="*/ 3244906 w 6216319"/>
              <a:gd name="connsiteY3-82" fmla="*/ 518518 h 1328379"/>
              <a:gd name="connsiteX4-83" fmla="*/ 6216319 w 6216319"/>
              <a:gd name="connsiteY4-84" fmla="*/ 26175 h 1328379"/>
              <a:gd name="connsiteX5-85" fmla="*/ 6216319 w 6216319"/>
              <a:gd name="connsiteY5-86" fmla="*/ 1328379 h 1328379"/>
              <a:gd name="connsiteX6-87" fmla="*/ 0 w 6216319"/>
              <a:gd name="connsiteY6-88" fmla="*/ 1328379 h 1328379"/>
              <a:gd name="connsiteX7-89" fmla="*/ 0 w 6216319"/>
              <a:gd name="connsiteY7-90" fmla="*/ 26175 h 1328379"/>
              <a:gd name="connsiteX0-91" fmla="*/ 0 w 6216319"/>
              <a:gd name="connsiteY0-92" fmla="*/ 63128 h 1365332"/>
              <a:gd name="connsiteX1-93" fmla="*/ 339865 w 6216319"/>
              <a:gd name="connsiteY1-94" fmla="*/ 247973 h 1365332"/>
              <a:gd name="connsiteX2-95" fmla="*/ 2265770 w 6216319"/>
              <a:gd name="connsiteY2-96" fmla="*/ 571655 h 1365332"/>
              <a:gd name="connsiteX3-97" fmla="*/ 3244906 w 6216319"/>
              <a:gd name="connsiteY3-98" fmla="*/ 555471 h 1365332"/>
              <a:gd name="connsiteX4-99" fmla="*/ 4725749 w 6216319"/>
              <a:gd name="connsiteY4-100" fmla="*/ 239882 h 1365332"/>
              <a:gd name="connsiteX5-101" fmla="*/ 6216319 w 6216319"/>
              <a:gd name="connsiteY5-102" fmla="*/ 63128 h 1365332"/>
              <a:gd name="connsiteX6-103" fmla="*/ 6216319 w 6216319"/>
              <a:gd name="connsiteY6-104" fmla="*/ 1365332 h 1365332"/>
              <a:gd name="connsiteX7-105" fmla="*/ 0 w 6216319"/>
              <a:gd name="connsiteY7-106" fmla="*/ 1365332 h 1365332"/>
              <a:gd name="connsiteX8" fmla="*/ 0 w 6216319"/>
              <a:gd name="connsiteY8" fmla="*/ 63128 h 1365332"/>
              <a:gd name="connsiteX0-107" fmla="*/ 0 w 6216319"/>
              <a:gd name="connsiteY0-108" fmla="*/ 20810 h 1323014"/>
              <a:gd name="connsiteX1-109" fmla="*/ 339865 w 6216319"/>
              <a:gd name="connsiteY1-110" fmla="*/ 205655 h 1323014"/>
              <a:gd name="connsiteX2-111" fmla="*/ 2265770 w 6216319"/>
              <a:gd name="connsiteY2-112" fmla="*/ 529337 h 1323014"/>
              <a:gd name="connsiteX3-113" fmla="*/ 3244906 w 6216319"/>
              <a:gd name="connsiteY3-114" fmla="*/ 513153 h 1323014"/>
              <a:gd name="connsiteX4-115" fmla="*/ 4628644 w 6216319"/>
              <a:gd name="connsiteY4-116" fmla="*/ 1055320 h 1323014"/>
              <a:gd name="connsiteX5-117" fmla="*/ 6216319 w 6216319"/>
              <a:gd name="connsiteY5-118" fmla="*/ 20810 h 1323014"/>
              <a:gd name="connsiteX6-119" fmla="*/ 6216319 w 6216319"/>
              <a:gd name="connsiteY6-120" fmla="*/ 1323014 h 1323014"/>
              <a:gd name="connsiteX7-121" fmla="*/ 0 w 6216319"/>
              <a:gd name="connsiteY7-122" fmla="*/ 1323014 h 1323014"/>
              <a:gd name="connsiteX8-123" fmla="*/ 0 w 6216319"/>
              <a:gd name="connsiteY8-124" fmla="*/ 20810 h 1323014"/>
              <a:gd name="connsiteX0-125" fmla="*/ 0 w 6216319"/>
              <a:gd name="connsiteY0-126" fmla="*/ 32243 h 1334447"/>
              <a:gd name="connsiteX1-127" fmla="*/ 339865 w 6216319"/>
              <a:gd name="connsiteY1-128" fmla="*/ 217088 h 1334447"/>
              <a:gd name="connsiteX2-129" fmla="*/ 2265770 w 6216319"/>
              <a:gd name="connsiteY2-130" fmla="*/ 540770 h 1334447"/>
              <a:gd name="connsiteX3-131" fmla="*/ 3244906 w 6216319"/>
              <a:gd name="connsiteY3-132" fmla="*/ 524586 h 1334447"/>
              <a:gd name="connsiteX4-133" fmla="*/ 4628644 w 6216319"/>
              <a:gd name="connsiteY4-134" fmla="*/ 1066753 h 1334447"/>
              <a:gd name="connsiteX5-135" fmla="*/ 5526860 w 6216319"/>
              <a:gd name="connsiteY5-136" fmla="*/ 451758 h 1334447"/>
              <a:gd name="connsiteX6-137" fmla="*/ 6216319 w 6216319"/>
              <a:gd name="connsiteY6-138" fmla="*/ 32243 h 1334447"/>
              <a:gd name="connsiteX7-139" fmla="*/ 6216319 w 6216319"/>
              <a:gd name="connsiteY7-140" fmla="*/ 1334447 h 1334447"/>
              <a:gd name="connsiteX8-141" fmla="*/ 0 w 6216319"/>
              <a:gd name="connsiteY8-142" fmla="*/ 1334447 h 1334447"/>
              <a:gd name="connsiteX9" fmla="*/ 0 w 6216319"/>
              <a:gd name="connsiteY9" fmla="*/ 32243 h 1334447"/>
              <a:gd name="connsiteX0-143" fmla="*/ 0 w 6216319"/>
              <a:gd name="connsiteY0-144" fmla="*/ 12831 h 1315035"/>
              <a:gd name="connsiteX1-145" fmla="*/ 339865 w 6216319"/>
              <a:gd name="connsiteY1-146" fmla="*/ 197676 h 1315035"/>
              <a:gd name="connsiteX2-147" fmla="*/ 2265770 w 6216319"/>
              <a:gd name="connsiteY2-148" fmla="*/ 521358 h 1315035"/>
              <a:gd name="connsiteX3-149" fmla="*/ 3244906 w 6216319"/>
              <a:gd name="connsiteY3-150" fmla="*/ 505174 h 1315035"/>
              <a:gd name="connsiteX4-151" fmla="*/ 4628644 w 6216319"/>
              <a:gd name="connsiteY4-152" fmla="*/ 1047341 h 1315035"/>
              <a:gd name="connsiteX5-153" fmla="*/ 5356927 w 6216319"/>
              <a:gd name="connsiteY5-154" fmla="*/ 1201089 h 1315035"/>
              <a:gd name="connsiteX6-155" fmla="*/ 6216319 w 6216319"/>
              <a:gd name="connsiteY6-156" fmla="*/ 12831 h 1315035"/>
              <a:gd name="connsiteX7-157" fmla="*/ 6216319 w 6216319"/>
              <a:gd name="connsiteY7-158" fmla="*/ 1315035 h 1315035"/>
              <a:gd name="connsiteX8-159" fmla="*/ 0 w 6216319"/>
              <a:gd name="connsiteY8-160" fmla="*/ 1315035 h 1315035"/>
              <a:gd name="connsiteX9-161" fmla="*/ 0 w 6216319"/>
              <a:gd name="connsiteY9-162" fmla="*/ 12831 h 1315035"/>
              <a:gd name="connsiteX0-163" fmla="*/ 0 w 6498499"/>
              <a:gd name="connsiteY0-164" fmla="*/ 0 h 1302204"/>
              <a:gd name="connsiteX1-165" fmla="*/ 339865 w 6498499"/>
              <a:gd name="connsiteY1-166" fmla="*/ 184845 h 1302204"/>
              <a:gd name="connsiteX2-167" fmla="*/ 2265770 w 6498499"/>
              <a:gd name="connsiteY2-168" fmla="*/ 508527 h 1302204"/>
              <a:gd name="connsiteX3-169" fmla="*/ 3244906 w 6498499"/>
              <a:gd name="connsiteY3-170" fmla="*/ 492343 h 1302204"/>
              <a:gd name="connsiteX4-171" fmla="*/ 4628644 w 6498499"/>
              <a:gd name="connsiteY4-172" fmla="*/ 1034510 h 1302204"/>
              <a:gd name="connsiteX5-173" fmla="*/ 5356927 w 6498499"/>
              <a:gd name="connsiteY5-174" fmla="*/ 1188258 h 1302204"/>
              <a:gd name="connsiteX6-175" fmla="*/ 6216319 w 6498499"/>
              <a:gd name="connsiteY6-176" fmla="*/ 1302204 h 1302204"/>
              <a:gd name="connsiteX7-177" fmla="*/ 0 w 6498499"/>
              <a:gd name="connsiteY7-178" fmla="*/ 1302204 h 1302204"/>
              <a:gd name="connsiteX8-179" fmla="*/ 0 w 6498499"/>
              <a:gd name="connsiteY8-180" fmla="*/ 0 h 1302204"/>
              <a:gd name="connsiteX0-181" fmla="*/ 0 w 6216319"/>
              <a:gd name="connsiteY0-182" fmla="*/ 0 h 1302204"/>
              <a:gd name="connsiteX1-183" fmla="*/ 339865 w 6216319"/>
              <a:gd name="connsiteY1-184" fmla="*/ 184845 h 1302204"/>
              <a:gd name="connsiteX2-185" fmla="*/ 2265770 w 6216319"/>
              <a:gd name="connsiteY2-186" fmla="*/ 508527 h 1302204"/>
              <a:gd name="connsiteX3-187" fmla="*/ 3244906 w 6216319"/>
              <a:gd name="connsiteY3-188" fmla="*/ 492343 h 1302204"/>
              <a:gd name="connsiteX4-189" fmla="*/ 4628644 w 6216319"/>
              <a:gd name="connsiteY4-190" fmla="*/ 1034510 h 1302204"/>
              <a:gd name="connsiteX5-191" fmla="*/ 5356927 w 6216319"/>
              <a:gd name="connsiteY5-192" fmla="*/ 1188258 h 1302204"/>
              <a:gd name="connsiteX6-193" fmla="*/ 6216319 w 6216319"/>
              <a:gd name="connsiteY6-194" fmla="*/ 1302204 h 1302204"/>
              <a:gd name="connsiteX7-195" fmla="*/ 0 w 6216319"/>
              <a:gd name="connsiteY7-196" fmla="*/ 1302204 h 1302204"/>
              <a:gd name="connsiteX8-197" fmla="*/ 0 w 6216319"/>
              <a:gd name="connsiteY8-198" fmla="*/ 0 h 1302204"/>
              <a:gd name="connsiteX0-199" fmla="*/ 0 w 6216319"/>
              <a:gd name="connsiteY0-200" fmla="*/ 0 h 1302204"/>
              <a:gd name="connsiteX1-201" fmla="*/ 339865 w 6216319"/>
              <a:gd name="connsiteY1-202" fmla="*/ 184845 h 1302204"/>
              <a:gd name="connsiteX2-203" fmla="*/ 2265770 w 6216319"/>
              <a:gd name="connsiteY2-204" fmla="*/ 508527 h 1302204"/>
              <a:gd name="connsiteX3-205" fmla="*/ 3244906 w 6216319"/>
              <a:gd name="connsiteY3-206" fmla="*/ 492343 h 1302204"/>
              <a:gd name="connsiteX4-207" fmla="*/ 4628644 w 6216319"/>
              <a:gd name="connsiteY4-208" fmla="*/ 1034510 h 1302204"/>
              <a:gd name="connsiteX5-209" fmla="*/ 5356927 w 6216319"/>
              <a:gd name="connsiteY5-210" fmla="*/ 1188258 h 1302204"/>
              <a:gd name="connsiteX6-211" fmla="*/ 6216319 w 6216319"/>
              <a:gd name="connsiteY6-212" fmla="*/ 1302204 h 1302204"/>
              <a:gd name="connsiteX7-213" fmla="*/ 0 w 6216319"/>
              <a:gd name="connsiteY7-214" fmla="*/ 1302204 h 1302204"/>
              <a:gd name="connsiteX8-215" fmla="*/ 0 w 6216319"/>
              <a:gd name="connsiteY8-216" fmla="*/ 0 h 1302204"/>
              <a:gd name="connsiteX0-217" fmla="*/ 0 w 6216319"/>
              <a:gd name="connsiteY0-218" fmla="*/ 0 h 1302204"/>
              <a:gd name="connsiteX1-219" fmla="*/ 339865 w 6216319"/>
              <a:gd name="connsiteY1-220" fmla="*/ 184845 h 1302204"/>
              <a:gd name="connsiteX2-221" fmla="*/ 2265770 w 6216319"/>
              <a:gd name="connsiteY2-222" fmla="*/ 508527 h 1302204"/>
              <a:gd name="connsiteX3-223" fmla="*/ 3244906 w 6216319"/>
              <a:gd name="connsiteY3-224" fmla="*/ 492343 h 1302204"/>
              <a:gd name="connsiteX4-225" fmla="*/ 4628644 w 6216319"/>
              <a:gd name="connsiteY4-226" fmla="*/ 1034510 h 1302204"/>
              <a:gd name="connsiteX5-227" fmla="*/ 5356927 w 6216319"/>
              <a:gd name="connsiteY5-228" fmla="*/ 1188258 h 1302204"/>
              <a:gd name="connsiteX6-229" fmla="*/ 6216319 w 6216319"/>
              <a:gd name="connsiteY6-230" fmla="*/ 1302204 h 1302204"/>
              <a:gd name="connsiteX7-231" fmla="*/ 0 w 6216319"/>
              <a:gd name="connsiteY7-232" fmla="*/ 1302204 h 1302204"/>
              <a:gd name="connsiteX8-233" fmla="*/ 0 w 6216319"/>
              <a:gd name="connsiteY8-234" fmla="*/ 0 h 1302204"/>
              <a:gd name="connsiteX0-235" fmla="*/ 0 w 6216319"/>
              <a:gd name="connsiteY0-236" fmla="*/ 0 h 1302204"/>
              <a:gd name="connsiteX1-237" fmla="*/ 339865 w 6216319"/>
              <a:gd name="connsiteY1-238" fmla="*/ 184845 h 1302204"/>
              <a:gd name="connsiteX2-239" fmla="*/ 2265770 w 6216319"/>
              <a:gd name="connsiteY2-240" fmla="*/ 508527 h 1302204"/>
              <a:gd name="connsiteX3-241" fmla="*/ 3244906 w 6216319"/>
              <a:gd name="connsiteY3-242" fmla="*/ 492343 h 1302204"/>
              <a:gd name="connsiteX4-243" fmla="*/ 4628644 w 6216319"/>
              <a:gd name="connsiteY4-244" fmla="*/ 1034510 h 1302204"/>
              <a:gd name="connsiteX5-245" fmla="*/ 5356927 w 6216319"/>
              <a:gd name="connsiteY5-246" fmla="*/ 1188258 h 1302204"/>
              <a:gd name="connsiteX6-247" fmla="*/ 6216319 w 6216319"/>
              <a:gd name="connsiteY6-248" fmla="*/ 1302204 h 1302204"/>
              <a:gd name="connsiteX7-249" fmla="*/ 0 w 6216319"/>
              <a:gd name="connsiteY7-250" fmla="*/ 1302204 h 1302204"/>
              <a:gd name="connsiteX8-251" fmla="*/ 0 w 6216319"/>
              <a:gd name="connsiteY8-252" fmla="*/ 0 h 1302204"/>
              <a:gd name="connsiteX0-253" fmla="*/ 0 w 6216319"/>
              <a:gd name="connsiteY0-254" fmla="*/ 0 h 1302204"/>
              <a:gd name="connsiteX1-255" fmla="*/ 339865 w 6216319"/>
              <a:gd name="connsiteY1-256" fmla="*/ 184845 h 1302204"/>
              <a:gd name="connsiteX2-257" fmla="*/ 2265770 w 6216319"/>
              <a:gd name="connsiteY2-258" fmla="*/ 508527 h 1302204"/>
              <a:gd name="connsiteX3-259" fmla="*/ 3244906 w 6216319"/>
              <a:gd name="connsiteY3-260" fmla="*/ 492343 h 1302204"/>
              <a:gd name="connsiteX4-261" fmla="*/ 4628644 w 6216319"/>
              <a:gd name="connsiteY4-262" fmla="*/ 1034510 h 1302204"/>
              <a:gd name="connsiteX5-263" fmla="*/ 5356927 w 6216319"/>
              <a:gd name="connsiteY5-264" fmla="*/ 1188258 h 1302204"/>
              <a:gd name="connsiteX6-265" fmla="*/ 6216319 w 6216319"/>
              <a:gd name="connsiteY6-266" fmla="*/ 1302204 h 1302204"/>
              <a:gd name="connsiteX7-267" fmla="*/ 0 w 6216319"/>
              <a:gd name="connsiteY7-268" fmla="*/ 1302204 h 1302204"/>
              <a:gd name="connsiteX8-269" fmla="*/ 0 w 6216319"/>
              <a:gd name="connsiteY8-270" fmla="*/ 0 h 1302204"/>
              <a:gd name="connsiteX0-271" fmla="*/ 0 w 6216319"/>
              <a:gd name="connsiteY0-272" fmla="*/ 0 h 1302204"/>
              <a:gd name="connsiteX1-273" fmla="*/ 339865 w 6216319"/>
              <a:gd name="connsiteY1-274" fmla="*/ 184845 h 1302204"/>
              <a:gd name="connsiteX2-275" fmla="*/ 2265770 w 6216319"/>
              <a:gd name="connsiteY2-276" fmla="*/ 508527 h 1302204"/>
              <a:gd name="connsiteX3-277" fmla="*/ 3244906 w 6216319"/>
              <a:gd name="connsiteY3-278" fmla="*/ 492343 h 1302204"/>
              <a:gd name="connsiteX4-279" fmla="*/ 4628644 w 6216319"/>
              <a:gd name="connsiteY4-280" fmla="*/ 1034510 h 1302204"/>
              <a:gd name="connsiteX5-281" fmla="*/ 5356927 w 6216319"/>
              <a:gd name="connsiteY5-282" fmla="*/ 1188258 h 1302204"/>
              <a:gd name="connsiteX6-283" fmla="*/ 6216319 w 6216319"/>
              <a:gd name="connsiteY6-284" fmla="*/ 1302204 h 1302204"/>
              <a:gd name="connsiteX7-285" fmla="*/ 0 w 6216319"/>
              <a:gd name="connsiteY7-286" fmla="*/ 1302204 h 1302204"/>
              <a:gd name="connsiteX8-287" fmla="*/ 0 w 6216319"/>
              <a:gd name="connsiteY8-288" fmla="*/ 0 h 1302204"/>
              <a:gd name="connsiteX0-289" fmla="*/ 0 w 6216319"/>
              <a:gd name="connsiteY0-290" fmla="*/ 0 h 1302204"/>
              <a:gd name="connsiteX1-291" fmla="*/ 339865 w 6216319"/>
              <a:gd name="connsiteY1-292" fmla="*/ 184845 h 1302204"/>
              <a:gd name="connsiteX2-293" fmla="*/ 2265770 w 6216319"/>
              <a:gd name="connsiteY2-294" fmla="*/ 508527 h 1302204"/>
              <a:gd name="connsiteX3-295" fmla="*/ 3244906 w 6216319"/>
              <a:gd name="connsiteY3-296" fmla="*/ 492343 h 1302204"/>
              <a:gd name="connsiteX4-297" fmla="*/ 4628644 w 6216319"/>
              <a:gd name="connsiteY4-298" fmla="*/ 1034510 h 1302204"/>
              <a:gd name="connsiteX5-299" fmla="*/ 5356927 w 6216319"/>
              <a:gd name="connsiteY5-300" fmla="*/ 1188258 h 1302204"/>
              <a:gd name="connsiteX6-301" fmla="*/ 6216319 w 6216319"/>
              <a:gd name="connsiteY6-302" fmla="*/ 1302204 h 1302204"/>
              <a:gd name="connsiteX7-303" fmla="*/ 0 w 6216319"/>
              <a:gd name="connsiteY7-304" fmla="*/ 1302204 h 1302204"/>
              <a:gd name="connsiteX8-305" fmla="*/ 0 w 6216319"/>
              <a:gd name="connsiteY8-306" fmla="*/ 0 h 1302204"/>
              <a:gd name="connsiteX0-307" fmla="*/ 0 w 6216319"/>
              <a:gd name="connsiteY0-308" fmla="*/ 0 h 1302204"/>
              <a:gd name="connsiteX1-309" fmla="*/ 339865 w 6216319"/>
              <a:gd name="connsiteY1-310" fmla="*/ 184845 h 1302204"/>
              <a:gd name="connsiteX2-311" fmla="*/ 2265770 w 6216319"/>
              <a:gd name="connsiteY2-312" fmla="*/ 508527 h 1302204"/>
              <a:gd name="connsiteX3-313" fmla="*/ 3244906 w 6216319"/>
              <a:gd name="connsiteY3-314" fmla="*/ 492343 h 1302204"/>
              <a:gd name="connsiteX4-315" fmla="*/ 4628644 w 6216319"/>
              <a:gd name="connsiteY4-316" fmla="*/ 1034510 h 1302204"/>
              <a:gd name="connsiteX5-317" fmla="*/ 5356927 w 6216319"/>
              <a:gd name="connsiteY5-318" fmla="*/ 1188258 h 1302204"/>
              <a:gd name="connsiteX6-319" fmla="*/ 6216319 w 6216319"/>
              <a:gd name="connsiteY6-320" fmla="*/ 1302204 h 1302204"/>
              <a:gd name="connsiteX7-321" fmla="*/ 0 w 6216319"/>
              <a:gd name="connsiteY7-322" fmla="*/ 1302204 h 1302204"/>
              <a:gd name="connsiteX8-323" fmla="*/ 0 w 6216319"/>
              <a:gd name="connsiteY8-324" fmla="*/ 0 h 1302204"/>
              <a:gd name="connsiteX0-325" fmla="*/ 0 w 6216319"/>
              <a:gd name="connsiteY0-326" fmla="*/ 0 h 1302204"/>
              <a:gd name="connsiteX1-327" fmla="*/ 339865 w 6216319"/>
              <a:gd name="connsiteY1-328" fmla="*/ 184845 h 1302204"/>
              <a:gd name="connsiteX2-329" fmla="*/ 2265770 w 6216319"/>
              <a:gd name="connsiteY2-330" fmla="*/ 508527 h 1302204"/>
              <a:gd name="connsiteX3-331" fmla="*/ 3244906 w 6216319"/>
              <a:gd name="connsiteY3-332" fmla="*/ 492343 h 1302204"/>
              <a:gd name="connsiteX4-333" fmla="*/ 4628644 w 6216319"/>
              <a:gd name="connsiteY4-334" fmla="*/ 1034510 h 1302204"/>
              <a:gd name="connsiteX5-335" fmla="*/ 5356927 w 6216319"/>
              <a:gd name="connsiteY5-336" fmla="*/ 1188258 h 1302204"/>
              <a:gd name="connsiteX6-337" fmla="*/ 6216319 w 6216319"/>
              <a:gd name="connsiteY6-338" fmla="*/ 1302204 h 1302204"/>
              <a:gd name="connsiteX7-339" fmla="*/ 0 w 6216319"/>
              <a:gd name="connsiteY7-340" fmla="*/ 1302204 h 1302204"/>
              <a:gd name="connsiteX8-341" fmla="*/ 0 w 6216319"/>
              <a:gd name="connsiteY8-342" fmla="*/ 0 h 1302204"/>
              <a:gd name="connsiteX0-343" fmla="*/ 0 w 6216319"/>
              <a:gd name="connsiteY0-344" fmla="*/ 0 h 1302204"/>
              <a:gd name="connsiteX1-345" fmla="*/ 339865 w 6216319"/>
              <a:gd name="connsiteY1-346" fmla="*/ 184845 h 1302204"/>
              <a:gd name="connsiteX2-347" fmla="*/ 2265770 w 6216319"/>
              <a:gd name="connsiteY2-348" fmla="*/ 508527 h 1302204"/>
              <a:gd name="connsiteX3-349" fmla="*/ 3244906 w 6216319"/>
              <a:gd name="connsiteY3-350" fmla="*/ 492343 h 1302204"/>
              <a:gd name="connsiteX4-351" fmla="*/ 4628644 w 6216319"/>
              <a:gd name="connsiteY4-352" fmla="*/ 1034510 h 1302204"/>
              <a:gd name="connsiteX5-353" fmla="*/ 5356927 w 6216319"/>
              <a:gd name="connsiteY5-354" fmla="*/ 1188258 h 1302204"/>
              <a:gd name="connsiteX6-355" fmla="*/ 6216319 w 6216319"/>
              <a:gd name="connsiteY6-356" fmla="*/ 1302204 h 1302204"/>
              <a:gd name="connsiteX7-357" fmla="*/ 0 w 6216319"/>
              <a:gd name="connsiteY7-358" fmla="*/ 1302204 h 1302204"/>
              <a:gd name="connsiteX8-359" fmla="*/ 0 w 6216319"/>
              <a:gd name="connsiteY8-360" fmla="*/ 0 h 1302204"/>
              <a:gd name="connsiteX0-361" fmla="*/ 0 w 6216319"/>
              <a:gd name="connsiteY0-362" fmla="*/ 0 h 1302204"/>
              <a:gd name="connsiteX1-363" fmla="*/ 339865 w 6216319"/>
              <a:gd name="connsiteY1-364" fmla="*/ 184845 h 1302204"/>
              <a:gd name="connsiteX2-365" fmla="*/ 2265770 w 6216319"/>
              <a:gd name="connsiteY2-366" fmla="*/ 508527 h 1302204"/>
              <a:gd name="connsiteX3-367" fmla="*/ 3244906 w 6216319"/>
              <a:gd name="connsiteY3-368" fmla="*/ 492343 h 1302204"/>
              <a:gd name="connsiteX4-369" fmla="*/ 4628644 w 6216319"/>
              <a:gd name="connsiteY4-370" fmla="*/ 1034510 h 1302204"/>
              <a:gd name="connsiteX5-371" fmla="*/ 5356927 w 6216319"/>
              <a:gd name="connsiteY5-372" fmla="*/ 1188258 h 1302204"/>
              <a:gd name="connsiteX6-373" fmla="*/ 6216319 w 6216319"/>
              <a:gd name="connsiteY6-374" fmla="*/ 1302204 h 1302204"/>
              <a:gd name="connsiteX7-375" fmla="*/ 0 w 6216319"/>
              <a:gd name="connsiteY7-376" fmla="*/ 1302204 h 1302204"/>
              <a:gd name="connsiteX8-377" fmla="*/ 0 w 6216319"/>
              <a:gd name="connsiteY8-378" fmla="*/ 0 h 1302204"/>
              <a:gd name="connsiteX0-379" fmla="*/ 0 w 6216319"/>
              <a:gd name="connsiteY0-380" fmla="*/ 0 h 1302204"/>
              <a:gd name="connsiteX1-381" fmla="*/ 339865 w 6216319"/>
              <a:gd name="connsiteY1-382" fmla="*/ 184845 h 1302204"/>
              <a:gd name="connsiteX2-383" fmla="*/ 2265770 w 6216319"/>
              <a:gd name="connsiteY2-384" fmla="*/ 508527 h 1302204"/>
              <a:gd name="connsiteX3-385" fmla="*/ 3244906 w 6216319"/>
              <a:gd name="connsiteY3-386" fmla="*/ 492343 h 1302204"/>
              <a:gd name="connsiteX4-387" fmla="*/ 4628644 w 6216319"/>
              <a:gd name="connsiteY4-388" fmla="*/ 1034510 h 1302204"/>
              <a:gd name="connsiteX5-389" fmla="*/ 5356927 w 6216319"/>
              <a:gd name="connsiteY5-390" fmla="*/ 1188258 h 1302204"/>
              <a:gd name="connsiteX6-391" fmla="*/ 6216319 w 6216319"/>
              <a:gd name="connsiteY6-392" fmla="*/ 1302204 h 1302204"/>
              <a:gd name="connsiteX7-393" fmla="*/ 0 w 6216319"/>
              <a:gd name="connsiteY7-394" fmla="*/ 1302204 h 1302204"/>
              <a:gd name="connsiteX8-395" fmla="*/ 0 w 6216319"/>
              <a:gd name="connsiteY8-396" fmla="*/ 0 h 1302204"/>
              <a:gd name="connsiteX0-397" fmla="*/ 0 w 6216319"/>
              <a:gd name="connsiteY0-398" fmla="*/ 147589 h 1449793"/>
              <a:gd name="connsiteX1-399" fmla="*/ 339865 w 6216319"/>
              <a:gd name="connsiteY1-400" fmla="*/ 332434 h 1449793"/>
              <a:gd name="connsiteX2-401" fmla="*/ 2265770 w 6216319"/>
              <a:gd name="connsiteY2-402" fmla="*/ 656116 h 1449793"/>
              <a:gd name="connsiteX3-403" fmla="*/ 3244906 w 6216319"/>
              <a:gd name="connsiteY3-404" fmla="*/ 639932 h 1449793"/>
              <a:gd name="connsiteX4-405" fmla="*/ 4628644 w 6216319"/>
              <a:gd name="connsiteY4-406" fmla="*/ 1182099 h 1449793"/>
              <a:gd name="connsiteX5-407" fmla="*/ 5356927 w 6216319"/>
              <a:gd name="connsiteY5-408" fmla="*/ 1335847 h 1449793"/>
              <a:gd name="connsiteX6-409" fmla="*/ 6216319 w 6216319"/>
              <a:gd name="connsiteY6-410" fmla="*/ 1449793 h 1449793"/>
              <a:gd name="connsiteX7-411" fmla="*/ 0 w 6216319"/>
              <a:gd name="connsiteY7-412" fmla="*/ 1449793 h 1449793"/>
              <a:gd name="connsiteX8-413" fmla="*/ 0 w 6216319"/>
              <a:gd name="connsiteY8-414" fmla="*/ 147589 h 1449793"/>
              <a:gd name="connsiteX0-415" fmla="*/ 0 w 6216319"/>
              <a:gd name="connsiteY0-416" fmla="*/ 121021 h 1423225"/>
              <a:gd name="connsiteX1-417" fmla="*/ 339865 w 6216319"/>
              <a:gd name="connsiteY1-418" fmla="*/ 305866 h 1423225"/>
              <a:gd name="connsiteX2-419" fmla="*/ 2265770 w 6216319"/>
              <a:gd name="connsiteY2-420" fmla="*/ 629548 h 1423225"/>
              <a:gd name="connsiteX3-421" fmla="*/ 3244906 w 6216319"/>
              <a:gd name="connsiteY3-422" fmla="*/ 613364 h 1423225"/>
              <a:gd name="connsiteX4-423" fmla="*/ 4628644 w 6216319"/>
              <a:gd name="connsiteY4-424" fmla="*/ 1155531 h 1423225"/>
              <a:gd name="connsiteX5-425" fmla="*/ 5356927 w 6216319"/>
              <a:gd name="connsiteY5-426" fmla="*/ 1309279 h 1423225"/>
              <a:gd name="connsiteX6-427" fmla="*/ 6216319 w 6216319"/>
              <a:gd name="connsiteY6-428" fmla="*/ 1423225 h 1423225"/>
              <a:gd name="connsiteX7-429" fmla="*/ 0 w 6216319"/>
              <a:gd name="connsiteY7-430" fmla="*/ 1423225 h 1423225"/>
              <a:gd name="connsiteX8-431" fmla="*/ 0 w 6216319"/>
              <a:gd name="connsiteY8-432" fmla="*/ 121021 h 1423225"/>
              <a:gd name="connsiteX0-433" fmla="*/ 0 w 6216319"/>
              <a:gd name="connsiteY0-434" fmla="*/ 121021 h 1423225"/>
              <a:gd name="connsiteX1-435" fmla="*/ 339865 w 6216319"/>
              <a:gd name="connsiteY1-436" fmla="*/ 305866 h 1423225"/>
              <a:gd name="connsiteX2-437" fmla="*/ 2265770 w 6216319"/>
              <a:gd name="connsiteY2-438" fmla="*/ 629548 h 1423225"/>
              <a:gd name="connsiteX3-439" fmla="*/ 3244906 w 6216319"/>
              <a:gd name="connsiteY3-440" fmla="*/ 613364 h 1423225"/>
              <a:gd name="connsiteX4-441" fmla="*/ 4628644 w 6216319"/>
              <a:gd name="connsiteY4-442" fmla="*/ 1155531 h 1423225"/>
              <a:gd name="connsiteX5-443" fmla="*/ 5356927 w 6216319"/>
              <a:gd name="connsiteY5-444" fmla="*/ 1309279 h 1423225"/>
              <a:gd name="connsiteX6-445" fmla="*/ 6216319 w 6216319"/>
              <a:gd name="connsiteY6-446" fmla="*/ 1423225 h 1423225"/>
              <a:gd name="connsiteX7-447" fmla="*/ 0 w 6216319"/>
              <a:gd name="connsiteY7-448" fmla="*/ 1423225 h 1423225"/>
              <a:gd name="connsiteX8-449" fmla="*/ 0 w 6216319"/>
              <a:gd name="connsiteY8-450" fmla="*/ 121021 h 1423225"/>
              <a:gd name="connsiteX0-451" fmla="*/ 0 w 6216319"/>
              <a:gd name="connsiteY0-452" fmla="*/ 140194 h 1442398"/>
              <a:gd name="connsiteX1-453" fmla="*/ 339865 w 6216319"/>
              <a:gd name="connsiteY1-454" fmla="*/ 325039 h 1442398"/>
              <a:gd name="connsiteX2-455" fmla="*/ 2265770 w 6216319"/>
              <a:gd name="connsiteY2-456" fmla="*/ 648721 h 1442398"/>
              <a:gd name="connsiteX3-457" fmla="*/ 3244906 w 6216319"/>
              <a:gd name="connsiteY3-458" fmla="*/ 632537 h 1442398"/>
              <a:gd name="connsiteX4-459" fmla="*/ 4628644 w 6216319"/>
              <a:gd name="connsiteY4-460" fmla="*/ 1174704 h 1442398"/>
              <a:gd name="connsiteX5-461" fmla="*/ 5356927 w 6216319"/>
              <a:gd name="connsiteY5-462" fmla="*/ 1328452 h 1442398"/>
              <a:gd name="connsiteX6-463" fmla="*/ 6216319 w 6216319"/>
              <a:gd name="connsiteY6-464" fmla="*/ 1442398 h 1442398"/>
              <a:gd name="connsiteX7-465" fmla="*/ 0 w 6216319"/>
              <a:gd name="connsiteY7-466" fmla="*/ 1442398 h 1442398"/>
              <a:gd name="connsiteX8-467" fmla="*/ 0 w 6216319"/>
              <a:gd name="connsiteY8-468" fmla="*/ 140194 h 1442398"/>
              <a:gd name="connsiteX0-469" fmla="*/ 0 w 6216319"/>
              <a:gd name="connsiteY0-470" fmla="*/ 140194 h 1442398"/>
              <a:gd name="connsiteX1-471" fmla="*/ 339865 w 6216319"/>
              <a:gd name="connsiteY1-472" fmla="*/ 325039 h 1442398"/>
              <a:gd name="connsiteX2-473" fmla="*/ 2265770 w 6216319"/>
              <a:gd name="connsiteY2-474" fmla="*/ 648721 h 1442398"/>
              <a:gd name="connsiteX3-475" fmla="*/ 3244906 w 6216319"/>
              <a:gd name="connsiteY3-476" fmla="*/ 632537 h 1442398"/>
              <a:gd name="connsiteX4-477" fmla="*/ 4628644 w 6216319"/>
              <a:gd name="connsiteY4-478" fmla="*/ 1174704 h 1442398"/>
              <a:gd name="connsiteX5-479" fmla="*/ 5356927 w 6216319"/>
              <a:gd name="connsiteY5-480" fmla="*/ 1328452 h 1442398"/>
              <a:gd name="connsiteX6-481" fmla="*/ 6216319 w 6216319"/>
              <a:gd name="connsiteY6-482" fmla="*/ 1442398 h 1442398"/>
              <a:gd name="connsiteX7-483" fmla="*/ 0 w 6216319"/>
              <a:gd name="connsiteY7-484" fmla="*/ 1442398 h 1442398"/>
              <a:gd name="connsiteX8-485" fmla="*/ 0 w 6216319"/>
              <a:gd name="connsiteY8-486" fmla="*/ 140194 h 1442398"/>
              <a:gd name="connsiteX0-487" fmla="*/ 0 w 6216319"/>
              <a:gd name="connsiteY0-488" fmla="*/ 34944 h 1337148"/>
              <a:gd name="connsiteX1-489" fmla="*/ 339865 w 6216319"/>
              <a:gd name="connsiteY1-490" fmla="*/ 219789 h 1337148"/>
              <a:gd name="connsiteX2-491" fmla="*/ 2265770 w 6216319"/>
              <a:gd name="connsiteY2-492" fmla="*/ 543471 h 1337148"/>
              <a:gd name="connsiteX3-493" fmla="*/ 3244906 w 6216319"/>
              <a:gd name="connsiteY3-494" fmla="*/ 527287 h 1337148"/>
              <a:gd name="connsiteX4-495" fmla="*/ 4628644 w 6216319"/>
              <a:gd name="connsiteY4-496" fmla="*/ 1069454 h 1337148"/>
              <a:gd name="connsiteX5-497" fmla="*/ 5356927 w 6216319"/>
              <a:gd name="connsiteY5-498" fmla="*/ 1223202 h 1337148"/>
              <a:gd name="connsiteX6-499" fmla="*/ 6216319 w 6216319"/>
              <a:gd name="connsiteY6-500" fmla="*/ 1337148 h 1337148"/>
              <a:gd name="connsiteX7-501" fmla="*/ 0 w 6216319"/>
              <a:gd name="connsiteY7-502" fmla="*/ 1337148 h 1337148"/>
              <a:gd name="connsiteX8-503" fmla="*/ 0 w 6216319"/>
              <a:gd name="connsiteY8-504" fmla="*/ 34944 h 1337148"/>
              <a:gd name="connsiteX0-505" fmla="*/ 0 w 6216319"/>
              <a:gd name="connsiteY0-506" fmla="*/ 44896 h 1347100"/>
              <a:gd name="connsiteX1-507" fmla="*/ 339865 w 6216319"/>
              <a:gd name="connsiteY1-508" fmla="*/ 229741 h 1347100"/>
              <a:gd name="connsiteX2-509" fmla="*/ 2265770 w 6216319"/>
              <a:gd name="connsiteY2-510" fmla="*/ 553423 h 1347100"/>
              <a:gd name="connsiteX3-511" fmla="*/ 3244906 w 6216319"/>
              <a:gd name="connsiteY3-512" fmla="*/ 537239 h 1347100"/>
              <a:gd name="connsiteX4-513" fmla="*/ 4628644 w 6216319"/>
              <a:gd name="connsiteY4-514" fmla="*/ 1079406 h 1347100"/>
              <a:gd name="connsiteX5-515" fmla="*/ 5356927 w 6216319"/>
              <a:gd name="connsiteY5-516" fmla="*/ 1233154 h 1347100"/>
              <a:gd name="connsiteX6-517" fmla="*/ 6216319 w 6216319"/>
              <a:gd name="connsiteY6-518" fmla="*/ 1347100 h 1347100"/>
              <a:gd name="connsiteX7-519" fmla="*/ 0 w 6216319"/>
              <a:gd name="connsiteY7-520" fmla="*/ 1347100 h 1347100"/>
              <a:gd name="connsiteX8-521" fmla="*/ 0 w 6216319"/>
              <a:gd name="connsiteY8-522" fmla="*/ 44896 h 1347100"/>
              <a:gd name="connsiteX0-523" fmla="*/ 0 w 6216319"/>
              <a:gd name="connsiteY0-524" fmla="*/ 44896 h 1347100"/>
              <a:gd name="connsiteX1-525" fmla="*/ 339865 w 6216319"/>
              <a:gd name="connsiteY1-526" fmla="*/ 229741 h 1347100"/>
              <a:gd name="connsiteX2-527" fmla="*/ 2265770 w 6216319"/>
              <a:gd name="connsiteY2-528" fmla="*/ 553423 h 1347100"/>
              <a:gd name="connsiteX3-529" fmla="*/ 3244906 w 6216319"/>
              <a:gd name="connsiteY3-530" fmla="*/ 537239 h 1347100"/>
              <a:gd name="connsiteX4-531" fmla="*/ 4628644 w 6216319"/>
              <a:gd name="connsiteY4-532" fmla="*/ 1079406 h 1347100"/>
              <a:gd name="connsiteX5-533" fmla="*/ 5356927 w 6216319"/>
              <a:gd name="connsiteY5-534" fmla="*/ 1233154 h 1347100"/>
              <a:gd name="connsiteX6-535" fmla="*/ 6216319 w 6216319"/>
              <a:gd name="connsiteY6-536" fmla="*/ 1347100 h 1347100"/>
              <a:gd name="connsiteX7-537" fmla="*/ 0 w 6216319"/>
              <a:gd name="connsiteY7-538" fmla="*/ 1347100 h 1347100"/>
              <a:gd name="connsiteX8-539" fmla="*/ 0 w 6216319"/>
              <a:gd name="connsiteY8-540" fmla="*/ 44896 h 1347100"/>
              <a:gd name="connsiteX0-541" fmla="*/ 0 w 6216319"/>
              <a:gd name="connsiteY0-542" fmla="*/ 530 h 1302734"/>
              <a:gd name="connsiteX1-543" fmla="*/ 339865 w 6216319"/>
              <a:gd name="connsiteY1-544" fmla="*/ 185375 h 1302734"/>
              <a:gd name="connsiteX2-545" fmla="*/ 2265770 w 6216319"/>
              <a:gd name="connsiteY2-546" fmla="*/ 509057 h 1302734"/>
              <a:gd name="connsiteX3-547" fmla="*/ 3244906 w 6216319"/>
              <a:gd name="connsiteY3-548" fmla="*/ 492873 h 1302734"/>
              <a:gd name="connsiteX4-549" fmla="*/ 4628644 w 6216319"/>
              <a:gd name="connsiteY4-550" fmla="*/ 1035040 h 1302734"/>
              <a:gd name="connsiteX5-551" fmla="*/ 5356927 w 6216319"/>
              <a:gd name="connsiteY5-552" fmla="*/ 1188788 h 1302734"/>
              <a:gd name="connsiteX6-553" fmla="*/ 6216319 w 6216319"/>
              <a:gd name="connsiteY6-554" fmla="*/ 1302734 h 1302734"/>
              <a:gd name="connsiteX7-555" fmla="*/ 0 w 6216319"/>
              <a:gd name="connsiteY7-556" fmla="*/ 1302734 h 1302734"/>
              <a:gd name="connsiteX8-557" fmla="*/ 0 w 6216319"/>
              <a:gd name="connsiteY8-558" fmla="*/ 530 h 1302734"/>
              <a:gd name="connsiteX0-559" fmla="*/ 0 w 6216319"/>
              <a:gd name="connsiteY0-560" fmla="*/ 20163 h 1322367"/>
              <a:gd name="connsiteX1-561" fmla="*/ 2265770 w 6216319"/>
              <a:gd name="connsiteY1-562" fmla="*/ 528690 h 1322367"/>
              <a:gd name="connsiteX2-563" fmla="*/ 3244906 w 6216319"/>
              <a:gd name="connsiteY2-564" fmla="*/ 512506 h 1322367"/>
              <a:gd name="connsiteX3-565" fmla="*/ 4628644 w 6216319"/>
              <a:gd name="connsiteY3-566" fmla="*/ 1054673 h 1322367"/>
              <a:gd name="connsiteX4-567" fmla="*/ 5356927 w 6216319"/>
              <a:gd name="connsiteY4-568" fmla="*/ 1208421 h 1322367"/>
              <a:gd name="connsiteX5-569" fmla="*/ 6216319 w 6216319"/>
              <a:gd name="connsiteY5-570" fmla="*/ 1322367 h 1322367"/>
              <a:gd name="connsiteX6-571" fmla="*/ 0 w 6216319"/>
              <a:gd name="connsiteY6-572" fmla="*/ 1322367 h 1322367"/>
              <a:gd name="connsiteX7-573" fmla="*/ 0 w 6216319"/>
              <a:gd name="connsiteY7-574" fmla="*/ 20163 h 1322367"/>
              <a:gd name="connsiteX0-575" fmla="*/ 0 w 6216319"/>
              <a:gd name="connsiteY0-576" fmla="*/ 105646 h 1407850"/>
              <a:gd name="connsiteX1-577" fmla="*/ 477430 w 6216319"/>
              <a:gd name="connsiteY1-578" fmla="*/ 136745 h 1407850"/>
              <a:gd name="connsiteX2-579" fmla="*/ 2265770 w 6216319"/>
              <a:gd name="connsiteY2-580" fmla="*/ 614173 h 1407850"/>
              <a:gd name="connsiteX3-581" fmla="*/ 3244906 w 6216319"/>
              <a:gd name="connsiteY3-582" fmla="*/ 597989 h 1407850"/>
              <a:gd name="connsiteX4-583" fmla="*/ 4628644 w 6216319"/>
              <a:gd name="connsiteY4-584" fmla="*/ 1140156 h 1407850"/>
              <a:gd name="connsiteX5-585" fmla="*/ 5356927 w 6216319"/>
              <a:gd name="connsiteY5-586" fmla="*/ 1293904 h 1407850"/>
              <a:gd name="connsiteX6-587" fmla="*/ 6216319 w 6216319"/>
              <a:gd name="connsiteY6-588" fmla="*/ 1407850 h 1407850"/>
              <a:gd name="connsiteX7-589" fmla="*/ 0 w 6216319"/>
              <a:gd name="connsiteY7-590" fmla="*/ 1407850 h 1407850"/>
              <a:gd name="connsiteX8-591" fmla="*/ 0 w 6216319"/>
              <a:gd name="connsiteY8-592" fmla="*/ 105646 h 1407850"/>
              <a:gd name="connsiteX0-593" fmla="*/ 0 w 6216319"/>
              <a:gd name="connsiteY0-594" fmla="*/ 71230 h 1373434"/>
              <a:gd name="connsiteX1-595" fmla="*/ 323681 w 6216319"/>
              <a:gd name="connsiteY1-596" fmla="*/ 264170 h 1373434"/>
              <a:gd name="connsiteX2-597" fmla="*/ 2265770 w 6216319"/>
              <a:gd name="connsiteY2-598" fmla="*/ 579757 h 1373434"/>
              <a:gd name="connsiteX3-599" fmla="*/ 3244906 w 6216319"/>
              <a:gd name="connsiteY3-600" fmla="*/ 563573 h 1373434"/>
              <a:gd name="connsiteX4-601" fmla="*/ 4628644 w 6216319"/>
              <a:gd name="connsiteY4-602" fmla="*/ 1105740 h 1373434"/>
              <a:gd name="connsiteX5-603" fmla="*/ 5356927 w 6216319"/>
              <a:gd name="connsiteY5-604" fmla="*/ 1259488 h 1373434"/>
              <a:gd name="connsiteX6-605" fmla="*/ 6216319 w 6216319"/>
              <a:gd name="connsiteY6-606" fmla="*/ 1373434 h 1373434"/>
              <a:gd name="connsiteX7-607" fmla="*/ 0 w 6216319"/>
              <a:gd name="connsiteY7-608" fmla="*/ 1373434 h 1373434"/>
              <a:gd name="connsiteX8-609" fmla="*/ 0 w 6216319"/>
              <a:gd name="connsiteY8-610" fmla="*/ 71230 h 1373434"/>
              <a:gd name="connsiteX0-611" fmla="*/ 0 w 6216319"/>
              <a:gd name="connsiteY0-612" fmla="*/ 71230 h 1373434"/>
              <a:gd name="connsiteX1-613" fmla="*/ 323681 w 6216319"/>
              <a:gd name="connsiteY1-614" fmla="*/ 264170 h 1373434"/>
              <a:gd name="connsiteX2-615" fmla="*/ 2265770 w 6216319"/>
              <a:gd name="connsiteY2-616" fmla="*/ 579757 h 1373434"/>
              <a:gd name="connsiteX3-617" fmla="*/ 3244906 w 6216319"/>
              <a:gd name="connsiteY3-618" fmla="*/ 563573 h 1373434"/>
              <a:gd name="connsiteX4-619" fmla="*/ 4628644 w 6216319"/>
              <a:gd name="connsiteY4-620" fmla="*/ 1105740 h 1373434"/>
              <a:gd name="connsiteX5-621" fmla="*/ 5356927 w 6216319"/>
              <a:gd name="connsiteY5-622" fmla="*/ 1259488 h 1373434"/>
              <a:gd name="connsiteX6-623" fmla="*/ 6216319 w 6216319"/>
              <a:gd name="connsiteY6-624" fmla="*/ 1373434 h 1373434"/>
              <a:gd name="connsiteX7-625" fmla="*/ 0 w 6216319"/>
              <a:gd name="connsiteY7-626" fmla="*/ 1373434 h 1373434"/>
              <a:gd name="connsiteX8-627" fmla="*/ 0 w 6216319"/>
              <a:gd name="connsiteY8-628" fmla="*/ 71230 h 1373434"/>
              <a:gd name="connsiteX0-629" fmla="*/ 0 w 6216319"/>
              <a:gd name="connsiteY0-630" fmla="*/ 147399 h 1449603"/>
              <a:gd name="connsiteX1-631" fmla="*/ 323681 w 6216319"/>
              <a:gd name="connsiteY1-632" fmla="*/ 340339 h 1449603"/>
              <a:gd name="connsiteX2-633" fmla="*/ 2265770 w 6216319"/>
              <a:gd name="connsiteY2-634" fmla="*/ 655926 h 1449603"/>
              <a:gd name="connsiteX3-635" fmla="*/ 3244906 w 6216319"/>
              <a:gd name="connsiteY3-636" fmla="*/ 639742 h 1449603"/>
              <a:gd name="connsiteX4-637" fmla="*/ 4628644 w 6216319"/>
              <a:gd name="connsiteY4-638" fmla="*/ 1181909 h 1449603"/>
              <a:gd name="connsiteX5-639" fmla="*/ 5356927 w 6216319"/>
              <a:gd name="connsiteY5-640" fmla="*/ 1335657 h 1449603"/>
              <a:gd name="connsiteX6-641" fmla="*/ 6216319 w 6216319"/>
              <a:gd name="connsiteY6-642" fmla="*/ 1449603 h 1449603"/>
              <a:gd name="connsiteX7-643" fmla="*/ 0 w 6216319"/>
              <a:gd name="connsiteY7-644" fmla="*/ 1449603 h 1449603"/>
              <a:gd name="connsiteX8-645" fmla="*/ 0 w 6216319"/>
              <a:gd name="connsiteY8-646" fmla="*/ 147399 h 1449603"/>
              <a:gd name="connsiteX0-647" fmla="*/ 0 w 6216319"/>
              <a:gd name="connsiteY0-648" fmla="*/ 147399 h 1449603"/>
              <a:gd name="connsiteX1-649" fmla="*/ 323681 w 6216319"/>
              <a:gd name="connsiteY1-650" fmla="*/ 340339 h 1449603"/>
              <a:gd name="connsiteX2-651" fmla="*/ 2265770 w 6216319"/>
              <a:gd name="connsiteY2-652" fmla="*/ 655926 h 1449603"/>
              <a:gd name="connsiteX3-653" fmla="*/ 3244906 w 6216319"/>
              <a:gd name="connsiteY3-654" fmla="*/ 639742 h 1449603"/>
              <a:gd name="connsiteX4-655" fmla="*/ 4628644 w 6216319"/>
              <a:gd name="connsiteY4-656" fmla="*/ 1181909 h 1449603"/>
              <a:gd name="connsiteX5-657" fmla="*/ 5356927 w 6216319"/>
              <a:gd name="connsiteY5-658" fmla="*/ 1335657 h 1449603"/>
              <a:gd name="connsiteX6-659" fmla="*/ 6216319 w 6216319"/>
              <a:gd name="connsiteY6-660" fmla="*/ 1449603 h 1449603"/>
              <a:gd name="connsiteX7-661" fmla="*/ 0 w 6216319"/>
              <a:gd name="connsiteY7-662" fmla="*/ 1449603 h 1449603"/>
              <a:gd name="connsiteX8-663" fmla="*/ 0 w 6216319"/>
              <a:gd name="connsiteY8-664" fmla="*/ 147399 h 1449603"/>
              <a:gd name="connsiteX0-665" fmla="*/ 0 w 6216319"/>
              <a:gd name="connsiteY0-666" fmla="*/ 147399 h 1449603"/>
              <a:gd name="connsiteX1-667" fmla="*/ 323681 w 6216319"/>
              <a:gd name="connsiteY1-668" fmla="*/ 340339 h 1449603"/>
              <a:gd name="connsiteX2-669" fmla="*/ 2265770 w 6216319"/>
              <a:gd name="connsiteY2-670" fmla="*/ 655926 h 1449603"/>
              <a:gd name="connsiteX3-671" fmla="*/ 3244906 w 6216319"/>
              <a:gd name="connsiteY3-672" fmla="*/ 639742 h 1449603"/>
              <a:gd name="connsiteX4-673" fmla="*/ 4628644 w 6216319"/>
              <a:gd name="connsiteY4-674" fmla="*/ 1181909 h 1449603"/>
              <a:gd name="connsiteX5-675" fmla="*/ 5356927 w 6216319"/>
              <a:gd name="connsiteY5-676" fmla="*/ 1335657 h 1449603"/>
              <a:gd name="connsiteX6-677" fmla="*/ 6216319 w 6216319"/>
              <a:gd name="connsiteY6-678" fmla="*/ 1449603 h 1449603"/>
              <a:gd name="connsiteX7-679" fmla="*/ 0 w 6216319"/>
              <a:gd name="connsiteY7-680" fmla="*/ 1449603 h 1449603"/>
              <a:gd name="connsiteX8-681" fmla="*/ 0 w 6216319"/>
              <a:gd name="connsiteY8-682" fmla="*/ 147399 h 1449603"/>
              <a:gd name="connsiteX0-683" fmla="*/ 0 w 6216319"/>
              <a:gd name="connsiteY0-684" fmla="*/ 147399 h 1449603"/>
              <a:gd name="connsiteX1-685" fmla="*/ 323681 w 6216319"/>
              <a:gd name="connsiteY1-686" fmla="*/ 340339 h 1449603"/>
              <a:gd name="connsiteX2-687" fmla="*/ 2265770 w 6216319"/>
              <a:gd name="connsiteY2-688" fmla="*/ 655926 h 1449603"/>
              <a:gd name="connsiteX3-689" fmla="*/ 3244906 w 6216319"/>
              <a:gd name="connsiteY3-690" fmla="*/ 639742 h 1449603"/>
              <a:gd name="connsiteX4-691" fmla="*/ 4628644 w 6216319"/>
              <a:gd name="connsiteY4-692" fmla="*/ 1181909 h 1449603"/>
              <a:gd name="connsiteX5-693" fmla="*/ 5356927 w 6216319"/>
              <a:gd name="connsiteY5-694" fmla="*/ 1335657 h 1449603"/>
              <a:gd name="connsiteX6-695" fmla="*/ 6216319 w 6216319"/>
              <a:gd name="connsiteY6-696" fmla="*/ 1449603 h 1449603"/>
              <a:gd name="connsiteX7-697" fmla="*/ 0 w 6216319"/>
              <a:gd name="connsiteY7-698" fmla="*/ 1449603 h 1449603"/>
              <a:gd name="connsiteX8-699" fmla="*/ 0 w 6216319"/>
              <a:gd name="connsiteY8-700" fmla="*/ 147399 h 1449603"/>
              <a:gd name="connsiteX0-701" fmla="*/ 0 w 6216319"/>
              <a:gd name="connsiteY0-702" fmla="*/ 147399 h 1449603"/>
              <a:gd name="connsiteX1-703" fmla="*/ 323681 w 6216319"/>
              <a:gd name="connsiteY1-704" fmla="*/ 340339 h 1449603"/>
              <a:gd name="connsiteX2-705" fmla="*/ 2265770 w 6216319"/>
              <a:gd name="connsiteY2-706" fmla="*/ 655926 h 1449603"/>
              <a:gd name="connsiteX3-707" fmla="*/ 3244906 w 6216319"/>
              <a:gd name="connsiteY3-708" fmla="*/ 639742 h 1449603"/>
              <a:gd name="connsiteX4-709" fmla="*/ 4628644 w 6216319"/>
              <a:gd name="connsiteY4-710" fmla="*/ 1181909 h 1449603"/>
              <a:gd name="connsiteX5-711" fmla="*/ 5356927 w 6216319"/>
              <a:gd name="connsiteY5-712" fmla="*/ 1335657 h 1449603"/>
              <a:gd name="connsiteX6-713" fmla="*/ 6216319 w 6216319"/>
              <a:gd name="connsiteY6-714" fmla="*/ 1449603 h 1449603"/>
              <a:gd name="connsiteX7-715" fmla="*/ 0 w 6216319"/>
              <a:gd name="connsiteY7-716" fmla="*/ 1449603 h 1449603"/>
              <a:gd name="connsiteX8-717" fmla="*/ 0 w 6216319"/>
              <a:gd name="connsiteY8-718" fmla="*/ 147399 h 1449603"/>
              <a:gd name="connsiteX0-719" fmla="*/ 0 w 6216319"/>
              <a:gd name="connsiteY0-720" fmla="*/ 147399 h 1449603"/>
              <a:gd name="connsiteX1-721" fmla="*/ 323681 w 6216319"/>
              <a:gd name="connsiteY1-722" fmla="*/ 340339 h 1449603"/>
              <a:gd name="connsiteX2-723" fmla="*/ 2265770 w 6216319"/>
              <a:gd name="connsiteY2-724" fmla="*/ 655926 h 1449603"/>
              <a:gd name="connsiteX3-725" fmla="*/ 3244906 w 6216319"/>
              <a:gd name="connsiteY3-726" fmla="*/ 639742 h 1449603"/>
              <a:gd name="connsiteX4-727" fmla="*/ 4628644 w 6216319"/>
              <a:gd name="connsiteY4-728" fmla="*/ 1181909 h 1449603"/>
              <a:gd name="connsiteX5-729" fmla="*/ 5356927 w 6216319"/>
              <a:gd name="connsiteY5-730" fmla="*/ 1335657 h 1449603"/>
              <a:gd name="connsiteX6-731" fmla="*/ 6216319 w 6216319"/>
              <a:gd name="connsiteY6-732" fmla="*/ 1449603 h 1449603"/>
              <a:gd name="connsiteX7-733" fmla="*/ 0 w 6216319"/>
              <a:gd name="connsiteY7-734" fmla="*/ 1449603 h 1449603"/>
              <a:gd name="connsiteX8-735" fmla="*/ 0 w 6216319"/>
              <a:gd name="connsiteY8-736" fmla="*/ 147399 h 1449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rgbClr val="002A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1584000"/>
            <a:ext cx="12192000" cy="5274001"/>
            <a:chOff x="0" y="1584000"/>
            <a:chExt cx="12192000" cy="5274001"/>
          </a:xfrm>
        </p:grpSpPr>
        <p:sp>
          <p:nvSpPr>
            <p:cNvPr id="4" name="ïşḻîḍê"/>
            <p:cNvSpPr/>
            <p:nvPr/>
          </p:nvSpPr>
          <p:spPr>
            <a:xfrm flipH="1">
              <a:off x="0" y="4088722"/>
              <a:ext cx="12192000" cy="2769279"/>
            </a:xfrm>
            <a:custGeom>
              <a:avLst/>
              <a:gdLst>
                <a:gd name="connsiteX0" fmla="*/ 0 w 6216319"/>
                <a:gd name="connsiteY0" fmla="*/ 0 h 1302204"/>
                <a:gd name="connsiteX1" fmla="*/ 6216319 w 6216319"/>
                <a:gd name="connsiteY1" fmla="*/ 0 h 1302204"/>
                <a:gd name="connsiteX2" fmla="*/ 6216319 w 6216319"/>
                <a:gd name="connsiteY2" fmla="*/ 1302204 h 1302204"/>
                <a:gd name="connsiteX3" fmla="*/ 0 w 6216319"/>
                <a:gd name="connsiteY3" fmla="*/ 1302204 h 1302204"/>
                <a:gd name="connsiteX4" fmla="*/ 0 w 6216319"/>
                <a:gd name="connsiteY4" fmla="*/ 0 h 1302204"/>
                <a:gd name="connsiteX0-1" fmla="*/ 0 w 6216319"/>
                <a:gd name="connsiteY0-2" fmla="*/ 9364 h 1311568"/>
                <a:gd name="connsiteX1-3" fmla="*/ 339865 w 6216319"/>
                <a:gd name="connsiteY1-4" fmla="*/ 0 h 1311568"/>
                <a:gd name="connsiteX2-5" fmla="*/ 6216319 w 6216319"/>
                <a:gd name="connsiteY2-6" fmla="*/ 9364 h 1311568"/>
                <a:gd name="connsiteX3-7" fmla="*/ 6216319 w 6216319"/>
                <a:gd name="connsiteY3-8" fmla="*/ 1311568 h 1311568"/>
                <a:gd name="connsiteX4-9" fmla="*/ 0 w 6216319"/>
                <a:gd name="connsiteY4-10" fmla="*/ 1311568 h 1311568"/>
                <a:gd name="connsiteX5" fmla="*/ 0 w 6216319"/>
                <a:gd name="connsiteY5" fmla="*/ 9364 h 1311568"/>
                <a:gd name="connsiteX0-11" fmla="*/ 0 w 6216319"/>
                <a:gd name="connsiteY0-12" fmla="*/ 0 h 1302204"/>
                <a:gd name="connsiteX1-13" fmla="*/ 339865 w 6216319"/>
                <a:gd name="connsiteY1-14" fmla="*/ 184845 h 1302204"/>
                <a:gd name="connsiteX2-15" fmla="*/ 6216319 w 6216319"/>
                <a:gd name="connsiteY2-16" fmla="*/ 0 h 1302204"/>
                <a:gd name="connsiteX3-17" fmla="*/ 6216319 w 6216319"/>
                <a:gd name="connsiteY3-18" fmla="*/ 1302204 h 1302204"/>
                <a:gd name="connsiteX4-19" fmla="*/ 0 w 6216319"/>
                <a:gd name="connsiteY4-20" fmla="*/ 1302204 h 1302204"/>
                <a:gd name="connsiteX5-21" fmla="*/ 0 w 6216319"/>
                <a:gd name="connsiteY5-22" fmla="*/ 0 h 1302204"/>
                <a:gd name="connsiteX0-23" fmla="*/ 0 w 6216319"/>
                <a:gd name="connsiteY0-24" fmla="*/ 0 h 1302204"/>
                <a:gd name="connsiteX1-25" fmla="*/ 339865 w 6216319"/>
                <a:gd name="connsiteY1-26" fmla="*/ 184845 h 1302204"/>
                <a:gd name="connsiteX2-27" fmla="*/ 6216319 w 6216319"/>
                <a:gd name="connsiteY2-28" fmla="*/ 0 h 1302204"/>
                <a:gd name="connsiteX3-29" fmla="*/ 6216319 w 6216319"/>
                <a:gd name="connsiteY3-30" fmla="*/ 1302204 h 1302204"/>
                <a:gd name="connsiteX4-31" fmla="*/ 0 w 6216319"/>
                <a:gd name="connsiteY4-32" fmla="*/ 1302204 h 1302204"/>
                <a:gd name="connsiteX5-33" fmla="*/ 0 w 6216319"/>
                <a:gd name="connsiteY5-34" fmla="*/ 0 h 1302204"/>
                <a:gd name="connsiteX0-35" fmla="*/ 0 w 6216319"/>
                <a:gd name="connsiteY0-36" fmla="*/ 47249 h 1349453"/>
                <a:gd name="connsiteX1-37" fmla="*/ 339865 w 6216319"/>
                <a:gd name="connsiteY1-38" fmla="*/ 232094 h 1349453"/>
                <a:gd name="connsiteX2-39" fmla="*/ 2273862 w 6216319"/>
                <a:gd name="connsiteY2-40" fmla="*/ 280646 h 1349453"/>
                <a:gd name="connsiteX3-41" fmla="*/ 6216319 w 6216319"/>
                <a:gd name="connsiteY3-42" fmla="*/ 47249 h 1349453"/>
                <a:gd name="connsiteX4-43" fmla="*/ 6216319 w 6216319"/>
                <a:gd name="connsiteY4-44" fmla="*/ 1349453 h 1349453"/>
                <a:gd name="connsiteX5-45" fmla="*/ 0 w 6216319"/>
                <a:gd name="connsiteY5-46" fmla="*/ 1349453 h 1349453"/>
                <a:gd name="connsiteX6" fmla="*/ 0 w 6216319"/>
                <a:gd name="connsiteY6" fmla="*/ 47249 h 1349453"/>
                <a:gd name="connsiteX0-47" fmla="*/ 0 w 6216319"/>
                <a:gd name="connsiteY0-48" fmla="*/ 30623 h 1332827"/>
                <a:gd name="connsiteX1-49" fmla="*/ 339865 w 6216319"/>
                <a:gd name="connsiteY1-50" fmla="*/ 215468 h 1332827"/>
                <a:gd name="connsiteX2-51" fmla="*/ 2265770 w 6216319"/>
                <a:gd name="connsiteY2-52" fmla="*/ 539150 h 1332827"/>
                <a:gd name="connsiteX3-53" fmla="*/ 6216319 w 6216319"/>
                <a:gd name="connsiteY3-54" fmla="*/ 30623 h 1332827"/>
                <a:gd name="connsiteX4-55" fmla="*/ 6216319 w 6216319"/>
                <a:gd name="connsiteY4-56" fmla="*/ 1332827 h 1332827"/>
                <a:gd name="connsiteX5-57" fmla="*/ 0 w 6216319"/>
                <a:gd name="connsiteY5-58" fmla="*/ 1332827 h 1332827"/>
                <a:gd name="connsiteX6-59" fmla="*/ 0 w 6216319"/>
                <a:gd name="connsiteY6-60" fmla="*/ 30623 h 1332827"/>
                <a:gd name="connsiteX0-61" fmla="*/ 0 w 6216319"/>
                <a:gd name="connsiteY0-62" fmla="*/ 31024 h 1333228"/>
                <a:gd name="connsiteX1-63" fmla="*/ 339865 w 6216319"/>
                <a:gd name="connsiteY1-64" fmla="*/ 215869 h 1333228"/>
                <a:gd name="connsiteX2-65" fmla="*/ 2265770 w 6216319"/>
                <a:gd name="connsiteY2-66" fmla="*/ 539551 h 1333228"/>
                <a:gd name="connsiteX3-67" fmla="*/ 3269182 w 6216319"/>
                <a:gd name="connsiteY3-68" fmla="*/ 418171 h 1333228"/>
                <a:gd name="connsiteX4-69" fmla="*/ 6216319 w 6216319"/>
                <a:gd name="connsiteY4-70" fmla="*/ 31024 h 1333228"/>
                <a:gd name="connsiteX5-71" fmla="*/ 6216319 w 6216319"/>
                <a:gd name="connsiteY5-72" fmla="*/ 1333228 h 1333228"/>
                <a:gd name="connsiteX6-73" fmla="*/ 0 w 6216319"/>
                <a:gd name="connsiteY6-74" fmla="*/ 1333228 h 1333228"/>
                <a:gd name="connsiteX7" fmla="*/ 0 w 6216319"/>
                <a:gd name="connsiteY7" fmla="*/ 31024 h 1333228"/>
                <a:gd name="connsiteX0-75" fmla="*/ 0 w 6216319"/>
                <a:gd name="connsiteY0-76" fmla="*/ 26175 h 1328379"/>
                <a:gd name="connsiteX1-77" fmla="*/ 339865 w 6216319"/>
                <a:gd name="connsiteY1-78" fmla="*/ 211020 h 1328379"/>
                <a:gd name="connsiteX2-79" fmla="*/ 2265770 w 6216319"/>
                <a:gd name="connsiteY2-80" fmla="*/ 534702 h 1328379"/>
                <a:gd name="connsiteX3-81" fmla="*/ 3244906 w 6216319"/>
                <a:gd name="connsiteY3-82" fmla="*/ 518518 h 1328379"/>
                <a:gd name="connsiteX4-83" fmla="*/ 6216319 w 6216319"/>
                <a:gd name="connsiteY4-84" fmla="*/ 26175 h 1328379"/>
                <a:gd name="connsiteX5-85" fmla="*/ 6216319 w 6216319"/>
                <a:gd name="connsiteY5-86" fmla="*/ 1328379 h 1328379"/>
                <a:gd name="connsiteX6-87" fmla="*/ 0 w 6216319"/>
                <a:gd name="connsiteY6-88" fmla="*/ 1328379 h 1328379"/>
                <a:gd name="connsiteX7-89" fmla="*/ 0 w 6216319"/>
                <a:gd name="connsiteY7-90" fmla="*/ 26175 h 1328379"/>
                <a:gd name="connsiteX0-91" fmla="*/ 0 w 6216319"/>
                <a:gd name="connsiteY0-92" fmla="*/ 63128 h 1365332"/>
                <a:gd name="connsiteX1-93" fmla="*/ 339865 w 6216319"/>
                <a:gd name="connsiteY1-94" fmla="*/ 247973 h 1365332"/>
                <a:gd name="connsiteX2-95" fmla="*/ 2265770 w 6216319"/>
                <a:gd name="connsiteY2-96" fmla="*/ 571655 h 1365332"/>
                <a:gd name="connsiteX3-97" fmla="*/ 3244906 w 6216319"/>
                <a:gd name="connsiteY3-98" fmla="*/ 555471 h 1365332"/>
                <a:gd name="connsiteX4-99" fmla="*/ 4725749 w 6216319"/>
                <a:gd name="connsiteY4-100" fmla="*/ 239882 h 1365332"/>
                <a:gd name="connsiteX5-101" fmla="*/ 6216319 w 6216319"/>
                <a:gd name="connsiteY5-102" fmla="*/ 63128 h 1365332"/>
                <a:gd name="connsiteX6-103" fmla="*/ 6216319 w 6216319"/>
                <a:gd name="connsiteY6-104" fmla="*/ 1365332 h 1365332"/>
                <a:gd name="connsiteX7-105" fmla="*/ 0 w 6216319"/>
                <a:gd name="connsiteY7-106" fmla="*/ 1365332 h 1365332"/>
                <a:gd name="connsiteX8" fmla="*/ 0 w 6216319"/>
                <a:gd name="connsiteY8" fmla="*/ 63128 h 1365332"/>
                <a:gd name="connsiteX0-107" fmla="*/ 0 w 6216319"/>
                <a:gd name="connsiteY0-108" fmla="*/ 20810 h 1323014"/>
                <a:gd name="connsiteX1-109" fmla="*/ 339865 w 6216319"/>
                <a:gd name="connsiteY1-110" fmla="*/ 205655 h 1323014"/>
                <a:gd name="connsiteX2-111" fmla="*/ 2265770 w 6216319"/>
                <a:gd name="connsiteY2-112" fmla="*/ 529337 h 1323014"/>
                <a:gd name="connsiteX3-113" fmla="*/ 3244906 w 6216319"/>
                <a:gd name="connsiteY3-114" fmla="*/ 513153 h 1323014"/>
                <a:gd name="connsiteX4-115" fmla="*/ 4628644 w 6216319"/>
                <a:gd name="connsiteY4-116" fmla="*/ 1055320 h 1323014"/>
                <a:gd name="connsiteX5-117" fmla="*/ 6216319 w 6216319"/>
                <a:gd name="connsiteY5-118" fmla="*/ 20810 h 1323014"/>
                <a:gd name="connsiteX6-119" fmla="*/ 6216319 w 6216319"/>
                <a:gd name="connsiteY6-120" fmla="*/ 1323014 h 1323014"/>
                <a:gd name="connsiteX7-121" fmla="*/ 0 w 6216319"/>
                <a:gd name="connsiteY7-122" fmla="*/ 1323014 h 1323014"/>
                <a:gd name="connsiteX8-123" fmla="*/ 0 w 6216319"/>
                <a:gd name="connsiteY8-124" fmla="*/ 20810 h 1323014"/>
                <a:gd name="connsiteX0-125" fmla="*/ 0 w 6216319"/>
                <a:gd name="connsiteY0-126" fmla="*/ 32243 h 1334447"/>
                <a:gd name="connsiteX1-127" fmla="*/ 339865 w 6216319"/>
                <a:gd name="connsiteY1-128" fmla="*/ 217088 h 1334447"/>
                <a:gd name="connsiteX2-129" fmla="*/ 2265770 w 6216319"/>
                <a:gd name="connsiteY2-130" fmla="*/ 540770 h 1334447"/>
                <a:gd name="connsiteX3-131" fmla="*/ 3244906 w 6216319"/>
                <a:gd name="connsiteY3-132" fmla="*/ 524586 h 1334447"/>
                <a:gd name="connsiteX4-133" fmla="*/ 4628644 w 6216319"/>
                <a:gd name="connsiteY4-134" fmla="*/ 1066753 h 1334447"/>
                <a:gd name="connsiteX5-135" fmla="*/ 5526860 w 6216319"/>
                <a:gd name="connsiteY5-136" fmla="*/ 451758 h 1334447"/>
                <a:gd name="connsiteX6-137" fmla="*/ 6216319 w 6216319"/>
                <a:gd name="connsiteY6-138" fmla="*/ 32243 h 1334447"/>
                <a:gd name="connsiteX7-139" fmla="*/ 6216319 w 6216319"/>
                <a:gd name="connsiteY7-140" fmla="*/ 1334447 h 1334447"/>
                <a:gd name="connsiteX8-141" fmla="*/ 0 w 6216319"/>
                <a:gd name="connsiteY8-142" fmla="*/ 1334447 h 1334447"/>
                <a:gd name="connsiteX9" fmla="*/ 0 w 6216319"/>
                <a:gd name="connsiteY9" fmla="*/ 32243 h 1334447"/>
                <a:gd name="connsiteX0-143" fmla="*/ 0 w 6216319"/>
                <a:gd name="connsiteY0-144" fmla="*/ 12831 h 1315035"/>
                <a:gd name="connsiteX1-145" fmla="*/ 339865 w 6216319"/>
                <a:gd name="connsiteY1-146" fmla="*/ 197676 h 1315035"/>
                <a:gd name="connsiteX2-147" fmla="*/ 2265770 w 6216319"/>
                <a:gd name="connsiteY2-148" fmla="*/ 521358 h 1315035"/>
                <a:gd name="connsiteX3-149" fmla="*/ 3244906 w 6216319"/>
                <a:gd name="connsiteY3-150" fmla="*/ 505174 h 1315035"/>
                <a:gd name="connsiteX4-151" fmla="*/ 4628644 w 6216319"/>
                <a:gd name="connsiteY4-152" fmla="*/ 1047341 h 1315035"/>
                <a:gd name="connsiteX5-153" fmla="*/ 5356927 w 6216319"/>
                <a:gd name="connsiteY5-154" fmla="*/ 1201089 h 1315035"/>
                <a:gd name="connsiteX6-155" fmla="*/ 6216319 w 6216319"/>
                <a:gd name="connsiteY6-156" fmla="*/ 12831 h 1315035"/>
                <a:gd name="connsiteX7-157" fmla="*/ 6216319 w 6216319"/>
                <a:gd name="connsiteY7-158" fmla="*/ 1315035 h 1315035"/>
                <a:gd name="connsiteX8-159" fmla="*/ 0 w 6216319"/>
                <a:gd name="connsiteY8-160" fmla="*/ 1315035 h 1315035"/>
                <a:gd name="connsiteX9-161" fmla="*/ 0 w 6216319"/>
                <a:gd name="connsiteY9-162" fmla="*/ 12831 h 1315035"/>
                <a:gd name="connsiteX0-163" fmla="*/ 0 w 6498499"/>
                <a:gd name="connsiteY0-164" fmla="*/ 0 h 1302204"/>
                <a:gd name="connsiteX1-165" fmla="*/ 339865 w 6498499"/>
                <a:gd name="connsiteY1-166" fmla="*/ 184845 h 1302204"/>
                <a:gd name="connsiteX2-167" fmla="*/ 2265770 w 6498499"/>
                <a:gd name="connsiteY2-168" fmla="*/ 508527 h 1302204"/>
                <a:gd name="connsiteX3-169" fmla="*/ 3244906 w 6498499"/>
                <a:gd name="connsiteY3-170" fmla="*/ 492343 h 1302204"/>
                <a:gd name="connsiteX4-171" fmla="*/ 4628644 w 6498499"/>
                <a:gd name="connsiteY4-172" fmla="*/ 1034510 h 1302204"/>
                <a:gd name="connsiteX5-173" fmla="*/ 5356927 w 6498499"/>
                <a:gd name="connsiteY5-174" fmla="*/ 1188258 h 1302204"/>
                <a:gd name="connsiteX6-175" fmla="*/ 6216319 w 6498499"/>
                <a:gd name="connsiteY6-176" fmla="*/ 1302204 h 1302204"/>
                <a:gd name="connsiteX7-177" fmla="*/ 0 w 6498499"/>
                <a:gd name="connsiteY7-178" fmla="*/ 1302204 h 1302204"/>
                <a:gd name="connsiteX8-179" fmla="*/ 0 w 6498499"/>
                <a:gd name="connsiteY8-180" fmla="*/ 0 h 1302204"/>
                <a:gd name="connsiteX0-181" fmla="*/ 0 w 6216319"/>
                <a:gd name="connsiteY0-182" fmla="*/ 0 h 1302204"/>
                <a:gd name="connsiteX1-183" fmla="*/ 339865 w 6216319"/>
                <a:gd name="connsiteY1-184" fmla="*/ 184845 h 1302204"/>
                <a:gd name="connsiteX2-185" fmla="*/ 2265770 w 6216319"/>
                <a:gd name="connsiteY2-186" fmla="*/ 508527 h 1302204"/>
                <a:gd name="connsiteX3-187" fmla="*/ 3244906 w 6216319"/>
                <a:gd name="connsiteY3-188" fmla="*/ 492343 h 1302204"/>
                <a:gd name="connsiteX4-189" fmla="*/ 4628644 w 6216319"/>
                <a:gd name="connsiteY4-190" fmla="*/ 1034510 h 1302204"/>
                <a:gd name="connsiteX5-191" fmla="*/ 5356927 w 6216319"/>
                <a:gd name="connsiteY5-192" fmla="*/ 1188258 h 1302204"/>
                <a:gd name="connsiteX6-193" fmla="*/ 6216319 w 6216319"/>
                <a:gd name="connsiteY6-194" fmla="*/ 1302204 h 1302204"/>
                <a:gd name="connsiteX7-195" fmla="*/ 0 w 6216319"/>
                <a:gd name="connsiteY7-196" fmla="*/ 1302204 h 1302204"/>
                <a:gd name="connsiteX8-197" fmla="*/ 0 w 6216319"/>
                <a:gd name="connsiteY8-198" fmla="*/ 0 h 1302204"/>
                <a:gd name="connsiteX0-199" fmla="*/ 0 w 6216319"/>
                <a:gd name="connsiteY0-200" fmla="*/ 0 h 1302204"/>
                <a:gd name="connsiteX1-201" fmla="*/ 339865 w 6216319"/>
                <a:gd name="connsiteY1-202" fmla="*/ 184845 h 1302204"/>
                <a:gd name="connsiteX2-203" fmla="*/ 2265770 w 6216319"/>
                <a:gd name="connsiteY2-204" fmla="*/ 508527 h 1302204"/>
                <a:gd name="connsiteX3-205" fmla="*/ 3244906 w 6216319"/>
                <a:gd name="connsiteY3-206" fmla="*/ 492343 h 1302204"/>
                <a:gd name="connsiteX4-207" fmla="*/ 4628644 w 6216319"/>
                <a:gd name="connsiteY4-208" fmla="*/ 1034510 h 1302204"/>
                <a:gd name="connsiteX5-209" fmla="*/ 5356927 w 6216319"/>
                <a:gd name="connsiteY5-210" fmla="*/ 1188258 h 1302204"/>
                <a:gd name="connsiteX6-211" fmla="*/ 6216319 w 6216319"/>
                <a:gd name="connsiteY6-212" fmla="*/ 1302204 h 1302204"/>
                <a:gd name="connsiteX7-213" fmla="*/ 0 w 6216319"/>
                <a:gd name="connsiteY7-214" fmla="*/ 1302204 h 1302204"/>
                <a:gd name="connsiteX8-215" fmla="*/ 0 w 6216319"/>
                <a:gd name="connsiteY8-216" fmla="*/ 0 h 1302204"/>
                <a:gd name="connsiteX0-217" fmla="*/ 0 w 6216319"/>
                <a:gd name="connsiteY0-218" fmla="*/ 0 h 1302204"/>
                <a:gd name="connsiteX1-219" fmla="*/ 339865 w 6216319"/>
                <a:gd name="connsiteY1-220" fmla="*/ 184845 h 1302204"/>
                <a:gd name="connsiteX2-221" fmla="*/ 2265770 w 6216319"/>
                <a:gd name="connsiteY2-222" fmla="*/ 508527 h 1302204"/>
                <a:gd name="connsiteX3-223" fmla="*/ 3244906 w 6216319"/>
                <a:gd name="connsiteY3-224" fmla="*/ 492343 h 1302204"/>
                <a:gd name="connsiteX4-225" fmla="*/ 4628644 w 6216319"/>
                <a:gd name="connsiteY4-226" fmla="*/ 1034510 h 1302204"/>
                <a:gd name="connsiteX5-227" fmla="*/ 5356927 w 6216319"/>
                <a:gd name="connsiteY5-228" fmla="*/ 1188258 h 1302204"/>
                <a:gd name="connsiteX6-229" fmla="*/ 6216319 w 6216319"/>
                <a:gd name="connsiteY6-230" fmla="*/ 1302204 h 1302204"/>
                <a:gd name="connsiteX7-231" fmla="*/ 0 w 6216319"/>
                <a:gd name="connsiteY7-232" fmla="*/ 1302204 h 1302204"/>
                <a:gd name="connsiteX8-233" fmla="*/ 0 w 6216319"/>
                <a:gd name="connsiteY8-234" fmla="*/ 0 h 1302204"/>
                <a:gd name="connsiteX0-235" fmla="*/ 0 w 6216319"/>
                <a:gd name="connsiteY0-236" fmla="*/ 0 h 1302204"/>
                <a:gd name="connsiteX1-237" fmla="*/ 339865 w 6216319"/>
                <a:gd name="connsiteY1-238" fmla="*/ 184845 h 1302204"/>
                <a:gd name="connsiteX2-239" fmla="*/ 2265770 w 6216319"/>
                <a:gd name="connsiteY2-240" fmla="*/ 508527 h 1302204"/>
                <a:gd name="connsiteX3-241" fmla="*/ 3244906 w 6216319"/>
                <a:gd name="connsiteY3-242" fmla="*/ 492343 h 1302204"/>
                <a:gd name="connsiteX4-243" fmla="*/ 4628644 w 6216319"/>
                <a:gd name="connsiteY4-244" fmla="*/ 1034510 h 1302204"/>
                <a:gd name="connsiteX5-245" fmla="*/ 5356927 w 6216319"/>
                <a:gd name="connsiteY5-246" fmla="*/ 1188258 h 1302204"/>
                <a:gd name="connsiteX6-247" fmla="*/ 6216319 w 6216319"/>
                <a:gd name="connsiteY6-248" fmla="*/ 1302204 h 1302204"/>
                <a:gd name="connsiteX7-249" fmla="*/ 0 w 6216319"/>
                <a:gd name="connsiteY7-250" fmla="*/ 1302204 h 1302204"/>
                <a:gd name="connsiteX8-251" fmla="*/ 0 w 6216319"/>
                <a:gd name="connsiteY8-252" fmla="*/ 0 h 1302204"/>
                <a:gd name="connsiteX0-253" fmla="*/ 0 w 6216319"/>
                <a:gd name="connsiteY0-254" fmla="*/ 0 h 1302204"/>
                <a:gd name="connsiteX1-255" fmla="*/ 339865 w 6216319"/>
                <a:gd name="connsiteY1-256" fmla="*/ 184845 h 1302204"/>
                <a:gd name="connsiteX2-257" fmla="*/ 2265770 w 6216319"/>
                <a:gd name="connsiteY2-258" fmla="*/ 508527 h 1302204"/>
                <a:gd name="connsiteX3-259" fmla="*/ 3244906 w 6216319"/>
                <a:gd name="connsiteY3-260" fmla="*/ 492343 h 1302204"/>
                <a:gd name="connsiteX4-261" fmla="*/ 4628644 w 6216319"/>
                <a:gd name="connsiteY4-262" fmla="*/ 1034510 h 1302204"/>
                <a:gd name="connsiteX5-263" fmla="*/ 5356927 w 6216319"/>
                <a:gd name="connsiteY5-264" fmla="*/ 1188258 h 1302204"/>
                <a:gd name="connsiteX6-265" fmla="*/ 6216319 w 6216319"/>
                <a:gd name="connsiteY6-266" fmla="*/ 1302204 h 1302204"/>
                <a:gd name="connsiteX7-267" fmla="*/ 0 w 6216319"/>
                <a:gd name="connsiteY7-268" fmla="*/ 1302204 h 1302204"/>
                <a:gd name="connsiteX8-269" fmla="*/ 0 w 6216319"/>
                <a:gd name="connsiteY8-270" fmla="*/ 0 h 1302204"/>
                <a:gd name="connsiteX0-271" fmla="*/ 0 w 6216319"/>
                <a:gd name="connsiteY0-272" fmla="*/ 0 h 1302204"/>
                <a:gd name="connsiteX1-273" fmla="*/ 339865 w 6216319"/>
                <a:gd name="connsiteY1-274" fmla="*/ 184845 h 1302204"/>
                <a:gd name="connsiteX2-275" fmla="*/ 2265770 w 6216319"/>
                <a:gd name="connsiteY2-276" fmla="*/ 508527 h 1302204"/>
                <a:gd name="connsiteX3-277" fmla="*/ 3244906 w 6216319"/>
                <a:gd name="connsiteY3-278" fmla="*/ 492343 h 1302204"/>
                <a:gd name="connsiteX4-279" fmla="*/ 4628644 w 6216319"/>
                <a:gd name="connsiteY4-280" fmla="*/ 1034510 h 1302204"/>
                <a:gd name="connsiteX5-281" fmla="*/ 5356927 w 6216319"/>
                <a:gd name="connsiteY5-282" fmla="*/ 1188258 h 1302204"/>
                <a:gd name="connsiteX6-283" fmla="*/ 6216319 w 6216319"/>
                <a:gd name="connsiteY6-284" fmla="*/ 1302204 h 1302204"/>
                <a:gd name="connsiteX7-285" fmla="*/ 0 w 6216319"/>
                <a:gd name="connsiteY7-286" fmla="*/ 1302204 h 1302204"/>
                <a:gd name="connsiteX8-287" fmla="*/ 0 w 6216319"/>
                <a:gd name="connsiteY8-288" fmla="*/ 0 h 1302204"/>
                <a:gd name="connsiteX0-289" fmla="*/ 0 w 6216319"/>
                <a:gd name="connsiteY0-290" fmla="*/ 0 h 1302204"/>
                <a:gd name="connsiteX1-291" fmla="*/ 339865 w 6216319"/>
                <a:gd name="connsiteY1-292" fmla="*/ 184845 h 1302204"/>
                <a:gd name="connsiteX2-293" fmla="*/ 2265770 w 6216319"/>
                <a:gd name="connsiteY2-294" fmla="*/ 508527 h 1302204"/>
                <a:gd name="connsiteX3-295" fmla="*/ 3244906 w 6216319"/>
                <a:gd name="connsiteY3-296" fmla="*/ 492343 h 1302204"/>
                <a:gd name="connsiteX4-297" fmla="*/ 4628644 w 6216319"/>
                <a:gd name="connsiteY4-298" fmla="*/ 1034510 h 1302204"/>
                <a:gd name="connsiteX5-299" fmla="*/ 5356927 w 6216319"/>
                <a:gd name="connsiteY5-300" fmla="*/ 1188258 h 1302204"/>
                <a:gd name="connsiteX6-301" fmla="*/ 6216319 w 6216319"/>
                <a:gd name="connsiteY6-302" fmla="*/ 1302204 h 1302204"/>
                <a:gd name="connsiteX7-303" fmla="*/ 0 w 6216319"/>
                <a:gd name="connsiteY7-304" fmla="*/ 1302204 h 1302204"/>
                <a:gd name="connsiteX8-305" fmla="*/ 0 w 6216319"/>
                <a:gd name="connsiteY8-306" fmla="*/ 0 h 1302204"/>
                <a:gd name="connsiteX0-307" fmla="*/ 0 w 6216319"/>
                <a:gd name="connsiteY0-308" fmla="*/ 0 h 1302204"/>
                <a:gd name="connsiteX1-309" fmla="*/ 339865 w 6216319"/>
                <a:gd name="connsiteY1-310" fmla="*/ 184845 h 1302204"/>
                <a:gd name="connsiteX2-311" fmla="*/ 2265770 w 6216319"/>
                <a:gd name="connsiteY2-312" fmla="*/ 508527 h 1302204"/>
                <a:gd name="connsiteX3-313" fmla="*/ 3244906 w 6216319"/>
                <a:gd name="connsiteY3-314" fmla="*/ 492343 h 1302204"/>
                <a:gd name="connsiteX4-315" fmla="*/ 4628644 w 6216319"/>
                <a:gd name="connsiteY4-316" fmla="*/ 1034510 h 1302204"/>
                <a:gd name="connsiteX5-317" fmla="*/ 5356927 w 6216319"/>
                <a:gd name="connsiteY5-318" fmla="*/ 1188258 h 1302204"/>
                <a:gd name="connsiteX6-319" fmla="*/ 6216319 w 6216319"/>
                <a:gd name="connsiteY6-320" fmla="*/ 1302204 h 1302204"/>
                <a:gd name="connsiteX7-321" fmla="*/ 0 w 6216319"/>
                <a:gd name="connsiteY7-322" fmla="*/ 1302204 h 1302204"/>
                <a:gd name="connsiteX8-323" fmla="*/ 0 w 6216319"/>
                <a:gd name="connsiteY8-324" fmla="*/ 0 h 1302204"/>
                <a:gd name="connsiteX0-325" fmla="*/ 0 w 6216319"/>
                <a:gd name="connsiteY0-326" fmla="*/ 0 h 1302204"/>
                <a:gd name="connsiteX1-327" fmla="*/ 339865 w 6216319"/>
                <a:gd name="connsiteY1-328" fmla="*/ 184845 h 1302204"/>
                <a:gd name="connsiteX2-329" fmla="*/ 2265770 w 6216319"/>
                <a:gd name="connsiteY2-330" fmla="*/ 508527 h 1302204"/>
                <a:gd name="connsiteX3-331" fmla="*/ 3244906 w 6216319"/>
                <a:gd name="connsiteY3-332" fmla="*/ 492343 h 1302204"/>
                <a:gd name="connsiteX4-333" fmla="*/ 4628644 w 6216319"/>
                <a:gd name="connsiteY4-334" fmla="*/ 1034510 h 1302204"/>
                <a:gd name="connsiteX5-335" fmla="*/ 5356927 w 6216319"/>
                <a:gd name="connsiteY5-336" fmla="*/ 1188258 h 1302204"/>
                <a:gd name="connsiteX6-337" fmla="*/ 6216319 w 6216319"/>
                <a:gd name="connsiteY6-338" fmla="*/ 1302204 h 1302204"/>
                <a:gd name="connsiteX7-339" fmla="*/ 0 w 6216319"/>
                <a:gd name="connsiteY7-340" fmla="*/ 1302204 h 1302204"/>
                <a:gd name="connsiteX8-341" fmla="*/ 0 w 6216319"/>
                <a:gd name="connsiteY8-342" fmla="*/ 0 h 1302204"/>
                <a:gd name="connsiteX0-343" fmla="*/ 0 w 6216319"/>
                <a:gd name="connsiteY0-344" fmla="*/ 0 h 1302204"/>
                <a:gd name="connsiteX1-345" fmla="*/ 339865 w 6216319"/>
                <a:gd name="connsiteY1-346" fmla="*/ 184845 h 1302204"/>
                <a:gd name="connsiteX2-347" fmla="*/ 2265770 w 6216319"/>
                <a:gd name="connsiteY2-348" fmla="*/ 508527 h 1302204"/>
                <a:gd name="connsiteX3-349" fmla="*/ 3244906 w 6216319"/>
                <a:gd name="connsiteY3-350" fmla="*/ 492343 h 1302204"/>
                <a:gd name="connsiteX4-351" fmla="*/ 4628644 w 6216319"/>
                <a:gd name="connsiteY4-352" fmla="*/ 1034510 h 1302204"/>
                <a:gd name="connsiteX5-353" fmla="*/ 5356927 w 6216319"/>
                <a:gd name="connsiteY5-354" fmla="*/ 1188258 h 1302204"/>
                <a:gd name="connsiteX6-355" fmla="*/ 6216319 w 6216319"/>
                <a:gd name="connsiteY6-356" fmla="*/ 1302204 h 1302204"/>
                <a:gd name="connsiteX7-357" fmla="*/ 0 w 6216319"/>
                <a:gd name="connsiteY7-358" fmla="*/ 1302204 h 1302204"/>
                <a:gd name="connsiteX8-359" fmla="*/ 0 w 6216319"/>
                <a:gd name="connsiteY8-360" fmla="*/ 0 h 1302204"/>
                <a:gd name="connsiteX0-361" fmla="*/ 0 w 6216319"/>
                <a:gd name="connsiteY0-362" fmla="*/ 0 h 1302204"/>
                <a:gd name="connsiteX1-363" fmla="*/ 339865 w 6216319"/>
                <a:gd name="connsiteY1-364" fmla="*/ 184845 h 1302204"/>
                <a:gd name="connsiteX2-365" fmla="*/ 2265770 w 6216319"/>
                <a:gd name="connsiteY2-366" fmla="*/ 508527 h 1302204"/>
                <a:gd name="connsiteX3-367" fmla="*/ 3244906 w 6216319"/>
                <a:gd name="connsiteY3-368" fmla="*/ 492343 h 1302204"/>
                <a:gd name="connsiteX4-369" fmla="*/ 4628644 w 6216319"/>
                <a:gd name="connsiteY4-370" fmla="*/ 1034510 h 1302204"/>
                <a:gd name="connsiteX5-371" fmla="*/ 5356927 w 6216319"/>
                <a:gd name="connsiteY5-372" fmla="*/ 1188258 h 1302204"/>
                <a:gd name="connsiteX6-373" fmla="*/ 6216319 w 6216319"/>
                <a:gd name="connsiteY6-374" fmla="*/ 1302204 h 1302204"/>
                <a:gd name="connsiteX7-375" fmla="*/ 0 w 6216319"/>
                <a:gd name="connsiteY7-376" fmla="*/ 1302204 h 1302204"/>
                <a:gd name="connsiteX8-377" fmla="*/ 0 w 6216319"/>
                <a:gd name="connsiteY8-378" fmla="*/ 0 h 1302204"/>
                <a:gd name="connsiteX0-379" fmla="*/ 0 w 6216319"/>
                <a:gd name="connsiteY0-380" fmla="*/ 0 h 1302204"/>
                <a:gd name="connsiteX1-381" fmla="*/ 339865 w 6216319"/>
                <a:gd name="connsiteY1-382" fmla="*/ 184845 h 1302204"/>
                <a:gd name="connsiteX2-383" fmla="*/ 2265770 w 6216319"/>
                <a:gd name="connsiteY2-384" fmla="*/ 508527 h 1302204"/>
                <a:gd name="connsiteX3-385" fmla="*/ 3244906 w 6216319"/>
                <a:gd name="connsiteY3-386" fmla="*/ 492343 h 1302204"/>
                <a:gd name="connsiteX4-387" fmla="*/ 4628644 w 6216319"/>
                <a:gd name="connsiteY4-388" fmla="*/ 1034510 h 1302204"/>
                <a:gd name="connsiteX5-389" fmla="*/ 5356927 w 6216319"/>
                <a:gd name="connsiteY5-390" fmla="*/ 1188258 h 1302204"/>
                <a:gd name="connsiteX6-391" fmla="*/ 6216319 w 6216319"/>
                <a:gd name="connsiteY6-392" fmla="*/ 1302204 h 1302204"/>
                <a:gd name="connsiteX7-393" fmla="*/ 0 w 6216319"/>
                <a:gd name="connsiteY7-394" fmla="*/ 1302204 h 1302204"/>
                <a:gd name="connsiteX8-395" fmla="*/ 0 w 6216319"/>
                <a:gd name="connsiteY8-396" fmla="*/ 0 h 1302204"/>
                <a:gd name="connsiteX0-397" fmla="*/ 0 w 6216319"/>
                <a:gd name="connsiteY0-398" fmla="*/ 147589 h 1449793"/>
                <a:gd name="connsiteX1-399" fmla="*/ 339865 w 6216319"/>
                <a:gd name="connsiteY1-400" fmla="*/ 332434 h 1449793"/>
                <a:gd name="connsiteX2-401" fmla="*/ 2265770 w 6216319"/>
                <a:gd name="connsiteY2-402" fmla="*/ 656116 h 1449793"/>
                <a:gd name="connsiteX3-403" fmla="*/ 3244906 w 6216319"/>
                <a:gd name="connsiteY3-404" fmla="*/ 639932 h 1449793"/>
                <a:gd name="connsiteX4-405" fmla="*/ 4628644 w 6216319"/>
                <a:gd name="connsiteY4-406" fmla="*/ 1182099 h 1449793"/>
                <a:gd name="connsiteX5-407" fmla="*/ 5356927 w 6216319"/>
                <a:gd name="connsiteY5-408" fmla="*/ 1335847 h 1449793"/>
                <a:gd name="connsiteX6-409" fmla="*/ 6216319 w 6216319"/>
                <a:gd name="connsiteY6-410" fmla="*/ 1449793 h 1449793"/>
                <a:gd name="connsiteX7-411" fmla="*/ 0 w 6216319"/>
                <a:gd name="connsiteY7-412" fmla="*/ 1449793 h 1449793"/>
                <a:gd name="connsiteX8-413" fmla="*/ 0 w 6216319"/>
                <a:gd name="connsiteY8-414" fmla="*/ 147589 h 1449793"/>
                <a:gd name="connsiteX0-415" fmla="*/ 0 w 6216319"/>
                <a:gd name="connsiteY0-416" fmla="*/ 121021 h 1423225"/>
                <a:gd name="connsiteX1-417" fmla="*/ 339865 w 6216319"/>
                <a:gd name="connsiteY1-418" fmla="*/ 305866 h 1423225"/>
                <a:gd name="connsiteX2-419" fmla="*/ 2265770 w 6216319"/>
                <a:gd name="connsiteY2-420" fmla="*/ 629548 h 1423225"/>
                <a:gd name="connsiteX3-421" fmla="*/ 3244906 w 6216319"/>
                <a:gd name="connsiteY3-422" fmla="*/ 613364 h 1423225"/>
                <a:gd name="connsiteX4-423" fmla="*/ 4628644 w 6216319"/>
                <a:gd name="connsiteY4-424" fmla="*/ 1155531 h 1423225"/>
                <a:gd name="connsiteX5-425" fmla="*/ 5356927 w 6216319"/>
                <a:gd name="connsiteY5-426" fmla="*/ 1309279 h 1423225"/>
                <a:gd name="connsiteX6-427" fmla="*/ 6216319 w 6216319"/>
                <a:gd name="connsiteY6-428" fmla="*/ 1423225 h 1423225"/>
                <a:gd name="connsiteX7-429" fmla="*/ 0 w 6216319"/>
                <a:gd name="connsiteY7-430" fmla="*/ 1423225 h 1423225"/>
                <a:gd name="connsiteX8-431" fmla="*/ 0 w 6216319"/>
                <a:gd name="connsiteY8-432" fmla="*/ 121021 h 1423225"/>
                <a:gd name="connsiteX0-433" fmla="*/ 0 w 6216319"/>
                <a:gd name="connsiteY0-434" fmla="*/ 121021 h 1423225"/>
                <a:gd name="connsiteX1-435" fmla="*/ 339865 w 6216319"/>
                <a:gd name="connsiteY1-436" fmla="*/ 305866 h 1423225"/>
                <a:gd name="connsiteX2-437" fmla="*/ 2265770 w 6216319"/>
                <a:gd name="connsiteY2-438" fmla="*/ 629548 h 1423225"/>
                <a:gd name="connsiteX3-439" fmla="*/ 3244906 w 6216319"/>
                <a:gd name="connsiteY3-440" fmla="*/ 613364 h 1423225"/>
                <a:gd name="connsiteX4-441" fmla="*/ 4628644 w 6216319"/>
                <a:gd name="connsiteY4-442" fmla="*/ 1155531 h 1423225"/>
                <a:gd name="connsiteX5-443" fmla="*/ 5356927 w 6216319"/>
                <a:gd name="connsiteY5-444" fmla="*/ 1309279 h 1423225"/>
                <a:gd name="connsiteX6-445" fmla="*/ 6216319 w 6216319"/>
                <a:gd name="connsiteY6-446" fmla="*/ 1423225 h 1423225"/>
                <a:gd name="connsiteX7-447" fmla="*/ 0 w 6216319"/>
                <a:gd name="connsiteY7-448" fmla="*/ 1423225 h 1423225"/>
                <a:gd name="connsiteX8-449" fmla="*/ 0 w 6216319"/>
                <a:gd name="connsiteY8-450" fmla="*/ 121021 h 1423225"/>
                <a:gd name="connsiteX0-451" fmla="*/ 0 w 6216319"/>
                <a:gd name="connsiteY0-452" fmla="*/ 140194 h 1442398"/>
                <a:gd name="connsiteX1-453" fmla="*/ 339865 w 6216319"/>
                <a:gd name="connsiteY1-454" fmla="*/ 325039 h 1442398"/>
                <a:gd name="connsiteX2-455" fmla="*/ 2265770 w 6216319"/>
                <a:gd name="connsiteY2-456" fmla="*/ 648721 h 1442398"/>
                <a:gd name="connsiteX3-457" fmla="*/ 3244906 w 6216319"/>
                <a:gd name="connsiteY3-458" fmla="*/ 632537 h 1442398"/>
                <a:gd name="connsiteX4-459" fmla="*/ 4628644 w 6216319"/>
                <a:gd name="connsiteY4-460" fmla="*/ 1174704 h 1442398"/>
                <a:gd name="connsiteX5-461" fmla="*/ 5356927 w 6216319"/>
                <a:gd name="connsiteY5-462" fmla="*/ 1328452 h 1442398"/>
                <a:gd name="connsiteX6-463" fmla="*/ 6216319 w 6216319"/>
                <a:gd name="connsiteY6-464" fmla="*/ 1442398 h 1442398"/>
                <a:gd name="connsiteX7-465" fmla="*/ 0 w 6216319"/>
                <a:gd name="connsiteY7-466" fmla="*/ 1442398 h 1442398"/>
                <a:gd name="connsiteX8-467" fmla="*/ 0 w 6216319"/>
                <a:gd name="connsiteY8-468" fmla="*/ 140194 h 1442398"/>
                <a:gd name="connsiteX0-469" fmla="*/ 0 w 6216319"/>
                <a:gd name="connsiteY0-470" fmla="*/ 140194 h 1442398"/>
                <a:gd name="connsiteX1-471" fmla="*/ 339865 w 6216319"/>
                <a:gd name="connsiteY1-472" fmla="*/ 325039 h 1442398"/>
                <a:gd name="connsiteX2-473" fmla="*/ 2265770 w 6216319"/>
                <a:gd name="connsiteY2-474" fmla="*/ 648721 h 1442398"/>
                <a:gd name="connsiteX3-475" fmla="*/ 3244906 w 6216319"/>
                <a:gd name="connsiteY3-476" fmla="*/ 632537 h 1442398"/>
                <a:gd name="connsiteX4-477" fmla="*/ 4628644 w 6216319"/>
                <a:gd name="connsiteY4-478" fmla="*/ 1174704 h 1442398"/>
                <a:gd name="connsiteX5-479" fmla="*/ 5356927 w 6216319"/>
                <a:gd name="connsiteY5-480" fmla="*/ 1328452 h 1442398"/>
                <a:gd name="connsiteX6-481" fmla="*/ 6216319 w 6216319"/>
                <a:gd name="connsiteY6-482" fmla="*/ 1442398 h 1442398"/>
                <a:gd name="connsiteX7-483" fmla="*/ 0 w 6216319"/>
                <a:gd name="connsiteY7-484" fmla="*/ 1442398 h 1442398"/>
                <a:gd name="connsiteX8-485" fmla="*/ 0 w 6216319"/>
                <a:gd name="connsiteY8-486" fmla="*/ 140194 h 1442398"/>
                <a:gd name="connsiteX0-487" fmla="*/ 0 w 6216319"/>
                <a:gd name="connsiteY0-488" fmla="*/ 34944 h 1337148"/>
                <a:gd name="connsiteX1-489" fmla="*/ 339865 w 6216319"/>
                <a:gd name="connsiteY1-490" fmla="*/ 219789 h 1337148"/>
                <a:gd name="connsiteX2-491" fmla="*/ 2265770 w 6216319"/>
                <a:gd name="connsiteY2-492" fmla="*/ 543471 h 1337148"/>
                <a:gd name="connsiteX3-493" fmla="*/ 3244906 w 6216319"/>
                <a:gd name="connsiteY3-494" fmla="*/ 527287 h 1337148"/>
                <a:gd name="connsiteX4-495" fmla="*/ 4628644 w 6216319"/>
                <a:gd name="connsiteY4-496" fmla="*/ 1069454 h 1337148"/>
                <a:gd name="connsiteX5-497" fmla="*/ 5356927 w 6216319"/>
                <a:gd name="connsiteY5-498" fmla="*/ 1223202 h 1337148"/>
                <a:gd name="connsiteX6-499" fmla="*/ 6216319 w 6216319"/>
                <a:gd name="connsiteY6-500" fmla="*/ 1337148 h 1337148"/>
                <a:gd name="connsiteX7-501" fmla="*/ 0 w 6216319"/>
                <a:gd name="connsiteY7-502" fmla="*/ 1337148 h 1337148"/>
                <a:gd name="connsiteX8-503" fmla="*/ 0 w 6216319"/>
                <a:gd name="connsiteY8-504" fmla="*/ 34944 h 1337148"/>
                <a:gd name="connsiteX0-505" fmla="*/ 0 w 6216319"/>
                <a:gd name="connsiteY0-506" fmla="*/ 44896 h 1347100"/>
                <a:gd name="connsiteX1-507" fmla="*/ 339865 w 6216319"/>
                <a:gd name="connsiteY1-508" fmla="*/ 229741 h 1347100"/>
                <a:gd name="connsiteX2-509" fmla="*/ 2265770 w 6216319"/>
                <a:gd name="connsiteY2-510" fmla="*/ 553423 h 1347100"/>
                <a:gd name="connsiteX3-511" fmla="*/ 3244906 w 6216319"/>
                <a:gd name="connsiteY3-512" fmla="*/ 537239 h 1347100"/>
                <a:gd name="connsiteX4-513" fmla="*/ 4628644 w 6216319"/>
                <a:gd name="connsiteY4-514" fmla="*/ 1079406 h 1347100"/>
                <a:gd name="connsiteX5-515" fmla="*/ 5356927 w 6216319"/>
                <a:gd name="connsiteY5-516" fmla="*/ 1233154 h 1347100"/>
                <a:gd name="connsiteX6-517" fmla="*/ 6216319 w 6216319"/>
                <a:gd name="connsiteY6-518" fmla="*/ 1347100 h 1347100"/>
                <a:gd name="connsiteX7-519" fmla="*/ 0 w 6216319"/>
                <a:gd name="connsiteY7-520" fmla="*/ 1347100 h 1347100"/>
                <a:gd name="connsiteX8-521" fmla="*/ 0 w 6216319"/>
                <a:gd name="connsiteY8-522" fmla="*/ 44896 h 1347100"/>
                <a:gd name="connsiteX0-523" fmla="*/ 0 w 6216319"/>
                <a:gd name="connsiteY0-524" fmla="*/ 44896 h 1347100"/>
                <a:gd name="connsiteX1-525" fmla="*/ 339865 w 6216319"/>
                <a:gd name="connsiteY1-526" fmla="*/ 229741 h 1347100"/>
                <a:gd name="connsiteX2-527" fmla="*/ 2265770 w 6216319"/>
                <a:gd name="connsiteY2-528" fmla="*/ 553423 h 1347100"/>
                <a:gd name="connsiteX3-529" fmla="*/ 3244906 w 6216319"/>
                <a:gd name="connsiteY3-530" fmla="*/ 537239 h 1347100"/>
                <a:gd name="connsiteX4-531" fmla="*/ 4628644 w 6216319"/>
                <a:gd name="connsiteY4-532" fmla="*/ 1079406 h 1347100"/>
                <a:gd name="connsiteX5-533" fmla="*/ 5356927 w 6216319"/>
                <a:gd name="connsiteY5-534" fmla="*/ 1233154 h 1347100"/>
                <a:gd name="connsiteX6-535" fmla="*/ 6216319 w 6216319"/>
                <a:gd name="connsiteY6-536" fmla="*/ 1347100 h 1347100"/>
                <a:gd name="connsiteX7-537" fmla="*/ 0 w 6216319"/>
                <a:gd name="connsiteY7-538" fmla="*/ 1347100 h 1347100"/>
                <a:gd name="connsiteX8-539" fmla="*/ 0 w 6216319"/>
                <a:gd name="connsiteY8-540" fmla="*/ 44896 h 1347100"/>
                <a:gd name="connsiteX0-541" fmla="*/ 0 w 6216319"/>
                <a:gd name="connsiteY0-542" fmla="*/ 530 h 1302734"/>
                <a:gd name="connsiteX1-543" fmla="*/ 339865 w 6216319"/>
                <a:gd name="connsiteY1-544" fmla="*/ 185375 h 1302734"/>
                <a:gd name="connsiteX2-545" fmla="*/ 2265770 w 6216319"/>
                <a:gd name="connsiteY2-546" fmla="*/ 509057 h 1302734"/>
                <a:gd name="connsiteX3-547" fmla="*/ 3244906 w 6216319"/>
                <a:gd name="connsiteY3-548" fmla="*/ 492873 h 1302734"/>
                <a:gd name="connsiteX4-549" fmla="*/ 4628644 w 6216319"/>
                <a:gd name="connsiteY4-550" fmla="*/ 1035040 h 1302734"/>
                <a:gd name="connsiteX5-551" fmla="*/ 5356927 w 6216319"/>
                <a:gd name="connsiteY5-552" fmla="*/ 1188788 h 1302734"/>
                <a:gd name="connsiteX6-553" fmla="*/ 6216319 w 6216319"/>
                <a:gd name="connsiteY6-554" fmla="*/ 1302734 h 1302734"/>
                <a:gd name="connsiteX7-555" fmla="*/ 0 w 6216319"/>
                <a:gd name="connsiteY7-556" fmla="*/ 1302734 h 1302734"/>
                <a:gd name="connsiteX8-557" fmla="*/ 0 w 6216319"/>
                <a:gd name="connsiteY8-558" fmla="*/ 530 h 1302734"/>
                <a:gd name="connsiteX0-559" fmla="*/ 0 w 6216319"/>
                <a:gd name="connsiteY0-560" fmla="*/ 20163 h 1322367"/>
                <a:gd name="connsiteX1-561" fmla="*/ 2265770 w 6216319"/>
                <a:gd name="connsiteY1-562" fmla="*/ 528690 h 1322367"/>
                <a:gd name="connsiteX2-563" fmla="*/ 3244906 w 6216319"/>
                <a:gd name="connsiteY2-564" fmla="*/ 512506 h 1322367"/>
                <a:gd name="connsiteX3-565" fmla="*/ 4628644 w 6216319"/>
                <a:gd name="connsiteY3-566" fmla="*/ 1054673 h 1322367"/>
                <a:gd name="connsiteX4-567" fmla="*/ 5356927 w 6216319"/>
                <a:gd name="connsiteY4-568" fmla="*/ 1208421 h 1322367"/>
                <a:gd name="connsiteX5-569" fmla="*/ 6216319 w 6216319"/>
                <a:gd name="connsiteY5-570" fmla="*/ 1322367 h 1322367"/>
                <a:gd name="connsiteX6-571" fmla="*/ 0 w 6216319"/>
                <a:gd name="connsiteY6-572" fmla="*/ 1322367 h 1322367"/>
                <a:gd name="connsiteX7-573" fmla="*/ 0 w 6216319"/>
                <a:gd name="connsiteY7-574" fmla="*/ 20163 h 1322367"/>
                <a:gd name="connsiteX0-575" fmla="*/ 0 w 6216319"/>
                <a:gd name="connsiteY0-576" fmla="*/ 105646 h 1407850"/>
                <a:gd name="connsiteX1-577" fmla="*/ 477430 w 6216319"/>
                <a:gd name="connsiteY1-578" fmla="*/ 136745 h 1407850"/>
                <a:gd name="connsiteX2-579" fmla="*/ 2265770 w 6216319"/>
                <a:gd name="connsiteY2-580" fmla="*/ 614173 h 1407850"/>
                <a:gd name="connsiteX3-581" fmla="*/ 3244906 w 6216319"/>
                <a:gd name="connsiteY3-582" fmla="*/ 597989 h 1407850"/>
                <a:gd name="connsiteX4-583" fmla="*/ 4628644 w 6216319"/>
                <a:gd name="connsiteY4-584" fmla="*/ 1140156 h 1407850"/>
                <a:gd name="connsiteX5-585" fmla="*/ 5356927 w 6216319"/>
                <a:gd name="connsiteY5-586" fmla="*/ 1293904 h 1407850"/>
                <a:gd name="connsiteX6-587" fmla="*/ 6216319 w 6216319"/>
                <a:gd name="connsiteY6-588" fmla="*/ 1407850 h 1407850"/>
                <a:gd name="connsiteX7-589" fmla="*/ 0 w 6216319"/>
                <a:gd name="connsiteY7-590" fmla="*/ 1407850 h 1407850"/>
                <a:gd name="connsiteX8-591" fmla="*/ 0 w 6216319"/>
                <a:gd name="connsiteY8-592" fmla="*/ 105646 h 1407850"/>
                <a:gd name="connsiteX0-593" fmla="*/ 0 w 6216319"/>
                <a:gd name="connsiteY0-594" fmla="*/ 71230 h 1373434"/>
                <a:gd name="connsiteX1-595" fmla="*/ 323681 w 6216319"/>
                <a:gd name="connsiteY1-596" fmla="*/ 264170 h 1373434"/>
                <a:gd name="connsiteX2-597" fmla="*/ 2265770 w 6216319"/>
                <a:gd name="connsiteY2-598" fmla="*/ 579757 h 1373434"/>
                <a:gd name="connsiteX3-599" fmla="*/ 3244906 w 6216319"/>
                <a:gd name="connsiteY3-600" fmla="*/ 563573 h 1373434"/>
                <a:gd name="connsiteX4-601" fmla="*/ 4628644 w 6216319"/>
                <a:gd name="connsiteY4-602" fmla="*/ 1105740 h 1373434"/>
                <a:gd name="connsiteX5-603" fmla="*/ 5356927 w 6216319"/>
                <a:gd name="connsiteY5-604" fmla="*/ 1259488 h 1373434"/>
                <a:gd name="connsiteX6-605" fmla="*/ 6216319 w 6216319"/>
                <a:gd name="connsiteY6-606" fmla="*/ 1373434 h 1373434"/>
                <a:gd name="connsiteX7-607" fmla="*/ 0 w 6216319"/>
                <a:gd name="connsiteY7-608" fmla="*/ 1373434 h 1373434"/>
                <a:gd name="connsiteX8-609" fmla="*/ 0 w 6216319"/>
                <a:gd name="connsiteY8-610" fmla="*/ 71230 h 1373434"/>
                <a:gd name="connsiteX0-611" fmla="*/ 0 w 6216319"/>
                <a:gd name="connsiteY0-612" fmla="*/ 71230 h 1373434"/>
                <a:gd name="connsiteX1-613" fmla="*/ 323681 w 6216319"/>
                <a:gd name="connsiteY1-614" fmla="*/ 264170 h 1373434"/>
                <a:gd name="connsiteX2-615" fmla="*/ 2265770 w 6216319"/>
                <a:gd name="connsiteY2-616" fmla="*/ 579757 h 1373434"/>
                <a:gd name="connsiteX3-617" fmla="*/ 3244906 w 6216319"/>
                <a:gd name="connsiteY3-618" fmla="*/ 563573 h 1373434"/>
                <a:gd name="connsiteX4-619" fmla="*/ 4628644 w 6216319"/>
                <a:gd name="connsiteY4-620" fmla="*/ 1105740 h 1373434"/>
                <a:gd name="connsiteX5-621" fmla="*/ 5356927 w 6216319"/>
                <a:gd name="connsiteY5-622" fmla="*/ 1259488 h 1373434"/>
                <a:gd name="connsiteX6-623" fmla="*/ 6216319 w 6216319"/>
                <a:gd name="connsiteY6-624" fmla="*/ 1373434 h 1373434"/>
                <a:gd name="connsiteX7-625" fmla="*/ 0 w 6216319"/>
                <a:gd name="connsiteY7-626" fmla="*/ 1373434 h 1373434"/>
                <a:gd name="connsiteX8-627" fmla="*/ 0 w 6216319"/>
                <a:gd name="connsiteY8-628" fmla="*/ 71230 h 1373434"/>
                <a:gd name="connsiteX0-629" fmla="*/ 0 w 6216319"/>
                <a:gd name="connsiteY0-630" fmla="*/ 147399 h 1449603"/>
                <a:gd name="connsiteX1-631" fmla="*/ 323681 w 6216319"/>
                <a:gd name="connsiteY1-632" fmla="*/ 340339 h 1449603"/>
                <a:gd name="connsiteX2-633" fmla="*/ 2265770 w 6216319"/>
                <a:gd name="connsiteY2-634" fmla="*/ 655926 h 1449603"/>
                <a:gd name="connsiteX3-635" fmla="*/ 3244906 w 6216319"/>
                <a:gd name="connsiteY3-636" fmla="*/ 639742 h 1449603"/>
                <a:gd name="connsiteX4-637" fmla="*/ 4628644 w 6216319"/>
                <a:gd name="connsiteY4-638" fmla="*/ 1181909 h 1449603"/>
                <a:gd name="connsiteX5-639" fmla="*/ 5356927 w 6216319"/>
                <a:gd name="connsiteY5-640" fmla="*/ 1335657 h 1449603"/>
                <a:gd name="connsiteX6-641" fmla="*/ 6216319 w 6216319"/>
                <a:gd name="connsiteY6-642" fmla="*/ 1449603 h 1449603"/>
                <a:gd name="connsiteX7-643" fmla="*/ 0 w 6216319"/>
                <a:gd name="connsiteY7-644" fmla="*/ 1449603 h 1449603"/>
                <a:gd name="connsiteX8-645" fmla="*/ 0 w 6216319"/>
                <a:gd name="connsiteY8-646" fmla="*/ 147399 h 1449603"/>
                <a:gd name="connsiteX0-647" fmla="*/ 0 w 6216319"/>
                <a:gd name="connsiteY0-648" fmla="*/ 147399 h 1449603"/>
                <a:gd name="connsiteX1-649" fmla="*/ 323681 w 6216319"/>
                <a:gd name="connsiteY1-650" fmla="*/ 340339 h 1449603"/>
                <a:gd name="connsiteX2-651" fmla="*/ 2265770 w 6216319"/>
                <a:gd name="connsiteY2-652" fmla="*/ 655926 h 1449603"/>
                <a:gd name="connsiteX3-653" fmla="*/ 3244906 w 6216319"/>
                <a:gd name="connsiteY3-654" fmla="*/ 639742 h 1449603"/>
                <a:gd name="connsiteX4-655" fmla="*/ 4628644 w 6216319"/>
                <a:gd name="connsiteY4-656" fmla="*/ 1181909 h 1449603"/>
                <a:gd name="connsiteX5-657" fmla="*/ 5356927 w 6216319"/>
                <a:gd name="connsiteY5-658" fmla="*/ 1335657 h 1449603"/>
                <a:gd name="connsiteX6-659" fmla="*/ 6216319 w 6216319"/>
                <a:gd name="connsiteY6-660" fmla="*/ 1449603 h 1449603"/>
                <a:gd name="connsiteX7-661" fmla="*/ 0 w 6216319"/>
                <a:gd name="connsiteY7-662" fmla="*/ 1449603 h 1449603"/>
                <a:gd name="connsiteX8-663" fmla="*/ 0 w 6216319"/>
                <a:gd name="connsiteY8-664" fmla="*/ 147399 h 1449603"/>
                <a:gd name="connsiteX0-665" fmla="*/ 0 w 6216319"/>
                <a:gd name="connsiteY0-666" fmla="*/ 147399 h 1449603"/>
                <a:gd name="connsiteX1-667" fmla="*/ 323681 w 6216319"/>
                <a:gd name="connsiteY1-668" fmla="*/ 340339 h 1449603"/>
                <a:gd name="connsiteX2-669" fmla="*/ 2265770 w 6216319"/>
                <a:gd name="connsiteY2-670" fmla="*/ 655926 h 1449603"/>
                <a:gd name="connsiteX3-671" fmla="*/ 3244906 w 6216319"/>
                <a:gd name="connsiteY3-672" fmla="*/ 639742 h 1449603"/>
                <a:gd name="connsiteX4-673" fmla="*/ 4628644 w 6216319"/>
                <a:gd name="connsiteY4-674" fmla="*/ 1181909 h 1449603"/>
                <a:gd name="connsiteX5-675" fmla="*/ 5356927 w 6216319"/>
                <a:gd name="connsiteY5-676" fmla="*/ 1335657 h 1449603"/>
                <a:gd name="connsiteX6-677" fmla="*/ 6216319 w 6216319"/>
                <a:gd name="connsiteY6-678" fmla="*/ 1449603 h 1449603"/>
                <a:gd name="connsiteX7-679" fmla="*/ 0 w 6216319"/>
                <a:gd name="connsiteY7-680" fmla="*/ 1449603 h 1449603"/>
                <a:gd name="connsiteX8-681" fmla="*/ 0 w 6216319"/>
                <a:gd name="connsiteY8-682" fmla="*/ 147399 h 1449603"/>
                <a:gd name="connsiteX0-683" fmla="*/ 0 w 6216319"/>
                <a:gd name="connsiteY0-684" fmla="*/ 147399 h 1449603"/>
                <a:gd name="connsiteX1-685" fmla="*/ 323681 w 6216319"/>
                <a:gd name="connsiteY1-686" fmla="*/ 340339 h 1449603"/>
                <a:gd name="connsiteX2-687" fmla="*/ 2265770 w 6216319"/>
                <a:gd name="connsiteY2-688" fmla="*/ 655926 h 1449603"/>
                <a:gd name="connsiteX3-689" fmla="*/ 3244906 w 6216319"/>
                <a:gd name="connsiteY3-690" fmla="*/ 639742 h 1449603"/>
                <a:gd name="connsiteX4-691" fmla="*/ 4628644 w 6216319"/>
                <a:gd name="connsiteY4-692" fmla="*/ 1181909 h 1449603"/>
                <a:gd name="connsiteX5-693" fmla="*/ 5356927 w 6216319"/>
                <a:gd name="connsiteY5-694" fmla="*/ 1335657 h 1449603"/>
                <a:gd name="connsiteX6-695" fmla="*/ 6216319 w 6216319"/>
                <a:gd name="connsiteY6-696" fmla="*/ 1449603 h 1449603"/>
                <a:gd name="connsiteX7-697" fmla="*/ 0 w 6216319"/>
                <a:gd name="connsiteY7-698" fmla="*/ 1449603 h 1449603"/>
                <a:gd name="connsiteX8-699" fmla="*/ 0 w 6216319"/>
                <a:gd name="connsiteY8-700" fmla="*/ 147399 h 1449603"/>
                <a:gd name="connsiteX0-701" fmla="*/ 0 w 6216319"/>
                <a:gd name="connsiteY0-702" fmla="*/ 147399 h 1449603"/>
                <a:gd name="connsiteX1-703" fmla="*/ 323681 w 6216319"/>
                <a:gd name="connsiteY1-704" fmla="*/ 340339 h 1449603"/>
                <a:gd name="connsiteX2-705" fmla="*/ 2265770 w 6216319"/>
                <a:gd name="connsiteY2-706" fmla="*/ 655926 h 1449603"/>
                <a:gd name="connsiteX3-707" fmla="*/ 3244906 w 6216319"/>
                <a:gd name="connsiteY3-708" fmla="*/ 639742 h 1449603"/>
                <a:gd name="connsiteX4-709" fmla="*/ 4628644 w 6216319"/>
                <a:gd name="connsiteY4-710" fmla="*/ 1181909 h 1449603"/>
                <a:gd name="connsiteX5-711" fmla="*/ 5356927 w 6216319"/>
                <a:gd name="connsiteY5-712" fmla="*/ 1335657 h 1449603"/>
                <a:gd name="connsiteX6-713" fmla="*/ 6216319 w 6216319"/>
                <a:gd name="connsiteY6-714" fmla="*/ 1449603 h 1449603"/>
                <a:gd name="connsiteX7-715" fmla="*/ 0 w 6216319"/>
                <a:gd name="connsiteY7-716" fmla="*/ 1449603 h 1449603"/>
                <a:gd name="connsiteX8-717" fmla="*/ 0 w 6216319"/>
                <a:gd name="connsiteY8-718" fmla="*/ 147399 h 1449603"/>
                <a:gd name="connsiteX0-719" fmla="*/ 0 w 6216319"/>
                <a:gd name="connsiteY0-720" fmla="*/ 147399 h 1449603"/>
                <a:gd name="connsiteX1-721" fmla="*/ 323681 w 6216319"/>
                <a:gd name="connsiteY1-722" fmla="*/ 340339 h 1449603"/>
                <a:gd name="connsiteX2-723" fmla="*/ 2265770 w 6216319"/>
                <a:gd name="connsiteY2-724" fmla="*/ 655926 h 1449603"/>
                <a:gd name="connsiteX3-725" fmla="*/ 3244906 w 6216319"/>
                <a:gd name="connsiteY3-726" fmla="*/ 639742 h 1449603"/>
                <a:gd name="connsiteX4-727" fmla="*/ 4628644 w 6216319"/>
                <a:gd name="connsiteY4-728" fmla="*/ 1181909 h 1449603"/>
                <a:gd name="connsiteX5-729" fmla="*/ 5356927 w 6216319"/>
                <a:gd name="connsiteY5-730" fmla="*/ 1335657 h 1449603"/>
                <a:gd name="connsiteX6-731" fmla="*/ 6216319 w 6216319"/>
                <a:gd name="connsiteY6-732" fmla="*/ 1449603 h 1449603"/>
                <a:gd name="connsiteX7-733" fmla="*/ 0 w 6216319"/>
                <a:gd name="connsiteY7-734" fmla="*/ 1449603 h 1449603"/>
                <a:gd name="connsiteX8-735" fmla="*/ 0 w 6216319"/>
                <a:gd name="connsiteY8-736" fmla="*/ 147399 h 1449603"/>
                <a:gd name="connsiteX0-737" fmla="*/ 0 w 6216319"/>
                <a:gd name="connsiteY0-738" fmla="*/ 57561 h 1359765"/>
                <a:gd name="connsiteX1-739" fmla="*/ 574189 w 6216319"/>
                <a:gd name="connsiteY1-740" fmla="*/ 379355 h 1359765"/>
                <a:gd name="connsiteX2-741" fmla="*/ 2265770 w 6216319"/>
                <a:gd name="connsiteY2-742" fmla="*/ 566088 h 1359765"/>
                <a:gd name="connsiteX3-743" fmla="*/ 3244906 w 6216319"/>
                <a:gd name="connsiteY3-744" fmla="*/ 549904 h 1359765"/>
                <a:gd name="connsiteX4-745" fmla="*/ 4628644 w 6216319"/>
                <a:gd name="connsiteY4-746" fmla="*/ 1092071 h 1359765"/>
                <a:gd name="connsiteX5-747" fmla="*/ 5356927 w 6216319"/>
                <a:gd name="connsiteY5-748" fmla="*/ 1245819 h 1359765"/>
                <a:gd name="connsiteX6-749" fmla="*/ 6216319 w 6216319"/>
                <a:gd name="connsiteY6-750" fmla="*/ 1359765 h 1359765"/>
                <a:gd name="connsiteX7-751" fmla="*/ 0 w 6216319"/>
                <a:gd name="connsiteY7-752" fmla="*/ 1359765 h 1359765"/>
                <a:gd name="connsiteX8-753" fmla="*/ 0 w 6216319"/>
                <a:gd name="connsiteY8-754" fmla="*/ 57561 h 1359765"/>
                <a:gd name="connsiteX0-755" fmla="*/ 0 w 6216319"/>
                <a:gd name="connsiteY0-756" fmla="*/ 55201 h 1357405"/>
                <a:gd name="connsiteX1-757" fmla="*/ 574189 w 6216319"/>
                <a:gd name="connsiteY1-758" fmla="*/ 376995 h 1357405"/>
                <a:gd name="connsiteX2-759" fmla="*/ 2244895 w 6216319"/>
                <a:gd name="connsiteY2-760" fmla="*/ 570887 h 1357405"/>
                <a:gd name="connsiteX3-761" fmla="*/ 3244906 w 6216319"/>
                <a:gd name="connsiteY3-762" fmla="*/ 547544 h 1357405"/>
                <a:gd name="connsiteX4-763" fmla="*/ 4628644 w 6216319"/>
                <a:gd name="connsiteY4-764" fmla="*/ 1089711 h 1357405"/>
                <a:gd name="connsiteX5-765" fmla="*/ 5356927 w 6216319"/>
                <a:gd name="connsiteY5-766" fmla="*/ 1243459 h 1357405"/>
                <a:gd name="connsiteX6-767" fmla="*/ 6216319 w 6216319"/>
                <a:gd name="connsiteY6-768" fmla="*/ 1357405 h 1357405"/>
                <a:gd name="connsiteX7-769" fmla="*/ 0 w 6216319"/>
                <a:gd name="connsiteY7-770" fmla="*/ 1357405 h 1357405"/>
                <a:gd name="connsiteX8-771" fmla="*/ 0 w 6216319"/>
                <a:gd name="connsiteY8-772" fmla="*/ 55201 h 1357405"/>
                <a:gd name="connsiteX0-773" fmla="*/ 0 w 6216319"/>
                <a:gd name="connsiteY0-774" fmla="*/ 49067 h 1351271"/>
                <a:gd name="connsiteX1-775" fmla="*/ 574189 w 6216319"/>
                <a:gd name="connsiteY1-776" fmla="*/ 370861 h 1351271"/>
                <a:gd name="connsiteX2-777" fmla="*/ 1217749 w 6216319"/>
                <a:gd name="connsiteY2-778" fmla="*/ 1887 h 1351271"/>
                <a:gd name="connsiteX3-779" fmla="*/ 2244895 w 6216319"/>
                <a:gd name="connsiteY3-780" fmla="*/ 564753 h 1351271"/>
                <a:gd name="connsiteX4-781" fmla="*/ 3244906 w 6216319"/>
                <a:gd name="connsiteY4-782" fmla="*/ 541410 h 1351271"/>
                <a:gd name="connsiteX5-783" fmla="*/ 4628644 w 6216319"/>
                <a:gd name="connsiteY5-784" fmla="*/ 1083577 h 1351271"/>
                <a:gd name="connsiteX6-785" fmla="*/ 5356927 w 6216319"/>
                <a:gd name="connsiteY6-786" fmla="*/ 1237325 h 1351271"/>
                <a:gd name="connsiteX7-787" fmla="*/ 6216319 w 6216319"/>
                <a:gd name="connsiteY7-788" fmla="*/ 1351271 h 1351271"/>
                <a:gd name="connsiteX8-789" fmla="*/ 0 w 6216319"/>
                <a:gd name="connsiteY8-790" fmla="*/ 1351271 h 1351271"/>
                <a:gd name="connsiteX9-791" fmla="*/ 0 w 6216319"/>
                <a:gd name="connsiteY9-792" fmla="*/ 49067 h 1351271"/>
                <a:gd name="connsiteX0-793" fmla="*/ 0 w 6216319"/>
                <a:gd name="connsiteY0-794" fmla="*/ 22 h 1302226"/>
                <a:gd name="connsiteX1-795" fmla="*/ 574189 w 6216319"/>
                <a:gd name="connsiteY1-796" fmla="*/ 321816 h 1302226"/>
                <a:gd name="connsiteX2-797" fmla="*/ 1015951 w 6216319"/>
                <a:gd name="connsiteY2-798" fmla="*/ 346561 h 1302226"/>
                <a:gd name="connsiteX3-799" fmla="*/ 2244895 w 6216319"/>
                <a:gd name="connsiteY3-800" fmla="*/ 515708 h 1302226"/>
                <a:gd name="connsiteX4-801" fmla="*/ 3244906 w 6216319"/>
                <a:gd name="connsiteY4-802" fmla="*/ 492365 h 1302226"/>
                <a:gd name="connsiteX5-803" fmla="*/ 4628644 w 6216319"/>
                <a:gd name="connsiteY5-804" fmla="*/ 1034532 h 1302226"/>
                <a:gd name="connsiteX6-805" fmla="*/ 5356927 w 6216319"/>
                <a:gd name="connsiteY6-806" fmla="*/ 1188280 h 1302226"/>
                <a:gd name="connsiteX7-807" fmla="*/ 6216319 w 6216319"/>
                <a:gd name="connsiteY7-808" fmla="*/ 1302226 h 1302226"/>
                <a:gd name="connsiteX8-809" fmla="*/ 0 w 6216319"/>
                <a:gd name="connsiteY8-810" fmla="*/ 1302226 h 1302226"/>
                <a:gd name="connsiteX9-811" fmla="*/ 0 w 6216319"/>
                <a:gd name="connsiteY9-812" fmla="*/ 22 h 1302226"/>
                <a:gd name="connsiteX0-813" fmla="*/ 0 w 6216319"/>
                <a:gd name="connsiteY0-814" fmla="*/ 22 h 1302226"/>
                <a:gd name="connsiteX1-815" fmla="*/ 574189 w 6216319"/>
                <a:gd name="connsiteY1-816" fmla="*/ 321816 h 1302226"/>
                <a:gd name="connsiteX2-817" fmla="*/ 1015951 w 6216319"/>
                <a:gd name="connsiteY2-818" fmla="*/ 346561 h 1302226"/>
                <a:gd name="connsiteX3-819" fmla="*/ 2244895 w 6216319"/>
                <a:gd name="connsiteY3-820" fmla="*/ 515708 h 1302226"/>
                <a:gd name="connsiteX4-821" fmla="*/ 3244906 w 6216319"/>
                <a:gd name="connsiteY4-822" fmla="*/ 492365 h 1302226"/>
                <a:gd name="connsiteX5-823" fmla="*/ 4628644 w 6216319"/>
                <a:gd name="connsiteY5-824" fmla="*/ 1034532 h 1302226"/>
                <a:gd name="connsiteX6-825" fmla="*/ 5356927 w 6216319"/>
                <a:gd name="connsiteY6-826" fmla="*/ 1188280 h 1302226"/>
                <a:gd name="connsiteX7-827" fmla="*/ 6216319 w 6216319"/>
                <a:gd name="connsiteY7-828" fmla="*/ 1302226 h 1302226"/>
                <a:gd name="connsiteX8-829" fmla="*/ 0 w 6216319"/>
                <a:gd name="connsiteY8-830" fmla="*/ 1302226 h 1302226"/>
                <a:gd name="connsiteX9-831" fmla="*/ 0 w 6216319"/>
                <a:gd name="connsiteY9-832" fmla="*/ 22 h 1302226"/>
                <a:gd name="connsiteX0-833" fmla="*/ 0 w 6216319"/>
                <a:gd name="connsiteY0-834" fmla="*/ 22 h 1302226"/>
                <a:gd name="connsiteX1-835" fmla="*/ 574189 w 6216319"/>
                <a:gd name="connsiteY1-836" fmla="*/ 321816 h 1302226"/>
                <a:gd name="connsiteX2-837" fmla="*/ 1015951 w 6216319"/>
                <a:gd name="connsiteY2-838" fmla="*/ 346561 h 1302226"/>
                <a:gd name="connsiteX3-839" fmla="*/ 2244895 w 6216319"/>
                <a:gd name="connsiteY3-840" fmla="*/ 515708 h 1302226"/>
                <a:gd name="connsiteX4-841" fmla="*/ 3244906 w 6216319"/>
                <a:gd name="connsiteY4-842" fmla="*/ 492365 h 1302226"/>
                <a:gd name="connsiteX5-843" fmla="*/ 4628644 w 6216319"/>
                <a:gd name="connsiteY5-844" fmla="*/ 1034532 h 1302226"/>
                <a:gd name="connsiteX6-845" fmla="*/ 5356927 w 6216319"/>
                <a:gd name="connsiteY6-846" fmla="*/ 1188280 h 1302226"/>
                <a:gd name="connsiteX7-847" fmla="*/ 6216319 w 6216319"/>
                <a:gd name="connsiteY7-848" fmla="*/ 1302226 h 1302226"/>
                <a:gd name="connsiteX8-849" fmla="*/ 0 w 6216319"/>
                <a:gd name="connsiteY8-850" fmla="*/ 1302226 h 1302226"/>
                <a:gd name="connsiteX9-851" fmla="*/ 0 w 6216319"/>
                <a:gd name="connsiteY9-852" fmla="*/ 22 h 1302226"/>
                <a:gd name="connsiteX0-853" fmla="*/ 0 w 6216319"/>
                <a:gd name="connsiteY0-854" fmla="*/ 22 h 1302226"/>
                <a:gd name="connsiteX1-855" fmla="*/ 574189 w 6216319"/>
                <a:gd name="connsiteY1-856" fmla="*/ 321816 h 1302226"/>
                <a:gd name="connsiteX2-857" fmla="*/ 1015951 w 6216319"/>
                <a:gd name="connsiteY2-858" fmla="*/ 346561 h 1302226"/>
                <a:gd name="connsiteX3-859" fmla="*/ 2244895 w 6216319"/>
                <a:gd name="connsiteY3-860" fmla="*/ 515708 h 1302226"/>
                <a:gd name="connsiteX4-861" fmla="*/ 3244906 w 6216319"/>
                <a:gd name="connsiteY4-862" fmla="*/ 492365 h 1302226"/>
                <a:gd name="connsiteX5-863" fmla="*/ 4628644 w 6216319"/>
                <a:gd name="connsiteY5-864" fmla="*/ 1034532 h 1302226"/>
                <a:gd name="connsiteX6-865" fmla="*/ 5356927 w 6216319"/>
                <a:gd name="connsiteY6-866" fmla="*/ 1188280 h 1302226"/>
                <a:gd name="connsiteX7-867" fmla="*/ 6216319 w 6216319"/>
                <a:gd name="connsiteY7-868" fmla="*/ 1302226 h 1302226"/>
                <a:gd name="connsiteX8-869" fmla="*/ 0 w 6216319"/>
                <a:gd name="connsiteY8-870" fmla="*/ 1302226 h 1302226"/>
                <a:gd name="connsiteX9-871" fmla="*/ 0 w 6216319"/>
                <a:gd name="connsiteY9-872" fmla="*/ 22 h 1302226"/>
                <a:gd name="connsiteX0-873" fmla="*/ 0 w 6216319"/>
                <a:gd name="connsiteY0-874" fmla="*/ 22 h 1302226"/>
                <a:gd name="connsiteX1-875" fmla="*/ 574189 w 6216319"/>
                <a:gd name="connsiteY1-876" fmla="*/ 321816 h 1302226"/>
                <a:gd name="connsiteX2-877" fmla="*/ 1015951 w 6216319"/>
                <a:gd name="connsiteY2-878" fmla="*/ 346561 h 1302226"/>
                <a:gd name="connsiteX3-879" fmla="*/ 1704848 w 6216319"/>
                <a:gd name="connsiteY3-880" fmla="*/ 296453 h 1302226"/>
                <a:gd name="connsiteX4-881" fmla="*/ 2244895 w 6216319"/>
                <a:gd name="connsiteY4-882" fmla="*/ 515708 h 1302226"/>
                <a:gd name="connsiteX5-883" fmla="*/ 3244906 w 6216319"/>
                <a:gd name="connsiteY5-884" fmla="*/ 492365 h 1302226"/>
                <a:gd name="connsiteX6-885" fmla="*/ 4628644 w 6216319"/>
                <a:gd name="connsiteY6-886" fmla="*/ 1034532 h 1302226"/>
                <a:gd name="connsiteX7-887" fmla="*/ 5356927 w 6216319"/>
                <a:gd name="connsiteY7-888" fmla="*/ 1188280 h 1302226"/>
                <a:gd name="connsiteX8-889" fmla="*/ 6216319 w 6216319"/>
                <a:gd name="connsiteY8-890" fmla="*/ 1302226 h 1302226"/>
                <a:gd name="connsiteX9-891" fmla="*/ 0 w 6216319"/>
                <a:gd name="connsiteY9-892" fmla="*/ 1302226 h 1302226"/>
                <a:gd name="connsiteX10" fmla="*/ 0 w 6216319"/>
                <a:gd name="connsiteY10" fmla="*/ 22 h 1302226"/>
                <a:gd name="connsiteX0-893" fmla="*/ 0 w 6216319"/>
                <a:gd name="connsiteY0-894" fmla="*/ 22 h 1302226"/>
                <a:gd name="connsiteX1-895" fmla="*/ 574189 w 6216319"/>
                <a:gd name="connsiteY1-896" fmla="*/ 321816 h 1302226"/>
                <a:gd name="connsiteX2-897" fmla="*/ 1015951 w 6216319"/>
                <a:gd name="connsiteY2-898" fmla="*/ 346561 h 1302226"/>
                <a:gd name="connsiteX3-899" fmla="*/ 1732682 w 6216319"/>
                <a:gd name="connsiteY3-900" fmla="*/ 368038 h 1302226"/>
                <a:gd name="connsiteX4-901" fmla="*/ 2244895 w 6216319"/>
                <a:gd name="connsiteY4-902" fmla="*/ 515708 h 1302226"/>
                <a:gd name="connsiteX5-903" fmla="*/ 3244906 w 6216319"/>
                <a:gd name="connsiteY5-904" fmla="*/ 492365 h 1302226"/>
                <a:gd name="connsiteX6-905" fmla="*/ 4628644 w 6216319"/>
                <a:gd name="connsiteY6-906" fmla="*/ 1034532 h 1302226"/>
                <a:gd name="connsiteX7-907" fmla="*/ 5356927 w 6216319"/>
                <a:gd name="connsiteY7-908" fmla="*/ 1188280 h 1302226"/>
                <a:gd name="connsiteX8-909" fmla="*/ 6216319 w 6216319"/>
                <a:gd name="connsiteY8-910" fmla="*/ 1302226 h 1302226"/>
                <a:gd name="connsiteX9-911" fmla="*/ 0 w 6216319"/>
                <a:gd name="connsiteY9-912" fmla="*/ 1302226 h 1302226"/>
                <a:gd name="connsiteX10-913" fmla="*/ 0 w 6216319"/>
                <a:gd name="connsiteY10-914" fmla="*/ 22 h 1302226"/>
                <a:gd name="connsiteX0-915" fmla="*/ 0 w 6216319"/>
                <a:gd name="connsiteY0-916" fmla="*/ 22 h 1302226"/>
                <a:gd name="connsiteX1-917" fmla="*/ 574189 w 6216319"/>
                <a:gd name="connsiteY1-918" fmla="*/ 321816 h 1302226"/>
                <a:gd name="connsiteX2-919" fmla="*/ 1015951 w 6216319"/>
                <a:gd name="connsiteY2-920" fmla="*/ 346561 h 1302226"/>
                <a:gd name="connsiteX3-921" fmla="*/ 1732682 w 6216319"/>
                <a:gd name="connsiteY3-922" fmla="*/ 368038 h 1302226"/>
                <a:gd name="connsiteX4-923" fmla="*/ 2244895 w 6216319"/>
                <a:gd name="connsiteY4-924" fmla="*/ 515708 h 1302226"/>
                <a:gd name="connsiteX5-925" fmla="*/ 3244906 w 6216319"/>
                <a:gd name="connsiteY5-926" fmla="*/ 492365 h 1302226"/>
                <a:gd name="connsiteX6-927" fmla="*/ 4628644 w 6216319"/>
                <a:gd name="connsiteY6-928" fmla="*/ 1034532 h 1302226"/>
                <a:gd name="connsiteX7-929" fmla="*/ 5356927 w 6216319"/>
                <a:gd name="connsiteY7-930" fmla="*/ 1188280 h 1302226"/>
                <a:gd name="connsiteX8-931" fmla="*/ 6216319 w 6216319"/>
                <a:gd name="connsiteY8-932" fmla="*/ 1302226 h 1302226"/>
                <a:gd name="connsiteX9-933" fmla="*/ 0 w 6216319"/>
                <a:gd name="connsiteY9-934" fmla="*/ 1302226 h 1302226"/>
                <a:gd name="connsiteX10-935" fmla="*/ 0 w 6216319"/>
                <a:gd name="connsiteY10-936" fmla="*/ 22 h 1302226"/>
                <a:gd name="connsiteX0-937" fmla="*/ 0 w 6216319"/>
                <a:gd name="connsiteY0-938" fmla="*/ 22 h 1302226"/>
                <a:gd name="connsiteX1-939" fmla="*/ 574189 w 6216319"/>
                <a:gd name="connsiteY1-940" fmla="*/ 321816 h 1302226"/>
                <a:gd name="connsiteX2-941" fmla="*/ 1015951 w 6216319"/>
                <a:gd name="connsiteY2-942" fmla="*/ 346561 h 1302226"/>
                <a:gd name="connsiteX3-943" fmla="*/ 1732682 w 6216319"/>
                <a:gd name="connsiteY3-944" fmla="*/ 368038 h 1302226"/>
                <a:gd name="connsiteX4-945" fmla="*/ 2244895 w 6216319"/>
                <a:gd name="connsiteY4-946" fmla="*/ 515708 h 1302226"/>
                <a:gd name="connsiteX5-947" fmla="*/ 3244906 w 6216319"/>
                <a:gd name="connsiteY5-948" fmla="*/ 492365 h 1302226"/>
                <a:gd name="connsiteX6-949" fmla="*/ 4628644 w 6216319"/>
                <a:gd name="connsiteY6-950" fmla="*/ 1034532 h 1302226"/>
                <a:gd name="connsiteX7-951" fmla="*/ 5356927 w 6216319"/>
                <a:gd name="connsiteY7-952" fmla="*/ 1188280 h 1302226"/>
                <a:gd name="connsiteX8-953" fmla="*/ 6216319 w 6216319"/>
                <a:gd name="connsiteY8-954" fmla="*/ 1302226 h 1302226"/>
                <a:gd name="connsiteX9-955" fmla="*/ 0 w 6216319"/>
                <a:gd name="connsiteY9-956" fmla="*/ 1302226 h 1302226"/>
                <a:gd name="connsiteX10-957" fmla="*/ 0 w 6216319"/>
                <a:gd name="connsiteY10-958" fmla="*/ 22 h 1302226"/>
                <a:gd name="connsiteX0-959" fmla="*/ 0 w 6216319"/>
                <a:gd name="connsiteY0-960" fmla="*/ 22 h 1302226"/>
                <a:gd name="connsiteX1-961" fmla="*/ 574189 w 6216319"/>
                <a:gd name="connsiteY1-962" fmla="*/ 321816 h 1302226"/>
                <a:gd name="connsiteX2-963" fmla="*/ 1015951 w 6216319"/>
                <a:gd name="connsiteY2-964" fmla="*/ 346561 h 1302226"/>
                <a:gd name="connsiteX3-965" fmla="*/ 1732682 w 6216319"/>
                <a:gd name="connsiteY3-966" fmla="*/ 368038 h 1302226"/>
                <a:gd name="connsiteX4-967" fmla="*/ 2244895 w 6216319"/>
                <a:gd name="connsiteY4-968" fmla="*/ 515708 h 1302226"/>
                <a:gd name="connsiteX5-969" fmla="*/ 3244906 w 6216319"/>
                <a:gd name="connsiteY5-970" fmla="*/ 492365 h 1302226"/>
                <a:gd name="connsiteX6-971" fmla="*/ 4628644 w 6216319"/>
                <a:gd name="connsiteY6-972" fmla="*/ 1034532 h 1302226"/>
                <a:gd name="connsiteX7-973" fmla="*/ 5356927 w 6216319"/>
                <a:gd name="connsiteY7-974" fmla="*/ 1188280 h 1302226"/>
                <a:gd name="connsiteX8-975" fmla="*/ 6216319 w 6216319"/>
                <a:gd name="connsiteY8-976" fmla="*/ 1302226 h 1302226"/>
                <a:gd name="connsiteX9-977" fmla="*/ 0 w 6216319"/>
                <a:gd name="connsiteY9-978" fmla="*/ 1302226 h 1302226"/>
                <a:gd name="connsiteX10-979" fmla="*/ 0 w 6216319"/>
                <a:gd name="connsiteY10-980" fmla="*/ 22 h 1302226"/>
                <a:gd name="connsiteX0-981" fmla="*/ 0 w 6216319"/>
                <a:gd name="connsiteY0-982" fmla="*/ 22 h 1302226"/>
                <a:gd name="connsiteX1-983" fmla="*/ 574189 w 6216319"/>
                <a:gd name="connsiteY1-984" fmla="*/ 321816 h 1302226"/>
                <a:gd name="connsiteX2-985" fmla="*/ 1015951 w 6216319"/>
                <a:gd name="connsiteY2-986" fmla="*/ 346561 h 1302226"/>
                <a:gd name="connsiteX3-987" fmla="*/ 1732682 w 6216319"/>
                <a:gd name="connsiteY3-988" fmla="*/ 368038 h 1302226"/>
                <a:gd name="connsiteX4-989" fmla="*/ 2244895 w 6216319"/>
                <a:gd name="connsiteY4-990" fmla="*/ 515708 h 1302226"/>
                <a:gd name="connsiteX5-991" fmla="*/ 3244906 w 6216319"/>
                <a:gd name="connsiteY5-992" fmla="*/ 492365 h 1302226"/>
                <a:gd name="connsiteX6-993" fmla="*/ 4628644 w 6216319"/>
                <a:gd name="connsiteY6-994" fmla="*/ 1034532 h 1302226"/>
                <a:gd name="connsiteX7-995" fmla="*/ 5356927 w 6216319"/>
                <a:gd name="connsiteY7-996" fmla="*/ 1188280 h 1302226"/>
                <a:gd name="connsiteX8-997" fmla="*/ 6216319 w 6216319"/>
                <a:gd name="connsiteY8-998" fmla="*/ 1302226 h 1302226"/>
                <a:gd name="connsiteX9-999" fmla="*/ 0 w 6216319"/>
                <a:gd name="connsiteY9-1000" fmla="*/ 1302226 h 1302226"/>
                <a:gd name="connsiteX10-1001" fmla="*/ 0 w 6216319"/>
                <a:gd name="connsiteY10-1002" fmla="*/ 22 h 1302226"/>
                <a:gd name="connsiteX0-1003" fmla="*/ 0 w 6216319"/>
                <a:gd name="connsiteY0-1004" fmla="*/ 22 h 1302226"/>
                <a:gd name="connsiteX1-1005" fmla="*/ 574189 w 6216319"/>
                <a:gd name="connsiteY1-1006" fmla="*/ 321816 h 1302226"/>
                <a:gd name="connsiteX2-1007" fmla="*/ 1015951 w 6216319"/>
                <a:gd name="connsiteY2-1008" fmla="*/ 346561 h 1302226"/>
                <a:gd name="connsiteX3-1009" fmla="*/ 1732682 w 6216319"/>
                <a:gd name="connsiteY3-1010" fmla="*/ 368038 h 1302226"/>
                <a:gd name="connsiteX4-1011" fmla="*/ 2147475 w 6216319"/>
                <a:gd name="connsiteY4-1012" fmla="*/ 479915 h 1302226"/>
                <a:gd name="connsiteX5-1013" fmla="*/ 3244906 w 6216319"/>
                <a:gd name="connsiteY5-1014" fmla="*/ 492365 h 1302226"/>
                <a:gd name="connsiteX6-1015" fmla="*/ 4628644 w 6216319"/>
                <a:gd name="connsiteY6-1016" fmla="*/ 1034532 h 1302226"/>
                <a:gd name="connsiteX7-1017" fmla="*/ 5356927 w 6216319"/>
                <a:gd name="connsiteY7-1018" fmla="*/ 1188280 h 1302226"/>
                <a:gd name="connsiteX8-1019" fmla="*/ 6216319 w 6216319"/>
                <a:gd name="connsiteY8-1020" fmla="*/ 1302226 h 1302226"/>
                <a:gd name="connsiteX9-1021" fmla="*/ 0 w 6216319"/>
                <a:gd name="connsiteY9-1022" fmla="*/ 1302226 h 1302226"/>
                <a:gd name="connsiteX10-1023" fmla="*/ 0 w 6216319"/>
                <a:gd name="connsiteY10-1024" fmla="*/ 22 h 1302226"/>
                <a:gd name="connsiteX0-1025" fmla="*/ 0 w 6216319"/>
                <a:gd name="connsiteY0-1026" fmla="*/ 22 h 1302226"/>
                <a:gd name="connsiteX1-1027" fmla="*/ 574189 w 6216319"/>
                <a:gd name="connsiteY1-1028" fmla="*/ 321816 h 1302226"/>
                <a:gd name="connsiteX2-1029" fmla="*/ 1015951 w 6216319"/>
                <a:gd name="connsiteY2-1030" fmla="*/ 346561 h 1302226"/>
                <a:gd name="connsiteX3-1031" fmla="*/ 1732682 w 6216319"/>
                <a:gd name="connsiteY3-1032" fmla="*/ 368038 h 1302226"/>
                <a:gd name="connsiteX4-1033" fmla="*/ 2147475 w 6216319"/>
                <a:gd name="connsiteY4-1034" fmla="*/ 479915 h 1302226"/>
                <a:gd name="connsiteX5-1035" fmla="*/ 3244906 w 6216319"/>
                <a:gd name="connsiteY5-1036" fmla="*/ 492365 h 1302226"/>
                <a:gd name="connsiteX6-1037" fmla="*/ 4628644 w 6216319"/>
                <a:gd name="connsiteY6-1038" fmla="*/ 1034532 h 1302226"/>
                <a:gd name="connsiteX7-1039" fmla="*/ 5356927 w 6216319"/>
                <a:gd name="connsiteY7-1040" fmla="*/ 1188280 h 1302226"/>
                <a:gd name="connsiteX8-1041" fmla="*/ 6216319 w 6216319"/>
                <a:gd name="connsiteY8-1042" fmla="*/ 1302226 h 1302226"/>
                <a:gd name="connsiteX9-1043" fmla="*/ 0 w 6216319"/>
                <a:gd name="connsiteY9-1044" fmla="*/ 1302226 h 1302226"/>
                <a:gd name="connsiteX10-1045" fmla="*/ 0 w 6216319"/>
                <a:gd name="connsiteY10-1046" fmla="*/ 22 h 1302226"/>
                <a:gd name="connsiteX0-1047" fmla="*/ 0 w 6216319"/>
                <a:gd name="connsiteY0-1048" fmla="*/ 22 h 1302226"/>
                <a:gd name="connsiteX1-1049" fmla="*/ 574189 w 6216319"/>
                <a:gd name="connsiteY1-1050" fmla="*/ 321816 h 1302226"/>
                <a:gd name="connsiteX2-1051" fmla="*/ 1015951 w 6216319"/>
                <a:gd name="connsiteY2-1052" fmla="*/ 346561 h 1302226"/>
                <a:gd name="connsiteX3-1053" fmla="*/ 1732682 w 6216319"/>
                <a:gd name="connsiteY3-1054" fmla="*/ 368038 h 1302226"/>
                <a:gd name="connsiteX4-1055" fmla="*/ 2147475 w 6216319"/>
                <a:gd name="connsiteY4-1056" fmla="*/ 479915 h 1302226"/>
                <a:gd name="connsiteX5-1057" fmla="*/ 3244906 w 6216319"/>
                <a:gd name="connsiteY5-1058" fmla="*/ 492365 h 1302226"/>
                <a:gd name="connsiteX6-1059" fmla="*/ 4628644 w 6216319"/>
                <a:gd name="connsiteY6-1060" fmla="*/ 1034532 h 1302226"/>
                <a:gd name="connsiteX7-1061" fmla="*/ 5356927 w 6216319"/>
                <a:gd name="connsiteY7-1062" fmla="*/ 1188280 h 1302226"/>
                <a:gd name="connsiteX8-1063" fmla="*/ 6216319 w 6216319"/>
                <a:gd name="connsiteY8-1064" fmla="*/ 1302226 h 1302226"/>
                <a:gd name="connsiteX9-1065" fmla="*/ 0 w 6216319"/>
                <a:gd name="connsiteY9-1066" fmla="*/ 1302226 h 1302226"/>
                <a:gd name="connsiteX10-1067" fmla="*/ 0 w 6216319"/>
                <a:gd name="connsiteY10-1068" fmla="*/ 22 h 1302226"/>
                <a:gd name="connsiteX0-1069" fmla="*/ 0 w 6216319"/>
                <a:gd name="connsiteY0-1070" fmla="*/ 22 h 1302226"/>
                <a:gd name="connsiteX1-1071" fmla="*/ 574189 w 6216319"/>
                <a:gd name="connsiteY1-1072" fmla="*/ 321816 h 1302226"/>
                <a:gd name="connsiteX2-1073" fmla="*/ 1015951 w 6216319"/>
                <a:gd name="connsiteY2-1074" fmla="*/ 346561 h 1302226"/>
                <a:gd name="connsiteX3-1075" fmla="*/ 1732682 w 6216319"/>
                <a:gd name="connsiteY3-1076" fmla="*/ 368038 h 1302226"/>
                <a:gd name="connsiteX4-1077" fmla="*/ 2147475 w 6216319"/>
                <a:gd name="connsiteY4-1078" fmla="*/ 479915 h 1302226"/>
                <a:gd name="connsiteX5-1079" fmla="*/ 3043108 w 6216319"/>
                <a:gd name="connsiteY5-1080" fmla="*/ 549633 h 1302226"/>
                <a:gd name="connsiteX6-1081" fmla="*/ 4628644 w 6216319"/>
                <a:gd name="connsiteY6-1082" fmla="*/ 1034532 h 1302226"/>
                <a:gd name="connsiteX7-1083" fmla="*/ 5356927 w 6216319"/>
                <a:gd name="connsiteY7-1084" fmla="*/ 1188280 h 1302226"/>
                <a:gd name="connsiteX8-1085" fmla="*/ 6216319 w 6216319"/>
                <a:gd name="connsiteY8-1086" fmla="*/ 1302226 h 1302226"/>
                <a:gd name="connsiteX9-1087" fmla="*/ 0 w 6216319"/>
                <a:gd name="connsiteY9-1088" fmla="*/ 1302226 h 1302226"/>
                <a:gd name="connsiteX10-1089" fmla="*/ 0 w 6216319"/>
                <a:gd name="connsiteY10-1090" fmla="*/ 22 h 1302226"/>
                <a:gd name="connsiteX0-1091" fmla="*/ 0 w 6216319"/>
                <a:gd name="connsiteY0-1092" fmla="*/ 22 h 1302226"/>
                <a:gd name="connsiteX1-1093" fmla="*/ 574189 w 6216319"/>
                <a:gd name="connsiteY1-1094" fmla="*/ 321816 h 1302226"/>
                <a:gd name="connsiteX2-1095" fmla="*/ 1015951 w 6216319"/>
                <a:gd name="connsiteY2-1096" fmla="*/ 346561 h 1302226"/>
                <a:gd name="connsiteX3-1097" fmla="*/ 1732682 w 6216319"/>
                <a:gd name="connsiteY3-1098" fmla="*/ 368038 h 1302226"/>
                <a:gd name="connsiteX4-1099" fmla="*/ 2147475 w 6216319"/>
                <a:gd name="connsiteY4-1100" fmla="*/ 479915 h 1302226"/>
                <a:gd name="connsiteX5-1101" fmla="*/ 3043108 w 6216319"/>
                <a:gd name="connsiteY5-1102" fmla="*/ 549633 h 1302226"/>
                <a:gd name="connsiteX6-1103" fmla="*/ 4628644 w 6216319"/>
                <a:gd name="connsiteY6-1104" fmla="*/ 1034532 h 1302226"/>
                <a:gd name="connsiteX7-1105" fmla="*/ 5356927 w 6216319"/>
                <a:gd name="connsiteY7-1106" fmla="*/ 1188280 h 1302226"/>
                <a:gd name="connsiteX8-1107" fmla="*/ 6216319 w 6216319"/>
                <a:gd name="connsiteY8-1108" fmla="*/ 1302226 h 1302226"/>
                <a:gd name="connsiteX9-1109" fmla="*/ 0 w 6216319"/>
                <a:gd name="connsiteY9-1110" fmla="*/ 1302226 h 1302226"/>
                <a:gd name="connsiteX10-1111" fmla="*/ 0 w 6216319"/>
                <a:gd name="connsiteY10-1112" fmla="*/ 22 h 1302226"/>
                <a:gd name="connsiteX0-1113" fmla="*/ 0 w 6216319"/>
                <a:gd name="connsiteY0-1114" fmla="*/ 22 h 1302226"/>
                <a:gd name="connsiteX1-1115" fmla="*/ 574189 w 6216319"/>
                <a:gd name="connsiteY1-1116" fmla="*/ 321816 h 1302226"/>
                <a:gd name="connsiteX2-1117" fmla="*/ 1015951 w 6216319"/>
                <a:gd name="connsiteY2-1118" fmla="*/ 346561 h 1302226"/>
                <a:gd name="connsiteX3-1119" fmla="*/ 1732682 w 6216319"/>
                <a:gd name="connsiteY3-1120" fmla="*/ 368038 h 1302226"/>
                <a:gd name="connsiteX4-1121" fmla="*/ 2147475 w 6216319"/>
                <a:gd name="connsiteY4-1122" fmla="*/ 479915 h 1302226"/>
                <a:gd name="connsiteX5-1123" fmla="*/ 3043108 w 6216319"/>
                <a:gd name="connsiteY5-1124" fmla="*/ 549633 h 1302226"/>
                <a:gd name="connsiteX6-1125" fmla="*/ 3889839 w 6216319"/>
                <a:gd name="connsiteY6-1126" fmla="*/ 317928 h 1302226"/>
                <a:gd name="connsiteX7-1127" fmla="*/ 4628644 w 6216319"/>
                <a:gd name="connsiteY7-1128" fmla="*/ 1034532 h 1302226"/>
                <a:gd name="connsiteX8-1129" fmla="*/ 5356927 w 6216319"/>
                <a:gd name="connsiteY8-1130" fmla="*/ 1188280 h 1302226"/>
                <a:gd name="connsiteX9-1131" fmla="*/ 6216319 w 6216319"/>
                <a:gd name="connsiteY9-1132" fmla="*/ 1302226 h 1302226"/>
                <a:gd name="connsiteX10-1133" fmla="*/ 0 w 6216319"/>
                <a:gd name="connsiteY10-1134" fmla="*/ 1302226 h 1302226"/>
                <a:gd name="connsiteX11" fmla="*/ 0 w 6216319"/>
                <a:gd name="connsiteY11" fmla="*/ 22 h 1302226"/>
                <a:gd name="connsiteX0-1135" fmla="*/ 0 w 6216319"/>
                <a:gd name="connsiteY0-1136" fmla="*/ 22 h 1302226"/>
                <a:gd name="connsiteX1-1137" fmla="*/ 574189 w 6216319"/>
                <a:gd name="connsiteY1-1138" fmla="*/ 321816 h 1302226"/>
                <a:gd name="connsiteX2-1139" fmla="*/ 1015951 w 6216319"/>
                <a:gd name="connsiteY2-1140" fmla="*/ 346561 h 1302226"/>
                <a:gd name="connsiteX3-1141" fmla="*/ 1732682 w 6216319"/>
                <a:gd name="connsiteY3-1142" fmla="*/ 368038 h 1302226"/>
                <a:gd name="connsiteX4-1143" fmla="*/ 2147475 w 6216319"/>
                <a:gd name="connsiteY4-1144" fmla="*/ 479915 h 1302226"/>
                <a:gd name="connsiteX5-1145" fmla="*/ 3043108 w 6216319"/>
                <a:gd name="connsiteY5-1146" fmla="*/ 549633 h 1302226"/>
                <a:gd name="connsiteX6-1147" fmla="*/ 3548869 w 6216319"/>
                <a:gd name="connsiteY6-1148" fmla="*/ 761757 h 1302226"/>
                <a:gd name="connsiteX7-1149" fmla="*/ 4628644 w 6216319"/>
                <a:gd name="connsiteY7-1150" fmla="*/ 1034532 h 1302226"/>
                <a:gd name="connsiteX8-1151" fmla="*/ 5356927 w 6216319"/>
                <a:gd name="connsiteY8-1152" fmla="*/ 1188280 h 1302226"/>
                <a:gd name="connsiteX9-1153" fmla="*/ 6216319 w 6216319"/>
                <a:gd name="connsiteY9-1154" fmla="*/ 1302226 h 1302226"/>
                <a:gd name="connsiteX10-1155" fmla="*/ 0 w 6216319"/>
                <a:gd name="connsiteY10-1156" fmla="*/ 1302226 h 1302226"/>
                <a:gd name="connsiteX11-1157" fmla="*/ 0 w 6216319"/>
                <a:gd name="connsiteY11-1158" fmla="*/ 22 h 1302226"/>
                <a:gd name="connsiteX0-1159" fmla="*/ 0 w 6216319"/>
                <a:gd name="connsiteY0-1160" fmla="*/ 22 h 1302226"/>
                <a:gd name="connsiteX1-1161" fmla="*/ 574189 w 6216319"/>
                <a:gd name="connsiteY1-1162" fmla="*/ 321816 h 1302226"/>
                <a:gd name="connsiteX2-1163" fmla="*/ 1015951 w 6216319"/>
                <a:gd name="connsiteY2-1164" fmla="*/ 346561 h 1302226"/>
                <a:gd name="connsiteX3-1165" fmla="*/ 1732682 w 6216319"/>
                <a:gd name="connsiteY3-1166" fmla="*/ 368038 h 1302226"/>
                <a:gd name="connsiteX4-1167" fmla="*/ 2147475 w 6216319"/>
                <a:gd name="connsiteY4-1168" fmla="*/ 479915 h 1302226"/>
                <a:gd name="connsiteX5-1169" fmla="*/ 3043108 w 6216319"/>
                <a:gd name="connsiteY5-1170" fmla="*/ 549633 h 1302226"/>
                <a:gd name="connsiteX6-1171" fmla="*/ 3548869 w 6216319"/>
                <a:gd name="connsiteY6-1172" fmla="*/ 761757 h 1302226"/>
                <a:gd name="connsiteX7-1173" fmla="*/ 4628644 w 6216319"/>
                <a:gd name="connsiteY7-1174" fmla="*/ 1034532 h 1302226"/>
                <a:gd name="connsiteX8-1175" fmla="*/ 5356927 w 6216319"/>
                <a:gd name="connsiteY8-1176" fmla="*/ 1188280 h 1302226"/>
                <a:gd name="connsiteX9-1177" fmla="*/ 6216319 w 6216319"/>
                <a:gd name="connsiteY9-1178" fmla="*/ 1302226 h 1302226"/>
                <a:gd name="connsiteX10-1179" fmla="*/ 0 w 6216319"/>
                <a:gd name="connsiteY10-1180" fmla="*/ 1302226 h 1302226"/>
                <a:gd name="connsiteX11-1181" fmla="*/ 0 w 6216319"/>
                <a:gd name="connsiteY11-1182" fmla="*/ 22 h 1302226"/>
                <a:gd name="connsiteX0-1183" fmla="*/ 0 w 6216319"/>
                <a:gd name="connsiteY0-1184" fmla="*/ 22 h 1302226"/>
                <a:gd name="connsiteX1-1185" fmla="*/ 574189 w 6216319"/>
                <a:gd name="connsiteY1-1186" fmla="*/ 321816 h 1302226"/>
                <a:gd name="connsiteX2-1187" fmla="*/ 1015951 w 6216319"/>
                <a:gd name="connsiteY2-1188" fmla="*/ 346561 h 1302226"/>
                <a:gd name="connsiteX3-1189" fmla="*/ 1732682 w 6216319"/>
                <a:gd name="connsiteY3-1190" fmla="*/ 368038 h 1302226"/>
                <a:gd name="connsiteX4-1191" fmla="*/ 2147475 w 6216319"/>
                <a:gd name="connsiteY4-1192" fmla="*/ 479915 h 1302226"/>
                <a:gd name="connsiteX5-1193" fmla="*/ 3043108 w 6216319"/>
                <a:gd name="connsiteY5-1194" fmla="*/ 549633 h 1302226"/>
                <a:gd name="connsiteX6-1195" fmla="*/ 3548869 w 6216319"/>
                <a:gd name="connsiteY6-1196" fmla="*/ 761757 h 1302226"/>
                <a:gd name="connsiteX7-1197" fmla="*/ 4628644 w 6216319"/>
                <a:gd name="connsiteY7-1198" fmla="*/ 1034532 h 1302226"/>
                <a:gd name="connsiteX8-1199" fmla="*/ 5356927 w 6216319"/>
                <a:gd name="connsiteY8-1200" fmla="*/ 1188280 h 1302226"/>
                <a:gd name="connsiteX9-1201" fmla="*/ 6216319 w 6216319"/>
                <a:gd name="connsiteY9-1202" fmla="*/ 1302226 h 1302226"/>
                <a:gd name="connsiteX10-1203" fmla="*/ 0 w 6216319"/>
                <a:gd name="connsiteY10-1204" fmla="*/ 1302226 h 1302226"/>
                <a:gd name="connsiteX11-1205" fmla="*/ 0 w 6216319"/>
                <a:gd name="connsiteY11-1206" fmla="*/ 22 h 1302226"/>
                <a:gd name="connsiteX0-1207" fmla="*/ 0 w 6216319"/>
                <a:gd name="connsiteY0-1208" fmla="*/ 22 h 1302226"/>
                <a:gd name="connsiteX1-1209" fmla="*/ 574189 w 6216319"/>
                <a:gd name="connsiteY1-1210" fmla="*/ 321816 h 1302226"/>
                <a:gd name="connsiteX2-1211" fmla="*/ 1015951 w 6216319"/>
                <a:gd name="connsiteY2-1212" fmla="*/ 346561 h 1302226"/>
                <a:gd name="connsiteX3-1213" fmla="*/ 1732682 w 6216319"/>
                <a:gd name="connsiteY3-1214" fmla="*/ 368038 h 1302226"/>
                <a:gd name="connsiteX4-1215" fmla="*/ 2147475 w 6216319"/>
                <a:gd name="connsiteY4-1216" fmla="*/ 479915 h 1302226"/>
                <a:gd name="connsiteX5-1217" fmla="*/ 3043108 w 6216319"/>
                <a:gd name="connsiteY5-1218" fmla="*/ 549633 h 1302226"/>
                <a:gd name="connsiteX6-1219" fmla="*/ 3562786 w 6216319"/>
                <a:gd name="connsiteY6-1220" fmla="*/ 790391 h 1302226"/>
                <a:gd name="connsiteX7-1221" fmla="*/ 4628644 w 6216319"/>
                <a:gd name="connsiteY7-1222" fmla="*/ 1034532 h 1302226"/>
                <a:gd name="connsiteX8-1223" fmla="*/ 5356927 w 6216319"/>
                <a:gd name="connsiteY8-1224" fmla="*/ 1188280 h 1302226"/>
                <a:gd name="connsiteX9-1225" fmla="*/ 6216319 w 6216319"/>
                <a:gd name="connsiteY9-1226" fmla="*/ 1302226 h 1302226"/>
                <a:gd name="connsiteX10-1227" fmla="*/ 0 w 6216319"/>
                <a:gd name="connsiteY10-1228" fmla="*/ 1302226 h 1302226"/>
                <a:gd name="connsiteX11-1229" fmla="*/ 0 w 6216319"/>
                <a:gd name="connsiteY11-1230" fmla="*/ 22 h 1302226"/>
                <a:gd name="connsiteX0-1231" fmla="*/ 0 w 6216319"/>
                <a:gd name="connsiteY0-1232" fmla="*/ 22 h 1302226"/>
                <a:gd name="connsiteX1-1233" fmla="*/ 574189 w 6216319"/>
                <a:gd name="connsiteY1-1234" fmla="*/ 321816 h 1302226"/>
                <a:gd name="connsiteX2-1235" fmla="*/ 1015951 w 6216319"/>
                <a:gd name="connsiteY2-1236" fmla="*/ 346561 h 1302226"/>
                <a:gd name="connsiteX3-1237" fmla="*/ 1732682 w 6216319"/>
                <a:gd name="connsiteY3-1238" fmla="*/ 368038 h 1302226"/>
                <a:gd name="connsiteX4-1239" fmla="*/ 2147475 w 6216319"/>
                <a:gd name="connsiteY4-1240" fmla="*/ 479915 h 1302226"/>
                <a:gd name="connsiteX5-1241" fmla="*/ 3043108 w 6216319"/>
                <a:gd name="connsiteY5-1242" fmla="*/ 549633 h 1302226"/>
                <a:gd name="connsiteX6-1243" fmla="*/ 3562786 w 6216319"/>
                <a:gd name="connsiteY6-1244" fmla="*/ 790391 h 1302226"/>
                <a:gd name="connsiteX7-1245" fmla="*/ 4628644 w 6216319"/>
                <a:gd name="connsiteY7-1246" fmla="*/ 1034532 h 1302226"/>
                <a:gd name="connsiteX8-1247" fmla="*/ 5356927 w 6216319"/>
                <a:gd name="connsiteY8-1248" fmla="*/ 1188280 h 1302226"/>
                <a:gd name="connsiteX9-1249" fmla="*/ 6216319 w 6216319"/>
                <a:gd name="connsiteY9-1250" fmla="*/ 1302226 h 1302226"/>
                <a:gd name="connsiteX10-1251" fmla="*/ 0 w 6216319"/>
                <a:gd name="connsiteY10-1252" fmla="*/ 1302226 h 1302226"/>
                <a:gd name="connsiteX11-1253" fmla="*/ 0 w 6216319"/>
                <a:gd name="connsiteY11-1254" fmla="*/ 22 h 1302226"/>
                <a:gd name="connsiteX0-1255" fmla="*/ 0 w 6216319"/>
                <a:gd name="connsiteY0-1256" fmla="*/ 22 h 1302226"/>
                <a:gd name="connsiteX1-1257" fmla="*/ 574189 w 6216319"/>
                <a:gd name="connsiteY1-1258" fmla="*/ 321816 h 1302226"/>
                <a:gd name="connsiteX2-1259" fmla="*/ 1015951 w 6216319"/>
                <a:gd name="connsiteY2-1260" fmla="*/ 346561 h 1302226"/>
                <a:gd name="connsiteX3-1261" fmla="*/ 1732682 w 6216319"/>
                <a:gd name="connsiteY3-1262" fmla="*/ 368038 h 1302226"/>
                <a:gd name="connsiteX4-1263" fmla="*/ 2147475 w 6216319"/>
                <a:gd name="connsiteY4-1264" fmla="*/ 479915 h 1302226"/>
                <a:gd name="connsiteX5-1265" fmla="*/ 3043108 w 6216319"/>
                <a:gd name="connsiteY5-1266" fmla="*/ 549633 h 1302226"/>
                <a:gd name="connsiteX6-1267" fmla="*/ 3562786 w 6216319"/>
                <a:gd name="connsiteY6-1268" fmla="*/ 790391 h 1302226"/>
                <a:gd name="connsiteX7-1269" fmla="*/ 4628644 w 6216319"/>
                <a:gd name="connsiteY7-1270" fmla="*/ 1034532 h 1302226"/>
                <a:gd name="connsiteX8-1271" fmla="*/ 5356927 w 6216319"/>
                <a:gd name="connsiteY8-1272" fmla="*/ 1188280 h 1302226"/>
                <a:gd name="connsiteX9-1273" fmla="*/ 6216319 w 6216319"/>
                <a:gd name="connsiteY9-1274" fmla="*/ 1302226 h 1302226"/>
                <a:gd name="connsiteX10-1275" fmla="*/ 0 w 6216319"/>
                <a:gd name="connsiteY10-1276" fmla="*/ 1302226 h 1302226"/>
                <a:gd name="connsiteX11-1277" fmla="*/ 0 w 6216319"/>
                <a:gd name="connsiteY11-1278" fmla="*/ 22 h 1302226"/>
                <a:gd name="connsiteX0-1279" fmla="*/ 0 w 6216319"/>
                <a:gd name="connsiteY0-1280" fmla="*/ 22 h 1302226"/>
                <a:gd name="connsiteX1-1281" fmla="*/ 574189 w 6216319"/>
                <a:gd name="connsiteY1-1282" fmla="*/ 321816 h 1302226"/>
                <a:gd name="connsiteX2-1283" fmla="*/ 1015951 w 6216319"/>
                <a:gd name="connsiteY2-1284" fmla="*/ 346561 h 1302226"/>
                <a:gd name="connsiteX3-1285" fmla="*/ 1732682 w 6216319"/>
                <a:gd name="connsiteY3-1286" fmla="*/ 368038 h 1302226"/>
                <a:gd name="connsiteX4-1287" fmla="*/ 2147475 w 6216319"/>
                <a:gd name="connsiteY4-1288" fmla="*/ 479915 h 1302226"/>
                <a:gd name="connsiteX5-1289" fmla="*/ 3043108 w 6216319"/>
                <a:gd name="connsiteY5-1290" fmla="*/ 549633 h 1302226"/>
                <a:gd name="connsiteX6-1291" fmla="*/ 3562786 w 6216319"/>
                <a:gd name="connsiteY6-1292" fmla="*/ 790391 h 1302226"/>
                <a:gd name="connsiteX7-1293" fmla="*/ 4684312 w 6216319"/>
                <a:gd name="connsiteY7-1294" fmla="*/ 1156227 h 1302226"/>
                <a:gd name="connsiteX8-1295" fmla="*/ 5356927 w 6216319"/>
                <a:gd name="connsiteY8-1296" fmla="*/ 1188280 h 1302226"/>
                <a:gd name="connsiteX9-1297" fmla="*/ 6216319 w 6216319"/>
                <a:gd name="connsiteY9-1298" fmla="*/ 1302226 h 1302226"/>
                <a:gd name="connsiteX10-1299" fmla="*/ 0 w 6216319"/>
                <a:gd name="connsiteY10-1300" fmla="*/ 1302226 h 1302226"/>
                <a:gd name="connsiteX11-1301" fmla="*/ 0 w 6216319"/>
                <a:gd name="connsiteY11-1302" fmla="*/ 22 h 1302226"/>
                <a:gd name="connsiteX0-1303" fmla="*/ 0 w 6216319"/>
                <a:gd name="connsiteY0-1304" fmla="*/ 22 h 1302226"/>
                <a:gd name="connsiteX1-1305" fmla="*/ 574189 w 6216319"/>
                <a:gd name="connsiteY1-1306" fmla="*/ 321816 h 1302226"/>
                <a:gd name="connsiteX2-1307" fmla="*/ 1015951 w 6216319"/>
                <a:gd name="connsiteY2-1308" fmla="*/ 346561 h 1302226"/>
                <a:gd name="connsiteX3-1309" fmla="*/ 1732682 w 6216319"/>
                <a:gd name="connsiteY3-1310" fmla="*/ 368038 h 1302226"/>
                <a:gd name="connsiteX4-1311" fmla="*/ 2147475 w 6216319"/>
                <a:gd name="connsiteY4-1312" fmla="*/ 479915 h 1302226"/>
                <a:gd name="connsiteX5-1313" fmla="*/ 3043108 w 6216319"/>
                <a:gd name="connsiteY5-1314" fmla="*/ 549633 h 1302226"/>
                <a:gd name="connsiteX6-1315" fmla="*/ 3562786 w 6216319"/>
                <a:gd name="connsiteY6-1316" fmla="*/ 790391 h 1302226"/>
                <a:gd name="connsiteX7-1317" fmla="*/ 4684312 w 6216319"/>
                <a:gd name="connsiteY7-1318" fmla="*/ 1156227 h 1302226"/>
                <a:gd name="connsiteX8-1319" fmla="*/ 5356927 w 6216319"/>
                <a:gd name="connsiteY8-1320" fmla="*/ 1188280 h 1302226"/>
                <a:gd name="connsiteX9-1321" fmla="*/ 6216319 w 6216319"/>
                <a:gd name="connsiteY9-1322" fmla="*/ 1302226 h 1302226"/>
                <a:gd name="connsiteX10-1323" fmla="*/ 0 w 6216319"/>
                <a:gd name="connsiteY10-1324" fmla="*/ 1302226 h 1302226"/>
                <a:gd name="connsiteX11-1325" fmla="*/ 0 w 6216319"/>
                <a:gd name="connsiteY11-1326" fmla="*/ 22 h 1302226"/>
                <a:gd name="connsiteX0-1327" fmla="*/ 0 w 6216319"/>
                <a:gd name="connsiteY0-1328" fmla="*/ 22 h 1302226"/>
                <a:gd name="connsiteX1-1329" fmla="*/ 574189 w 6216319"/>
                <a:gd name="connsiteY1-1330" fmla="*/ 321816 h 1302226"/>
                <a:gd name="connsiteX2-1331" fmla="*/ 1015951 w 6216319"/>
                <a:gd name="connsiteY2-1332" fmla="*/ 346561 h 1302226"/>
                <a:gd name="connsiteX3-1333" fmla="*/ 1732682 w 6216319"/>
                <a:gd name="connsiteY3-1334" fmla="*/ 368038 h 1302226"/>
                <a:gd name="connsiteX4-1335" fmla="*/ 2147475 w 6216319"/>
                <a:gd name="connsiteY4-1336" fmla="*/ 479915 h 1302226"/>
                <a:gd name="connsiteX5-1337" fmla="*/ 3043108 w 6216319"/>
                <a:gd name="connsiteY5-1338" fmla="*/ 549633 h 1302226"/>
                <a:gd name="connsiteX6-1339" fmla="*/ 3562786 w 6216319"/>
                <a:gd name="connsiteY6-1340" fmla="*/ 790391 h 1302226"/>
                <a:gd name="connsiteX7-1341" fmla="*/ 4684312 w 6216319"/>
                <a:gd name="connsiteY7-1342" fmla="*/ 1156227 h 1302226"/>
                <a:gd name="connsiteX8-1343" fmla="*/ 5356927 w 6216319"/>
                <a:gd name="connsiteY8-1344" fmla="*/ 1188280 h 1302226"/>
                <a:gd name="connsiteX9-1345" fmla="*/ 6216319 w 6216319"/>
                <a:gd name="connsiteY9-1346" fmla="*/ 1302226 h 1302226"/>
                <a:gd name="connsiteX10-1347" fmla="*/ 0 w 6216319"/>
                <a:gd name="connsiteY10-1348" fmla="*/ 1302226 h 1302226"/>
                <a:gd name="connsiteX11-1349" fmla="*/ 0 w 6216319"/>
                <a:gd name="connsiteY11-1350" fmla="*/ 22 h 1302226"/>
                <a:gd name="connsiteX0-1351" fmla="*/ 0 w 6216319"/>
                <a:gd name="connsiteY0-1352" fmla="*/ 22 h 1302226"/>
                <a:gd name="connsiteX1-1353" fmla="*/ 574189 w 6216319"/>
                <a:gd name="connsiteY1-1354" fmla="*/ 321816 h 1302226"/>
                <a:gd name="connsiteX2-1355" fmla="*/ 1015951 w 6216319"/>
                <a:gd name="connsiteY2-1356" fmla="*/ 346561 h 1302226"/>
                <a:gd name="connsiteX3-1357" fmla="*/ 1732682 w 6216319"/>
                <a:gd name="connsiteY3-1358" fmla="*/ 368038 h 1302226"/>
                <a:gd name="connsiteX4-1359" fmla="*/ 2147475 w 6216319"/>
                <a:gd name="connsiteY4-1360" fmla="*/ 479915 h 1302226"/>
                <a:gd name="connsiteX5-1361" fmla="*/ 3043108 w 6216319"/>
                <a:gd name="connsiteY5-1362" fmla="*/ 549633 h 1302226"/>
                <a:gd name="connsiteX6-1363" fmla="*/ 3562786 w 6216319"/>
                <a:gd name="connsiteY6-1364" fmla="*/ 790391 h 1302226"/>
                <a:gd name="connsiteX7-1365" fmla="*/ 4684312 w 6216319"/>
                <a:gd name="connsiteY7-1366" fmla="*/ 1156227 h 1302226"/>
                <a:gd name="connsiteX8-1367" fmla="*/ 5092502 w 6216319"/>
                <a:gd name="connsiteY8-1368" fmla="*/ 1188280 h 1302226"/>
                <a:gd name="connsiteX9-1369" fmla="*/ 6216319 w 6216319"/>
                <a:gd name="connsiteY9-1370" fmla="*/ 1302226 h 1302226"/>
                <a:gd name="connsiteX10-1371" fmla="*/ 0 w 6216319"/>
                <a:gd name="connsiteY10-1372" fmla="*/ 1302226 h 1302226"/>
                <a:gd name="connsiteX11-1373" fmla="*/ 0 w 6216319"/>
                <a:gd name="connsiteY11-1374" fmla="*/ 22 h 1302226"/>
                <a:gd name="connsiteX0-1375" fmla="*/ 0 w 6216319"/>
                <a:gd name="connsiteY0-1376" fmla="*/ 22 h 1302226"/>
                <a:gd name="connsiteX1-1377" fmla="*/ 574189 w 6216319"/>
                <a:gd name="connsiteY1-1378" fmla="*/ 321816 h 1302226"/>
                <a:gd name="connsiteX2-1379" fmla="*/ 1015951 w 6216319"/>
                <a:gd name="connsiteY2-1380" fmla="*/ 346561 h 1302226"/>
                <a:gd name="connsiteX3-1381" fmla="*/ 1732682 w 6216319"/>
                <a:gd name="connsiteY3-1382" fmla="*/ 368038 h 1302226"/>
                <a:gd name="connsiteX4-1383" fmla="*/ 2147475 w 6216319"/>
                <a:gd name="connsiteY4-1384" fmla="*/ 479915 h 1302226"/>
                <a:gd name="connsiteX5-1385" fmla="*/ 3043108 w 6216319"/>
                <a:gd name="connsiteY5-1386" fmla="*/ 549633 h 1302226"/>
                <a:gd name="connsiteX6-1387" fmla="*/ 3562786 w 6216319"/>
                <a:gd name="connsiteY6-1388" fmla="*/ 790391 h 1302226"/>
                <a:gd name="connsiteX7-1389" fmla="*/ 4684312 w 6216319"/>
                <a:gd name="connsiteY7-1390" fmla="*/ 1156227 h 1302226"/>
                <a:gd name="connsiteX8-1391" fmla="*/ 5092502 w 6216319"/>
                <a:gd name="connsiteY8-1392" fmla="*/ 1188280 h 1302226"/>
                <a:gd name="connsiteX9-1393" fmla="*/ 6216319 w 6216319"/>
                <a:gd name="connsiteY9-1394" fmla="*/ 1302226 h 1302226"/>
                <a:gd name="connsiteX10-1395" fmla="*/ 0 w 6216319"/>
                <a:gd name="connsiteY10-1396" fmla="*/ 1302226 h 1302226"/>
                <a:gd name="connsiteX11-1397" fmla="*/ 0 w 6216319"/>
                <a:gd name="connsiteY11-1398" fmla="*/ 22 h 1302226"/>
                <a:gd name="connsiteX0-1399" fmla="*/ 0 w 6216319"/>
                <a:gd name="connsiteY0-1400" fmla="*/ 22 h 1302226"/>
                <a:gd name="connsiteX1-1401" fmla="*/ 574189 w 6216319"/>
                <a:gd name="connsiteY1-1402" fmla="*/ 321816 h 1302226"/>
                <a:gd name="connsiteX2-1403" fmla="*/ 1015951 w 6216319"/>
                <a:gd name="connsiteY2-1404" fmla="*/ 346561 h 1302226"/>
                <a:gd name="connsiteX3-1405" fmla="*/ 1732682 w 6216319"/>
                <a:gd name="connsiteY3-1406" fmla="*/ 368038 h 1302226"/>
                <a:gd name="connsiteX4-1407" fmla="*/ 2147475 w 6216319"/>
                <a:gd name="connsiteY4-1408" fmla="*/ 479915 h 1302226"/>
                <a:gd name="connsiteX5-1409" fmla="*/ 3043108 w 6216319"/>
                <a:gd name="connsiteY5-1410" fmla="*/ 549633 h 1302226"/>
                <a:gd name="connsiteX6-1411" fmla="*/ 3562786 w 6216319"/>
                <a:gd name="connsiteY6-1412" fmla="*/ 790391 h 1302226"/>
                <a:gd name="connsiteX7-1413" fmla="*/ 4684312 w 6216319"/>
                <a:gd name="connsiteY7-1414" fmla="*/ 1156227 h 1302226"/>
                <a:gd name="connsiteX8-1415" fmla="*/ 5092502 w 6216319"/>
                <a:gd name="connsiteY8-1416" fmla="*/ 1188280 h 1302226"/>
                <a:gd name="connsiteX9-1417" fmla="*/ 6216319 w 6216319"/>
                <a:gd name="connsiteY9-1418" fmla="*/ 1302226 h 1302226"/>
                <a:gd name="connsiteX10-1419" fmla="*/ 0 w 6216319"/>
                <a:gd name="connsiteY10-1420" fmla="*/ 1302226 h 1302226"/>
                <a:gd name="connsiteX11-1421" fmla="*/ 0 w 6216319"/>
                <a:gd name="connsiteY11-1422" fmla="*/ 22 h 1302226"/>
                <a:gd name="connsiteX0-1423" fmla="*/ 0 w 6613304"/>
                <a:gd name="connsiteY0-1424" fmla="*/ 22 h 1302226"/>
                <a:gd name="connsiteX1-1425" fmla="*/ 574189 w 6613304"/>
                <a:gd name="connsiteY1-1426" fmla="*/ 321816 h 1302226"/>
                <a:gd name="connsiteX2-1427" fmla="*/ 1015951 w 6613304"/>
                <a:gd name="connsiteY2-1428" fmla="*/ 346561 h 1302226"/>
                <a:gd name="connsiteX3-1429" fmla="*/ 1732682 w 6613304"/>
                <a:gd name="connsiteY3-1430" fmla="*/ 368038 h 1302226"/>
                <a:gd name="connsiteX4-1431" fmla="*/ 2147475 w 6613304"/>
                <a:gd name="connsiteY4-1432" fmla="*/ 479915 h 1302226"/>
                <a:gd name="connsiteX5-1433" fmla="*/ 3043108 w 6613304"/>
                <a:gd name="connsiteY5-1434" fmla="*/ 549633 h 1302226"/>
                <a:gd name="connsiteX6-1435" fmla="*/ 3562786 w 6613304"/>
                <a:gd name="connsiteY6-1436" fmla="*/ 790391 h 1302226"/>
                <a:gd name="connsiteX7-1437" fmla="*/ 4684312 w 6613304"/>
                <a:gd name="connsiteY7-1438" fmla="*/ 1156227 h 1302226"/>
                <a:gd name="connsiteX8-1439" fmla="*/ 5092502 w 6613304"/>
                <a:gd name="connsiteY8-1440" fmla="*/ 1188280 h 1302226"/>
                <a:gd name="connsiteX9-1441" fmla="*/ 5886947 w 6613304"/>
                <a:gd name="connsiteY9-1442" fmla="*/ 1005147 h 1302226"/>
                <a:gd name="connsiteX10-1443" fmla="*/ 6216319 w 6613304"/>
                <a:gd name="connsiteY10-1444" fmla="*/ 1302226 h 1302226"/>
                <a:gd name="connsiteX11-1445" fmla="*/ 0 w 6613304"/>
                <a:gd name="connsiteY11-1446" fmla="*/ 1302226 h 1302226"/>
                <a:gd name="connsiteX12" fmla="*/ 0 w 6613304"/>
                <a:gd name="connsiteY12" fmla="*/ 22 h 1302226"/>
                <a:gd name="connsiteX0-1447" fmla="*/ 0 w 6597699"/>
                <a:gd name="connsiteY0-1448" fmla="*/ 22 h 1302226"/>
                <a:gd name="connsiteX1-1449" fmla="*/ 574189 w 6597699"/>
                <a:gd name="connsiteY1-1450" fmla="*/ 321816 h 1302226"/>
                <a:gd name="connsiteX2-1451" fmla="*/ 1015951 w 6597699"/>
                <a:gd name="connsiteY2-1452" fmla="*/ 346561 h 1302226"/>
                <a:gd name="connsiteX3-1453" fmla="*/ 1732682 w 6597699"/>
                <a:gd name="connsiteY3-1454" fmla="*/ 368038 h 1302226"/>
                <a:gd name="connsiteX4-1455" fmla="*/ 2147475 w 6597699"/>
                <a:gd name="connsiteY4-1456" fmla="*/ 479915 h 1302226"/>
                <a:gd name="connsiteX5-1457" fmla="*/ 3043108 w 6597699"/>
                <a:gd name="connsiteY5-1458" fmla="*/ 549633 h 1302226"/>
                <a:gd name="connsiteX6-1459" fmla="*/ 3562786 w 6597699"/>
                <a:gd name="connsiteY6-1460" fmla="*/ 790391 h 1302226"/>
                <a:gd name="connsiteX7-1461" fmla="*/ 4684312 w 6597699"/>
                <a:gd name="connsiteY7-1462" fmla="*/ 1156227 h 1302226"/>
                <a:gd name="connsiteX8-1463" fmla="*/ 5092502 w 6597699"/>
                <a:gd name="connsiteY8-1464" fmla="*/ 1188280 h 1302226"/>
                <a:gd name="connsiteX9-1465" fmla="*/ 5810403 w 6597699"/>
                <a:gd name="connsiteY9-1466" fmla="*/ 1184110 h 1302226"/>
                <a:gd name="connsiteX10-1467" fmla="*/ 6216319 w 6597699"/>
                <a:gd name="connsiteY10-1468" fmla="*/ 1302226 h 1302226"/>
                <a:gd name="connsiteX11-1469" fmla="*/ 0 w 6597699"/>
                <a:gd name="connsiteY11-1470" fmla="*/ 1302226 h 1302226"/>
                <a:gd name="connsiteX12-1471" fmla="*/ 0 w 6597699"/>
                <a:gd name="connsiteY12-1472" fmla="*/ 22 h 1302226"/>
                <a:gd name="connsiteX0-1473" fmla="*/ 0 w 6597699"/>
                <a:gd name="connsiteY0-1474" fmla="*/ 22 h 1302226"/>
                <a:gd name="connsiteX1-1475" fmla="*/ 574189 w 6597699"/>
                <a:gd name="connsiteY1-1476" fmla="*/ 321816 h 1302226"/>
                <a:gd name="connsiteX2-1477" fmla="*/ 1015951 w 6597699"/>
                <a:gd name="connsiteY2-1478" fmla="*/ 346561 h 1302226"/>
                <a:gd name="connsiteX3-1479" fmla="*/ 1732682 w 6597699"/>
                <a:gd name="connsiteY3-1480" fmla="*/ 368038 h 1302226"/>
                <a:gd name="connsiteX4-1481" fmla="*/ 2147475 w 6597699"/>
                <a:gd name="connsiteY4-1482" fmla="*/ 479915 h 1302226"/>
                <a:gd name="connsiteX5-1483" fmla="*/ 3043108 w 6597699"/>
                <a:gd name="connsiteY5-1484" fmla="*/ 549633 h 1302226"/>
                <a:gd name="connsiteX6-1485" fmla="*/ 3562786 w 6597699"/>
                <a:gd name="connsiteY6-1486" fmla="*/ 790391 h 1302226"/>
                <a:gd name="connsiteX7-1487" fmla="*/ 4684312 w 6597699"/>
                <a:gd name="connsiteY7-1488" fmla="*/ 1156227 h 1302226"/>
                <a:gd name="connsiteX8-1489" fmla="*/ 5092502 w 6597699"/>
                <a:gd name="connsiteY8-1490" fmla="*/ 1188280 h 1302226"/>
                <a:gd name="connsiteX9-1491" fmla="*/ 5810403 w 6597699"/>
                <a:gd name="connsiteY9-1492" fmla="*/ 1184110 h 1302226"/>
                <a:gd name="connsiteX10-1493" fmla="*/ 6216319 w 6597699"/>
                <a:gd name="connsiteY10-1494" fmla="*/ 1302226 h 1302226"/>
                <a:gd name="connsiteX11-1495" fmla="*/ 0 w 6597699"/>
                <a:gd name="connsiteY11-1496" fmla="*/ 1302226 h 1302226"/>
                <a:gd name="connsiteX12-1497" fmla="*/ 0 w 6597699"/>
                <a:gd name="connsiteY12-1498" fmla="*/ 22 h 1302226"/>
                <a:gd name="connsiteX0-1499" fmla="*/ 0 w 6597699"/>
                <a:gd name="connsiteY0-1500" fmla="*/ 22 h 1302226"/>
                <a:gd name="connsiteX1-1501" fmla="*/ 574189 w 6597699"/>
                <a:gd name="connsiteY1-1502" fmla="*/ 321816 h 1302226"/>
                <a:gd name="connsiteX2-1503" fmla="*/ 1015951 w 6597699"/>
                <a:gd name="connsiteY2-1504" fmla="*/ 346561 h 1302226"/>
                <a:gd name="connsiteX3-1505" fmla="*/ 1732682 w 6597699"/>
                <a:gd name="connsiteY3-1506" fmla="*/ 368038 h 1302226"/>
                <a:gd name="connsiteX4-1507" fmla="*/ 2147475 w 6597699"/>
                <a:gd name="connsiteY4-1508" fmla="*/ 479915 h 1302226"/>
                <a:gd name="connsiteX5-1509" fmla="*/ 3043108 w 6597699"/>
                <a:gd name="connsiteY5-1510" fmla="*/ 549633 h 1302226"/>
                <a:gd name="connsiteX6-1511" fmla="*/ 3562786 w 6597699"/>
                <a:gd name="connsiteY6-1512" fmla="*/ 790391 h 1302226"/>
                <a:gd name="connsiteX7-1513" fmla="*/ 4684312 w 6597699"/>
                <a:gd name="connsiteY7-1514" fmla="*/ 1156227 h 1302226"/>
                <a:gd name="connsiteX8-1515" fmla="*/ 5092502 w 6597699"/>
                <a:gd name="connsiteY8-1516" fmla="*/ 1188280 h 1302226"/>
                <a:gd name="connsiteX9-1517" fmla="*/ 5810403 w 6597699"/>
                <a:gd name="connsiteY9-1518" fmla="*/ 1184110 h 1302226"/>
                <a:gd name="connsiteX10-1519" fmla="*/ 6216319 w 6597699"/>
                <a:gd name="connsiteY10-1520" fmla="*/ 1302226 h 1302226"/>
                <a:gd name="connsiteX11-1521" fmla="*/ 0 w 6597699"/>
                <a:gd name="connsiteY11-1522" fmla="*/ 1302226 h 1302226"/>
                <a:gd name="connsiteX12-1523" fmla="*/ 0 w 6597699"/>
                <a:gd name="connsiteY12-1524" fmla="*/ 22 h 1302226"/>
                <a:gd name="connsiteX0-1525" fmla="*/ 0 w 6590574"/>
                <a:gd name="connsiteY0-1526" fmla="*/ 22 h 1302226"/>
                <a:gd name="connsiteX1-1527" fmla="*/ 574189 w 6590574"/>
                <a:gd name="connsiteY1-1528" fmla="*/ 321816 h 1302226"/>
                <a:gd name="connsiteX2-1529" fmla="*/ 1015951 w 6590574"/>
                <a:gd name="connsiteY2-1530" fmla="*/ 346561 h 1302226"/>
                <a:gd name="connsiteX3-1531" fmla="*/ 1732682 w 6590574"/>
                <a:gd name="connsiteY3-1532" fmla="*/ 368038 h 1302226"/>
                <a:gd name="connsiteX4-1533" fmla="*/ 2147475 w 6590574"/>
                <a:gd name="connsiteY4-1534" fmla="*/ 479915 h 1302226"/>
                <a:gd name="connsiteX5-1535" fmla="*/ 3043108 w 6590574"/>
                <a:gd name="connsiteY5-1536" fmla="*/ 549633 h 1302226"/>
                <a:gd name="connsiteX6-1537" fmla="*/ 3562786 w 6590574"/>
                <a:gd name="connsiteY6-1538" fmla="*/ 790391 h 1302226"/>
                <a:gd name="connsiteX7-1539" fmla="*/ 4684312 w 6590574"/>
                <a:gd name="connsiteY7-1540" fmla="*/ 1156227 h 1302226"/>
                <a:gd name="connsiteX8-1541" fmla="*/ 5092502 w 6590574"/>
                <a:gd name="connsiteY8-1542" fmla="*/ 1188280 h 1302226"/>
                <a:gd name="connsiteX9-1543" fmla="*/ 5810403 w 6590574"/>
                <a:gd name="connsiteY9-1544" fmla="*/ 1184110 h 1302226"/>
                <a:gd name="connsiteX10-1545" fmla="*/ 6216319 w 6590574"/>
                <a:gd name="connsiteY10-1546" fmla="*/ 1302226 h 1302226"/>
                <a:gd name="connsiteX11-1547" fmla="*/ 0 w 6590574"/>
                <a:gd name="connsiteY11-1548" fmla="*/ 1302226 h 1302226"/>
                <a:gd name="connsiteX12-1549" fmla="*/ 0 w 6590574"/>
                <a:gd name="connsiteY12-1550" fmla="*/ 22 h 1302226"/>
                <a:gd name="connsiteX0-1551" fmla="*/ 0 w 6216319"/>
                <a:gd name="connsiteY0-1552" fmla="*/ 22 h 1302226"/>
                <a:gd name="connsiteX1-1553" fmla="*/ 574189 w 6216319"/>
                <a:gd name="connsiteY1-1554" fmla="*/ 321816 h 1302226"/>
                <a:gd name="connsiteX2-1555" fmla="*/ 1015951 w 6216319"/>
                <a:gd name="connsiteY2-1556" fmla="*/ 346561 h 1302226"/>
                <a:gd name="connsiteX3-1557" fmla="*/ 1732682 w 6216319"/>
                <a:gd name="connsiteY3-1558" fmla="*/ 368038 h 1302226"/>
                <a:gd name="connsiteX4-1559" fmla="*/ 2147475 w 6216319"/>
                <a:gd name="connsiteY4-1560" fmla="*/ 479915 h 1302226"/>
                <a:gd name="connsiteX5-1561" fmla="*/ 3043108 w 6216319"/>
                <a:gd name="connsiteY5-1562" fmla="*/ 549633 h 1302226"/>
                <a:gd name="connsiteX6-1563" fmla="*/ 3562786 w 6216319"/>
                <a:gd name="connsiteY6-1564" fmla="*/ 790391 h 1302226"/>
                <a:gd name="connsiteX7-1565" fmla="*/ 4684312 w 6216319"/>
                <a:gd name="connsiteY7-1566" fmla="*/ 1156227 h 1302226"/>
                <a:gd name="connsiteX8-1567" fmla="*/ 5092502 w 6216319"/>
                <a:gd name="connsiteY8-1568" fmla="*/ 1188280 h 1302226"/>
                <a:gd name="connsiteX9-1569" fmla="*/ 5810403 w 6216319"/>
                <a:gd name="connsiteY9-1570" fmla="*/ 1184110 h 1302226"/>
                <a:gd name="connsiteX10-1571" fmla="*/ 6216319 w 6216319"/>
                <a:gd name="connsiteY10-1572" fmla="*/ 1302226 h 1302226"/>
                <a:gd name="connsiteX11-1573" fmla="*/ 0 w 6216319"/>
                <a:gd name="connsiteY11-1574" fmla="*/ 1302226 h 1302226"/>
                <a:gd name="connsiteX12-1575" fmla="*/ 0 w 6216319"/>
                <a:gd name="connsiteY12-1576" fmla="*/ 22 h 1302226"/>
                <a:gd name="connsiteX0-1577" fmla="*/ 0 w 6216319"/>
                <a:gd name="connsiteY0-1578" fmla="*/ 10 h 1452543"/>
                <a:gd name="connsiteX1-1579" fmla="*/ 574189 w 6216319"/>
                <a:gd name="connsiteY1-1580" fmla="*/ 472133 h 1452543"/>
                <a:gd name="connsiteX2-1581" fmla="*/ 1015951 w 6216319"/>
                <a:gd name="connsiteY2-1582" fmla="*/ 496878 h 1452543"/>
                <a:gd name="connsiteX3-1583" fmla="*/ 1732682 w 6216319"/>
                <a:gd name="connsiteY3-1584" fmla="*/ 518355 h 1452543"/>
                <a:gd name="connsiteX4-1585" fmla="*/ 2147475 w 6216319"/>
                <a:gd name="connsiteY4-1586" fmla="*/ 630232 h 1452543"/>
                <a:gd name="connsiteX5-1587" fmla="*/ 3043108 w 6216319"/>
                <a:gd name="connsiteY5-1588" fmla="*/ 699950 h 1452543"/>
                <a:gd name="connsiteX6-1589" fmla="*/ 3562786 w 6216319"/>
                <a:gd name="connsiteY6-1590" fmla="*/ 940708 h 1452543"/>
                <a:gd name="connsiteX7-1591" fmla="*/ 4684312 w 6216319"/>
                <a:gd name="connsiteY7-1592" fmla="*/ 1306544 h 1452543"/>
                <a:gd name="connsiteX8-1593" fmla="*/ 5092502 w 6216319"/>
                <a:gd name="connsiteY8-1594" fmla="*/ 1338597 h 1452543"/>
                <a:gd name="connsiteX9-1595" fmla="*/ 5810403 w 6216319"/>
                <a:gd name="connsiteY9-1596" fmla="*/ 1334427 h 1452543"/>
                <a:gd name="connsiteX10-1597" fmla="*/ 6216319 w 6216319"/>
                <a:gd name="connsiteY10-1598" fmla="*/ 1452543 h 1452543"/>
                <a:gd name="connsiteX11-1599" fmla="*/ 0 w 6216319"/>
                <a:gd name="connsiteY11-1600" fmla="*/ 1452543 h 1452543"/>
                <a:gd name="connsiteX12-1601" fmla="*/ 0 w 6216319"/>
                <a:gd name="connsiteY12-1602" fmla="*/ 10 h 1452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89" y="connsiteY7-90"/>
                </a:cxn>
                <a:cxn ang="0">
                  <a:pos x="connsiteX8-123" y="connsiteY8-124"/>
                </a:cxn>
                <a:cxn ang="0">
                  <a:pos x="connsiteX9-161" y="connsiteY9-162"/>
                </a:cxn>
                <a:cxn ang="0">
                  <a:pos x="connsiteX10-913" y="connsiteY10-914"/>
                </a:cxn>
                <a:cxn ang="0">
                  <a:pos x="connsiteX11-1157" y="connsiteY11-1158"/>
                </a:cxn>
                <a:cxn ang="0">
                  <a:pos x="connsiteX12-1471" y="connsiteY12-1472"/>
                </a:cxn>
              </a:cxnLst>
              <a:rect l="l" t="t" r="r" b="b"/>
              <a:pathLst>
                <a:path w="6216319" h="1452543">
                  <a:moveTo>
                    <a:pt x="0" y="10"/>
                  </a:moveTo>
                  <a:cubicBezTo>
                    <a:pt x="229007" y="-1920"/>
                    <a:pt x="473169" y="274373"/>
                    <a:pt x="574189" y="472133"/>
                  </a:cubicBezTo>
                  <a:cubicBezTo>
                    <a:pt x="784106" y="306783"/>
                    <a:pt x="876671" y="335710"/>
                    <a:pt x="1015951" y="496878"/>
                  </a:cubicBezTo>
                  <a:cubicBezTo>
                    <a:pt x="1169602" y="156200"/>
                    <a:pt x="1541775" y="268250"/>
                    <a:pt x="1732682" y="518355"/>
                  </a:cubicBezTo>
                  <a:cubicBezTo>
                    <a:pt x="1951423" y="389059"/>
                    <a:pt x="1995178" y="418617"/>
                    <a:pt x="2147475" y="630232"/>
                  </a:cubicBezTo>
                  <a:cubicBezTo>
                    <a:pt x="2240004" y="303227"/>
                    <a:pt x="2890265" y="229257"/>
                    <a:pt x="3043108" y="699950"/>
                  </a:cubicBezTo>
                  <a:cubicBezTo>
                    <a:pt x="3340461" y="644318"/>
                    <a:pt x="3395950" y="702404"/>
                    <a:pt x="3562786" y="940708"/>
                  </a:cubicBezTo>
                  <a:cubicBezTo>
                    <a:pt x="3973172" y="584855"/>
                    <a:pt x="4634636" y="975363"/>
                    <a:pt x="4684312" y="1306544"/>
                  </a:cubicBezTo>
                  <a:cubicBezTo>
                    <a:pt x="4775936" y="1140966"/>
                    <a:pt x="4979530" y="1164509"/>
                    <a:pt x="5092502" y="1338597"/>
                  </a:cubicBezTo>
                  <a:cubicBezTo>
                    <a:pt x="5153770" y="1141613"/>
                    <a:pt x="5525680" y="842973"/>
                    <a:pt x="5810403" y="1334427"/>
                  </a:cubicBezTo>
                  <a:cubicBezTo>
                    <a:pt x="5955954" y="1267516"/>
                    <a:pt x="6049313" y="1259859"/>
                    <a:pt x="6216319" y="1452543"/>
                  </a:cubicBezTo>
                  <a:lnTo>
                    <a:pt x="0" y="145254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2A3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i$ḷîḓe"/>
            <p:cNvGrpSpPr/>
            <p:nvPr/>
          </p:nvGrpSpPr>
          <p:grpSpPr>
            <a:xfrm flipH="1">
              <a:off x="7039319" y="1584000"/>
              <a:ext cx="3646682" cy="3663802"/>
              <a:chOff x="7659605" y="1304764"/>
              <a:chExt cx="2454599" cy="2466123"/>
            </a:xfrm>
          </p:grpSpPr>
          <p:sp>
            <p:nvSpPr>
              <p:cNvPr id="19" name="iṥļíde"/>
              <p:cNvSpPr/>
              <p:nvPr/>
            </p:nvSpPr>
            <p:spPr bwMode="auto">
              <a:xfrm>
                <a:off x="7659605" y="2994942"/>
                <a:ext cx="774024" cy="77594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ïṩlïďê"/>
              <p:cNvSpPr/>
              <p:nvPr/>
            </p:nvSpPr>
            <p:spPr bwMode="auto">
              <a:xfrm>
                <a:off x="7888164" y="3037196"/>
                <a:ext cx="503212" cy="501291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ṣļïďê"/>
              <p:cNvSpPr/>
              <p:nvPr/>
            </p:nvSpPr>
            <p:spPr bwMode="auto">
              <a:xfrm>
                <a:off x="8410582" y="2727971"/>
                <a:ext cx="635738" cy="848930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ŝḷïḋé"/>
              <p:cNvSpPr/>
              <p:nvPr/>
            </p:nvSpPr>
            <p:spPr bwMode="auto">
              <a:xfrm>
                <a:off x="7842068" y="2366887"/>
                <a:ext cx="847009" cy="639579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ṩ1iďê"/>
              <p:cNvSpPr/>
              <p:nvPr/>
            </p:nvSpPr>
            <p:spPr bwMode="auto">
              <a:xfrm>
                <a:off x="8654506" y="1685054"/>
                <a:ext cx="1081329" cy="108133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îšliḋê"/>
              <p:cNvSpPr/>
              <p:nvPr/>
            </p:nvSpPr>
            <p:spPr bwMode="auto">
              <a:xfrm>
                <a:off x="9476547" y="1487227"/>
                <a:ext cx="457117" cy="457117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ş1ídè"/>
              <p:cNvSpPr/>
              <p:nvPr/>
            </p:nvSpPr>
            <p:spPr bwMode="auto">
              <a:xfrm>
                <a:off x="8062943" y="2222838"/>
                <a:ext cx="1129346" cy="1137029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$ḻïḋé"/>
              <p:cNvSpPr/>
              <p:nvPr/>
            </p:nvSpPr>
            <p:spPr bwMode="auto">
              <a:xfrm>
                <a:off x="9438133" y="1665848"/>
                <a:ext cx="316908" cy="3207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sļïḍê"/>
              <p:cNvSpPr/>
              <p:nvPr/>
            </p:nvSpPr>
            <p:spPr bwMode="auto">
              <a:xfrm>
                <a:off x="8619933" y="2192108"/>
                <a:ext cx="608848" cy="608848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íSlïḑé"/>
              <p:cNvSpPr/>
              <p:nvPr/>
            </p:nvSpPr>
            <p:spPr bwMode="auto">
              <a:xfrm>
                <a:off x="8124404" y="2595445"/>
                <a:ext cx="693357" cy="695278"/>
              </a:xfrm>
              <a:custGeom>
                <a:avLst/>
                <a:gdLst>
                  <a:gd name="T0" fmla="*/ 302 w 361"/>
                  <a:gd name="T1" fmla="*/ 0 h 362"/>
                  <a:gd name="T2" fmla="*/ 361 w 361"/>
                  <a:gd name="T3" fmla="*/ 61 h 362"/>
                  <a:gd name="T4" fmla="*/ 0 w 361"/>
                  <a:gd name="T5" fmla="*/ 362 h 362"/>
                  <a:gd name="T6" fmla="*/ 302 w 361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362">
                    <a:moveTo>
                      <a:pt x="302" y="0"/>
                    </a:moveTo>
                    <a:lnTo>
                      <a:pt x="361" y="61"/>
                    </a:lnTo>
                    <a:lnTo>
                      <a:pt x="0" y="36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iṧļíde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śľîḋê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ṩļíďe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ṧlíḓê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ṧľíḓe"/>
              <p:cNvSpPr/>
              <p:nvPr/>
            </p:nvSpPr>
            <p:spPr bwMode="auto">
              <a:xfrm>
                <a:off x="9933662" y="1487227"/>
                <a:ext cx="0" cy="384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şľíḋè"/>
              <p:cNvSpPr/>
              <p:nvPr/>
            </p:nvSpPr>
            <p:spPr bwMode="auto">
              <a:xfrm>
                <a:off x="8429788" y="2883544"/>
                <a:ext cx="689515" cy="480164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6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6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š1ïḋê"/>
              <p:cNvSpPr/>
              <p:nvPr/>
            </p:nvSpPr>
            <p:spPr bwMode="auto">
              <a:xfrm>
                <a:off x="8410582" y="3352184"/>
                <a:ext cx="19206" cy="768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ṣḻîde"/>
              <p:cNvSpPr/>
              <p:nvPr/>
            </p:nvSpPr>
            <p:spPr bwMode="auto">
              <a:xfrm>
                <a:off x="8604568" y="2956529"/>
                <a:ext cx="437909" cy="32075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Slidé"/>
              <p:cNvSpPr/>
              <p:nvPr/>
            </p:nvSpPr>
            <p:spPr bwMode="auto">
              <a:xfrm>
                <a:off x="9057843" y="1944343"/>
                <a:ext cx="674150" cy="822041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íŝ1îďè"/>
              <p:cNvSpPr/>
              <p:nvPr/>
            </p:nvSpPr>
            <p:spPr bwMode="auto">
              <a:xfrm>
                <a:off x="9674374" y="1583260"/>
                <a:ext cx="224717" cy="361084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îṡļíde"/>
              <p:cNvSpPr/>
              <p:nvPr/>
            </p:nvSpPr>
            <p:spPr bwMode="auto">
              <a:xfrm>
                <a:off x="8299183" y="2712605"/>
                <a:ext cx="893105" cy="647261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0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ślíḍe"/>
              <p:cNvSpPr/>
              <p:nvPr/>
            </p:nvSpPr>
            <p:spPr bwMode="auto">
              <a:xfrm>
                <a:off x="9649405" y="1905930"/>
                <a:ext cx="101794" cy="80667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šļide"/>
              <p:cNvSpPr/>
              <p:nvPr/>
            </p:nvSpPr>
            <p:spPr bwMode="auto">
              <a:xfrm>
                <a:off x="9027112" y="2678033"/>
                <a:ext cx="201669" cy="122922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ŝļíďé"/>
              <p:cNvSpPr/>
              <p:nvPr/>
            </p:nvSpPr>
            <p:spPr bwMode="auto">
              <a:xfrm>
                <a:off x="9874122" y="1494909"/>
                <a:ext cx="55699" cy="92191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ṡḻïdé"/>
              <p:cNvSpPr/>
              <p:nvPr/>
            </p:nvSpPr>
            <p:spPr bwMode="auto">
              <a:xfrm>
                <a:off x="9401641" y="2218997"/>
                <a:ext cx="48016" cy="63382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" y="64770"/>
            <a:ext cx="4611370" cy="2738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30" y="64770"/>
            <a:ext cx="4612640" cy="27387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55" y="64770"/>
            <a:ext cx="4634230" cy="2752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770" y="59690"/>
            <a:ext cx="4645660" cy="2759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95" y="3099435"/>
            <a:ext cx="5575300" cy="3310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035" y="3099435"/>
            <a:ext cx="5560695" cy="330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f912c371-d9fa-47c2-b06e-be8fc01b2df5}"/>
  <p:tag name="TABLE_ENDDRAG_ORIGIN_RECT" val="840*209"/>
  <p:tag name="TABLE_ENDDRAG_RECT" val="49*148*840*209"/>
</p:tagLst>
</file>

<file path=ppt/tags/tag2.xml><?xml version="1.0" encoding="utf-8"?>
<p:tagLst xmlns:p="http://schemas.openxmlformats.org/presentationml/2006/main">
  <p:tag name="KSO_WM_UNIT_TABLE_BEAUTIFY" val="smartTable{4d067bf4-b2a8-40c3-b2f8-aba0994f256d}"/>
  <p:tag name="TABLE_ENDDRAG_ORIGIN_RECT" val="766*353"/>
  <p:tag name="TABLE_ENDDRAG_RECT" val="60*90*766*35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82A6E"/>
      </a:accent1>
      <a:accent2>
        <a:srgbClr val="1F4B94"/>
      </a:accent2>
      <a:accent3>
        <a:srgbClr val="FF3838"/>
      </a:accent3>
      <a:accent4>
        <a:srgbClr val="3B576F"/>
      </a:accent4>
      <a:accent5>
        <a:srgbClr val="00B0F0"/>
      </a:accent5>
      <a:accent6>
        <a:srgbClr val="2A4056"/>
      </a:accent6>
      <a:hlink>
        <a:srgbClr val="4472C4"/>
      </a:hlink>
      <a:folHlink>
        <a:srgbClr val="BFBFBF"/>
      </a:folHlink>
    </a:clrScheme>
    <a:fontScheme name="ebxmtvi2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82A6E"/>
    </a:accent1>
    <a:accent2>
      <a:srgbClr val="1F4B94"/>
    </a:accent2>
    <a:accent3>
      <a:srgbClr val="FF3838"/>
    </a:accent3>
    <a:accent4>
      <a:srgbClr val="3B576F"/>
    </a:accent4>
    <a:accent5>
      <a:srgbClr val="00B0F0"/>
    </a:accent5>
    <a:accent6>
      <a:srgbClr val="2A4056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WPS 演示</Application>
  <PresentationFormat>宽屏</PresentationFormat>
  <Paragraphs>117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站酷快乐体</vt:lpstr>
      <vt:lpstr>微软雅黑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陆 清</dc:creator>
  <cp:lastModifiedBy>汪倩羽</cp:lastModifiedBy>
  <cp:revision>30</cp:revision>
  <dcterms:created xsi:type="dcterms:W3CDTF">2018-05-16T11:38:00Z</dcterms:created>
  <dcterms:modified xsi:type="dcterms:W3CDTF">2021-12-03T07:34:02Z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271F3942939C47DBB9339D856BACE003</vt:lpwstr>
  </property>
  <property fmtid="{D5CDD505-2E9C-101B-9397-08002B2CF9AE}" pid="3" name="KSOProductBuildVer">
    <vt:lpwstr>2052-11.1.0.11045</vt:lpwstr>
  </property>
</Properties>
</file>