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notesSlides/notesSlide2.xml" ContentType="application/vnd.openxmlformats-officedocument.presentationml.notesSlide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61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77" r:id="rId12"/>
    <p:sldId id="283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8" r:id="rId21"/>
    <p:sldId id="279" r:id="rId22"/>
    <p:sldId id="280" r:id="rId23"/>
    <p:sldId id="281" r:id="rId24"/>
    <p:sldId id="282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80A2"/>
    <a:srgbClr val="FFFFFF"/>
    <a:srgbClr val="B0ADD1"/>
    <a:srgbClr val="E1B6CD"/>
    <a:srgbClr val="D0C5C5"/>
    <a:srgbClr val="989898"/>
    <a:srgbClr val="9E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howGuides="1">
      <p:cViewPr varScale="1">
        <p:scale>
          <a:sx n="71" d="100"/>
          <a:sy n="71" d="100"/>
        </p:scale>
        <p:origin x="-660" y="-96"/>
      </p:cViewPr>
      <p:guideLst>
        <p:guide orient="horz" pos="2218"/>
        <p:guide pos="3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705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26" Type="http://schemas.openxmlformats.org/officeDocument/2006/relationships/tags" Target="../tags/tag48.xml"/><Relationship Id="rId3" Type="http://schemas.openxmlformats.org/officeDocument/2006/relationships/tags" Target="../tags/tag25.xml"/><Relationship Id="rId21" Type="http://schemas.openxmlformats.org/officeDocument/2006/relationships/tags" Target="../tags/tag43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tags" Target="../tags/tag47.xml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tags" Target="../tags/tag42.xml"/><Relationship Id="rId29" Type="http://schemas.openxmlformats.org/officeDocument/2006/relationships/tags" Target="../tags/tag51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tags" Target="../tags/tag46.xml"/><Relationship Id="rId32" Type="http://schemas.openxmlformats.org/officeDocument/2006/relationships/image" Target="../media/image2.png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tags" Target="../tags/tag45.xml"/><Relationship Id="rId28" Type="http://schemas.openxmlformats.org/officeDocument/2006/relationships/tags" Target="../tags/tag50.xml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31" Type="http://schemas.openxmlformats.org/officeDocument/2006/relationships/image" Target="../media/image1.png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tags" Target="../tags/tag44.xml"/><Relationship Id="rId27" Type="http://schemas.openxmlformats.org/officeDocument/2006/relationships/tags" Target="../tags/tag49.xml"/><Relationship Id="rId30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tags" Target="../tags/tag64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tags" Target="../tags/tag63.xml"/><Relationship Id="rId17" Type="http://schemas.openxmlformats.org/officeDocument/2006/relationships/tags" Target="../tags/tag68.xml"/><Relationship Id="rId2" Type="http://schemas.openxmlformats.org/officeDocument/2006/relationships/tags" Target="../tags/tag53.xml"/><Relationship Id="rId16" Type="http://schemas.openxmlformats.org/officeDocument/2006/relationships/tags" Target="../tags/tag67.xml"/><Relationship Id="rId20" Type="http://schemas.openxmlformats.org/officeDocument/2006/relationships/image" Target="../media/image12.pn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5" Type="http://schemas.openxmlformats.org/officeDocument/2006/relationships/tags" Target="../tags/tag56.xml"/><Relationship Id="rId15" Type="http://schemas.openxmlformats.org/officeDocument/2006/relationships/tags" Target="../tags/tag66.xml"/><Relationship Id="rId10" Type="http://schemas.openxmlformats.org/officeDocument/2006/relationships/tags" Target="../tags/tag61.xml"/><Relationship Id="rId19" Type="http://schemas.openxmlformats.org/officeDocument/2006/relationships/image" Target="../media/image1.png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tags" Target="../tags/tag6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76.xml"/><Relationship Id="rId13" Type="http://schemas.openxmlformats.org/officeDocument/2006/relationships/tags" Target="../tags/tag81.xml"/><Relationship Id="rId18" Type="http://schemas.openxmlformats.org/officeDocument/2006/relationships/image" Target="../media/image1.png"/><Relationship Id="rId3" Type="http://schemas.openxmlformats.org/officeDocument/2006/relationships/tags" Target="../tags/tag71.xml"/><Relationship Id="rId7" Type="http://schemas.openxmlformats.org/officeDocument/2006/relationships/tags" Target="../tags/tag75.xml"/><Relationship Id="rId12" Type="http://schemas.openxmlformats.org/officeDocument/2006/relationships/tags" Target="../tags/tag80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70.xml"/><Relationship Id="rId16" Type="http://schemas.openxmlformats.org/officeDocument/2006/relationships/tags" Target="../tags/tag84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11" Type="http://schemas.openxmlformats.org/officeDocument/2006/relationships/tags" Target="../tags/tag79.xml"/><Relationship Id="rId5" Type="http://schemas.openxmlformats.org/officeDocument/2006/relationships/tags" Target="../tags/tag73.xml"/><Relationship Id="rId15" Type="http://schemas.openxmlformats.org/officeDocument/2006/relationships/tags" Target="../tags/tag83.xml"/><Relationship Id="rId10" Type="http://schemas.openxmlformats.org/officeDocument/2006/relationships/tags" Target="../tags/tag78.xml"/><Relationship Id="rId4" Type="http://schemas.openxmlformats.org/officeDocument/2006/relationships/tags" Target="../tags/tag72.xml"/><Relationship Id="rId9" Type="http://schemas.openxmlformats.org/officeDocument/2006/relationships/tags" Target="../tags/tag77.xml"/><Relationship Id="rId14" Type="http://schemas.openxmlformats.org/officeDocument/2006/relationships/tags" Target="../tags/tag82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97.xml"/><Relationship Id="rId18" Type="http://schemas.openxmlformats.org/officeDocument/2006/relationships/tags" Target="../tags/tag102.xml"/><Relationship Id="rId26" Type="http://schemas.openxmlformats.org/officeDocument/2006/relationships/tags" Target="../tags/tag110.xml"/><Relationship Id="rId39" Type="http://schemas.openxmlformats.org/officeDocument/2006/relationships/tags" Target="../tags/tag123.xml"/><Relationship Id="rId3" Type="http://schemas.openxmlformats.org/officeDocument/2006/relationships/tags" Target="../tags/tag87.xml"/><Relationship Id="rId21" Type="http://schemas.openxmlformats.org/officeDocument/2006/relationships/tags" Target="../tags/tag105.xml"/><Relationship Id="rId34" Type="http://schemas.openxmlformats.org/officeDocument/2006/relationships/tags" Target="../tags/tag118.xml"/><Relationship Id="rId42" Type="http://schemas.openxmlformats.org/officeDocument/2006/relationships/image" Target="../media/image1.png"/><Relationship Id="rId47" Type="http://schemas.openxmlformats.org/officeDocument/2006/relationships/image" Target="../media/image15.png"/><Relationship Id="rId50" Type="http://schemas.openxmlformats.org/officeDocument/2006/relationships/image" Target="../media/image4.svg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5" Type="http://schemas.openxmlformats.org/officeDocument/2006/relationships/tags" Target="../tags/tag109.xml"/><Relationship Id="rId33" Type="http://schemas.openxmlformats.org/officeDocument/2006/relationships/tags" Target="../tags/tag117.xml"/><Relationship Id="rId38" Type="http://schemas.openxmlformats.org/officeDocument/2006/relationships/tags" Target="../tags/tag122.xml"/><Relationship Id="rId46" Type="http://schemas.openxmlformats.org/officeDocument/2006/relationships/image" Target="../media/image2.svg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20" Type="http://schemas.openxmlformats.org/officeDocument/2006/relationships/tags" Target="../tags/tag104.xml"/><Relationship Id="rId29" Type="http://schemas.openxmlformats.org/officeDocument/2006/relationships/tags" Target="../tags/tag113.xml"/><Relationship Id="rId41" Type="http://schemas.openxmlformats.org/officeDocument/2006/relationships/notesSlide" Target="../notesSlides/notesSlide2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24" Type="http://schemas.openxmlformats.org/officeDocument/2006/relationships/tags" Target="../tags/tag108.xml"/><Relationship Id="rId32" Type="http://schemas.openxmlformats.org/officeDocument/2006/relationships/tags" Target="../tags/tag116.xml"/><Relationship Id="rId37" Type="http://schemas.openxmlformats.org/officeDocument/2006/relationships/tags" Target="../tags/tag121.xml"/><Relationship Id="rId40" Type="http://schemas.openxmlformats.org/officeDocument/2006/relationships/slideLayout" Target="../slideLayouts/slideLayout1.xml"/><Relationship Id="rId45" Type="http://schemas.openxmlformats.org/officeDocument/2006/relationships/image" Target="../media/image14.png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23" Type="http://schemas.openxmlformats.org/officeDocument/2006/relationships/tags" Target="../tags/tag107.xml"/><Relationship Id="rId28" Type="http://schemas.openxmlformats.org/officeDocument/2006/relationships/tags" Target="../tags/tag112.xml"/><Relationship Id="rId36" Type="http://schemas.openxmlformats.org/officeDocument/2006/relationships/tags" Target="../tags/tag120.xml"/><Relationship Id="rId49" Type="http://schemas.openxmlformats.org/officeDocument/2006/relationships/image" Target="../media/image16.png"/><Relationship Id="rId10" Type="http://schemas.openxmlformats.org/officeDocument/2006/relationships/tags" Target="../tags/tag94.xml"/><Relationship Id="rId19" Type="http://schemas.openxmlformats.org/officeDocument/2006/relationships/tags" Target="../tags/tag103.xml"/><Relationship Id="rId31" Type="http://schemas.openxmlformats.org/officeDocument/2006/relationships/tags" Target="../tags/tag115.xml"/><Relationship Id="rId44" Type="http://schemas.openxmlformats.org/officeDocument/2006/relationships/image" Target="../media/image1.svg"/><Relationship Id="rId52" Type="http://schemas.openxmlformats.org/officeDocument/2006/relationships/image" Target="../media/image5.svg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Relationship Id="rId22" Type="http://schemas.openxmlformats.org/officeDocument/2006/relationships/tags" Target="../tags/tag106.xml"/><Relationship Id="rId27" Type="http://schemas.openxmlformats.org/officeDocument/2006/relationships/tags" Target="../tags/tag111.xml"/><Relationship Id="rId30" Type="http://schemas.openxmlformats.org/officeDocument/2006/relationships/tags" Target="../tags/tag114.xml"/><Relationship Id="rId35" Type="http://schemas.openxmlformats.org/officeDocument/2006/relationships/tags" Target="../tags/tag119.xml"/><Relationship Id="rId43" Type="http://schemas.openxmlformats.org/officeDocument/2006/relationships/image" Target="../media/image13.png"/><Relationship Id="rId48" Type="http://schemas.openxmlformats.org/officeDocument/2006/relationships/image" Target="../media/image3.svg"/><Relationship Id="rId8" Type="http://schemas.openxmlformats.org/officeDocument/2006/relationships/tags" Target="../tags/tag92.xml"/><Relationship Id="rId5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tags" Target="../tags/tag136.xml"/><Relationship Id="rId18" Type="http://schemas.openxmlformats.org/officeDocument/2006/relationships/tags" Target="../tags/tag141.xml"/><Relationship Id="rId26" Type="http://schemas.openxmlformats.org/officeDocument/2006/relationships/image" Target="../media/image1.png"/><Relationship Id="rId3" Type="http://schemas.openxmlformats.org/officeDocument/2006/relationships/tags" Target="../tags/tag126.xml"/><Relationship Id="rId21" Type="http://schemas.openxmlformats.org/officeDocument/2006/relationships/tags" Target="../tags/tag144.xml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17" Type="http://schemas.openxmlformats.org/officeDocument/2006/relationships/tags" Target="../tags/tag140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125.xml"/><Relationship Id="rId16" Type="http://schemas.openxmlformats.org/officeDocument/2006/relationships/tags" Target="../tags/tag139.xml"/><Relationship Id="rId20" Type="http://schemas.openxmlformats.org/officeDocument/2006/relationships/tags" Target="../tags/tag143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24" Type="http://schemas.openxmlformats.org/officeDocument/2006/relationships/tags" Target="../tags/tag147.xml"/><Relationship Id="rId5" Type="http://schemas.openxmlformats.org/officeDocument/2006/relationships/tags" Target="../tags/tag128.xml"/><Relationship Id="rId15" Type="http://schemas.openxmlformats.org/officeDocument/2006/relationships/tags" Target="../tags/tag138.xml"/><Relationship Id="rId23" Type="http://schemas.openxmlformats.org/officeDocument/2006/relationships/tags" Target="../tags/tag146.xml"/><Relationship Id="rId10" Type="http://schemas.openxmlformats.org/officeDocument/2006/relationships/tags" Target="../tags/tag133.xml"/><Relationship Id="rId19" Type="http://schemas.openxmlformats.org/officeDocument/2006/relationships/tags" Target="../tags/tag142.xml"/><Relationship Id="rId4" Type="http://schemas.openxmlformats.org/officeDocument/2006/relationships/tags" Target="../tags/tag127.xml"/><Relationship Id="rId9" Type="http://schemas.openxmlformats.org/officeDocument/2006/relationships/tags" Target="../tags/tag132.xml"/><Relationship Id="rId14" Type="http://schemas.openxmlformats.org/officeDocument/2006/relationships/tags" Target="../tags/tag137.xml"/><Relationship Id="rId22" Type="http://schemas.openxmlformats.org/officeDocument/2006/relationships/tags" Target="../tags/tag145.xml"/><Relationship Id="rId27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55.xml"/><Relationship Id="rId13" Type="http://schemas.openxmlformats.org/officeDocument/2006/relationships/tags" Target="../tags/tag160.xml"/><Relationship Id="rId18" Type="http://schemas.openxmlformats.org/officeDocument/2006/relationships/tags" Target="../tags/tag165.xml"/><Relationship Id="rId26" Type="http://schemas.openxmlformats.org/officeDocument/2006/relationships/tags" Target="../tags/tag173.xml"/><Relationship Id="rId3" Type="http://schemas.openxmlformats.org/officeDocument/2006/relationships/tags" Target="../tags/tag150.xml"/><Relationship Id="rId21" Type="http://schemas.openxmlformats.org/officeDocument/2006/relationships/tags" Target="../tags/tag168.xml"/><Relationship Id="rId34" Type="http://schemas.openxmlformats.org/officeDocument/2006/relationships/tags" Target="../tags/tag181.xml"/><Relationship Id="rId7" Type="http://schemas.openxmlformats.org/officeDocument/2006/relationships/tags" Target="../tags/tag154.xml"/><Relationship Id="rId12" Type="http://schemas.openxmlformats.org/officeDocument/2006/relationships/tags" Target="../tags/tag159.xml"/><Relationship Id="rId17" Type="http://schemas.openxmlformats.org/officeDocument/2006/relationships/tags" Target="../tags/tag164.xml"/><Relationship Id="rId25" Type="http://schemas.openxmlformats.org/officeDocument/2006/relationships/tags" Target="../tags/tag172.xml"/><Relationship Id="rId33" Type="http://schemas.openxmlformats.org/officeDocument/2006/relationships/tags" Target="../tags/tag180.xml"/><Relationship Id="rId2" Type="http://schemas.openxmlformats.org/officeDocument/2006/relationships/tags" Target="../tags/tag149.xml"/><Relationship Id="rId16" Type="http://schemas.openxmlformats.org/officeDocument/2006/relationships/tags" Target="../tags/tag163.xml"/><Relationship Id="rId20" Type="http://schemas.openxmlformats.org/officeDocument/2006/relationships/tags" Target="../tags/tag167.xml"/><Relationship Id="rId29" Type="http://schemas.openxmlformats.org/officeDocument/2006/relationships/tags" Target="../tags/tag176.xml"/><Relationship Id="rId1" Type="http://schemas.openxmlformats.org/officeDocument/2006/relationships/tags" Target="../tags/tag148.xml"/><Relationship Id="rId6" Type="http://schemas.openxmlformats.org/officeDocument/2006/relationships/tags" Target="../tags/tag153.xml"/><Relationship Id="rId11" Type="http://schemas.openxmlformats.org/officeDocument/2006/relationships/tags" Target="../tags/tag158.xml"/><Relationship Id="rId24" Type="http://schemas.openxmlformats.org/officeDocument/2006/relationships/tags" Target="../tags/tag171.xml"/><Relationship Id="rId32" Type="http://schemas.openxmlformats.org/officeDocument/2006/relationships/tags" Target="../tags/tag179.xml"/><Relationship Id="rId5" Type="http://schemas.openxmlformats.org/officeDocument/2006/relationships/tags" Target="../tags/tag152.xml"/><Relationship Id="rId15" Type="http://schemas.openxmlformats.org/officeDocument/2006/relationships/tags" Target="../tags/tag162.xml"/><Relationship Id="rId23" Type="http://schemas.openxmlformats.org/officeDocument/2006/relationships/tags" Target="../tags/tag170.xml"/><Relationship Id="rId28" Type="http://schemas.openxmlformats.org/officeDocument/2006/relationships/tags" Target="../tags/tag175.xml"/><Relationship Id="rId36" Type="http://schemas.openxmlformats.org/officeDocument/2006/relationships/image" Target="../media/image1.png"/><Relationship Id="rId10" Type="http://schemas.openxmlformats.org/officeDocument/2006/relationships/tags" Target="../tags/tag157.xml"/><Relationship Id="rId19" Type="http://schemas.openxmlformats.org/officeDocument/2006/relationships/tags" Target="../tags/tag166.xml"/><Relationship Id="rId31" Type="http://schemas.openxmlformats.org/officeDocument/2006/relationships/tags" Target="../tags/tag178.xml"/><Relationship Id="rId4" Type="http://schemas.openxmlformats.org/officeDocument/2006/relationships/tags" Target="../tags/tag151.xml"/><Relationship Id="rId9" Type="http://schemas.openxmlformats.org/officeDocument/2006/relationships/tags" Target="../tags/tag156.xml"/><Relationship Id="rId14" Type="http://schemas.openxmlformats.org/officeDocument/2006/relationships/tags" Target="../tags/tag161.xml"/><Relationship Id="rId22" Type="http://schemas.openxmlformats.org/officeDocument/2006/relationships/tags" Target="../tags/tag169.xml"/><Relationship Id="rId27" Type="http://schemas.openxmlformats.org/officeDocument/2006/relationships/tags" Target="../tags/tag174.xml"/><Relationship Id="rId30" Type="http://schemas.openxmlformats.org/officeDocument/2006/relationships/tags" Target="../tags/tag177.xml"/><Relationship Id="rId35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9.xml"/><Relationship Id="rId13" Type="http://schemas.openxmlformats.org/officeDocument/2006/relationships/tags" Target="../tags/tag194.xml"/><Relationship Id="rId18" Type="http://schemas.openxmlformats.org/officeDocument/2006/relationships/tags" Target="../tags/tag199.xml"/><Relationship Id="rId26" Type="http://schemas.openxmlformats.org/officeDocument/2006/relationships/tags" Target="../tags/tag207.xml"/><Relationship Id="rId3" Type="http://schemas.openxmlformats.org/officeDocument/2006/relationships/tags" Target="../tags/tag184.xml"/><Relationship Id="rId21" Type="http://schemas.openxmlformats.org/officeDocument/2006/relationships/tags" Target="../tags/tag202.xml"/><Relationship Id="rId7" Type="http://schemas.openxmlformats.org/officeDocument/2006/relationships/tags" Target="../tags/tag188.xml"/><Relationship Id="rId12" Type="http://schemas.openxmlformats.org/officeDocument/2006/relationships/tags" Target="../tags/tag193.xml"/><Relationship Id="rId17" Type="http://schemas.openxmlformats.org/officeDocument/2006/relationships/tags" Target="../tags/tag198.xml"/><Relationship Id="rId25" Type="http://schemas.openxmlformats.org/officeDocument/2006/relationships/tags" Target="../tags/tag206.xml"/><Relationship Id="rId2" Type="http://schemas.openxmlformats.org/officeDocument/2006/relationships/tags" Target="../tags/tag183.xml"/><Relationship Id="rId16" Type="http://schemas.openxmlformats.org/officeDocument/2006/relationships/tags" Target="../tags/tag197.xml"/><Relationship Id="rId20" Type="http://schemas.openxmlformats.org/officeDocument/2006/relationships/tags" Target="../tags/tag201.xml"/><Relationship Id="rId29" Type="http://schemas.openxmlformats.org/officeDocument/2006/relationships/slideLayout" Target="../slideLayouts/slideLayout1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tags" Target="../tags/tag192.xml"/><Relationship Id="rId24" Type="http://schemas.openxmlformats.org/officeDocument/2006/relationships/tags" Target="../tags/tag205.xml"/><Relationship Id="rId5" Type="http://schemas.openxmlformats.org/officeDocument/2006/relationships/tags" Target="../tags/tag186.xml"/><Relationship Id="rId15" Type="http://schemas.openxmlformats.org/officeDocument/2006/relationships/tags" Target="../tags/tag196.xml"/><Relationship Id="rId23" Type="http://schemas.openxmlformats.org/officeDocument/2006/relationships/tags" Target="../tags/tag204.xml"/><Relationship Id="rId28" Type="http://schemas.openxmlformats.org/officeDocument/2006/relationships/tags" Target="../tags/tag209.xml"/><Relationship Id="rId10" Type="http://schemas.openxmlformats.org/officeDocument/2006/relationships/tags" Target="../tags/tag191.xml"/><Relationship Id="rId19" Type="http://schemas.openxmlformats.org/officeDocument/2006/relationships/tags" Target="../tags/tag200.xml"/><Relationship Id="rId4" Type="http://schemas.openxmlformats.org/officeDocument/2006/relationships/tags" Target="../tags/tag185.xml"/><Relationship Id="rId9" Type="http://schemas.openxmlformats.org/officeDocument/2006/relationships/tags" Target="../tags/tag190.xml"/><Relationship Id="rId14" Type="http://schemas.openxmlformats.org/officeDocument/2006/relationships/tags" Target="../tags/tag195.xml"/><Relationship Id="rId22" Type="http://schemas.openxmlformats.org/officeDocument/2006/relationships/tags" Target="../tags/tag203.xml"/><Relationship Id="rId27" Type="http://schemas.openxmlformats.org/officeDocument/2006/relationships/tags" Target="../tags/tag208.xml"/><Relationship Id="rId30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tags" Target="../tags/tag222.xml"/><Relationship Id="rId18" Type="http://schemas.openxmlformats.org/officeDocument/2006/relationships/tags" Target="../tags/tag227.xml"/><Relationship Id="rId26" Type="http://schemas.openxmlformats.org/officeDocument/2006/relationships/tags" Target="../tags/tag235.xml"/><Relationship Id="rId3" Type="http://schemas.openxmlformats.org/officeDocument/2006/relationships/tags" Target="../tags/tag212.xml"/><Relationship Id="rId21" Type="http://schemas.openxmlformats.org/officeDocument/2006/relationships/tags" Target="../tags/tag230.xml"/><Relationship Id="rId7" Type="http://schemas.openxmlformats.org/officeDocument/2006/relationships/tags" Target="../tags/tag216.xml"/><Relationship Id="rId12" Type="http://schemas.openxmlformats.org/officeDocument/2006/relationships/tags" Target="../tags/tag221.xml"/><Relationship Id="rId17" Type="http://schemas.openxmlformats.org/officeDocument/2006/relationships/tags" Target="../tags/tag226.xml"/><Relationship Id="rId25" Type="http://schemas.openxmlformats.org/officeDocument/2006/relationships/tags" Target="../tags/tag234.xml"/><Relationship Id="rId33" Type="http://schemas.openxmlformats.org/officeDocument/2006/relationships/image" Target="../media/image1.png"/><Relationship Id="rId2" Type="http://schemas.openxmlformats.org/officeDocument/2006/relationships/tags" Target="../tags/tag211.xml"/><Relationship Id="rId16" Type="http://schemas.openxmlformats.org/officeDocument/2006/relationships/tags" Target="../tags/tag225.xml"/><Relationship Id="rId20" Type="http://schemas.openxmlformats.org/officeDocument/2006/relationships/tags" Target="../tags/tag229.xml"/><Relationship Id="rId29" Type="http://schemas.openxmlformats.org/officeDocument/2006/relationships/tags" Target="../tags/tag238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tags" Target="../tags/tag220.xml"/><Relationship Id="rId24" Type="http://schemas.openxmlformats.org/officeDocument/2006/relationships/tags" Target="../tags/tag233.xml"/><Relationship Id="rId32" Type="http://schemas.openxmlformats.org/officeDocument/2006/relationships/slideLayout" Target="../slideLayouts/slideLayout1.xml"/><Relationship Id="rId5" Type="http://schemas.openxmlformats.org/officeDocument/2006/relationships/tags" Target="../tags/tag214.xml"/><Relationship Id="rId15" Type="http://schemas.openxmlformats.org/officeDocument/2006/relationships/tags" Target="../tags/tag224.xml"/><Relationship Id="rId23" Type="http://schemas.openxmlformats.org/officeDocument/2006/relationships/tags" Target="../tags/tag232.xml"/><Relationship Id="rId28" Type="http://schemas.openxmlformats.org/officeDocument/2006/relationships/tags" Target="../tags/tag237.xml"/><Relationship Id="rId10" Type="http://schemas.openxmlformats.org/officeDocument/2006/relationships/tags" Target="../tags/tag219.xml"/><Relationship Id="rId19" Type="http://schemas.openxmlformats.org/officeDocument/2006/relationships/tags" Target="../tags/tag228.xml"/><Relationship Id="rId31" Type="http://schemas.openxmlformats.org/officeDocument/2006/relationships/tags" Target="../tags/tag240.xml"/><Relationship Id="rId4" Type="http://schemas.openxmlformats.org/officeDocument/2006/relationships/tags" Target="../tags/tag213.xml"/><Relationship Id="rId9" Type="http://schemas.openxmlformats.org/officeDocument/2006/relationships/tags" Target="../tags/tag218.xml"/><Relationship Id="rId14" Type="http://schemas.openxmlformats.org/officeDocument/2006/relationships/tags" Target="../tags/tag223.xml"/><Relationship Id="rId22" Type="http://schemas.openxmlformats.org/officeDocument/2006/relationships/tags" Target="../tags/tag231.xml"/><Relationship Id="rId27" Type="http://schemas.openxmlformats.org/officeDocument/2006/relationships/tags" Target="../tags/tag236.xml"/><Relationship Id="rId30" Type="http://schemas.openxmlformats.org/officeDocument/2006/relationships/tags" Target="../tags/tag2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image" Target="../media/image1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48.xml"/><Relationship Id="rId13" Type="http://schemas.openxmlformats.org/officeDocument/2006/relationships/tags" Target="../tags/tag253.xml"/><Relationship Id="rId18" Type="http://schemas.openxmlformats.org/officeDocument/2006/relationships/tags" Target="../tags/tag258.xml"/><Relationship Id="rId26" Type="http://schemas.openxmlformats.org/officeDocument/2006/relationships/tags" Target="../tags/tag266.xml"/><Relationship Id="rId39" Type="http://schemas.openxmlformats.org/officeDocument/2006/relationships/image" Target="../media/image1.png"/><Relationship Id="rId3" Type="http://schemas.openxmlformats.org/officeDocument/2006/relationships/tags" Target="../tags/tag243.xml"/><Relationship Id="rId21" Type="http://schemas.openxmlformats.org/officeDocument/2006/relationships/tags" Target="../tags/tag261.xml"/><Relationship Id="rId34" Type="http://schemas.openxmlformats.org/officeDocument/2006/relationships/tags" Target="../tags/tag274.xml"/><Relationship Id="rId7" Type="http://schemas.openxmlformats.org/officeDocument/2006/relationships/tags" Target="../tags/tag247.xml"/><Relationship Id="rId12" Type="http://schemas.openxmlformats.org/officeDocument/2006/relationships/tags" Target="../tags/tag252.xml"/><Relationship Id="rId17" Type="http://schemas.openxmlformats.org/officeDocument/2006/relationships/tags" Target="../tags/tag257.xml"/><Relationship Id="rId25" Type="http://schemas.openxmlformats.org/officeDocument/2006/relationships/tags" Target="../tags/tag265.xml"/><Relationship Id="rId33" Type="http://schemas.openxmlformats.org/officeDocument/2006/relationships/tags" Target="../tags/tag273.xml"/><Relationship Id="rId38" Type="http://schemas.openxmlformats.org/officeDocument/2006/relationships/slideLayout" Target="../slideLayouts/slideLayout1.xml"/><Relationship Id="rId2" Type="http://schemas.openxmlformats.org/officeDocument/2006/relationships/tags" Target="../tags/tag242.xml"/><Relationship Id="rId16" Type="http://schemas.openxmlformats.org/officeDocument/2006/relationships/tags" Target="../tags/tag256.xml"/><Relationship Id="rId20" Type="http://schemas.openxmlformats.org/officeDocument/2006/relationships/tags" Target="../tags/tag260.xml"/><Relationship Id="rId29" Type="http://schemas.openxmlformats.org/officeDocument/2006/relationships/tags" Target="../tags/tag269.xml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11" Type="http://schemas.openxmlformats.org/officeDocument/2006/relationships/tags" Target="../tags/tag251.xml"/><Relationship Id="rId24" Type="http://schemas.openxmlformats.org/officeDocument/2006/relationships/tags" Target="../tags/tag264.xml"/><Relationship Id="rId32" Type="http://schemas.openxmlformats.org/officeDocument/2006/relationships/tags" Target="../tags/tag272.xml"/><Relationship Id="rId37" Type="http://schemas.openxmlformats.org/officeDocument/2006/relationships/tags" Target="../tags/tag277.xml"/><Relationship Id="rId40" Type="http://schemas.openxmlformats.org/officeDocument/2006/relationships/image" Target="../media/image19.png"/><Relationship Id="rId5" Type="http://schemas.openxmlformats.org/officeDocument/2006/relationships/tags" Target="../tags/tag245.xml"/><Relationship Id="rId15" Type="http://schemas.openxmlformats.org/officeDocument/2006/relationships/tags" Target="../tags/tag255.xml"/><Relationship Id="rId23" Type="http://schemas.openxmlformats.org/officeDocument/2006/relationships/tags" Target="../tags/tag263.xml"/><Relationship Id="rId28" Type="http://schemas.openxmlformats.org/officeDocument/2006/relationships/tags" Target="../tags/tag268.xml"/><Relationship Id="rId36" Type="http://schemas.openxmlformats.org/officeDocument/2006/relationships/tags" Target="../tags/tag276.xml"/><Relationship Id="rId10" Type="http://schemas.openxmlformats.org/officeDocument/2006/relationships/tags" Target="../tags/tag250.xml"/><Relationship Id="rId19" Type="http://schemas.openxmlformats.org/officeDocument/2006/relationships/tags" Target="../tags/tag259.xml"/><Relationship Id="rId31" Type="http://schemas.openxmlformats.org/officeDocument/2006/relationships/tags" Target="../tags/tag271.xml"/><Relationship Id="rId4" Type="http://schemas.openxmlformats.org/officeDocument/2006/relationships/tags" Target="../tags/tag244.xml"/><Relationship Id="rId9" Type="http://schemas.openxmlformats.org/officeDocument/2006/relationships/tags" Target="../tags/tag249.xml"/><Relationship Id="rId14" Type="http://schemas.openxmlformats.org/officeDocument/2006/relationships/tags" Target="../tags/tag254.xml"/><Relationship Id="rId22" Type="http://schemas.openxmlformats.org/officeDocument/2006/relationships/tags" Target="../tags/tag262.xml"/><Relationship Id="rId27" Type="http://schemas.openxmlformats.org/officeDocument/2006/relationships/tags" Target="../tags/tag267.xml"/><Relationship Id="rId30" Type="http://schemas.openxmlformats.org/officeDocument/2006/relationships/tags" Target="../tags/tag270.xml"/><Relationship Id="rId35" Type="http://schemas.openxmlformats.org/officeDocument/2006/relationships/tags" Target="../tags/tag27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tags" Target="../tags/tag290.xml"/><Relationship Id="rId18" Type="http://schemas.openxmlformats.org/officeDocument/2006/relationships/tags" Target="../tags/tag295.xml"/><Relationship Id="rId26" Type="http://schemas.openxmlformats.org/officeDocument/2006/relationships/tags" Target="../tags/tag303.xml"/><Relationship Id="rId3" Type="http://schemas.openxmlformats.org/officeDocument/2006/relationships/tags" Target="../tags/tag280.xml"/><Relationship Id="rId21" Type="http://schemas.openxmlformats.org/officeDocument/2006/relationships/tags" Target="../tags/tag298.xml"/><Relationship Id="rId7" Type="http://schemas.openxmlformats.org/officeDocument/2006/relationships/tags" Target="../tags/tag284.xml"/><Relationship Id="rId12" Type="http://schemas.openxmlformats.org/officeDocument/2006/relationships/tags" Target="../tags/tag289.xml"/><Relationship Id="rId17" Type="http://schemas.openxmlformats.org/officeDocument/2006/relationships/tags" Target="../tags/tag294.xml"/><Relationship Id="rId25" Type="http://schemas.openxmlformats.org/officeDocument/2006/relationships/tags" Target="../tags/tag302.xml"/><Relationship Id="rId2" Type="http://schemas.openxmlformats.org/officeDocument/2006/relationships/tags" Target="../tags/tag279.xml"/><Relationship Id="rId16" Type="http://schemas.openxmlformats.org/officeDocument/2006/relationships/tags" Target="../tags/tag293.xml"/><Relationship Id="rId20" Type="http://schemas.openxmlformats.org/officeDocument/2006/relationships/tags" Target="../tags/tag297.xml"/><Relationship Id="rId29" Type="http://schemas.openxmlformats.org/officeDocument/2006/relationships/image" Target="../media/image1.png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24" Type="http://schemas.openxmlformats.org/officeDocument/2006/relationships/tags" Target="../tags/tag301.xml"/><Relationship Id="rId5" Type="http://schemas.openxmlformats.org/officeDocument/2006/relationships/tags" Target="../tags/tag282.xml"/><Relationship Id="rId15" Type="http://schemas.openxmlformats.org/officeDocument/2006/relationships/tags" Target="../tags/tag292.xml"/><Relationship Id="rId23" Type="http://schemas.openxmlformats.org/officeDocument/2006/relationships/tags" Target="../tags/tag300.xml"/><Relationship Id="rId28" Type="http://schemas.openxmlformats.org/officeDocument/2006/relationships/slideLayout" Target="../slideLayouts/slideLayout1.xml"/><Relationship Id="rId10" Type="http://schemas.openxmlformats.org/officeDocument/2006/relationships/tags" Target="../tags/tag287.xml"/><Relationship Id="rId19" Type="http://schemas.openxmlformats.org/officeDocument/2006/relationships/tags" Target="../tags/tag296.xml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tags" Target="../tags/tag291.xml"/><Relationship Id="rId22" Type="http://schemas.openxmlformats.org/officeDocument/2006/relationships/tags" Target="../tags/tag299.xml"/><Relationship Id="rId27" Type="http://schemas.openxmlformats.org/officeDocument/2006/relationships/tags" Target="../tags/tag30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13" Type="http://schemas.openxmlformats.org/officeDocument/2006/relationships/tags" Target="../tags/tag317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307.xml"/><Relationship Id="rId7" Type="http://schemas.openxmlformats.org/officeDocument/2006/relationships/tags" Target="../tags/tag311.xml"/><Relationship Id="rId12" Type="http://schemas.openxmlformats.org/officeDocument/2006/relationships/tags" Target="../tags/tag316.xml"/><Relationship Id="rId17" Type="http://schemas.openxmlformats.org/officeDocument/2006/relationships/tags" Target="../tags/tag321.xml"/><Relationship Id="rId2" Type="http://schemas.openxmlformats.org/officeDocument/2006/relationships/tags" Target="../tags/tag306.xml"/><Relationship Id="rId16" Type="http://schemas.openxmlformats.org/officeDocument/2006/relationships/tags" Target="../tags/tag320.xml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1" Type="http://schemas.openxmlformats.org/officeDocument/2006/relationships/tags" Target="../tags/tag315.xml"/><Relationship Id="rId5" Type="http://schemas.openxmlformats.org/officeDocument/2006/relationships/tags" Target="../tags/tag309.xml"/><Relationship Id="rId15" Type="http://schemas.openxmlformats.org/officeDocument/2006/relationships/tags" Target="../tags/tag319.xml"/><Relationship Id="rId10" Type="http://schemas.openxmlformats.org/officeDocument/2006/relationships/tags" Target="../tags/tag314.xml"/><Relationship Id="rId19" Type="http://schemas.openxmlformats.org/officeDocument/2006/relationships/image" Target="../media/image1.png"/><Relationship Id="rId4" Type="http://schemas.openxmlformats.org/officeDocument/2006/relationships/tags" Target="../tags/tag308.xml"/><Relationship Id="rId9" Type="http://schemas.openxmlformats.org/officeDocument/2006/relationships/tags" Target="../tags/tag313.xml"/><Relationship Id="rId14" Type="http://schemas.openxmlformats.org/officeDocument/2006/relationships/tags" Target="../tags/tag3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29.xml"/><Relationship Id="rId13" Type="http://schemas.openxmlformats.org/officeDocument/2006/relationships/tags" Target="../tags/tag334.xml"/><Relationship Id="rId18" Type="http://schemas.openxmlformats.org/officeDocument/2006/relationships/tags" Target="../tags/tag339.xml"/><Relationship Id="rId3" Type="http://schemas.openxmlformats.org/officeDocument/2006/relationships/tags" Target="../tags/tag324.xml"/><Relationship Id="rId21" Type="http://schemas.openxmlformats.org/officeDocument/2006/relationships/image" Target="../media/image1.png"/><Relationship Id="rId7" Type="http://schemas.openxmlformats.org/officeDocument/2006/relationships/tags" Target="../tags/tag328.xml"/><Relationship Id="rId12" Type="http://schemas.openxmlformats.org/officeDocument/2006/relationships/tags" Target="../tags/tag333.xml"/><Relationship Id="rId17" Type="http://schemas.openxmlformats.org/officeDocument/2006/relationships/tags" Target="../tags/tag338.xml"/><Relationship Id="rId2" Type="http://schemas.openxmlformats.org/officeDocument/2006/relationships/tags" Target="../tags/tag323.xml"/><Relationship Id="rId16" Type="http://schemas.openxmlformats.org/officeDocument/2006/relationships/tags" Target="../tags/tag337.xml"/><Relationship Id="rId20" Type="http://schemas.openxmlformats.org/officeDocument/2006/relationships/slideLayout" Target="../slideLayouts/slideLayout1.xml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11" Type="http://schemas.openxmlformats.org/officeDocument/2006/relationships/tags" Target="../tags/tag332.xml"/><Relationship Id="rId5" Type="http://schemas.openxmlformats.org/officeDocument/2006/relationships/tags" Target="../tags/tag326.xml"/><Relationship Id="rId15" Type="http://schemas.openxmlformats.org/officeDocument/2006/relationships/tags" Target="../tags/tag336.xml"/><Relationship Id="rId10" Type="http://schemas.openxmlformats.org/officeDocument/2006/relationships/tags" Target="../tags/tag331.xml"/><Relationship Id="rId19" Type="http://schemas.openxmlformats.org/officeDocument/2006/relationships/tags" Target="../tags/tag340.xml"/><Relationship Id="rId4" Type="http://schemas.openxmlformats.org/officeDocument/2006/relationships/tags" Target="../tags/tag325.xml"/><Relationship Id="rId9" Type="http://schemas.openxmlformats.org/officeDocument/2006/relationships/tags" Target="../tags/tag330.xml"/><Relationship Id="rId14" Type="http://schemas.openxmlformats.org/officeDocument/2006/relationships/tags" Target="../tags/tag3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381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pic>
        <p:nvPicPr>
          <p:cNvPr id="4" name="图片 3" descr="soutu123.com_2570738_创意三角形折线_搜图123祝您工作顺利"/>
          <p:cNvPicPr>
            <a:picLocks noChangeAspect="1"/>
          </p:cNvPicPr>
          <p:nvPr/>
        </p:nvPicPr>
        <p:blipFill>
          <a:blip r:embed="rId4"/>
          <a:srcRect l="4471" t="20336" r="79"/>
          <a:stretch>
            <a:fillRect/>
          </a:stretch>
        </p:blipFill>
        <p:spPr>
          <a:xfrm>
            <a:off x="0" y="3175"/>
            <a:ext cx="6886575" cy="3497580"/>
          </a:xfrm>
          <a:prstGeom prst="rect">
            <a:avLst/>
          </a:prstGeom>
        </p:spPr>
      </p:pic>
      <p:pic>
        <p:nvPicPr>
          <p:cNvPr id="6" name="图片 5" descr="soutu123.com_2570738_创意三角形折线_搜图123祝您工作顺利"/>
          <p:cNvPicPr>
            <a:picLocks noChangeAspect="1"/>
          </p:cNvPicPr>
          <p:nvPr/>
        </p:nvPicPr>
        <p:blipFill>
          <a:blip r:embed="rId4"/>
          <a:srcRect l="4471" t="20336" r="79"/>
          <a:stretch>
            <a:fillRect/>
          </a:stretch>
        </p:blipFill>
        <p:spPr>
          <a:xfrm rot="10800000">
            <a:off x="9043670" y="5262245"/>
            <a:ext cx="3148330" cy="15995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72540" y="1700530"/>
            <a:ext cx="10100310" cy="3046095"/>
          </a:xfrm>
          <a:prstGeom prst="rect">
            <a:avLst/>
          </a:prstGeom>
          <a:solidFill>
            <a:schemeClr val="bg1">
              <a:alpha val="6000"/>
            </a:schemeClr>
          </a:solidFill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8800">
                <a:solidFill>
                  <a:srgbClr val="B380A2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别</a:t>
            </a:r>
            <a:r>
              <a:rPr lang="en-US" altLang="zh-CN" sz="8800">
                <a:solidFill>
                  <a:srgbClr val="B380A2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“Young”</a:t>
            </a:r>
            <a:r>
              <a:rPr lang="zh-CN" altLang="en-US" sz="8800">
                <a:solidFill>
                  <a:srgbClr val="B380A2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青春</a:t>
            </a:r>
          </a:p>
          <a:p>
            <a:pPr algn="ctr" fontAlgn="auto">
              <a:lnSpc>
                <a:spcPct val="150000"/>
              </a:lnSpc>
            </a:pPr>
            <a:r>
              <a:rPr lang="en-US" altLang="zh-CN" sz="4000">
                <a:solidFill>
                  <a:srgbClr val="B380A2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       ——</a:t>
            </a:r>
            <a:r>
              <a:rPr lang="zh-CN" altLang="en-US" sz="4000">
                <a:solidFill>
                  <a:srgbClr val="B380A2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我心飞</a:t>
            </a:r>
            <a:r>
              <a:rPr lang="en-US" altLang="zh-CN" sz="4000">
                <a:solidFill>
                  <a:srgbClr val="B380A2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Young</a:t>
            </a:r>
            <a:r>
              <a:rPr lang="zh-CN" altLang="en-US" sz="4000">
                <a:solidFill>
                  <a:srgbClr val="B380A2"/>
                </a:solidFill>
                <a:latin typeface="华文琥珀" panose="02010800040101010101" charset="-122"/>
                <a:ea typeface="华文琥珀" panose="02010800040101010101" charset="-122"/>
                <a:cs typeface="华文琥珀" panose="02010800040101010101" charset="-122"/>
              </a:rPr>
              <a:t>英语口语教师俱乐部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520055" y="5409565"/>
            <a:ext cx="38188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/>
              <a:t>汇报人：张莉</a:t>
            </a:r>
            <a:r>
              <a:rPr lang="en-US" altLang="zh-CN" sz="2000"/>
              <a:t>   </a:t>
            </a:r>
            <a:r>
              <a:rPr lang="zh-CN" altLang="en-US" sz="2000"/>
              <a:t>时间：</a:t>
            </a:r>
            <a:r>
              <a:rPr lang="en-US" altLang="zh-CN" sz="2000"/>
              <a:t>2021.12.3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5396865" y="5389245"/>
            <a:ext cx="4049395" cy="461010"/>
          </a:xfrm>
          <a:prstGeom prst="roundRect">
            <a:avLst/>
          </a:prstGeom>
          <a:noFill/>
          <a:ln>
            <a:solidFill>
              <a:srgbClr val="B380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5866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三、反思设想 </a:t>
            </a:r>
            <a:r>
              <a:rPr lang="en-US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探寻同一种能量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08304" y="2493010"/>
            <a:ext cx="4319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+mn-ea"/>
              </a:rPr>
              <a:t>2.</a:t>
            </a:r>
            <a:r>
              <a:rPr sz="2400" b="1" dirty="0">
                <a:sym typeface="+mn-ea"/>
              </a:rPr>
              <a:t>外延活动形式，发散能量。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08304" y="1844675"/>
            <a:ext cx="4175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ym typeface="+mn-ea"/>
              </a:rPr>
              <a:t>1.</a:t>
            </a:r>
            <a:r>
              <a:rPr sz="2400" b="1" dirty="0">
                <a:sym typeface="+mn-ea"/>
              </a:rPr>
              <a:t>丰实活动内容，激活能量。</a:t>
            </a:r>
          </a:p>
        </p:txBody>
      </p:sp>
      <p:graphicFrame>
        <p:nvGraphicFramePr>
          <p:cNvPr id="6" name="表格 5"/>
          <p:cNvGraphicFramePr/>
          <p:nvPr>
            <p:custDataLst>
              <p:tags r:id="rId1"/>
            </p:custDataLst>
          </p:nvPr>
        </p:nvGraphicFramePr>
        <p:xfrm>
          <a:off x="4512310" y="1268730"/>
          <a:ext cx="7498080" cy="5410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902335"/>
                <a:gridCol w="3612515"/>
                <a:gridCol w="2983230"/>
              </a:tblGrid>
              <a:tr h="592455">
                <a:tc gridSpan="3">
                  <a:txBody>
                    <a:bodyPr/>
                    <a:lstStyle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后阶段预设方案</a:t>
                      </a:r>
                      <a:endParaRPr lang="en-US" altLang="en-US" sz="18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79755">
                <a:tc>
                  <a:txBody>
                    <a:bodyPr/>
                    <a:lstStyle/>
                    <a:p>
                      <a:pPr indent="0" algn="ctr">
                        <a:lnSpc>
                          <a:spcPct val="170000"/>
                        </a:lnSpc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时间</a:t>
                      </a:r>
                      <a:endParaRPr lang="en-US" altLang="en-US" sz="16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内容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7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形式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ct val="2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12.4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1.发布打卡作品及点评</a:t>
                      </a:r>
                    </a:p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2.评选“最美朗读者”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1.QQ群打卡</a:t>
                      </a:r>
                    </a:p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2.投票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ct val="2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12.11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1.发布打卡作品及点评</a:t>
                      </a:r>
                    </a:p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2.评选“最强配音员”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1.QQ群打卡</a:t>
                      </a:r>
                    </a:p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2.投票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ct val="2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12.18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1.发布打卡作品及点评</a:t>
                      </a:r>
                    </a:p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2.评选“最美朗读者”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1.QQ群打卡</a:t>
                      </a:r>
                    </a:p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2.投票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algn="ctr">
                        <a:lnSpc>
                          <a:spcPct val="2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12.25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1.发布打卡作品及点评</a:t>
                      </a:r>
                    </a:p>
                    <a:p>
                      <a:pPr algn="l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2.评选“最强配音员”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1.QQ群打卡</a:t>
                      </a:r>
                    </a:p>
                    <a:p>
                      <a:pPr algn="l">
                        <a:lnSpc>
                          <a:spcPct val="14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2.投票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0390">
                <a:tc>
                  <a:txBody>
                    <a:bodyPr/>
                    <a:lstStyle/>
                    <a:p>
                      <a:pPr algn="ctr">
                        <a:lnSpc>
                          <a:spcPct val="17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12.26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7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16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收集材料，整理文案，微信推送</a:t>
                      </a: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23495" y="0"/>
            <a:ext cx="1219263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6" name="等腰三角形 35"/>
          <p:cNvSpPr/>
          <p:nvPr>
            <p:custDataLst>
              <p:tags r:id="rId2"/>
            </p:custDataLst>
          </p:nvPr>
        </p:nvSpPr>
        <p:spPr>
          <a:xfrm rot="2688992" flipH="1">
            <a:off x="6270265" y="1669160"/>
            <a:ext cx="1787890" cy="1203386"/>
          </a:xfrm>
          <a:prstGeom prst="triangle">
            <a:avLst/>
          </a:prstGeom>
          <a:solidFill>
            <a:srgbClr val="E1B6C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等腰三角形 36"/>
          <p:cNvSpPr/>
          <p:nvPr>
            <p:custDataLst>
              <p:tags r:id="rId3"/>
            </p:custDataLst>
          </p:nvPr>
        </p:nvSpPr>
        <p:spPr>
          <a:xfrm rot="18911008">
            <a:off x="4146857" y="1673544"/>
            <a:ext cx="1787889" cy="1203386"/>
          </a:xfrm>
          <a:prstGeom prst="triangle">
            <a:avLst/>
          </a:prstGeom>
          <a:solidFill>
            <a:srgbClr val="B380A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3"/>
          <p:cNvSpPr/>
          <p:nvPr>
            <p:custDataLst>
              <p:tags r:id="rId4"/>
            </p:custDataLst>
          </p:nvPr>
        </p:nvSpPr>
        <p:spPr>
          <a:xfrm rot="18911008">
            <a:off x="4010829" y="1557935"/>
            <a:ext cx="1922975" cy="1294309"/>
          </a:xfrm>
          <a:prstGeom prst="triangle">
            <a:avLst/>
          </a:prstGeom>
          <a:noFill/>
          <a:ln>
            <a:solidFill>
              <a:sysClr val="windowText" lastClr="000000"/>
            </a:solidFill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>
            <p:custDataLst>
              <p:tags r:id="rId5"/>
            </p:custDataLst>
          </p:nvPr>
        </p:nvSpPr>
        <p:spPr>
          <a:xfrm rot="2688992" flipH="1">
            <a:off x="6285316" y="1557935"/>
            <a:ext cx="1922975" cy="1294309"/>
          </a:xfrm>
          <a:prstGeom prst="triangle">
            <a:avLst/>
          </a:prstGeom>
          <a:noFill/>
          <a:ln>
            <a:solidFill>
              <a:sysClr val="windowText" lastClr="000000"/>
            </a:solidFill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>
            <p:custDataLst>
              <p:tags r:id="rId6"/>
            </p:custDataLst>
          </p:nvPr>
        </p:nvSpPr>
        <p:spPr>
          <a:xfrm rot="18911008" flipH="1" flipV="1">
            <a:off x="6270265" y="3795855"/>
            <a:ext cx="1787890" cy="1203386"/>
          </a:xfrm>
          <a:prstGeom prst="triangle">
            <a:avLst/>
          </a:prstGeom>
          <a:solidFill>
            <a:srgbClr val="D0C5C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等腰三角形 13"/>
          <p:cNvSpPr/>
          <p:nvPr>
            <p:custDataLst>
              <p:tags r:id="rId7"/>
            </p:custDataLst>
          </p:nvPr>
        </p:nvSpPr>
        <p:spPr>
          <a:xfrm rot="2688992" flipV="1">
            <a:off x="4146857" y="3800239"/>
            <a:ext cx="1787889" cy="1203386"/>
          </a:xfrm>
          <a:prstGeom prst="triangle">
            <a:avLst/>
          </a:prstGeom>
          <a:solidFill>
            <a:srgbClr val="9E929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菱形 5"/>
          <p:cNvSpPr/>
          <p:nvPr>
            <p:custDataLst>
              <p:tags r:id="rId8"/>
            </p:custDataLst>
          </p:nvPr>
        </p:nvSpPr>
        <p:spPr>
          <a:xfrm>
            <a:off x="4742260" y="1980241"/>
            <a:ext cx="2727435" cy="2727435"/>
          </a:xfrm>
          <a:prstGeom prst="diamond">
            <a:avLst/>
          </a:prstGeom>
          <a:noFill/>
          <a:ln>
            <a:solidFill>
              <a:sysClr val="windowText" lastClr="000000"/>
            </a:solidFill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>
            <p:custDataLst>
              <p:tags r:id="rId9"/>
            </p:custDataLst>
          </p:nvPr>
        </p:nvSpPr>
        <p:spPr>
          <a:xfrm rot="2688992" flipV="1">
            <a:off x="4006816" y="3843141"/>
            <a:ext cx="1922975" cy="1294309"/>
          </a:xfrm>
          <a:prstGeom prst="triangle">
            <a:avLst/>
          </a:prstGeom>
          <a:noFill/>
          <a:ln>
            <a:solidFill>
              <a:sysClr val="windowText" lastClr="000000"/>
            </a:solidFill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等腰三角形 9"/>
          <p:cNvSpPr/>
          <p:nvPr>
            <p:custDataLst>
              <p:tags r:id="rId10"/>
            </p:custDataLst>
          </p:nvPr>
        </p:nvSpPr>
        <p:spPr>
          <a:xfrm rot="18911008" flipH="1" flipV="1">
            <a:off x="6291220" y="3844867"/>
            <a:ext cx="1922975" cy="1294309"/>
          </a:xfrm>
          <a:prstGeom prst="triangle">
            <a:avLst/>
          </a:prstGeom>
          <a:noFill/>
          <a:ln>
            <a:solidFill>
              <a:sysClr val="windowText" lastClr="000000"/>
            </a:solidFill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菱形 14"/>
          <p:cNvSpPr/>
          <p:nvPr>
            <p:custDataLst>
              <p:tags r:id="rId11"/>
            </p:custDataLst>
          </p:nvPr>
        </p:nvSpPr>
        <p:spPr>
          <a:xfrm>
            <a:off x="5120591" y="2358572"/>
            <a:ext cx="1970773" cy="1970773"/>
          </a:xfrm>
          <a:prstGeom prst="diamond">
            <a:avLst/>
          </a:prstGeom>
          <a:noFill/>
          <a:ln>
            <a:solidFill>
              <a:sysClr val="windowText" lastClr="000000"/>
            </a:solidFill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>
            <p:custDataLst>
              <p:tags r:id="rId12"/>
            </p:custDataLst>
          </p:nvPr>
        </p:nvGrpSpPr>
        <p:grpSpPr>
          <a:xfrm>
            <a:off x="5854505" y="3092486"/>
            <a:ext cx="502945" cy="502945"/>
            <a:chOff x="1986666" y="3692216"/>
            <a:chExt cx="233012" cy="233012"/>
          </a:xfrm>
          <a:solidFill>
            <a:srgbClr val="A5A5A5"/>
          </a:solidFill>
        </p:grpSpPr>
        <p:sp>
          <p:nvSpPr>
            <p:cNvPr id="17" name="Freeform 408"/>
            <p:cNvSpPr/>
            <p:nvPr>
              <p:custDataLst>
                <p:tags r:id="rId25"/>
              </p:custDataLst>
            </p:nvPr>
          </p:nvSpPr>
          <p:spPr bwMode="auto">
            <a:xfrm>
              <a:off x="2100295" y="3692216"/>
              <a:ext cx="119383" cy="225820"/>
            </a:xfrm>
            <a:custGeom>
              <a:avLst/>
              <a:gdLst>
                <a:gd name="T0" fmla="*/ 0 w 83"/>
                <a:gd name="T1" fmla="*/ 86 h 157"/>
                <a:gd name="T2" fmla="*/ 21 w 83"/>
                <a:gd name="T3" fmla="*/ 157 h 157"/>
                <a:gd name="T4" fmla="*/ 83 w 83"/>
                <a:gd name="T5" fmla="*/ 0 h 157"/>
                <a:gd name="T6" fmla="*/ 0 w 83"/>
                <a:gd name="T7" fmla="*/ 8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3" h="157">
                  <a:moveTo>
                    <a:pt x="0" y="86"/>
                  </a:moveTo>
                  <a:lnTo>
                    <a:pt x="21" y="157"/>
                  </a:lnTo>
                  <a:lnTo>
                    <a:pt x="83" y="0"/>
                  </a:lnTo>
                  <a:lnTo>
                    <a:pt x="0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82848" tIns="41424" rIns="82848" bIns="41424"/>
            <a:lstStyle/>
            <a:p>
              <a:pPr marL="0" marR="0" lvl="0" indent="0" algn="l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3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409"/>
            <p:cNvSpPr/>
            <p:nvPr>
              <p:custDataLst>
                <p:tags r:id="rId26"/>
              </p:custDataLst>
            </p:nvPr>
          </p:nvSpPr>
          <p:spPr bwMode="auto">
            <a:xfrm>
              <a:off x="2058583" y="3825982"/>
              <a:ext cx="63287" cy="99246"/>
            </a:xfrm>
            <a:custGeom>
              <a:avLst/>
              <a:gdLst>
                <a:gd name="T0" fmla="*/ 0 w 44"/>
                <a:gd name="T1" fmla="*/ 23 h 69"/>
                <a:gd name="T2" fmla="*/ 15 w 44"/>
                <a:gd name="T3" fmla="*/ 69 h 69"/>
                <a:gd name="T4" fmla="*/ 44 w 44"/>
                <a:gd name="T5" fmla="*/ 69 h 69"/>
                <a:gd name="T6" fmla="*/ 23 w 44"/>
                <a:gd name="T7" fmla="*/ 0 h 69"/>
                <a:gd name="T8" fmla="*/ 0 w 44"/>
                <a:gd name="T9" fmla="*/ 2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69">
                  <a:moveTo>
                    <a:pt x="0" y="23"/>
                  </a:moveTo>
                  <a:lnTo>
                    <a:pt x="15" y="69"/>
                  </a:lnTo>
                  <a:lnTo>
                    <a:pt x="44" y="69"/>
                  </a:lnTo>
                  <a:lnTo>
                    <a:pt x="23" y="0"/>
                  </a:lnTo>
                  <a:lnTo>
                    <a:pt x="0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82848" tIns="41424" rIns="82848" bIns="41424"/>
            <a:lstStyle/>
            <a:p>
              <a:pPr marL="0" marR="0" lvl="0" indent="0" algn="l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3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410"/>
            <p:cNvSpPr/>
            <p:nvPr>
              <p:custDataLst>
                <p:tags r:id="rId27"/>
              </p:custDataLst>
            </p:nvPr>
          </p:nvSpPr>
          <p:spPr bwMode="auto">
            <a:xfrm>
              <a:off x="1993857" y="3692217"/>
              <a:ext cx="224381" cy="119383"/>
            </a:xfrm>
            <a:custGeom>
              <a:avLst/>
              <a:gdLst>
                <a:gd name="T0" fmla="*/ 156 w 156"/>
                <a:gd name="T1" fmla="*/ 0 h 83"/>
                <a:gd name="T2" fmla="*/ 0 w 156"/>
                <a:gd name="T3" fmla="*/ 62 h 83"/>
                <a:gd name="T4" fmla="*/ 71 w 156"/>
                <a:gd name="T5" fmla="*/ 83 h 83"/>
                <a:gd name="T6" fmla="*/ 156 w 156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6" h="83">
                  <a:moveTo>
                    <a:pt x="156" y="0"/>
                  </a:moveTo>
                  <a:lnTo>
                    <a:pt x="0" y="62"/>
                  </a:lnTo>
                  <a:lnTo>
                    <a:pt x="71" y="83"/>
                  </a:lnTo>
                  <a:lnTo>
                    <a:pt x="15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82848" tIns="41424" rIns="82848" bIns="41424"/>
            <a:lstStyle/>
            <a:p>
              <a:pPr marL="0" marR="0" lvl="0" indent="0" algn="l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3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411"/>
            <p:cNvSpPr/>
            <p:nvPr>
              <p:custDataLst>
                <p:tags r:id="rId28"/>
              </p:custDataLst>
            </p:nvPr>
          </p:nvSpPr>
          <p:spPr bwMode="auto">
            <a:xfrm>
              <a:off x="1986666" y="3790023"/>
              <a:ext cx="99246" cy="63287"/>
            </a:xfrm>
            <a:custGeom>
              <a:avLst/>
              <a:gdLst>
                <a:gd name="T0" fmla="*/ 69 w 69"/>
                <a:gd name="T1" fmla="*/ 21 h 44"/>
                <a:gd name="T2" fmla="*/ 0 w 69"/>
                <a:gd name="T3" fmla="*/ 0 h 44"/>
                <a:gd name="T4" fmla="*/ 0 w 69"/>
                <a:gd name="T5" fmla="*/ 29 h 44"/>
                <a:gd name="T6" fmla="*/ 46 w 69"/>
                <a:gd name="T7" fmla="*/ 44 h 44"/>
                <a:gd name="T8" fmla="*/ 69 w 69"/>
                <a:gd name="T9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44">
                  <a:moveTo>
                    <a:pt x="69" y="21"/>
                  </a:moveTo>
                  <a:lnTo>
                    <a:pt x="0" y="0"/>
                  </a:lnTo>
                  <a:lnTo>
                    <a:pt x="0" y="29"/>
                  </a:lnTo>
                  <a:lnTo>
                    <a:pt x="46" y="44"/>
                  </a:lnTo>
                  <a:lnTo>
                    <a:pt x="69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82848" tIns="41424" rIns="82848" bIns="41424"/>
            <a:lstStyle/>
            <a:p>
              <a:pPr marL="0" marR="0" lvl="0" indent="0" algn="l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3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Freeform 412"/>
            <p:cNvSpPr/>
            <p:nvPr>
              <p:custDataLst>
                <p:tags r:id="rId29"/>
              </p:custDataLst>
            </p:nvPr>
          </p:nvSpPr>
          <p:spPr bwMode="auto">
            <a:xfrm>
              <a:off x="2032693" y="3864817"/>
              <a:ext cx="21576" cy="34520"/>
            </a:xfrm>
            <a:custGeom>
              <a:avLst/>
              <a:gdLst>
                <a:gd name="T0" fmla="*/ 0 w 15"/>
                <a:gd name="T1" fmla="*/ 11 h 24"/>
                <a:gd name="T2" fmla="*/ 2 w 15"/>
                <a:gd name="T3" fmla="*/ 24 h 24"/>
                <a:gd name="T4" fmla="*/ 15 w 15"/>
                <a:gd name="T5" fmla="*/ 11 h 24"/>
                <a:gd name="T6" fmla="*/ 11 w 15"/>
                <a:gd name="T7" fmla="*/ 0 h 24"/>
                <a:gd name="T8" fmla="*/ 0 w 15"/>
                <a:gd name="T9" fmla="*/ 1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4">
                  <a:moveTo>
                    <a:pt x="0" y="11"/>
                  </a:moveTo>
                  <a:lnTo>
                    <a:pt x="2" y="24"/>
                  </a:lnTo>
                  <a:lnTo>
                    <a:pt x="15" y="11"/>
                  </a:lnTo>
                  <a:lnTo>
                    <a:pt x="11" y="0"/>
                  </a:lnTo>
                  <a:lnTo>
                    <a:pt x="0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82848" tIns="41424" rIns="82848" bIns="41424"/>
            <a:lstStyle/>
            <a:p>
              <a:pPr marL="0" marR="0" lvl="0" indent="0" algn="l" defTabSz="914400" rtl="0" eaLnBrk="1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30" b="0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2" name="文本框 21"/>
          <p:cNvSpPr txBox="1"/>
          <p:nvPr>
            <p:custDataLst>
              <p:tags r:id="rId13"/>
            </p:custDataLst>
          </p:nvPr>
        </p:nvSpPr>
        <p:spPr>
          <a:xfrm>
            <a:off x="4751312" y="1962135"/>
            <a:ext cx="66666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ysClr val="window" lastClr="FFFFFF"/>
                </a:solidFill>
              </a:rPr>
              <a:t>I</a:t>
            </a:r>
            <a:endParaRPr lang="zh-CN" altLang="en-US" sz="4400" dirty="0">
              <a:solidFill>
                <a:sysClr val="window" lastClr="FFFFFF"/>
              </a:solidFill>
            </a:endParaRPr>
          </a:p>
        </p:txBody>
      </p:sp>
      <p:sp>
        <p:nvSpPr>
          <p:cNvPr id="23" name="文本框 22"/>
          <p:cNvSpPr txBox="1"/>
          <p:nvPr>
            <p:custDataLst>
              <p:tags r:id="rId14"/>
            </p:custDataLst>
          </p:nvPr>
        </p:nvSpPr>
        <p:spPr>
          <a:xfrm>
            <a:off x="6814820" y="1962135"/>
            <a:ext cx="66666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ysClr val="window" lastClr="FFFFFF"/>
                </a:solidFill>
              </a:rPr>
              <a:t>A</a:t>
            </a:r>
            <a:endParaRPr lang="zh-CN" altLang="en-US" sz="4400" dirty="0">
              <a:solidFill>
                <a:sysClr val="window" lastClr="FFFFFF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15"/>
            </p:custDataLst>
          </p:nvPr>
        </p:nvSpPr>
        <p:spPr>
          <a:xfrm>
            <a:off x="6814820" y="3982797"/>
            <a:ext cx="66666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ysClr val="window" lastClr="FFFFFF"/>
                </a:solidFill>
              </a:rPr>
              <a:t>Q</a:t>
            </a:r>
            <a:endParaRPr lang="zh-CN" altLang="en-US" sz="4400" dirty="0">
              <a:solidFill>
                <a:sysClr val="window" lastClr="FFFFFF"/>
              </a:solidFill>
            </a:endParaRPr>
          </a:p>
        </p:txBody>
      </p:sp>
      <p:sp>
        <p:nvSpPr>
          <p:cNvPr id="25" name="文本框 24"/>
          <p:cNvSpPr txBox="1"/>
          <p:nvPr>
            <p:custDataLst>
              <p:tags r:id="rId16"/>
            </p:custDataLst>
          </p:nvPr>
        </p:nvSpPr>
        <p:spPr>
          <a:xfrm>
            <a:off x="4718675" y="3982797"/>
            <a:ext cx="66666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ysClr val="window" lastClr="FFFFFF"/>
                </a:solidFill>
              </a:rPr>
              <a:t>K</a:t>
            </a:r>
            <a:endParaRPr lang="zh-CN" altLang="en-US" sz="4400" dirty="0">
              <a:solidFill>
                <a:sysClr val="window" lastClr="FFFFFF"/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17"/>
            </p:custDataLst>
          </p:nvPr>
        </p:nvSpPr>
        <p:spPr>
          <a:xfrm>
            <a:off x="1517650" y="1844675"/>
            <a:ext cx="2646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charset="0"/>
                <a:ea typeface="+mj-ea"/>
                <a:cs typeface="Comic Sans MS" panose="030F0702030302020204" charset="0"/>
              </a:rPr>
              <a:t>I—Interest</a:t>
            </a:r>
          </a:p>
        </p:txBody>
      </p:sp>
      <p:sp>
        <p:nvSpPr>
          <p:cNvPr id="28" name="文本框 27"/>
          <p:cNvSpPr txBox="1"/>
          <p:nvPr>
            <p:custDataLst>
              <p:tags r:id="rId18"/>
            </p:custDataLst>
          </p:nvPr>
        </p:nvSpPr>
        <p:spPr>
          <a:xfrm>
            <a:off x="1488440" y="2420620"/>
            <a:ext cx="24714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英语学习兴趣</a:t>
            </a:r>
          </a:p>
        </p:txBody>
      </p:sp>
      <p:sp>
        <p:nvSpPr>
          <p:cNvPr id="29" name="文本框 28"/>
          <p:cNvSpPr txBox="1"/>
          <p:nvPr>
            <p:custDataLst>
              <p:tags r:id="rId19"/>
            </p:custDataLst>
          </p:nvPr>
        </p:nvSpPr>
        <p:spPr>
          <a:xfrm>
            <a:off x="1517650" y="3615055"/>
            <a:ext cx="2501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charset="0"/>
                <a:ea typeface="+mj-ea"/>
                <a:cs typeface="Comic Sans MS" panose="030F0702030302020204" charset="0"/>
              </a:rPr>
              <a:t>K—Knowledge</a:t>
            </a:r>
          </a:p>
        </p:txBody>
      </p:sp>
      <p:sp>
        <p:nvSpPr>
          <p:cNvPr id="30" name="文本框 29"/>
          <p:cNvSpPr txBox="1"/>
          <p:nvPr>
            <p:custDataLst>
              <p:tags r:id="rId20"/>
            </p:custDataLst>
          </p:nvPr>
        </p:nvSpPr>
        <p:spPr>
          <a:xfrm>
            <a:off x="1559932" y="4136250"/>
            <a:ext cx="25892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学习知识面</a:t>
            </a:r>
          </a:p>
        </p:txBody>
      </p:sp>
      <p:sp>
        <p:nvSpPr>
          <p:cNvPr id="31" name="文本框 30"/>
          <p:cNvSpPr txBox="1"/>
          <p:nvPr>
            <p:custDataLst>
              <p:tags r:id="rId21"/>
            </p:custDataLst>
          </p:nvPr>
        </p:nvSpPr>
        <p:spPr>
          <a:xfrm>
            <a:off x="8532802" y="1836299"/>
            <a:ext cx="2044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charset="0"/>
                <a:ea typeface="+mj-ea"/>
                <a:cs typeface="Comic Sans MS" panose="030F0702030302020204" charset="0"/>
              </a:rPr>
              <a:t>A—Ability</a:t>
            </a:r>
            <a:endParaRPr lang="en-US" altLang="zh-CN" dirty="0">
              <a:latin typeface="+mj-lt"/>
              <a:ea typeface="+mj-ea"/>
              <a:cs typeface="+mj-cs"/>
            </a:endParaRPr>
          </a:p>
        </p:txBody>
      </p:sp>
      <p:sp>
        <p:nvSpPr>
          <p:cNvPr id="32" name="文本框 31"/>
          <p:cNvSpPr txBox="1"/>
          <p:nvPr>
            <p:custDataLst>
              <p:tags r:id="rId22"/>
            </p:custDataLst>
          </p:nvPr>
        </p:nvSpPr>
        <p:spPr>
          <a:xfrm>
            <a:off x="8112125" y="2420620"/>
            <a:ext cx="23171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dirty="0"/>
              <a:t>口语表达能力</a:t>
            </a:r>
          </a:p>
        </p:txBody>
      </p:sp>
      <p:sp>
        <p:nvSpPr>
          <p:cNvPr id="33" name="文本框 32"/>
          <p:cNvSpPr txBox="1"/>
          <p:nvPr>
            <p:custDataLst>
              <p:tags r:id="rId23"/>
            </p:custDataLst>
          </p:nvPr>
        </p:nvSpPr>
        <p:spPr>
          <a:xfrm>
            <a:off x="8542327" y="3615136"/>
            <a:ext cx="20447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charset="0"/>
                <a:ea typeface="+mj-ea"/>
                <a:cs typeface="Comic Sans MS" panose="030F0702030302020204" charset="0"/>
              </a:rPr>
              <a:t>Q—Quality</a:t>
            </a:r>
            <a:endParaRPr lang="en-US" altLang="zh-CN" dirty="0">
              <a:latin typeface="+mj-lt"/>
              <a:ea typeface="+mj-ea"/>
              <a:cs typeface="+mj-cs"/>
            </a:endParaRPr>
          </a:p>
        </p:txBody>
      </p:sp>
      <p:sp>
        <p:nvSpPr>
          <p:cNvPr id="34" name="文本框 33"/>
          <p:cNvSpPr txBox="1"/>
          <p:nvPr>
            <p:custDataLst>
              <p:tags r:id="rId24"/>
            </p:custDataLst>
          </p:nvPr>
        </p:nvSpPr>
        <p:spPr>
          <a:xfrm>
            <a:off x="7896183" y="4136250"/>
            <a:ext cx="25892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400" dirty="0"/>
              <a:t>文化交际品格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095" y="381635"/>
            <a:ext cx="5866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四、追求卓越 </a:t>
            </a:r>
            <a:r>
              <a:rPr lang="en-US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怀揣同一个期待</a:t>
            </a:r>
          </a:p>
        </p:txBody>
      </p:sp>
      <p:pic>
        <p:nvPicPr>
          <p:cNvPr id="9" name="图片 8" descr="soutu123.com_2570738_创意三角形折线_搜图123祝您工作顺利"/>
          <p:cNvPicPr>
            <a:picLocks noChangeAspect="1"/>
          </p:cNvPicPr>
          <p:nvPr/>
        </p:nvPicPr>
        <p:blipFill>
          <a:blip r:embed="rId32"/>
          <a:srcRect l="634" t="33324" r="42536" b="1041"/>
          <a:stretch>
            <a:fillRect/>
          </a:stretch>
        </p:blipFill>
        <p:spPr>
          <a:xfrm rot="10800000" flipH="1">
            <a:off x="9442450" y="3926205"/>
            <a:ext cx="2749550" cy="29317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381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pic>
        <p:nvPicPr>
          <p:cNvPr id="4" name="图片 3" descr="soutu123.com_2570738_创意三角形折线_搜图123祝您工作顺利"/>
          <p:cNvPicPr>
            <a:picLocks noChangeAspect="1"/>
          </p:cNvPicPr>
          <p:nvPr/>
        </p:nvPicPr>
        <p:blipFill>
          <a:blip r:embed="rId3"/>
          <a:srcRect l="4471" t="20336" r="79"/>
          <a:stretch>
            <a:fillRect/>
          </a:stretch>
        </p:blipFill>
        <p:spPr>
          <a:xfrm>
            <a:off x="0" y="3175"/>
            <a:ext cx="6886575" cy="3497580"/>
          </a:xfrm>
          <a:prstGeom prst="rect">
            <a:avLst/>
          </a:prstGeom>
        </p:spPr>
      </p:pic>
      <p:pic>
        <p:nvPicPr>
          <p:cNvPr id="6" name="图片 5" descr="soutu123.com_2570738_创意三角形折线_搜图123祝您工作顺利"/>
          <p:cNvPicPr>
            <a:picLocks noChangeAspect="1"/>
          </p:cNvPicPr>
          <p:nvPr/>
        </p:nvPicPr>
        <p:blipFill>
          <a:blip r:embed="rId3"/>
          <a:srcRect l="4471" t="20336" r="79"/>
          <a:stretch>
            <a:fillRect/>
          </a:stretch>
        </p:blipFill>
        <p:spPr>
          <a:xfrm rot="10800000">
            <a:off x="9043670" y="5262245"/>
            <a:ext cx="3148330" cy="15995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88255" y="3429000"/>
            <a:ext cx="42773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B380A2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THANK YOU</a:t>
            </a:r>
            <a:r>
              <a:rPr lang="zh-CN" altLang="en-US" sz="4800" b="1">
                <a:solidFill>
                  <a:srgbClr val="B380A2"/>
                </a:solidFill>
                <a:latin typeface="Comic Sans MS" panose="030F0702030302020204" charset="0"/>
                <a:ea typeface="微软雅黑" panose="020B0503020204020204" charset="-122"/>
                <a:cs typeface="Comic Sans MS" panose="030F0702030302020204" charset="0"/>
              </a:rPr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63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2621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B380A2"/>
                </a:solidFill>
              </a:rPr>
              <a:t>点击此处添加标题</a:t>
            </a:r>
          </a:p>
        </p:txBody>
      </p:sp>
      <p:pic>
        <p:nvPicPr>
          <p:cNvPr id="9" name="图片 8" descr="千库网_电脑效果样机_元素编号1254870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51190" y="727710"/>
            <a:ext cx="5382260" cy="5382260"/>
          </a:xfrm>
          <a:prstGeom prst="rect">
            <a:avLst/>
          </a:prstGeom>
        </p:spPr>
      </p:pic>
      <p:sp>
        <p:nvSpPr>
          <p:cNvPr id="53" name="文本框 52"/>
          <p:cNvSpPr txBox="1"/>
          <p:nvPr>
            <p:custDataLst>
              <p:tags r:id="rId2"/>
            </p:custDataLst>
          </p:nvPr>
        </p:nvSpPr>
        <p:spPr>
          <a:xfrm>
            <a:off x="2346325" y="2165985"/>
            <a:ext cx="3021330" cy="817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spc="1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单击此处输入您的正文，文字是您思想的提炼，为了最终演示的良好效果，请尽量言简意赅的阐述观点。</a:t>
            </a:r>
          </a:p>
        </p:txBody>
      </p:sp>
      <p:sp>
        <p:nvSpPr>
          <p:cNvPr id="20" name="任意多边形: 形状 19"/>
          <p:cNvSpPr/>
          <p:nvPr>
            <p:custDataLst>
              <p:tags r:id="rId3"/>
            </p:custDataLst>
          </p:nvPr>
        </p:nvSpPr>
        <p:spPr>
          <a:xfrm>
            <a:off x="1909445" y="2384425"/>
            <a:ext cx="378460" cy="379730"/>
          </a:xfrm>
          <a:custGeom>
            <a:avLst/>
            <a:gdLst>
              <a:gd name="connsiteX0" fmla="*/ 189548 w 378460"/>
              <a:gd name="connsiteY0" fmla="*/ 41275 h 379730"/>
              <a:gd name="connsiteX1" fmla="*/ 41275 w 378460"/>
              <a:gd name="connsiteY1" fmla="*/ 189230 h 379730"/>
              <a:gd name="connsiteX2" fmla="*/ 189548 w 378460"/>
              <a:gd name="connsiteY2" fmla="*/ 337185 h 379730"/>
              <a:gd name="connsiteX3" fmla="*/ 337821 w 378460"/>
              <a:gd name="connsiteY3" fmla="*/ 189230 h 379730"/>
              <a:gd name="connsiteX4" fmla="*/ 189548 w 378460"/>
              <a:gd name="connsiteY4" fmla="*/ 41275 h 379730"/>
              <a:gd name="connsiteX5" fmla="*/ 189230 w 378460"/>
              <a:gd name="connsiteY5" fmla="*/ 0 h 379730"/>
              <a:gd name="connsiteX6" fmla="*/ 378460 w 378460"/>
              <a:gd name="connsiteY6" fmla="*/ 189865 h 379730"/>
              <a:gd name="connsiteX7" fmla="*/ 189230 w 378460"/>
              <a:gd name="connsiteY7" fmla="*/ 379730 h 379730"/>
              <a:gd name="connsiteX8" fmla="*/ 0 w 378460"/>
              <a:gd name="connsiteY8" fmla="*/ 189865 h 379730"/>
              <a:gd name="connsiteX9" fmla="*/ 189230 w 378460"/>
              <a:gd name="connsiteY9" fmla="*/ 0 h 37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8460" h="379730">
                <a:moveTo>
                  <a:pt x="189548" y="41275"/>
                </a:moveTo>
                <a:cubicBezTo>
                  <a:pt x="107659" y="41275"/>
                  <a:pt x="41275" y="107517"/>
                  <a:pt x="41275" y="189230"/>
                </a:cubicBezTo>
                <a:cubicBezTo>
                  <a:pt x="41275" y="270943"/>
                  <a:pt x="107659" y="337185"/>
                  <a:pt x="189548" y="337185"/>
                </a:cubicBezTo>
                <a:cubicBezTo>
                  <a:pt x="271437" y="337185"/>
                  <a:pt x="337821" y="270943"/>
                  <a:pt x="337821" y="189230"/>
                </a:cubicBezTo>
                <a:cubicBezTo>
                  <a:pt x="337821" y="107517"/>
                  <a:pt x="271437" y="41275"/>
                  <a:pt x="189548" y="41275"/>
                </a:cubicBezTo>
                <a:close/>
                <a:moveTo>
                  <a:pt x="189230" y="0"/>
                </a:moveTo>
                <a:cubicBezTo>
                  <a:pt x="293739" y="0"/>
                  <a:pt x="378460" y="85005"/>
                  <a:pt x="378460" y="189865"/>
                </a:cubicBezTo>
                <a:cubicBezTo>
                  <a:pt x="378460" y="294725"/>
                  <a:pt x="293739" y="379730"/>
                  <a:pt x="189230" y="379730"/>
                </a:cubicBezTo>
                <a:cubicBezTo>
                  <a:pt x="84721" y="379730"/>
                  <a:pt x="0" y="294725"/>
                  <a:pt x="0" y="189865"/>
                </a:cubicBezTo>
                <a:cubicBezTo>
                  <a:pt x="0" y="85005"/>
                  <a:pt x="84721" y="0"/>
                  <a:pt x="189230" y="0"/>
                </a:cubicBezTo>
                <a:close/>
              </a:path>
            </a:pathLst>
          </a:custGeom>
          <a:solidFill>
            <a:srgbClr val="B380A2"/>
          </a:solidFill>
          <a:ln w="635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7" name="右箭头 36"/>
          <p:cNvSpPr/>
          <p:nvPr>
            <p:custDataLst>
              <p:tags r:id="rId4"/>
            </p:custDataLst>
          </p:nvPr>
        </p:nvSpPr>
        <p:spPr>
          <a:xfrm flipH="1">
            <a:off x="1623060" y="2410460"/>
            <a:ext cx="327025" cy="327025"/>
          </a:xfrm>
          <a:prstGeom prst="rightArrow">
            <a:avLst/>
          </a:prstGeom>
          <a:solidFill>
            <a:srgbClr val="B38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任意多边形: 形状 20"/>
          <p:cNvSpPr/>
          <p:nvPr>
            <p:custDataLst>
              <p:tags r:id="rId5"/>
            </p:custDataLst>
          </p:nvPr>
        </p:nvSpPr>
        <p:spPr>
          <a:xfrm>
            <a:off x="1908810" y="3300095"/>
            <a:ext cx="378460" cy="379730"/>
          </a:xfrm>
          <a:custGeom>
            <a:avLst/>
            <a:gdLst>
              <a:gd name="connsiteX0" fmla="*/ 189230 w 378460"/>
              <a:gd name="connsiteY0" fmla="*/ 41910 h 379730"/>
              <a:gd name="connsiteX1" fmla="*/ 41275 w 378460"/>
              <a:gd name="connsiteY1" fmla="*/ 189865 h 379730"/>
              <a:gd name="connsiteX2" fmla="*/ 189230 w 378460"/>
              <a:gd name="connsiteY2" fmla="*/ 337820 h 379730"/>
              <a:gd name="connsiteX3" fmla="*/ 337185 w 378460"/>
              <a:gd name="connsiteY3" fmla="*/ 189865 h 379730"/>
              <a:gd name="connsiteX4" fmla="*/ 189230 w 378460"/>
              <a:gd name="connsiteY4" fmla="*/ 41910 h 379730"/>
              <a:gd name="connsiteX5" fmla="*/ 189230 w 378460"/>
              <a:gd name="connsiteY5" fmla="*/ 0 h 379730"/>
              <a:gd name="connsiteX6" fmla="*/ 378460 w 378460"/>
              <a:gd name="connsiteY6" fmla="*/ 189865 h 379730"/>
              <a:gd name="connsiteX7" fmla="*/ 189230 w 378460"/>
              <a:gd name="connsiteY7" fmla="*/ 379730 h 379730"/>
              <a:gd name="connsiteX8" fmla="*/ 0 w 378460"/>
              <a:gd name="connsiteY8" fmla="*/ 189865 h 379730"/>
              <a:gd name="connsiteX9" fmla="*/ 189230 w 378460"/>
              <a:gd name="connsiteY9" fmla="*/ 0 h 37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8460" h="379730">
                <a:moveTo>
                  <a:pt x="189230" y="41910"/>
                </a:moveTo>
                <a:cubicBezTo>
                  <a:pt x="107517" y="41910"/>
                  <a:pt x="41275" y="108152"/>
                  <a:pt x="41275" y="189865"/>
                </a:cubicBezTo>
                <a:cubicBezTo>
                  <a:pt x="41275" y="271578"/>
                  <a:pt x="107517" y="337820"/>
                  <a:pt x="189230" y="337820"/>
                </a:cubicBezTo>
                <a:cubicBezTo>
                  <a:pt x="270943" y="337820"/>
                  <a:pt x="337185" y="271578"/>
                  <a:pt x="337185" y="189865"/>
                </a:cubicBezTo>
                <a:cubicBezTo>
                  <a:pt x="337185" y="108152"/>
                  <a:pt x="270943" y="41910"/>
                  <a:pt x="189230" y="41910"/>
                </a:cubicBezTo>
                <a:close/>
                <a:moveTo>
                  <a:pt x="189230" y="0"/>
                </a:moveTo>
                <a:cubicBezTo>
                  <a:pt x="293739" y="0"/>
                  <a:pt x="378460" y="85005"/>
                  <a:pt x="378460" y="189865"/>
                </a:cubicBezTo>
                <a:cubicBezTo>
                  <a:pt x="378460" y="294725"/>
                  <a:pt x="293739" y="379730"/>
                  <a:pt x="189230" y="379730"/>
                </a:cubicBezTo>
                <a:cubicBezTo>
                  <a:pt x="84721" y="379730"/>
                  <a:pt x="0" y="294725"/>
                  <a:pt x="0" y="189865"/>
                </a:cubicBezTo>
                <a:cubicBezTo>
                  <a:pt x="0" y="85005"/>
                  <a:pt x="84721" y="0"/>
                  <a:pt x="189230" y="0"/>
                </a:cubicBezTo>
                <a:close/>
              </a:path>
            </a:pathLst>
          </a:custGeom>
          <a:solidFill>
            <a:srgbClr val="E1B6CD"/>
          </a:solidFill>
          <a:ln w="635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" name="右箭头 49"/>
          <p:cNvSpPr/>
          <p:nvPr>
            <p:custDataLst>
              <p:tags r:id="rId6"/>
            </p:custDataLst>
          </p:nvPr>
        </p:nvSpPr>
        <p:spPr>
          <a:xfrm flipH="1">
            <a:off x="1623060" y="3326130"/>
            <a:ext cx="327025" cy="327025"/>
          </a:xfrm>
          <a:prstGeom prst="rightArrow">
            <a:avLst/>
          </a:prstGeom>
          <a:solidFill>
            <a:srgbClr val="E1B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任意多边形: 形状 21"/>
          <p:cNvSpPr/>
          <p:nvPr>
            <p:custDataLst>
              <p:tags r:id="rId7"/>
            </p:custDataLst>
          </p:nvPr>
        </p:nvSpPr>
        <p:spPr>
          <a:xfrm>
            <a:off x="1908810" y="4215765"/>
            <a:ext cx="378460" cy="379730"/>
          </a:xfrm>
          <a:custGeom>
            <a:avLst/>
            <a:gdLst>
              <a:gd name="connsiteX0" fmla="*/ 189230 w 378460"/>
              <a:gd name="connsiteY0" fmla="*/ 41910 h 379730"/>
              <a:gd name="connsiteX1" fmla="*/ 41275 w 378460"/>
              <a:gd name="connsiteY1" fmla="*/ 189865 h 379730"/>
              <a:gd name="connsiteX2" fmla="*/ 189230 w 378460"/>
              <a:gd name="connsiteY2" fmla="*/ 337820 h 379730"/>
              <a:gd name="connsiteX3" fmla="*/ 337185 w 378460"/>
              <a:gd name="connsiteY3" fmla="*/ 189865 h 379730"/>
              <a:gd name="connsiteX4" fmla="*/ 189230 w 378460"/>
              <a:gd name="connsiteY4" fmla="*/ 41910 h 379730"/>
              <a:gd name="connsiteX5" fmla="*/ 189230 w 378460"/>
              <a:gd name="connsiteY5" fmla="*/ 0 h 379730"/>
              <a:gd name="connsiteX6" fmla="*/ 378460 w 378460"/>
              <a:gd name="connsiteY6" fmla="*/ 189865 h 379730"/>
              <a:gd name="connsiteX7" fmla="*/ 189230 w 378460"/>
              <a:gd name="connsiteY7" fmla="*/ 379730 h 379730"/>
              <a:gd name="connsiteX8" fmla="*/ 0 w 378460"/>
              <a:gd name="connsiteY8" fmla="*/ 189865 h 379730"/>
              <a:gd name="connsiteX9" fmla="*/ 189230 w 378460"/>
              <a:gd name="connsiteY9" fmla="*/ 0 h 37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8460" h="379730">
                <a:moveTo>
                  <a:pt x="189230" y="41910"/>
                </a:moveTo>
                <a:cubicBezTo>
                  <a:pt x="107517" y="41910"/>
                  <a:pt x="41275" y="108152"/>
                  <a:pt x="41275" y="189865"/>
                </a:cubicBezTo>
                <a:cubicBezTo>
                  <a:pt x="41275" y="271578"/>
                  <a:pt x="107517" y="337820"/>
                  <a:pt x="189230" y="337820"/>
                </a:cubicBezTo>
                <a:cubicBezTo>
                  <a:pt x="270943" y="337820"/>
                  <a:pt x="337185" y="271578"/>
                  <a:pt x="337185" y="189865"/>
                </a:cubicBezTo>
                <a:cubicBezTo>
                  <a:pt x="337185" y="108152"/>
                  <a:pt x="270943" y="41910"/>
                  <a:pt x="189230" y="41910"/>
                </a:cubicBezTo>
                <a:close/>
                <a:moveTo>
                  <a:pt x="189230" y="0"/>
                </a:moveTo>
                <a:cubicBezTo>
                  <a:pt x="293739" y="0"/>
                  <a:pt x="378460" y="85005"/>
                  <a:pt x="378460" y="189865"/>
                </a:cubicBezTo>
                <a:cubicBezTo>
                  <a:pt x="378460" y="294725"/>
                  <a:pt x="293739" y="379730"/>
                  <a:pt x="189230" y="379730"/>
                </a:cubicBezTo>
                <a:cubicBezTo>
                  <a:pt x="84721" y="379730"/>
                  <a:pt x="0" y="294725"/>
                  <a:pt x="0" y="189865"/>
                </a:cubicBezTo>
                <a:cubicBezTo>
                  <a:pt x="0" y="85005"/>
                  <a:pt x="84721" y="0"/>
                  <a:pt x="189230" y="0"/>
                </a:cubicBezTo>
                <a:close/>
              </a:path>
            </a:pathLst>
          </a:custGeom>
          <a:solidFill>
            <a:srgbClr val="D0C5C5"/>
          </a:solidFill>
          <a:ln w="635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3" name="右箭头 62"/>
          <p:cNvSpPr/>
          <p:nvPr>
            <p:custDataLst>
              <p:tags r:id="rId8"/>
            </p:custDataLst>
          </p:nvPr>
        </p:nvSpPr>
        <p:spPr>
          <a:xfrm flipH="1">
            <a:off x="1623060" y="4241800"/>
            <a:ext cx="327025" cy="327025"/>
          </a:xfrm>
          <a:prstGeom prst="rightArrow">
            <a:avLst/>
          </a:prstGeom>
          <a:solidFill>
            <a:srgbClr val="D0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2346325" y="3997325"/>
            <a:ext cx="3021330" cy="817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spc="1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单击此处输入您的正文，文字是您思想的提炼，为了最终演示的良好效果，请尽量言简意赅的阐述观点。</a:t>
            </a:r>
          </a:p>
        </p:txBody>
      </p:sp>
      <p:sp>
        <p:nvSpPr>
          <p:cNvPr id="15" name="椭圆 14"/>
          <p:cNvSpPr/>
          <p:nvPr>
            <p:custDataLst>
              <p:tags r:id="rId10"/>
            </p:custDataLst>
          </p:nvPr>
        </p:nvSpPr>
        <p:spPr>
          <a:xfrm>
            <a:off x="1434465" y="2524760"/>
            <a:ext cx="99695" cy="9969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11"/>
            </p:custDataLst>
          </p:nvPr>
        </p:nvSpPr>
        <p:spPr>
          <a:xfrm>
            <a:off x="1434465" y="3440430"/>
            <a:ext cx="99695" cy="9969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1434465" y="4356100"/>
            <a:ext cx="99695" cy="9969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cxnSp>
        <p:nvCxnSpPr>
          <p:cNvPr id="24" name="直接连接符 23"/>
          <p:cNvCxnSpPr/>
          <p:nvPr>
            <p:custDataLst>
              <p:tags r:id="rId13"/>
            </p:custDataLst>
          </p:nvPr>
        </p:nvCxnSpPr>
        <p:spPr>
          <a:xfrm>
            <a:off x="1483995" y="929640"/>
            <a:ext cx="0" cy="512064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>
            <p:custDataLst>
              <p:tags r:id="rId14"/>
            </p:custDataLst>
          </p:nvPr>
        </p:nvSpPr>
        <p:spPr>
          <a:xfrm>
            <a:off x="1890395" y="3320415"/>
            <a:ext cx="412115" cy="33845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en-US" altLang="zh-CN" sz="1600" b="1" dirty="0">
                <a:solidFill>
                  <a:srgbClr val="E1B6CD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</a:p>
        </p:txBody>
      </p:sp>
      <p:sp>
        <p:nvSpPr>
          <p:cNvPr id="27" name="矩形 26"/>
          <p:cNvSpPr/>
          <p:nvPr>
            <p:custDataLst>
              <p:tags r:id="rId15"/>
            </p:custDataLst>
          </p:nvPr>
        </p:nvSpPr>
        <p:spPr>
          <a:xfrm>
            <a:off x="1890395" y="4236085"/>
            <a:ext cx="412115" cy="33845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en-US" altLang="zh-CN" sz="1600" b="1" dirty="0">
                <a:solidFill>
                  <a:srgbClr val="D0C5C5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</a:p>
        </p:txBody>
      </p:sp>
      <p:sp>
        <p:nvSpPr>
          <p:cNvPr id="28" name="矩形 27"/>
          <p:cNvSpPr/>
          <p:nvPr>
            <p:custDataLst>
              <p:tags r:id="rId16"/>
            </p:custDataLst>
          </p:nvPr>
        </p:nvSpPr>
        <p:spPr>
          <a:xfrm>
            <a:off x="1890395" y="2404745"/>
            <a:ext cx="412115" cy="338455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/>
            <a:r>
              <a:rPr lang="en-US" altLang="zh-CN" sz="1600" b="1" dirty="0">
                <a:solidFill>
                  <a:srgbClr val="B380A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3" name="文本框 2"/>
          <p:cNvSpPr txBox="1"/>
          <p:nvPr>
            <p:custDataLst>
              <p:tags r:id="rId17"/>
            </p:custDataLst>
          </p:nvPr>
        </p:nvSpPr>
        <p:spPr>
          <a:xfrm>
            <a:off x="2346325" y="3081655"/>
            <a:ext cx="3021330" cy="8172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spc="15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单击此处输入您的正文，文字是您思想的提炼，为了最终演示的良好效果，请尽量言简意赅的阐述观点。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63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2621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B380A2"/>
                </a:solidFill>
              </a:rPr>
              <a:t>点击此处添加标题</a:t>
            </a: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415263" y="2430357"/>
            <a:ext cx="2532476" cy="472992"/>
          </a:xfrm>
          <a:prstGeom prst="rect">
            <a:avLst/>
          </a:prstGeom>
          <a:solidFill>
            <a:srgbClr val="B380A2"/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tIns="46800" bIns="46800" rtlCol="0" anchor="ctr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STEP2</a:t>
            </a:r>
            <a:endParaRPr lang="zh-CN" altLang="en-US" sz="24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3415263" y="2903349"/>
            <a:ext cx="2532476" cy="264086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3" name="矩形 22"/>
          <p:cNvSpPr/>
          <p:nvPr>
            <p:custDataLst>
              <p:tags r:id="rId4"/>
            </p:custDataLst>
          </p:nvPr>
        </p:nvSpPr>
        <p:spPr>
          <a:xfrm>
            <a:off x="6250833" y="2430357"/>
            <a:ext cx="2532476" cy="472992"/>
          </a:xfrm>
          <a:prstGeom prst="rect">
            <a:avLst/>
          </a:prstGeom>
          <a:solidFill>
            <a:srgbClr val="B380A2"/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tIns="46800" bIns="46800" rtlCol="0" anchor="ctr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STEP3</a:t>
            </a:r>
            <a:endParaRPr lang="zh-CN" altLang="en-US" sz="24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6250833" y="2903349"/>
            <a:ext cx="2532476" cy="264086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579693" y="2430357"/>
            <a:ext cx="2532476" cy="472992"/>
          </a:xfrm>
          <a:prstGeom prst="rect">
            <a:avLst/>
          </a:prstGeom>
          <a:solidFill>
            <a:srgbClr val="B380A2"/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tIns="46800" bIns="46800" rtlCol="0" anchor="ctr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STEP1</a:t>
            </a:r>
            <a:endParaRPr lang="zh-CN" altLang="en-US" sz="24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579693" y="2903349"/>
            <a:ext cx="2532476" cy="264086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>
            <p:custDataLst>
              <p:tags r:id="rId8"/>
            </p:custDataLst>
          </p:nvPr>
        </p:nvSpPr>
        <p:spPr>
          <a:xfrm>
            <a:off x="801282" y="3100249"/>
            <a:ext cx="2089296" cy="2130165"/>
          </a:xfrm>
          <a:prstGeom prst="rect">
            <a:avLst/>
          </a:prstGeom>
        </p:spPr>
        <p:txBody>
          <a:bodyPr wrap="square" tIns="46800" bIns="46800">
            <a:normAutofit/>
          </a:bodyPr>
          <a:lstStyle/>
          <a:p>
            <a:pPr lvl="0">
              <a:lnSpc>
                <a:spcPct val="120000"/>
              </a:lnSpc>
              <a:spcAft>
                <a:spcPts val="1000"/>
              </a:spcAft>
              <a:defRPr/>
            </a:pPr>
            <a:r>
              <a:rPr lang="zh-CN" altLang="en-US" sz="1400" spc="15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单击此处添加文本具体内容，简明扼要的阐述您的观点。根据需要可酌情增减文字，以便观者准确的理解您传达的思想。</a:t>
            </a: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6472423" y="3100249"/>
            <a:ext cx="2089296" cy="2130165"/>
          </a:xfrm>
          <a:prstGeom prst="rect">
            <a:avLst/>
          </a:prstGeom>
        </p:spPr>
        <p:txBody>
          <a:bodyPr wrap="square" tIns="46800" bIns="46800">
            <a:normAutofit/>
          </a:bodyPr>
          <a:lstStyle/>
          <a:p>
            <a:pPr lvl="0">
              <a:lnSpc>
                <a:spcPct val="120000"/>
              </a:lnSpc>
              <a:spcAft>
                <a:spcPts val="1000"/>
              </a:spcAft>
              <a:defRPr/>
            </a:pPr>
            <a:r>
              <a:rPr lang="zh-CN" altLang="en-US" sz="1400" spc="15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单击此处添加文本具体内容，简明扼要的阐述您的观点。根据需要可酌情增减文字，以便观者准确的理解您传达的思想。</a:t>
            </a:r>
          </a:p>
        </p:txBody>
      </p:sp>
      <p:sp>
        <p:nvSpPr>
          <p:cNvPr id="17" name="矩形 16"/>
          <p:cNvSpPr/>
          <p:nvPr>
            <p:custDataLst>
              <p:tags r:id="rId10"/>
            </p:custDataLst>
          </p:nvPr>
        </p:nvSpPr>
        <p:spPr>
          <a:xfrm>
            <a:off x="3636852" y="3100249"/>
            <a:ext cx="2089296" cy="2130165"/>
          </a:xfrm>
          <a:prstGeom prst="rect">
            <a:avLst/>
          </a:prstGeom>
        </p:spPr>
        <p:txBody>
          <a:bodyPr wrap="square" tIns="46800" bIns="46800">
            <a:normAutofit/>
          </a:bodyPr>
          <a:lstStyle/>
          <a:p>
            <a:pPr lvl="0">
              <a:lnSpc>
                <a:spcPct val="120000"/>
              </a:lnSpc>
              <a:spcAft>
                <a:spcPts val="1000"/>
              </a:spcAft>
              <a:defRPr/>
            </a:pPr>
            <a:r>
              <a:rPr lang="zh-CN" altLang="en-US" sz="1400" spc="15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单击此处添加文本具体内容，简明扼要的阐述您的观点。根据需要可酌情增减文字，以便观者准确的理解您传达的思想。</a:t>
            </a:r>
          </a:p>
        </p:txBody>
      </p:sp>
      <p:sp>
        <p:nvSpPr>
          <p:cNvPr id="31" name="等腰三角形 30"/>
          <p:cNvSpPr/>
          <p:nvPr>
            <p:custDataLst>
              <p:tags r:id="rId11"/>
            </p:custDataLst>
          </p:nvPr>
        </p:nvSpPr>
        <p:spPr>
          <a:xfrm rot="5400000">
            <a:off x="3013654" y="5145297"/>
            <a:ext cx="499804" cy="298039"/>
          </a:xfrm>
          <a:prstGeom prst="triangle">
            <a:avLst/>
          </a:prstGeom>
          <a:solidFill>
            <a:srgbClr val="B380A2"/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2" name="等腰三角形 31"/>
          <p:cNvSpPr/>
          <p:nvPr>
            <p:custDataLst>
              <p:tags r:id="rId12"/>
            </p:custDataLst>
          </p:nvPr>
        </p:nvSpPr>
        <p:spPr>
          <a:xfrm rot="5400000">
            <a:off x="5853428" y="5145297"/>
            <a:ext cx="499804" cy="298039"/>
          </a:xfrm>
          <a:prstGeom prst="triangle">
            <a:avLst/>
          </a:prstGeom>
          <a:solidFill>
            <a:srgbClr val="B380A2"/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8" name="矩形 17"/>
          <p:cNvSpPr/>
          <p:nvPr>
            <p:custDataLst>
              <p:tags r:id="rId13"/>
            </p:custDataLst>
          </p:nvPr>
        </p:nvSpPr>
        <p:spPr>
          <a:xfrm>
            <a:off x="9079832" y="2430356"/>
            <a:ext cx="2532476" cy="472992"/>
          </a:xfrm>
          <a:prstGeom prst="rect">
            <a:avLst/>
          </a:prstGeom>
          <a:solidFill>
            <a:srgbClr val="B380A2"/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tIns="46800" bIns="46800" rtlCol="0" anchor="ctr"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CN" sz="24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STEP4</a:t>
            </a:r>
            <a:endParaRPr lang="zh-CN" altLang="en-US" sz="24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>
            <p:custDataLst>
              <p:tags r:id="rId14"/>
            </p:custDataLst>
          </p:nvPr>
        </p:nvSpPr>
        <p:spPr>
          <a:xfrm>
            <a:off x="9079832" y="2903348"/>
            <a:ext cx="2532476" cy="2640869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30" name="矩形 29"/>
          <p:cNvSpPr/>
          <p:nvPr>
            <p:custDataLst>
              <p:tags r:id="rId15"/>
            </p:custDataLst>
          </p:nvPr>
        </p:nvSpPr>
        <p:spPr>
          <a:xfrm>
            <a:off x="9301422" y="3100248"/>
            <a:ext cx="2089296" cy="2130165"/>
          </a:xfrm>
          <a:prstGeom prst="rect">
            <a:avLst/>
          </a:prstGeom>
        </p:spPr>
        <p:txBody>
          <a:bodyPr wrap="square" tIns="46800" bIns="46800">
            <a:normAutofit/>
          </a:bodyPr>
          <a:lstStyle/>
          <a:p>
            <a:pPr lvl="0">
              <a:lnSpc>
                <a:spcPct val="120000"/>
              </a:lnSpc>
              <a:spcAft>
                <a:spcPts val="1000"/>
              </a:spcAft>
              <a:defRPr/>
            </a:pPr>
            <a:r>
              <a:rPr lang="zh-CN" altLang="en-US" sz="1400" spc="15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单击此处添加文本具体内容，简明扼要的阐述您的观点。根据需要可酌情增减文字，以便观者准确的理解您传达的思想。</a:t>
            </a:r>
          </a:p>
        </p:txBody>
      </p:sp>
      <p:sp>
        <p:nvSpPr>
          <p:cNvPr id="33" name="等腰三角形 32"/>
          <p:cNvSpPr/>
          <p:nvPr>
            <p:custDataLst>
              <p:tags r:id="rId16"/>
            </p:custDataLst>
          </p:nvPr>
        </p:nvSpPr>
        <p:spPr>
          <a:xfrm rot="5400000">
            <a:off x="8682427" y="5145296"/>
            <a:ext cx="499804" cy="298039"/>
          </a:xfrm>
          <a:prstGeom prst="triangle">
            <a:avLst/>
          </a:prstGeom>
          <a:solidFill>
            <a:srgbClr val="B380A2"/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4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63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2621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B380A2"/>
                </a:solidFill>
              </a:rPr>
              <a:t>点击此处添加标题</a:t>
            </a:r>
          </a:p>
        </p:txBody>
      </p:sp>
      <p:sp>
        <p:nvSpPr>
          <p:cNvPr id="37" name="Freeform 26"/>
          <p:cNvSpPr/>
          <p:nvPr>
            <p:custDataLst>
              <p:tags r:id="rId2"/>
            </p:custDataLst>
          </p:nvPr>
        </p:nvSpPr>
        <p:spPr bwMode="auto">
          <a:xfrm>
            <a:off x="4931511" y="4010202"/>
            <a:ext cx="1518768" cy="1944394"/>
          </a:xfrm>
          <a:custGeom>
            <a:avLst/>
            <a:gdLst>
              <a:gd name="T0" fmla="*/ 332 w 424"/>
              <a:gd name="T1" fmla="*/ 3 h 542"/>
              <a:gd name="T2" fmla="*/ 423 w 424"/>
              <a:gd name="T3" fmla="*/ 121 h 542"/>
              <a:gd name="T4" fmla="*/ 421 w 424"/>
              <a:gd name="T5" fmla="*/ 125 h 542"/>
              <a:gd name="T6" fmla="*/ 395 w 424"/>
              <a:gd name="T7" fmla="*/ 125 h 542"/>
              <a:gd name="T8" fmla="*/ 395 w 424"/>
              <a:gd name="T9" fmla="*/ 344 h 542"/>
              <a:gd name="T10" fmla="*/ 395 w 424"/>
              <a:gd name="T11" fmla="*/ 344 h 542"/>
              <a:gd name="T12" fmla="*/ 197 w 424"/>
              <a:gd name="T13" fmla="*/ 542 h 542"/>
              <a:gd name="T14" fmla="*/ 0 w 424"/>
              <a:gd name="T15" fmla="*/ 358 h 542"/>
              <a:gd name="T16" fmla="*/ 96 w 424"/>
              <a:gd name="T17" fmla="*/ 478 h 542"/>
              <a:gd name="T18" fmla="*/ 260 w 424"/>
              <a:gd name="T19" fmla="*/ 352 h 542"/>
              <a:gd name="T20" fmla="*/ 260 w 424"/>
              <a:gd name="T21" fmla="*/ 125 h 542"/>
              <a:gd name="T22" fmla="*/ 234 w 424"/>
              <a:gd name="T23" fmla="*/ 125 h 542"/>
              <a:gd name="T24" fmla="*/ 232 w 424"/>
              <a:gd name="T25" fmla="*/ 121 h 542"/>
              <a:gd name="T26" fmla="*/ 323 w 424"/>
              <a:gd name="T27" fmla="*/ 3 h 542"/>
              <a:gd name="T28" fmla="*/ 332 w 424"/>
              <a:gd name="T29" fmla="*/ 3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24" h="542">
                <a:moveTo>
                  <a:pt x="332" y="3"/>
                </a:moveTo>
                <a:cubicBezTo>
                  <a:pt x="423" y="121"/>
                  <a:pt x="423" y="121"/>
                  <a:pt x="423" y="121"/>
                </a:cubicBezTo>
                <a:cubicBezTo>
                  <a:pt x="424" y="123"/>
                  <a:pt x="423" y="125"/>
                  <a:pt x="421" y="125"/>
                </a:cubicBezTo>
                <a:cubicBezTo>
                  <a:pt x="395" y="125"/>
                  <a:pt x="395" y="125"/>
                  <a:pt x="395" y="125"/>
                </a:cubicBezTo>
                <a:cubicBezTo>
                  <a:pt x="395" y="344"/>
                  <a:pt x="395" y="344"/>
                  <a:pt x="395" y="344"/>
                </a:cubicBezTo>
                <a:cubicBezTo>
                  <a:pt x="395" y="344"/>
                  <a:pt x="395" y="344"/>
                  <a:pt x="395" y="344"/>
                </a:cubicBezTo>
                <a:cubicBezTo>
                  <a:pt x="395" y="453"/>
                  <a:pt x="306" y="542"/>
                  <a:pt x="197" y="542"/>
                </a:cubicBezTo>
                <a:cubicBezTo>
                  <a:pt x="102" y="542"/>
                  <a:pt x="0" y="478"/>
                  <a:pt x="0" y="358"/>
                </a:cubicBezTo>
                <a:cubicBezTo>
                  <a:pt x="14" y="414"/>
                  <a:pt x="30" y="463"/>
                  <a:pt x="96" y="478"/>
                </a:cubicBezTo>
                <a:cubicBezTo>
                  <a:pt x="191" y="499"/>
                  <a:pt x="260" y="424"/>
                  <a:pt x="260" y="352"/>
                </a:cubicBezTo>
                <a:cubicBezTo>
                  <a:pt x="260" y="125"/>
                  <a:pt x="260" y="125"/>
                  <a:pt x="260" y="125"/>
                </a:cubicBezTo>
                <a:cubicBezTo>
                  <a:pt x="234" y="125"/>
                  <a:pt x="234" y="125"/>
                  <a:pt x="234" y="125"/>
                </a:cubicBezTo>
                <a:cubicBezTo>
                  <a:pt x="232" y="125"/>
                  <a:pt x="231" y="123"/>
                  <a:pt x="232" y="121"/>
                </a:cubicBezTo>
                <a:cubicBezTo>
                  <a:pt x="323" y="3"/>
                  <a:pt x="323" y="3"/>
                  <a:pt x="323" y="3"/>
                </a:cubicBezTo>
                <a:cubicBezTo>
                  <a:pt x="325" y="0"/>
                  <a:pt x="330" y="0"/>
                  <a:pt x="332" y="3"/>
                </a:cubicBezTo>
                <a:close/>
              </a:path>
            </a:pathLst>
          </a:custGeom>
          <a:solidFill>
            <a:srgbClr val="B380A2"/>
          </a:solidFill>
          <a:ln w="12700">
            <a:noFill/>
          </a:ln>
          <a:effectLst/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270"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</a:sysClr>
                  </a:gs>
                  <a:gs pos="50000">
                    <a:sysClr val="window" lastClr="FFFFFF">
                      <a:shade val="67500"/>
                      <a:satMod val="115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8" name="Oval 2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923926" y="4852621"/>
            <a:ext cx="842074" cy="842418"/>
          </a:xfrm>
          <a:prstGeom prst="ellipse">
            <a:avLst/>
          </a:prstGeom>
          <a:solidFill>
            <a:srgbClr val="E1B6CD"/>
          </a:solidFill>
          <a:ln w="12700">
            <a:noFill/>
          </a:ln>
          <a:effectLst/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20">
              <a:solidFill>
                <a:srgbClr val="FC4653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9" name="Freeform 37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5145444" y="5068158"/>
            <a:ext cx="376277" cy="397683"/>
          </a:xfrm>
          <a:custGeom>
            <a:avLst/>
            <a:gdLst>
              <a:gd name="T0" fmla="*/ 102 w 105"/>
              <a:gd name="T1" fmla="*/ 62 h 111"/>
              <a:gd name="T2" fmla="*/ 89 w 105"/>
              <a:gd name="T3" fmla="*/ 56 h 111"/>
              <a:gd name="T4" fmla="*/ 93 w 105"/>
              <a:gd name="T5" fmla="*/ 41 h 111"/>
              <a:gd name="T6" fmla="*/ 93 w 105"/>
              <a:gd name="T7" fmla="*/ 30 h 111"/>
              <a:gd name="T8" fmla="*/ 95 w 105"/>
              <a:gd name="T9" fmla="*/ 26 h 111"/>
              <a:gd name="T10" fmla="*/ 82 w 105"/>
              <a:gd name="T11" fmla="*/ 6 h 111"/>
              <a:gd name="T12" fmla="*/ 76 w 105"/>
              <a:gd name="T13" fmla="*/ 8 h 111"/>
              <a:gd name="T14" fmla="*/ 73 w 105"/>
              <a:gd name="T15" fmla="*/ 13 h 111"/>
              <a:gd name="T16" fmla="*/ 71 w 105"/>
              <a:gd name="T17" fmla="*/ 14 h 111"/>
              <a:gd name="T18" fmla="*/ 63 w 105"/>
              <a:gd name="T19" fmla="*/ 6 h 111"/>
              <a:gd name="T20" fmla="*/ 55 w 105"/>
              <a:gd name="T21" fmla="*/ 0 h 111"/>
              <a:gd name="T22" fmla="*/ 21 w 105"/>
              <a:gd name="T23" fmla="*/ 13 h 111"/>
              <a:gd name="T24" fmla="*/ 34 w 105"/>
              <a:gd name="T25" fmla="*/ 10 h 111"/>
              <a:gd name="T26" fmla="*/ 36 w 105"/>
              <a:gd name="T27" fmla="*/ 10 h 111"/>
              <a:gd name="T28" fmla="*/ 33 w 105"/>
              <a:gd name="T29" fmla="*/ 20 h 111"/>
              <a:gd name="T30" fmla="*/ 41 w 105"/>
              <a:gd name="T31" fmla="*/ 25 h 111"/>
              <a:gd name="T32" fmla="*/ 44 w 105"/>
              <a:gd name="T33" fmla="*/ 17 h 111"/>
              <a:gd name="T34" fmla="*/ 52 w 105"/>
              <a:gd name="T35" fmla="*/ 18 h 111"/>
              <a:gd name="T36" fmla="*/ 60 w 105"/>
              <a:gd name="T37" fmla="*/ 22 h 111"/>
              <a:gd name="T38" fmla="*/ 63 w 105"/>
              <a:gd name="T39" fmla="*/ 28 h 111"/>
              <a:gd name="T40" fmla="*/ 60 w 105"/>
              <a:gd name="T41" fmla="*/ 28 h 111"/>
              <a:gd name="T42" fmla="*/ 50 w 105"/>
              <a:gd name="T43" fmla="*/ 29 h 111"/>
              <a:gd name="T44" fmla="*/ 56 w 105"/>
              <a:gd name="T45" fmla="*/ 31 h 111"/>
              <a:gd name="T46" fmla="*/ 46 w 105"/>
              <a:gd name="T47" fmla="*/ 37 h 111"/>
              <a:gd name="T48" fmla="*/ 41 w 105"/>
              <a:gd name="T49" fmla="*/ 51 h 111"/>
              <a:gd name="T50" fmla="*/ 32 w 105"/>
              <a:gd name="T51" fmla="*/ 48 h 111"/>
              <a:gd name="T52" fmla="*/ 32 w 105"/>
              <a:gd name="T53" fmla="*/ 57 h 111"/>
              <a:gd name="T54" fmla="*/ 38 w 105"/>
              <a:gd name="T55" fmla="*/ 61 h 111"/>
              <a:gd name="T56" fmla="*/ 41 w 105"/>
              <a:gd name="T57" fmla="*/ 67 h 111"/>
              <a:gd name="T58" fmla="*/ 35 w 105"/>
              <a:gd name="T59" fmla="*/ 63 h 111"/>
              <a:gd name="T60" fmla="*/ 22 w 105"/>
              <a:gd name="T61" fmla="*/ 58 h 111"/>
              <a:gd name="T62" fmla="*/ 14 w 105"/>
              <a:gd name="T63" fmla="*/ 46 h 111"/>
              <a:gd name="T64" fmla="*/ 9 w 105"/>
              <a:gd name="T65" fmla="*/ 27 h 111"/>
              <a:gd name="T66" fmla="*/ 45 w 105"/>
              <a:gd name="T67" fmla="*/ 110 h 111"/>
              <a:gd name="T68" fmla="*/ 47 w 105"/>
              <a:gd name="T69" fmla="*/ 94 h 111"/>
              <a:gd name="T70" fmla="*/ 39 w 105"/>
              <a:gd name="T71" fmla="*/ 78 h 111"/>
              <a:gd name="T72" fmla="*/ 44 w 105"/>
              <a:gd name="T73" fmla="*/ 71 h 111"/>
              <a:gd name="T74" fmla="*/ 54 w 105"/>
              <a:gd name="T75" fmla="*/ 71 h 111"/>
              <a:gd name="T76" fmla="*/ 64 w 105"/>
              <a:gd name="T77" fmla="*/ 78 h 111"/>
              <a:gd name="T78" fmla="*/ 69 w 105"/>
              <a:gd name="T79" fmla="*/ 81 h 111"/>
              <a:gd name="T80" fmla="*/ 73 w 105"/>
              <a:gd name="T81" fmla="*/ 89 h 111"/>
              <a:gd name="T82" fmla="*/ 62 w 105"/>
              <a:gd name="T83" fmla="*/ 100 h 111"/>
              <a:gd name="T84" fmla="*/ 54 w 105"/>
              <a:gd name="T85" fmla="*/ 106 h 111"/>
              <a:gd name="T86" fmla="*/ 56 w 105"/>
              <a:gd name="T87" fmla="*/ 111 h 111"/>
              <a:gd name="T88" fmla="*/ 105 w 105"/>
              <a:gd name="T89" fmla="*/ 69 h 111"/>
              <a:gd name="T90" fmla="*/ 57 w 105"/>
              <a:gd name="T91" fmla="*/ 31 h 111"/>
              <a:gd name="T92" fmla="*/ 55 w 105"/>
              <a:gd name="T93" fmla="*/ 35 h 111"/>
              <a:gd name="T94" fmla="*/ 79 w 105"/>
              <a:gd name="T95" fmla="*/ 10 h 111"/>
              <a:gd name="T96" fmla="*/ 85 w 105"/>
              <a:gd name="T97" fmla="*/ 12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5" h="111">
                <a:moveTo>
                  <a:pt x="105" y="69"/>
                </a:moveTo>
                <a:cubicBezTo>
                  <a:pt x="104" y="67"/>
                  <a:pt x="105" y="64"/>
                  <a:pt x="105" y="64"/>
                </a:cubicBezTo>
                <a:cubicBezTo>
                  <a:pt x="105" y="64"/>
                  <a:pt x="102" y="63"/>
                  <a:pt x="102" y="62"/>
                </a:cubicBezTo>
                <a:cubicBezTo>
                  <a:pt x="101" y="61"/>
                  <a:pt x="99" y="64"/>
                  <a:pt x="98" y="64"/>
                </a:cubicBezTo>
                <a:cubicBezTo>
                  <a:pt x="98" y="64"/>
                  <a:pt x="96" y="65"/>
                  <a:pt x="95" y="64"/>
                </a:cubicBezTo>
                <a:cubicBezTo>
                  <a:pt x="94" y="64"/>
                  <a:pt x="89" y="56"/>
                  <a:pt x="89" y="56"/>
                </a:cubicBezTo>
                <a:cubicBezTo>
                  <a:pt x="89" y="56"/>
                  <a:pt x="89" y="53"/>
                  <a:pt x="89" y="50"/>
                </a:cubicBezTo>
                <a:cubicBezTo>
                  <a:pt x="89" y="48"/>
                  <a:pt x="90" y="46"/>
                  <a:pt x="90" y="46"/>
                </a:cubicBezTo>
                <a:cubicBezTo>
                  <a:pt x="90" y="46"/>
                  <a:pt x="93" y="43"/>
                  <a:pt x="93" y="41"/>
                </a:cubicBezTo>
                <a:cubicBezTo>
                  <a:pt x="94" y="39"/>
                  <a:pt x="97" y="37"/>
                  <a:pt x="97" y="37"/>
                </a:cubicBezTo>
                <a:cubicBezTo>
                  <a:pt x="97" y="37"/>
                  <a:pt x="95" y="36"/>
                  <a:pt x="94" y="35"/>
                </a:cubicBezTo>
                <a:cubicBezTo>
                  <a:pt x="92" y="34"/>
                  <a:pt x="93" y="32"/>
                  <a:pt x="93" y="30"/>
                </a:cubicBezTo>
                <a:cubicBezTo>
                  <a:pt x="93" y="30"/>
                  <a:pt x="93" y="29"/>
                  <a:pt x="93" y="29"/>
                </a:cubicBezTo>
                <a:cubicBezTo>
                  <a:pt x="96" y="31"/>
                  <a:pt x="97" y="30"/>
                  <a:pt x="97" y="30"/>
                </a:cubicBezTo>
                <a:cubicBezTo>
                  <a:pt x="97" y="29"/>
                  <a:pt x="95" y="26"/>
                  <a:pt x="95" y="26"/>
                </a:cubicBezTo>
                <a:cubicBezTo>
                  <a:pt x="95" y="26"/>
                  <a:pt x="98" y="25"/>
                  <a:pt x="100" y="25"/>
                </a:cubicBezTo>
                <a:cubicBezTo>
                  <a:pt x="100" y="25"/>
                  <a:pt x="101" y="25"/>
                  <a:pt x="102" y="24"/>
                </a:cubicBezTo>
                <a:cubicBezTo>
                  <a:pt x="97" y="17"/>
                  <a:pt x="90" y="10"/>
                  <a:pt x="82" y="6"/>
                </a:cubicBezTo>
                <a:cubicBezTo>
                  <a:pt x="81" y="6"/>
                  <a:pt x="81" y="6"/>
                  <a:pt x="81" y="6"/>
                </a:cubicBezTo>
                <a:cubicBezTo>
                  <a:pt x="80" y="6"/>
                  <a:pt x="78" y="7"/>
                  <a:pt x="78" y="7"/>
                </a:cubicBezTo>
                <a:cubicBezTo>
                  <a:pt x="78" y="7"/>
                  <a:pt x="77" y="8"/>
                  <a:pt x="76" y="8"/>
                </a:cubicBezTo>
                <a:cubicBezTo>
                  <a:pt x="74" y="9"/>
                  <a:pt x="73" y="9"/>
                  <a:pt x="73" y="9"/>
                </a:cubicBezTo>
                <a:cubicBezTo>
                  <a:pt x="74" y="11"/>
                  <a:pt x="74" y="11"/>
                  <a:pt x="74" y="11"/>
                </a:cubicBezTo>
                <a:cubicBezTo>
                  <a:pt x="73" y="13"/>
                  <a:pt x="73" y="13"/>
                  <a:pt x="73" y="13"/>
                </a:cubicBezTo>
                <a:cubicBezTo>
                  <a:pt x="74" y="16"/>
                  <a:pt x="74" y="16"/>
                  <a:pt x="74" y="16"/>
                </a:cubicBezTo>
                <a:cubicBezTo>
                  <a:pt x="73" y="16"/>
                  <a:pt x="73" y="16"/>
                  <a:pt x="73" y="16"/>
                </a:cubicBezTo>
                <a:cubicBezTo>
                  <a:pt x="73" y="16"/>
                  <a:pt x="72" y="15"/>
                  <a:pt x="71" y="14"/>
                </a:cubicBezTo>
                <a:cubicBezTo>
                  <a:pt x="70" y="12"/>
                  <a:pt x="68" y="14"/>
                  <a:pt x="67" y="13"/>
                </a:cubicBezTo>
                <a:cubicBezTo>
                  <a:pt x="65" y="12"/>
                  <a:pt x="62" y="9"/>
                  <a:pt x="62" y="9"/>
                </a:cubicBezTo>
                <a:cubicBezTo>
                  <a:pt x="62" y="9"/>
                  <a:pt x="63" y="7"/>
                  <a:pt x="63" y="6"/>
                </a:cubicBezTo>
                <a:cubicBezTo>
                  <a:pt x="63" y="5"/>
                  <a:pt x="60" y="3"/>
                  <a:pt x="60" y="3"/>
                </a:cubicBezTo>
                <a:cubicBezTo>
                  <a:pt x="60" y="1"/>
                  <a:pt x="54" y="0"/>
                  <a:pt x="54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43" y="0"/>
                  <a:pt x="33" y="3"/>
                  <a:pt x="24" y="9"/>
                </a:cubicBezTo>
                <a:cubicBezTo>
                  <a:pt x="26" y="9"/>
                  <a:pt x="29" y="9"/>
                  <a:pt x="28" y="10"/>
                </a:cubicBezTo>
                <a:cubicBezTo>
                  <a:pt x="25" y="11"/>
                  <a:pt x="23" y="13"/>
                  <a:pt x="21" y="13"/>
                </a:cubicBezTo>
                <a:cubicBezTo>
                  <a:pt x="20" y="13"/>
                  <a:pt x="21" y="14"/>
                  <a:pt x="23" y="14"/>
                </a:cubicBezTo>
                <a:cubicBezTo>
                  <a:pt x="24" y="14"/>
                  <a:pt x="28" y="12"/>
                  <a:pt x="31" y="12"/>
                </a:cubicBezTo>
                <a:cubicBezTo>
                  <a:pt x="33" y="11"/>
                  <a:pt x="34" y="11"/>
                  <a:pt x="34" y="10"/>
                </a:cubicBezTo>
                <a:cubicBezTo>
                  <a:pt x="34" y="9"/>
                  <a:pt x="33" y="8"/>
                  <a:pt x="33" y="8"/>
                </a:cubicBezTo>
                <a:cubicBezTo>
                  <a:pt x="33" y="8"/>
                  <a:pt x="37" y="6"/>
                  <a:pt x="37" y="6"/>
                </a:cubicBezTo>
                <a:cubicBezTo>
                  <a:pt x="37" y="7"/>
                  <a:pt x="35" y="7"/>
                  <a:pt x="36" y="10"/>
                </a:cubicBezTo>
                <a:cubicBezTo>
                  <a:pt x="38" y="12"/>
                  <a:pt x="41" y="12"/>
                  <a:pt x="38" y="13"/>
                </a:cubicBezTo>
                <a:cubicBezTo>
                  <a:pt x="36" y="14"/>
                  <a:pt x="30" y="18"/>
                  <a:pt x="32" y="19"/>
                </a:cubicBezTo>
                <a:cubicBezTo>
                  <a:pt x="33" y="20"/>
                  <a:pt x="33" y="20"/>
                  <a:pt x="33" y="20"/>
                </a:cubicBezTo>
                <a:cubicBezTo>
                  <a:pt x="33" y="20"/>
                  <a:pt x="36" y="20"/>
                  <a:pt x="37" y="21"/>
                </a:cubicBezTo>
                <a:cubicBezTo>
                  <a:pt x="38" y="22"/>
                  <a:pt x="40" y="22"/>
                  <a:pt x="40" y="22"/>
                </a:cubicBezTo>
                <a:cubicBezTo>
                  <a:pt x="40" y="22"/>
                  <a:pt x="38" y="24"/>
                  <a:pt x="41" y="25"/>
                </a:cubicBezTo>
                <a:cubicBezTo>
                  <a:pt x="43" y="26"/>
                  <a:pt x="44" y="23"/>
                  <a:pt x="44" y="22"/>
                </a:cubicBezTo>
                <a:cubicBezTo>
                  <a:pt x="43" y="22"/>
                  <a:pt x="46" y="22"/>
                  <a:pt x="45" y="20"/>
                </a:cubicBezTo>
                <a:cubicBezTo>
                  <a:pt x="45" y="19"/>
                  <a:pt x="44" y="17"/>
                  <a:pt x="44" y="17"/>
                </a:cubicBezTo>
                <a:cubicBezTo>
                  <a:pt x="45" y="14"/>
                  <a:pt x="45" y="14"/>
                  <a:pt x="45" y="14"/>
                </a:cubicBezTo>
                <a:cubicBezTo>
                  <a:pt x="45" y="14"/>
                  <a:pt x="48" y="13"/>
                  <a:pt x="49" y="14"/>
                </a:cubicBezTo>
                <a:cubicBezTo>
                  <a:pt x="50" y="15"/>
                  <a:pt x="50" y="17"/>
                  <a:pt x="52" y="18"/>
                </a:cubicBezTo>
                <a:cubicBezTo>
                  <a:pt x="54" y="18"/>
                  <a:pt x="55" y="17"/>
                  <a:pt x="55" y="17"/>
                </a:cubicBezTo>
                <a:cubicBezTo>
                  <a:pt x="55" y="17"/>
                  <a:pt x="57" y="16"/>
                  <a:pt x="58" y="18"/>
                </a:cubicBezTo>
                <a:cubicBezTo>
                  <a:pt x="58" y="20"/>
                  <a:pt x="59" y="21"/>
                  <a:pt x="60" y="22"/>
                </a:cubicBezTo>
                <a:cubicBezTo>
                  <a:pt x="61" y="22"/>
                  <a:pt x="60" y="23"/>
                  <a:pt x="60" y="23"/>
                </a:cubicBezTo>
                <a:cubicBezTo>
                  <a:pt x="60" y="23"/>
                  <a:pt x="62" y="20"/>
                  <a:pt x="63" y="23"/>
                </a:cubicBezTo>
                <a:cubicBezTo>
                  <a:pt x="63" y="27"/>
                  <a:pt x="61" y="28"/>
                  <a:pt x="63" y="28"/>
                </a:cubicBezTo>
                <a:cubicBezTo>
                  <a:pt x="65" y="28"/>
                  <a:pt x="65" y="29"/>
                  <a:pt x="65" y="30"/>
                </a:cubicBezTo>
                <a:cubicBezTo>
                  <a:pt x="65" y="30"/>
                  <a:pt x="63" y="30"/>
                  <a:pt x="63" y="30"/>
                </a:cubicBezTo>
                <a:cubicBezTo>
                  <a:pt x="60" y="28"/>
                  <a:pt x="60" y="28"/>
                  <a:pt x="60" y="28"/>
                </a:cubicBezTo>
                <a:cubicBezTo>
                  <a:pt x="60" y="28"/>
                  <a:pt x="62" y="26"/>
                  <a:pt x="60" y="26"/>
                </a:cubicBezTo>
                <a:cubicBezTo>
                  <a:pt x="59" y="26"/>
                  <a:pt x="55" y="26"/>
                  <a:pt x="55" y="26"/>
                </a:cubicBezTo>
                <a:cubicBezTo>
                  <a:pt x="55" y="26"/>
                  <a:pt x="50" y="28"/>
                  <a:pt x="50" y="29"/>
                </a:cubicBezTo>
                <a:cubicBezTo>
                  <a:pt x="50" y="29"/>
                  <a:pt x="55" y="27"/>
                  <a:pt x="55" y="28"/>
                </a:cubicBezTo>
                <a:cubicBezTo>
                  <a:pt x="55" y="29"/>
                  <a:pt x="54" y="29"/>
                  <a:pt x="55" y="29"/>
                </a:cubicBezTo>
                <a:cubicBezTo>
                  <a:pt x="56" y="30"/>
                  <a:pt x="56" y="31"/>
                  <a:pt x="56" y="31"/>
                </a:cubicBezTo>
                <a:cubicBezTo>
                  <a:pt x="56" y="31"/>
                  <a:pt x="56" y="31"/>
                  <a:pt x="54" y="32"/>
                </a:cubicBezTo>
                <a:cubicBezTo>
                  <a:pt x="52" y="32"/>
                  <a:pt x="50" y="34"/>
                  <a:pt x="50" y="35"/>
                </a:cubicBezTo>
                <a:cubicBezTo>
                  <a:pt x="50" y="36"/>
                  <a:pt x="46" y="35"/>
                  <a:pt x="46" y="37"/>
                </a:cubicBezTo>
                <a:cubicBezTo>
                  <a:pt x="45" y="39"/>
                  <a:pt x="47" y="40"/>
                  <a:pt x="45" y="41"/>
                </a:cubicBezTo>
                <a:cubicBezTo>
                  <a:pt x="43" y="42"/>
                  <a:pt x="40" y="45"/>
                  <a:pt x="40" y="47"/>
                </a:cubicBezTo>
                <a:cubicBezTo>
                  <a:pt x="41" y="49"/>
                  <a:pt x="41" y="51"/>
                  <a:pt x="41" y="51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51"/>
                  <a:pt x="39" y="47"/>
                  <a:pt x="36" y="47"/>
                </a:cubicBezTo>
                <a:cubicBezTo>
                  <a:pt x="33" y="47"/>
                  <a:pt x="32" y="48"/>
                  <a:pt x="32" y="48"/>
                </a:cubicBezTo>
                <a:cubicBezTo>
                  <a:pt x="32" y="48"/>
                  <a:pt x="27" y="46"/>
                  <a:pt x="27" y="51"/>
                </a:cubicBezTo>
                <a:cubicBezTo>
                  <a:pt x="27" y="51"/>
                  <a:pt x="26" y="58"/>
                  <a:pt x="29" y="58"/>
                </a:cubicBezTo>
                <a:cubicBezTo>
                  <a:pt x="32" y="58"/>
                  <a:pt x="32" y="57"/>
                  <a:pt x="32" y="57"/>
                </a:cubicBezTo>
                <a:cubicBezTo>
                  <a:pt x="32" y="57"/>
                  <a:pt x="33" y="55"/>
                  <a:pt x="34" y="56"/>
                </a:cubicBezTo>
                <a:cubicBezTo>
                  <a:pt x="35" y="56"/>
                  <a:pt x="33" y="61"/>
                  <a:pt x="33" y="61"/>
                </a:cubicBezTo>
                <a:cubicBezTo>
                  <a:pt x="35" y="61"/>
                  <a:pt x="38" y="61"/>
                  <a:pt x="38" y="61"/>
                </a:cubicBezTo>
                <a:cubicBezTo>
                  <a:pt x="38" y="61"/>
                  <a:pt x="38" y="63"/>
                  <a:pt x="38" y="64"/>
                </a:cubicBezTo>
                <a:cubicBezTo>
                  <a:pt x="38" y="66"/>
                  <a:pt x="38" y="67"/>
                  <a:pt x="40" y="67"/>
                </a:cubicBezTo>
                <a:cubicBezTo>
                  <a:pt x="41" y="67"/>
                  <a:pt x="41" y="67"/>
                  <a:pt x="41" y="67"/>
                </a:cubicBezTo>
                <a:cubicBezTo>
                  <a:pt x="41" y="68"/>
                  <a:pt x="41" y="68"/>
                  <a:pt x="41" y="68"/>
                </a:cubicBezTo>
                <a:cubicBezTo>
                  <a:pt x="41" y="68"/>
                  <a:pt x="39" y="67"/>
                  <a:pt x="38" y="66"/>
                </a:cubicBezTo>
                <a:cubicBezTo>
                  <a:pt x="36" y="66"/>
                  <a:pt x="35" y="63"/>
                  <a:pt x="35" y="63"/>
                </a:cubicBezTo>
                <a:cubicBezTo>
                  <a:pt x="35" y="63"/>
                  <a:pt x="32" y="63"/>
                  <a:pt x="31" y="62"/>
                </a:cubicBezTo>
                <a:cubicBezTo>
                  <a:pt x="30" y="61"/>
                  <a:pt x="31" y="60"/>
                  <a:pt x="29" y="61"/>
                </a:cubicBezTo>
                <a:cubicBezTo>
                  <a:pt x="27" y="61"/>
                  <a:pt x="23" y="59"/>
                  <a:pt x="22" y="58"/>
                </a:cubicBezTo>
                <a:cubicBezTo>
                  <a:pt x="21" y="58"/>
                  <a:pt x="20" y="55"/>
                  <a:pt x="20" y="55"/>
                </a:cubicBezTo>
                <a:cubicBezTo>
                  <a:pt x="20" y="55"/>
                  <a:pt x="17" y="52"/>
                  <a:pt x="16" y="50"/>
                </a:cubicBezTo>
                <a:cubicBezTo>
                  <a:pt x="15" y="48"/>
                  <a:pt x="15" y="47"/>
                  <a:pt x="14" y="46"/>
                </a:cubicBezTo>
                <a:cubicBezTo>
                  <a:pt x="12" y="46"/>
                  <a:pt x="11" y="45"/>
                  <a:pt x="10" y="42"/>
                </a:cubicBezTo>
                <a:cubicBezTo>
                  <a:pt x="10" y="39"/>
                  <a:pt x="12" y="34"/>
                  <a:pt x="11" y="32"/>
                </a:cubicBezTo>
                <a:cubicBezTo>
                  <a:pt x="10" y="31"/>
                  <a:pt x="11" y="28"/>
                  <a:pt x="9" y="27"/>
                </a:cubicBezTo>
                <a:cubicBezTo>
                  <a:pt x="9" y="27"/>
                  <a:pt x="8" y="27"/>
                  <a:pt x="8" y="27"/>
                </a:cubicBezTo>
                <a:cubicBezTo>
                  <a:pt x="3" y="35"/>
                  <a:pt x="0" y="45"/>
                  <a:pt x="0" y="55"/>
                </a:cubicBezTo>
                <a:cubicBezTo>
                  <a:pt x="0" y="82"/>
                  <a:pt x="19" y="105"/>
                  <a:pt x="45" y="110"/>
                </a:cubicBezTo>
                <a:cubicBezTo>
                  <a:pt x="45" y="110"/>
                  <a:pt x="45" y="109"/>
                  <a:pt x="45" y="107"/>
                </a:cubicBezTo>
                <a:cubicBezTo>
                  <a:pt x="45" y="104"/>
                  <a:pt x="45" y="102"/>
                  <a:pt x="46" y="98"/>
                </a:cubicBezTo>
                <a:cubicBezTo>
                  <a:pt x="47" y="95"/>
                  <a:pt x="47" y="94"/>
                  <a:pt x="47" y="94"/>
                </a:cubicBezTo>
                <a:cubicBezTo>
                  <a:pt x="47" y="94"/>
                  <a:pt x="43" y="92"/>
                  <a:pt x="42" y="91"/>
                </a:cubicBezTo>
                <a:cubicBezTo>
                  <a:pt x="41" y="89"/>
                  <a:pt x="37" y="84"/>
                  <a:pt x="37" y="81"/>
                </a:cubicBezTo>
                <a:cubicBezTo>
                  <a:pt x="37" y="79"/>
                  <a:pt x="39" y="78"/>
                  <a:pt x="39" y="78"/>
                </a:cubicBezTo>
                <a:cubicBezTo>
                  <a:pt x="39" y="78"/>
                  <a:pt x="40" y="76"/>
                  <a:pt x="40" y="73"/>
                </a:cubicBezTo>
                <a:cubicBezTo>
                  <a:pt x="40" y="70"/>
                  <a:pt x="42" y="69"/>
                  <a:pt x="42" y="69"/>
                </a:cubicBezTo>
                <a:cubicBezTo>
                  <a:pt x="44" y="71"/>
                  <a:pt x="44" y="71"/>
                  <a:pt x="44" y="71"/>
                </a:cubicBezTo>
                <a:cubicBezTo>
                  <a:pt x="46" y="69"/>
                  <a:pt x="46" y="69"/>
                  <a:pt x="46" y="69"/>
                </a:cubicBezTo>
                <a:cubicBezTo>
                  <a:pt x="46" y="69"/>
                  <a:pt x="49" y="69"/>
                  <a:pt x="52" y="70"/>
                </a:cubicBezTo>
                <a:cubicBezTo>
                  <a:pt x="54" y="70"/>
                  <a:pt x="54" y="71"/>
                  <a:pt x="54" y="71"/>
                </a:cubicBezTo>
                <a:cubicBezTo>
                  <a:pt x="54" y="71"/>
                  <a:pt x="57" y="73"/>
                  <a:pt x="58" y="74"/>
                </a:cubicBezTo>
                <a:cubicBezTo>
                  <a:pt x="60" y="75"/>
                  <a:pt x="63" y="75"/>
                  <a:pt x="63" y="75"/>
                </a:cubicBezTo>
                <a:cubicBezTo>
                  <a:pt x="63" y="75"/>
                  <a:pt x="64" y="77"/>
                  <a:pt x="64" y="78"/>
                </a:cubicBezTo>
                <a:cubicBezTo>
                  <a:pt x="65" y="78"/>
                  <a:pt x="63" y="79"/>
                  <a:pt x="63" y="80"/>
                </a:cubicBezTo>
                <a:cubicBezTo>
                  <a:pt x="64" y="79"/>
                  <a:pt x="64" y="79"/>
                  <a:pt x="64" y="79"/>
                </a:cubicBezTo>
                <a:cubicBezTo>
                  <a:pt x="64" y="79"/>
                  <a:pt x="67" y="80"/>
                  <a:pt x="69" y="81"/>
                </a:cubicBezTo>
                <a:cubicBezTo>
                  <a:pt x="70" y="82"/>
                  <a:pt x="74" y="82"/>
                  <a:pt x="74" y="82"/>
                </a:cubicBezTo>
                <a:cubicBezTo>
                  <a:pt x="74" y="82"/>
                  <a:pt x="77" y="83"/>
                  <a:pt x="76" y="84"/>
                </a:cubicBezTo>
                <a:cubicBezTo>
                  <a:pt x="75" y="86"/>
                  <a:pt x="73" y="89"/>
                  <a:pt x="73" y="89"/>
                </a:cubicBezTo>
                <a:cubicBezTo>
                  <a:pt x="73" y="89"/>
                  <a:pt x="72" y="94"/>
                  <a:pt x="70" y="95"/>
                </a:cubicBezTo>
                <a:cubicBezTo>
                  <a:pt x="68" y="97"/>
                  <a:pt x="68" y="96"/>
                  <a:pt x="67" y="96"/>
                </a:cubicBezTo>
                <a:cubicBezTo>
                  <a:pt x="65" y="97"/>
                  <a:pt x="64" y="98"/>
                  <a:pt x="62" y="100"/>
                </a:cubicBezTo>
                <a:cubicBezTo>
                  <a:pt x="61" y="103"/>
                  <a:pt x="60" y="103"/>
                  <a:pt x="58" y="103"/>
                </a:cubicBezTo>
                <a:cubicBezTo>
                  <a:pt x="56" y="104"/>
                  <a:pt x="57" y="105"/>
                  <a:pt x="57" y="105"/>
                </a:cubicBezTo>
                <a:cubicBezTo>
                  <a:pt x="54" y="106"/>
                  <a:pt x="54" y="106"/>
                  <a:pt x="54" y="106"/>
                </a:cubicBezTo>
                <a:cubicBezTo>
                  <a:pt x="54" y="106"/>
                  <a:pt x="53" y="107"/>
                  <a:pt x="51" y="109"/>
                </a:cubicBezTo>
                <a:cubicBezTo>
                  <a:pt x="51" y="109"/>
                  <a:pt x="50" y="110"/>
                  <a:pt x="50" y="111"/>
                </a:cubicBezTo>
                <a:cubicBezTo>
                  <a:pt x="52" y="111"/>
                  <a:pt x="54" y="111"/>
                  <a:pt x="56" y="111"/>
                </a:cubicBezTo>
                <a:cubicBezTo>
                  <a:pt x="75" y="111"/>
                  <a:pt x="93" y="101"/>
                  <a:pt x="102" y="86"/>
                </a:cubicBezTo>
                <a:cubicBezTo>
                  <a:pt x="103" y="84"/>
                  <a:pt x="103" y="80"/>
                  <a:pt x="104" y="77"/>
                </a:cubicBezTo>
                <a:cubicBezTo>
                  <a:pt x="105" y="74"/>
                  <a:pt x="105" y="71"/>
                  <a:pt x="105" y="69"/>
                </a:cubicBezTo>
                <a:close/>
                <a:moveTo>
                  <a:pt x="55" y="35"/>
                </a:move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6" y="32"/>
                  <a:pt x="57" y="31"/>
                </a:cubicBezTo>
                <a:cubicBezTo>
                  <a:pt x="59" y="31"/>
                  <a:pt x="60" y="30"/>
                  <a:pt x="60" y="30"/>
                </a:cubicBezTo>
                <a:cubicBezTo>
                  <a:pt x="60" y="32"/>
                  <a:pt x="60" y="32"/>
                  <a:pt x="60" y="32"/>
                </a:cubicBezTo>
                <a:cubicBezTo>
                  <a:pt x="60" y="32"/>
                  <a:pt x="56" y="33"/>
                  <a:pt x="55" y="35"/>
                </a:cubicBezTo>
                <a:close/>
                <a:moveTo>
                  <a:pt x="82" y="13"/>
                </a:moveTo>
                <a:cubicBezTo>
                  <a:pt x="81" y="12"/>
                  <a:pt x="81" y="11"/>
                  <a:pt x="80" y="10"/>
                </a:cubicBezTo>
                <a:cubicBezTo>
                  <a:pt x="79" y="10"/>
                  <a:pt x="79" y="10"/>
                  <a:pt x="79" y="10"/>
                </a:cubicBezTo>
                <a:cubicBezTo>
                  <a:pt x="80" y="10"/>
                  <a:pt x="80" y="10"/>
                  <a:pt x="80" y="10"/>
                </a:cubicBezTo>
                <a:cubicBezTo>
                  <a:pt x="80" y="11"/>
                  <a:pt x="80" y="11"/>
                  <a:pt x="81" y="11"/>
                </a:cubicBezTo>
                <a:cubicBezTo>
                  <a:pt x="83" y="11"/>
                  <a:pt x="85" y="11"/>
                  <a:pt x="85" y="12"/>
                </a:cubicBezTo>
                <a:cubicBezTo>
                  <a:pt x="86" y="13"/>
                  <a:pt x="84" y="13"/>
                  <a:pt x="82" y="13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0000" tIns="46800" rIns="90000" bIns="46800" numCol="1" anchor="ctr" anchorCtr="0" compatLnSpc="1">
            <a:normAutofit/>
          </a:bodyPr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>
            <p:custDataLst>
              <p:tags r:id="rId5"/>
            </p:custDataLst>
          </p:nvPr>
        </p:nvSpPr>
        <p:spPr>
          <a:xfrm>
            <a:off x="5923322" y="4313455"/>
            <a:ext cx="349200" cy="955455"/>
          </a:xfrm>
          <a:prstGeom prst="rect">
            <a:avLst/>
          </a:prstGeom>
        </p:spPr>
        <p:txBody>
          <a:bodyPr vert="horz" wrap="square" lIns="90000" tIns="46800" rIns="90000" bIns="46800" anchor="ctr" anchorCtr="0">
            <a:normAutofit lnSpcReduction="10000"/>
          </a:bodyPr>
          <a:lstStyle>
            <a:defPPr>
              <a:defRPr lang="zh-CN"/>
            </a:defPPr>
            <a:lvl1pPr lvl="0" algn="ctr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FFFFFF"/>
                </a:solidFill>
                <a:latin typeface="微软雅黑" panose="020B050302020402020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600" spc="15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内容四</a:t>
            </a:r>
          </a:p>
        </p:txBody>
      </p:sp>
      <p:sp>
        <p:nvSpPr>
          <p:cNvPr id="41" name="Freeform 28"/>
          <p:cNvSpPr/>
          <p:nvPr>
            <p:custDataLst>
              <p:tags r:id="rId6"/>
            </p:custDataLst>
          </p:nvPr>
        </p:nvSpPr>
        <p:spPr bwMode="auto">
          <a:xfrm>
            <a:off x="5761634" y="1988395"/>
            <a:ext cx="1520285" cy="1942877"/>
          </a:xfrm>
          <a:custGeom>
            <a:avLst/>
            <a:gdLst>
              <a:gd name="T0" fmla="*/ 92 w 424"/>
              <a:gd name="T1" fmla="*/ 539 h 542"/>
              <a:gd name="T2" fmla="*/ 1 w 424"/>
              <a:gd name="T3" fmla="*/ 421 h 542"/>
              <a:gd name="T4" fmla="*/ 3 w 424"/>
              <a:gd name="T5" fmla="*/ 417 h 542"/>
              <a:gd name="T6" fmla="*/ 29 w 424"/>
              <a:gd name="T7" fmla="*/ 417 h 542"/>
              <a:gd name="T8" fmla="*/ 29 w 424"/>
              <a:gd name="T9" fmla="*/ 197 h 542"/>
              <a:gd name="T10" fmla="*/ 29 w 424"/>
              <a:gd name="T11" fmla="*/ 198 h 542"/>
              <a:gd name="T12" fmla="*/ 227 w 424"/>
              <a:gd name="T13" fmla="*/ 0 h 542"/>
              <a:gd name="T14" fmla="*/ 424 w 424"/>
              <a:gd name="T15" fmla="*/ 184 h 542"/>
              <a:gd name="T16" fmla="*/ 327 w 424"/>
              <a:gd name="T17" fmla="*/ 64 h 542"/>
              <a:gd name="T18" fmla="*/ 164 w 424"/>
              <a:gd name="T19" fmla="*/ 190 h 542"/>
              <a:gd name="T20" fmla="*/ 164 w 424"/>
              <a:gd name="T21" fmla="*/ 417 h 542"/>
              <a:gd name="T22" fmla="*/ 190 w 424"/>
              <a:gd name="T23" fmla="*/ 417 h 542"/>
              <a:gd name="T24" fmla="*/ 192 w 424"/>
              <a:gd name="T25" fmla="*/ 421 h 542"/>
              <a:gd name="T26" fmla="*/ 101 w 424"/>
              <a:gd name="T27" fmla="*/ 539 h 542"/>
              <a:gd name="T28" fmla="*/ 92 w 424"/>
              <a:gd name="T29" fmla="*/ 539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24" h="542">
                <a:moveTo>
                  <a:pt x="92" y="539"/>
                </a:moveTo>
                <a:cubicBezTo>
                  <a:pt x="1" y="421"/>
                  <a:pt x="1" y="421"/>
                  <a:pt x="1" y="421"/>
                </a:cubicBezTo>
                <a:cubicBezTo>
                  <a:pt x="0" y="419"/>
                  <a:pt x="1" y="417"/>
                  <a:pt x="3" y="417"/>
                </a:cubicBezTo>
                <a:cubicBezTo>
                  <a:pt x="29" y="417"/>
                  <a:pt x="29" y="417"/>
                  <a:pt x="29" y="417"/>
                </a:cubicBezTo>
                <a:cubicBezTo>
                  <a:pt x="29" y="197"/>
                  <a:pt x="29" y="197"/>
                  <a:pt x="29" y="197"/>
                </a:cubicBezTo>
                <a:cubicBezTo>
                  <a:pt x="29" y="198"/>
                  <a:pt x="29" y="198"/>
                  <a:pt x="29" y="198"/>
                </a:cubicBezTo>
                <a:cubicBezTo>
                  <a:pt x="29" y="89"/>
                  <a:pt x="117" y="0"/>
                  <a:pt x="227" y="0"/>
                </a:cubicBezTo>
                <a:cubicBezTo>
                  <a:pt x="322" y="0"/>
                  <a:pt x="424" y="64"/>
                  <a:pt x="424" y="184"/>
                </a:cubicBezTo>
                <a:cubicBezTo>
                  <a:pt x="410" y="128"/>
                  <a:pt x="394" y="79"/>
                  <a:pt x="327" y="64"/>
                </a:cubicBezTo>
                <a:cubicBezTo>
                  <a:pt x="233" y="43"/>
                  <a:pt x="164" y="118"/>
                  <a:pt x="164" y="190"/>
                </a:cubicBezTo>
                <a:cubicBezTo>
                  <a:pt x="164" y="417"/>
                  <a:pt x="164" y="417"/>
                  <a:pt x="164" y="417"/>
                </a:cubicBezTo>
                <a:cubicBezTo>
                  <a:pt x="190" y="417"/>
                  <a:pt x="190" y="417"/>
                  <a:pt x="190" y="417"/>
                </a:cubicBezTo>
                <a:cubicBezTo>
                  <a:pt x="192" y="417"/>
                  <a:pt x="193" y="419"/>
                  <a:pt x="192" y="421"/>
                </a:cubicBezTo>
                <a:cubicBezTo>
                  <a:pt x="101" y="539"/>
                  <a:pt x="101" y="539"/>
                  <a:pt x="101" y="539"/>
                </a:cubicBezTo>
                <a:cubicBezTo>
                  <a:pt x="99" y="542"/>
                  <a:pt x="94" y="542"/>
                  <a:pt x="92" y="539"/>
                </a:cubicBezTo>
                <a:close/>
              </a:path>
            </a:pathLst>
          </a:custGeom>
          <a:solidFill>
            <a:srgbClr val="B380A2"/>
          </a:solidFill>
          <a:ln w="12700">
            <a:noFill/>
          </a:ln>
          <a:effectLst/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270"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</a:sysClr>
                  </a:gs>
                  <a:gs pos="50000">
                    <a:sysClr val="window" lastClr="FFFFFF">
                      <a:shade val="67500"/>
                      <a:satMod val="115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2" name="Oval 2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42880" y="2246434"/>
            <a:ext cx="846625" cy="842418"/>
          </a:xfrm>
          <a:prstGeom prst="ellipse">
            <a:avLst/>
          </a:prstGeom>
          <a:solidFill>
            <a:srgbClr val="E1B6CD"/>
          </a:solidFill>
          <a:ln w="12700">
            <a:noFill/>
          </a:ln>
          <a:effectLst/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20">
              <a:solidFill>
                <a:srgbClr val="FC4653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8"/>
            </p:custDataLst>
          </p:nvPr>
        </p:nvSpPr>
        <p:spPr>
          <a:xfrm>
            <a:off x="5944751" y="2694396"/>
            <a:ext cx="349200" cy="955455"/>
          </a:xfrm>
          <a:prstGeom prst="rect">
            <a:avLst/>
          </a:prstGeom>
        </p:spPr>
        <p:txBody>
          <a:bodyPr vert="horz" wrap="square" lIns="90000" tIns="46800" rIns="90000" bIns="46800" anchor="ctr" anchorCtr="0">
            <a:normAutofit lnSpcReduction="10000"/>
          </a:bodyPr>
          <a:lstStyle>
            <a:defPPr>
              <a:defRPr lang="zh-CN"/>
            </a:defPPr>
            <a:lvl1pPr lvl="0" algn="ctr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FFFFFF"/>
                </a:solidFill>
                <a:latin typeface="微软雅黑" panose="020B050302020402020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600" spc="15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内容二</a:t>
            </a:r>
          </a:p>
        </p:txBody>
      </p:sp>
      <p:sp>
        <p:nvSpPr>
          <p:cNvPr id="44" name="Freeform 32"/>
          <p:cNvSpPr/>
          <p:nvPr>
            <p:custDataLst>
              <p:tags r:id="rId9"/>
            </p:custDataLst>
          </p:nvPr>
        </p:nvSpPr>
        <p:spPr bwMode="auto">
          <a:xfrm>
            <a:off x="6151358" y="3627460"/>
            <a:ext cx="1943598" cy="1520908"/>
          </a:xfrm>
          <a:custGeom>
            <a:avLst/>
            <a:gdLst>
              <a:gd name="T0" fmla="*/ 3 w 542"/>
              <a:gd name="T1" fmla="*/ 92 h 424"/>
              <a:gd name="T2" fmla="*/ 121 w 542"/>
              <a:gd name="T3" fmla="*/ 1 h 424"/>
              <a:gd name="T4" fmla="*/ 125 w 542"/>
              <a:gd name="T5" fmla="*/ 3 h 424"/>
              <a:gd name="T6" fmla="*/ 125 w 542"/>
              <a:gd name="T7" fmla="*/ 29 h 424"/>
              <a:gd name="T8" fmla="*/ 344 w 542"/>
              <a:gd name="T9" fmla="*/ 29 h 424"/>
              <a:gd name="T10" fmla="*/ 344 w 542"/>
              <a:gd name="T11" fmla="*/ 29 h 424"/>
              <a:gd name="T12" fmla="*/ 542 w 542"/>
              <a:gd name="T13" fmla="*/ 227 h 424"/>
              <a:gd name="T14" fmla="*/ 358 w 542"/>
              <a:gd name="T15" fmla="*/ 424 h 424"/>
              <a:gd name="T16" fmla="*/ 478 w 542"/>
              <a:gd name="T17" fmla="*/ 327 h 424"/>
              <a:gd name="T18" fmla="*/ 352 w 542"/>
              <a:gd name="T19" fmla="*/ 164 h 424"/>
              <a:gd name="T20" fmla="*/ 125 w 542"/>
              <a:gd name="T21" fmla="*/ 164 h 424"/>
              <a:gd name="T22" fmla="*/ 125 w 542"/>
              <a:gd name="T23" fmla="*/ 190 h 424"/>
              <a:gd name="T24" fmla="*/ 121 w 542"/>
              <a:gd name="T25" fmla="*/ 192 h 424"/>
              <a:gd name="T26" fmla="*/ 3 w 542"/>
              <a:gd name="T27" fmla="*/ 101 h 424"/>
              <a:gd name="T28" fmla="*/ 3 w 542"/>
              <a:gd name="T29" fmla="*/ 92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42" h="424">
                <a:moveTo>
                  <a:pt x="3" y="92"/>
                </a:moveTo>
                <a:cubicBezTo>
                  <a:pt x="121" y="1"/>
                  <a:pt x="121" y="1"/>
                  <a:pt x="121" y="1"/>
                </a:cubicBezTo>
                <a:cubicBezTo>
                  <a:pt x="123" y="0"/>
                  <a:pt x="125" y="1"/>
                  <a:pt x="125" y="3"/>
                </a:cubicBezTo>
                <a:cubicBezTo>
                  <a:pt x="125" y="29"/>
                  <a:pt x="125" y="29"/>
                  <a:pt x="125" y="29"/>
                </a:cubicBezTo>
                <a:cubicBezTo>
                  <a:pt x="344" y="29"/>
                  <a:pt x="344" y="29"/>
                  <a:pt x="344" y="29"/>
                </a:cubicBezTo>
                <a:cubicBezTo>
                  <a:pt x="344" y="29"/>
                  <a:pt x="344" y="29"/>
                  <a:pt x="344" y="29"/>
                </a:cubicBezTo>
                <a:cubicBezTo>
                  <a:pt x="453" y="29"/>
                  <a:pt x="542" y="117"/>
                  <a:pt x="542" y="227"/>
                </a:cubicBezTo>
                <a:cubicBezTo>
                  <a:pt x="542" y="321"/>
                  <a:pt x="478" y="424"/>
                  <a:pt x="358" y="424"/>
                </a:cubicBezTo>
                <a:cubicBezTo>
                  <a:pt x="414" y="409"/>
                  <a:pt x="463" y="394"/>
                  <a:pt x="478" y="327"/>
                </a:cubicBezTo>
                <a:cubicBezTo>
                  <a:pt x="499" y="233"/>
                  <a:pt x="424" y="164"/>
                  <a:pt x="352" y="164"/>
                </a:cubicBezTo>
                <a:cubicBezTo>
                  <a:pt x="125" y="164"/>
                  <a:pt x="125" y="164"/>
                  <a:pt x="125" y="164"/>
                </a:cubicBezTo>
                <a:cubicBezTo>
                  <a:pt x="125" y="190"/>
                  <a:pt x="125" y="190"/>
                  <a:pt x="125" y="190"/>
                </a:cubicBezTo>
                <a:cubicBezTo>
                  <a:pt x="125" y="192"/>
                  <a:pt x="123" y="193"/>
                  <a:pt x="121" y="192"/>
                </a:cubicBezTo>
                <a:cubicBezTo>
                  <a:pt x="3" y="101"/>
                  <a:pt x="3" y="101"/>
                  <a:pt x="3" y="101"/>
                </a:cubicBezTo>
                <a:cubicBezTo>
                  <a:pt x="0" y="99"/>
                  <a:pt x="0" y="94"/>
                  <a:pt x="3" y="92"/>
                </a:cubicBezTo>
                <a:close/>
              </a:path>
            </a:pathLst>
          </a:custGeom>
          <a:solidFill>
            <a:srgbClr val="B380A2"/>
          </a:solidFill>
          <a:ln w="12700">
            <a:noFill/>
          </a:ln>
          <a:effectLst/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270"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</a:sysClr>
                  </a:gs>
                  <a:gs pos="50000">
                    <a:sysClr val="window" lastClr="FFFFFF">
                      <a:shade val="67500"/>
                      <a:satMod val="115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" name="Oval 3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993432" y="4308985"/>
            <a:ext cx="843591" cy="846973"/>
          </a:xfrm>
          <a:prstGeom prst="ellipse">
            <a:avLst/>
          </a:prstGeom>
          <a:solidFill>
            <a:srgbClr val="E1B6CD"/>
          </a:solidFill>
          <a:ln w="12700">
            <a:noFill/>
          </a:ln>
          <a:effectLst/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20">
              <a:solidFill>
                <a:srgbClr val="FC4653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>
            <p:custDataLst>
              <p:tags r:id="rId11"/>
            </p:custDataLst>
          </p:nvPr>
        </p:nvSpPr>
        <p:spPr>
          <a:xfrm>
            <a:off x="6406375" y="3793966"/>
            <a:ext cx="985421" cy="364524"/>
          </a:xfrm>
          <a:prstGeom prst="rect">
            <a:avLst/>
          </a:prstGeom>
        </p:spPr>
        <p:txBody>
          <a:bodyPr vert="horz" wrap="square" lIns="90000" tIns="46800" rIns="90000" bIns="46800" anchor="ctr" anchorCtr="0">
            <a:normAutofit lnSpcReduction="10000"/>
          </a:bodyPr>
          <a:lstStyle>
            <a:defPPr>
              <a:defRPr lang="zh-CN"/>
            </a:defPPr>
            <a:lvl1pPr lvl="0" algn="ctr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FFFFFF"/>
                </a:solidFill>
                <a:latin typeface="微软雅黑" panose="020B050302020402020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600" spc="15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内容三</a:t>
            </a:r>
          </a:p>
        </p:txBody>
      </p:sp>
      <p:sp>
        <p:nvSpPr>
          <p:cNvPr id="47" name="Freeform 30"/>
          <p:cNvSpPr/>
          <p:nvPr>
            <p:custDataLst>
              <p:tags r:id="rId12"/>
            </p:custDataLst>
          </p:nvPr>
        </p:nvSpPr>
        <p:spPr bwMode="auto">
          <a:xfrm>
            <a:off x="4118476" y="2794832"/>
            <a:ext cx="1942079" cy="1523945"/>
          </a:xfrm>
          <a:custGeom>
            <a:avLst/>
            <a:gdLst>
              <a:gd name="T0" fmla="*/ 539 w 542"/>
              <a:gd name="T1" fmla="*/ 333 h 425"/>
              <a:gd name="T2" fmla="*/ 421 w 542"/>
              <a:gd name="T3" fmla="*/ 424 h 425"/>
              <a:gd name="T4" fmla="*/ 417 w 542"/>
              <a:gd name="T5" fmla="*/ 422 h 425"/>
              <a:gd name="T6" fmla="*/ 417 w 542"/>
              <a:gd name="T7" fmla="*/ 396 h 425"/>
              <a:gd name="T8" fmla="*/ 197 w 542"/>
              <a:gd name="T9" fmla="*/ 396 h 425"/>
              <a:gd name="T10" fmla="*/ 198 w 542"/>
              <a:gd name="T11" fmla="*/ 396 h 425"/>
              <a:gd name="T12" fmla="*/ 0 w 542"/>
              <a:gd name="T13" fmla="*/ 198 h 425"/>
              <a:gd name="T14" fmla="*/ 184 w 542"/>
              <a:gd name="T15" fmla="*/ 0 h 425"/>
              <a:gd name="T16" fmla="*/ 64 w 542"/>
              <a:gd name="T17" fmla="*/ 97 h 425"/>
              <a:gd name="T18" fmla="*/ 190 w 542"/>
              <a:gd name="T19" fmla="*/ 261 h 425"/>
              <a:gd name="T20" fmla="*/ 417 w 542"/>
              <a:gd name="T21" fmla="*/ 261 h 425"/>
              <a:gd name="T22" fmla="*/ 417 w 542"/>
              <a:gd name="T23" fmla="*/ 235 h 425"/>
              <a:gd name="T24" fmla="*/ 421 w 542"/>
              <a:gd name="T25" fmla="*/ 233 h 425"/>
              <a:gd name="T26" fmla="*/ 539 w 542"/>
              <a:gd name="T27" fmla="*/ 324 h 425"/>
              <a:gd name="T28" fmla="*/ 539 w 542"/>
              <a:gd name="T29" fmla="*/ 333 h 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42" h="425">
                <a:moveTo>
                  <a:pt x="539" y="333"/>
                </a:moveTo>
                <a:cubicBezTo>
                  <a:pt x="421" y="424"/>
                  <a:pt x="421" y="424"/>
                  <a:pt x="421" y="424"/>
                </a:cubicBezTo>
                <a:cubicBezTo>
                  <a:pt x="419" y="425"/>
                  <a:pt x="417" y="424"/>
                  <a:pt x="417" y="422"/>
                </a:cubicBezTo>
                <a:cubicBezTo>
                  <a:pt x="417" y="396"/>
                  <a:pt x="417" y="396"/>
                  <a:pt x="417" y="396"/>
                </a:cubicBezTo>
                <a:cubicBezTo>
                  <a:pt x="197" y="396"/>
                  <a:pt x="197" y="396"/>
                  <a:pt x="197" y="396"/>
                </a:cubicBezTo>
                <a:cubicBezTo>
                  <a:pt x="198" y="396"/>
                  <a:pt x="198" y="396"/>
                  <a:pt x="198" y="396"/>
                </a:cubicBezTo>
                <a:cubicBezTo>
                  <a:pt x="89" y="396"/>
                  <a:pt x="0" y="307"/>
                  <a:pt x="0" y="198"/>
                </a:cubicBezTo>
                <a:cubicBezTo>
                  <a:pt x="0" y="103"/>
                  <a:pt x="64" y="0"/>
                  <a:pt x="184" y="0"/>
                </a:cubicBezTo>
                <a:cubicBezTo>
                  <a:pt x="128" y="15"/>
                  <a:pt x="79" y="31"/>
                  <a:pt x="64" y="97"/>
                </a:cubicBezTo>
                <a:cubicBezTo>
                  <a:pt x="43" y="192"/>
                  <a:pt x="118" y="261"/>
                  <a:pt x="190" y="261"/>
                </a:cubicBezTo>
                <a:cubicBezTo>
                  <a:pt x="417" y="261"/>
                  <a:pt x="417" y="261"/>
                  <a:pt x="417" y="261"/>
                </a:cubicBezTo>
                <a:cubicBezTo>
                  <a:pt x="417" y="235"/>
                  <a:pt x="417" y="235"/>
                  <a:pt x="417" y="235"/>
                </a:cubicBezTo>
                <a:cubicBezTo>
                  <a:pt x="417" y="233"/>
                  <a:pt x="419" y="232"/>
                  <a:pt x="421" y="233"/>
                </a:cubicBezTo>
                <a:cubicBezTo>
                  <a:pt x="539" y="324"/>
                  <a:pt x="539" y="324"/>
                  <a:pt x="539" y="324"/>
                </a:cubicBezTo>
                <a:cubicBezTo>
                  <a:pt x="542" y="326"/>
                  <a:pt x="542" y="331"/>
                  <a:pt x="539" y="333"/>
                </a:cubicBezTo>
                <a:close/>
              </a:path>
            </a:pathLst>
          </a:custGeom>
          <a:solidFill>
            <a:srgbClr val="B380A2"/>
          </a:solidFill>
          <a:ln w="12700">
            <a:noFill/>
          </a:ln>
          <a:effectLst/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270"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</a:sysClr>
                  </a:gs>
                  <a:gs pos="50000">
                    <a:sysClr val="window" lastClr="FFFFFF">
                      <a:shade val="67500"/>
                      <a:satMod val="115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8" name="Oval 3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357358" y="2791796"/>
            <a:ext cx="842074" cy="842418"/>
          </a:xfrm>
          <a:prstGeom prst="ellipse">
            <a:avLst/>
          </a:prstGeom>
          <a:solidFill>
            <a:srgbClr val="E1B6CD"/>
          </a:solidFill>
          <a:ln w="12700">
            <a:noFill/>
          </a:ln>
          <a:effectLst/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620">
              <a:solidFill>
                <a:srgbClr val="FC4653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>
            <p:custDataLst>
              <p:tags r:id="rId14"/>
            </p:custDataLst>
          </p:nvPr>
        </p:nvSpPr>
        <p:spPr>
          <a:xfrm>
            <a:off x="4797616" y="3793966"/>
            <a:ext cx="985421" cy="364524"/>
          </a:xfrm>
          <a:prstGeom prst="rect">
            <a:avLst/>
          </a:prstGeom>
        </p:spPr>
        <p:txBody>
          <a:bodyPr vert="horz" wrap="square" lIns="90000" tIns="46800" rIns="90000" bIns="46800" anchor="ctr" anchorCtr="0">
            <a:normAutofit lnSpcReduction="10000"/>
          </a:bodyPr>
          <a:lstStyle>
            <a:defPPr>
              <a:defRPr lang="zh-CN"/>
            </a:defPPr>
            <a:lvl1pPr lvl="0" algn="ctr" fontAlgn="base">
              <a:spcBef>
                <a:spcPct val="0"/>
              </a:spcBef>
              <a:spcAft>
                <a:spcPct val="0"/>
              </a:spcAft>
              <a:defRPr sz="2100">
                <a:solidFill>
                  <a:srgbClr val="FFFFFF"/>
                </a:solidFill>
                <a:latin typeface="微软雅黑" panose="020B0503020204020204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zh-CN" altLang="en-US" sz="1600" spc="15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内容一</a:t>
            </a:r>
          </a:p>
        </p:txBody>
      </p:sp>
      <p:sp>
        <p:nvSpPr>
          <p:cNvPr id="50" name="圆角矩形 79"/>
          <p:cNvSpPr/>
          <p:nvPr>
            <p:custDataLst>
              <p:tags r:id="rId15"/>
            </p:custDataLst>
          </p:nvPr>
        </p:nvSpPr>
        <p:spPr>
          <a:xfrm>
            <a:off x="8243885" y="1911513"/>
            <a:ext cx="2441550" cy="571488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95000"/>
            </a:sysClr>
          </a:solidFill>
          <a:ln w="12700">
            <a:noFill/>
          </a:ln>
          <a:effectLst/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>
            <p:custDataLst>
              <p:tags r:id="rId16"/>
            </p:custDataLst>
          </p:nvPr>
        </p:nvSpPr>
        <p:spPr>
          <a:xfrm>
            <a:off x="8243885" y="2497570"/>
            <a:ext cx="3069980" cy="143478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spc="15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点击此处添加正文，文字是您思想的提炼，为了演示发布的良好效果，请您尽可能提炼思想的精髓，然后简单的阐述您的观点。</a:t>
            </a:r>
          </a:p>
        </p:txBody>
      </p:sp>
      <p:sp>
        <p:nvSpPr>
          <p:cNvPr id="52" name="圆角矩形 79"/>
          <p:cNvSpPr/>
          <p:nvPr>
            <p:custDataLst>
              <p:tags r:id="rId17"/>
            </p:custDataLst>
          </p:nvPr>
        </p:nvSpPr>
        <p:spPr>
          <a:xfrm>
            <a:off x="8243885" y="4023241"/>
            <a:ext cx="2441550" cy="571488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95000"/>
            </a:sysClr>
          </a:solidFill>
          <a:ln w="12700">
            <a:noFill/>
          </a:ln>
          <a:effectLst/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>
            <p:custDataLst>
              <p:tags r:id="rId18"/>
            </p:custDataLst>
          </p:nvPr>
        </p:nvSpPr>
        <p:spPr>
          <a:xfrm>
            <a:off x="8243885" y="4609298"/>
            <a:ext cx="3069980" cy="143478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spc="15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点击此处添加正文，文字是您思想的提炼，为了演示发布的良好效果，请您尽可能提炼思想的精髓，然后简单的阐述您的观点。</a:t>
            </a:r>
          </a:p>
        </p:txBody>
      </p:sp>
      <p:sp>
        <p:nvSpPr>
          <p:cNvPr id="54" name="圆角矩形 79"/>
          <p:cNvSpPr/>
          <p:nvPr>
            <p:custDataLst>
              <p:tags r:id="rId19"/>
            </p:custDataLst>
          </p:nvPr>
        </p:nvSpPr>
        <p:spPr>
          <a:xfrm>
            <a:off x="739668" y="1911513"/>
            <a:ext cx="2441550" cy="571488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95000"/>
            </a:sysClr>
          </a:solidFill>
          <a:ln w="12700">
            <a:noFill/>
          </a:ln>
          <a:effectLst/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5" name="文本框 54"/>
          <p:cNvSpPr txBox="1"/>
          <p:nvPr>
            <p:custDataLst>
              <p:tags r:id="rId20"/>
            </p:custDataLst>
          </p:nvPr>
        </p:nvSpPr>
        <p:spPr>
          <a:xfrm>
            <a:off x="739668" y="2497570"/>
            <a:ext cx="3069980" cy="143478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spc="15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点击此处添加正文，文字是您思想的提炼，为了演示发布的良好效果，请您尽可能提炼思想的精髓，然后简单的阐述您的观点。</a:t>
            </a:r>
          </a:p>
        </p:txBody>
      </p:sp>
      <p:sp>
        <p:nvSpPr>
          <p:cNvPr id="56" name="圆角矩形 79"/>
          <p:cNvSpPr/>
          <p:nvPr>
            <p:custDataLst>
              <p:tags r:id="rId21"/>
            </p:custDataLst>
          </p:nvPr>
        </p:nvSpPr>
        <p:spPr>
          <a:xfrm>
            <a:off x="739668" y="4023241"/>
            <a:ext cx="2441550" cy="571488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95000"/>
            </a:sysClr>
          </a:solidFill>
          <a:ln w="12700">
            <a:noFill/>
          </a:ln>
          <a:effectLst/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7" name="文本框 56"/>
          <p:cNvSpPr txBox="1"/>
          <p:nvPr>
            <p:custDataLst>
              <p:tags r:id="rId22"/>
            </p:custDataLst>
          </p:nvPr>
        </p:nvSpPr>
        <p:spPr>
          <a:xfrm>
            <a:off x="739668" y="4609298"/>
            <a:ext cx="3069980" cy="143478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spc="15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点击此处添加正文，文字是您思想的提炼，为了演示发布的良好效果，请您尽可能提炼思想的精髓，然后简单的阐述您的观点。</a:t>
            </a:r>
          </a:p>
        </p:txBody>
      </p:sp>
      <p:sp>
        <p:nvSpPr>
          <p:cNvPr id="58" name="Oval 31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819206" y="1995686"/>
            <a:ext cx="402976" cy="403142"/>
          </a:xfrm>
          <a:prstGeom prst="ellipse">
            <a:avLst/>
          </a:prstGeom>
          <a:solidFill>
            <a:srgbClr val="E1B6CD"/>
          </a:solidFill>
          <a:ln w="12700">
            <a:noFill/>
          </a:ln>
          <a:effectLst/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rmAutofit fontScale="625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 sz="1620" dirty="0">
              <a:solidFill>
                <a:srgbClr val="FC4653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9" name="文本框 58"/>
          <p:cNvSpPr txBox="1"/>
          <p:nvPr>
            <p:custDataLst>
              <p:tags r:id="rId24"/>
            </p:custDataLst>
          </p:nvPr>
        </p:nvSpPr>
        <p:spPr>
          <a:xfrm>
            <a:off x="1306970" y="1981996"/>
            <a:ext cx="1678485" cy="429861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编辑小标题</a:t>
            </a:r>
          </a:p>
        </p:txBody>
      </p:sp>
      <p:sp>
        <p:nvSpPr>
          <p:cNvPr id="66" name="Oval 29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329960" y="1995628"/>
            <a:ext cx="405214" cy="403200"/>
          </a:xfrm>
          <a:prstGeom prst="ellipse">
            <a:avLst/>
          </a:prstGeom>
          <a:solidFill>
            <a:srgbClr val="E1B6CD"/>
          </a:solidFill>
          <a:ln w="12700">
            <a:noFill/>
          </a:ln>
          <a:effectLst/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rmAutofit fontScale="625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 sz="1620">
              <a:solidFill>
                <a:srgbClr val="FC4653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0" name="文本框 69"/>
          <p:cNvSpPr txBox="1"/>
          <p:nvPr>
            <p:custDataLst>
              <p:tags r:id="rId26"/>
            </p:custDataLst>
          </p:nvPr>
        </p:nvSpPr>
        <p:spPr>
          <a:xfrm>
            <a:off x="8880624" y="1981996"/>
            <a:ext cx="1678485" cy="429861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>
            <a:defPPr>
              <a:defRPr lang="zh-CN"/>
            </a:defPPr>
            <a:lvl1pPr>
              <a:lnSpc>
                <a:spcPct val="120000"/>
              </a:lnSpc>
              <a:defRPr sz="2000" b="1" spc="30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>
                <a:sym typeface="Arial" panose="020B0604020202020204" pitchFamily="34" charset="0"/>
              </a:rPr>
              <a:t>编辑小标题</a:t>
            </a:r>
          </a:p>
        </p:txBody>
      </p:sp>
      <p:sp>
        <p:nvSpPr>
          <p:cNvPr id="72" name="Oval 33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349973" y="4117177"/>
            <a:ext cx="401590" cy="403200"/>
          </a:xfrm>
          <a:prstGeom prst="ellipse">
            <a:avLst/>
          </a:prstGeom>
          <a:solidFill>
            <a:srgbClr val="E1B6CD"/>
          </a:solidFill>
          <a:ln w="12700">
            <a:noFill/>
          </a:ln>
          <a:effectLst/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rmAutofit fontScale="625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 sz="1620">
              <a:solidFill>
                <a:srgbClr val="FC4653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6" name="文本框 75"/>
          <p:cNvSpPr txBox="1"/>
          <p:nvPr>
            <p:custDataLst>
              <p:tags r:id="rId28"/>
            </p:custDataLst>
          </p:nvPr>
        </p:nvSpPr>
        <p:spPr>
          <a:xfrm>
            <a:off x="8880624" y="4100569"/>
            <a:ext cx="1678485" cy="429861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编辑小标题</a:t>
            </a:r>
          </a:p>
        </p:txBody>
      </p:sp>
      <p:sp>
        <p:nvSpPr>
          <p:cNvPr id="78" name="Oval 2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845869" y="4107385"/>
            <a:ext cx="403035" cy="403200"/>
          </a:xfrm>
          <a:prstGeom prst="ellipse">
            <a:avLst/>
          </a:prstGeom>
          <a:solidFill>
            <a:srgbClr val="E1B6CD"/>
          </a:solidFill>
          <a:ln w="12700">
            <a:noFill/>
          </a:ln>
          <a:effectLst/>
        </p:spPr>
        <p:style>
          <a:lnRef idx="2">
            <a:srgbClr val="FC4653">
              <a:shade val="50000"/>
            </a:srgbClr>
          </a:lnRef>
          <a:fillRef idx="1">
            <a:srgbClr val="FC4653"/>
          </a:fillRef>
          <a:effectRef idx="0">
            <a:srgbClr val="FC4653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rmAutofit fontScale="625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 sz="1620">
              <a:solidFill>
                <a:srgbClr val="FC4653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9" name="Freeform 37"/>
          <p:cNvSpPr>
            <a:spLocks noEditPoints="1"/>
          </p:cNvSpPr>
          <p:nvPr>
            <p:custDataLst>
              <p:tags r:id="rId30"/>
            </p:custDataLst>
          </p:nvPr>
        </p:nvSpPr>
        <p:spPr bwMode="auto">
          <a:xfrm>
            <a:off x="951892" y="4210546"/>
            <a:ext cx="180094" cy="190340"/>
          </a:xfrm>
          <a:custGeom>
            <a:avLst/>
            <a:gdLst>
              <a:gd name="T0" fmla="*/ 102 w 105"/>
              <a:gd name="T1" fmla="*/ 62 h 111"/>
              <a:gd name="T2" fmla="*/ 89 w 105"/>
              <a:gd name="T3" fmla="*/ 56 h 111"/>
              <a:gd name="T4" fmla="*/ 93 w 105"/>
              <a:gd name="T5" fmla="*/ 41 h 111"/>
              <a:gd name="T6" fmla="*/ 93 w 105"/>
              <a:gd name="T7" fmla="*/ 30 h 111"/>
              <a:gd name="T8" fmla="*/ 95 w 105"/>
              <a:gd name="T9" fmla="*/ 26 h 111"/>
              <a:gd name="T10" fmla="*/ 82 w 105"/>
              <a:gd name="T11" fmla="*/ 6 h 111"/>
              <a:gd name="T12" fmla="*/ 76 w 105"/>
              <a:gd name="T13" fmla="*/ 8 h 111"/>
              <a:gd name="T14" fmla="*/ 73 w 105"/>
              <a:gd name="T15" fmla="*/ 13 h 111"/>
              <a:gd name="T16" fmla="*/ 71 w 105"/>
              <a:gd name="T17" fmla="*/ 14 h 111"/>
              <a:gd name="T18" fmla="*/ 63 w 105"/>
              <a:gd name="T19" fmla="*/ 6 h 111"/>
              <a:gd name="T20" fmla="*/ 55 w 105"/>
              <a:gd name="T21" fmla="*/ 0 h 111"/>
              <a:gd name="T22" fmla="*/ 21 w 105"/>
              <a:gd name="T23" fmla="*/ 13 h 111"/>
              <a:gd name="T24" fmla="*/ 34 w 105"/>
              <a:gd name="T25" fmla="*/ 10 h 111"/>
              <a:gd name="T26" fmla="*/ 36 w 105"/>
              <a:gd name="T27" fmla="*/ 10 h 111"/>
              <a:gd name="T28" fmla="*/ 33 w 105"/>
              <a:gd name="T29" fmla="*/ 20 h 111"/>
              <a:gd name="T30" fmla="*/ 41 w 105"/>
              <a:gd name="T31" fmla="*/ 25 h 111"/>
              <a:gd name="T32" fmla="*/ 44 w 105"/>
              <a:gd name="T33" fmla="*/ 17 h 111"/>
              <a:gd name="T34" fmla="*/ 52 w 105"/>
              <a:gd name="T35" fmla="*/ 18 h 111"/>
              <a:gd name="T36" fmla="*/ 60 w 105"/>
              <a:gd name="T37" fmla="*/ 22 h 111"/>
              <a:gd name="T38" fmla="*/ 63 w 105"/>
              <a:gd name="T39" fmla="*/ 28 h 111"/>
              <a:gd name="T40" fmla="*/ 60 w 105"/>
              <a:gd name="T41" fmla="*/ 28 h 111"/>
              <a:gd name="T42" fmla="*/ 50 w 105"/>
              <a:gd name="T43" fmla="*/ 29 h 111"/>
              <a:gd name="T44" fmla="*/ 56 w 105"/>
              <a:gd name="T45" fmla="*/ 31 h 111"/>
              <a:gd name="T46" fmla="*/ 46 w 105"/>
              <a:gd name="T47" fmla="*/ 37 h 111"/>
              <a:gd name="T48" fmla="*/ 41 w 105"/>
              <a:gd name="T49" fmla="*/ 51 h 111"/>
              <a:gd name="T50" fmla="*/ 32 w 105"/>
              <a:gd name="T51" fmla="*/ 48 h 111"/>
              <a:gd name="T52" fmla="*/ 32 w 105"/>
              <a:gd name="T53" fmla="*/ 57 h 111"/>
              <a:gd name="T54" fmla="*/ 38 w 105"/>
              <a:gd name="T55" fmla="*/ 61 h 111"/>
              <a:gd name="T56" fmla="*/ 41 w 105"/>
              <a:gd name="T57" fmla="*/ 67 h 111"/>
              <a:gd name="T58" fmla="*/ 35 w 105"/>
              <a:gd name="T59" fmla="*/ 63 h 111"/>
              <a:gd name="T60" fmla="*/ 22 w 105"/>
              <a:gd name="T61" fmla="*/ 58 h 111"/>
              <a:gd name="T62" fmla="*/ 14 w 105"/>
              <a:gd name="T63" fmla="*/ 46 h 111"/>
              <a:gd name="T64" fmla="*/ 9 w 105"/>
              <a:gd name="T65" fmla="*/ 27 h 111"/>
              <a:gd name="T66" fmla="*/ 45 w 105"/>
              <a:gd name="T67" fmla="*/ 110 h 111"/>
              <a:gd name="T68" fmla="*/ 47 w 105"/>
              <a:gd name="T69" fmla="*/ 94 h 111"/>
              <a:gd name="T70" fmla="*/ 39 w 105"/>
              <a:gd name="T71" fmla="*/ 78 h 111"/>
              <a:gd name="T72" fmla="*/ 44 w 105"/>
              <a:gd name="T73" fmla="*/ 71 h 111"/>
              <a:gd name="T74" fmla="*/ 54 w 105"/>
              <a:gd name="T75" fmla="*/ 71 h 111"/>
              <a:gd name="T76" fmla="*/ 64 w 105"/>
              <a:gd name="T77" fmla="*/ 78 h 111"/>
              <a:gd name="T78" fmla="*/ 69 w 105"/>
              <a:gd name="T79" fmla="*/ 81 h 111"/>
              <a:gd name="T80" fmla="*/ 73 w 105"/>
              <a:gd name="T81" fmla="*/ 89 h 111"/>
              <a:gd name="T82" fmla="*/ 62 w 105"/>
              <a:gd name="T83" fmla="*/ 100 h 111"/>
              <a:gd name="T84" fmla="*/ 54 w 105"/>
              <a:gd name="T85" fmla="*/ 106 h 111"/>
              <a:gd name="T86" fmla="*/ 56 w 105"/>
              <a:gd name="T87" fmla="*/ 111 h 111"/>
              <a:gd name="T88" fmla="*/ 105 w 105"/>
              <a:gd name="T89" fmla="*/ 69 h 111"/>
              <a:gd name="T90" fmla="*/ 57 w 105"/>
              <a:gd name="T91" fmla="*/ 31 h 111"/>
              <a:gd name="T92" fmla="*/ 55 w 105"/>
              <a:gd name="T93" fmla="*/ 35 h 111"/>
              <a:gd name="T94" fmla="*/ 79 w 105"/>
              <a:gd name="T95" fmla="*/ 10 h 111"/>
              <a:gd name="T96" fmla="*/ 85 w 105"/>
              <a:gd name="T97" fmla="*/ 12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5" h="111">
                <a:moveTo>
                  <a:pt x="105" y="69"/>
                </a:moveTo>
                <a:cubicBezTo>
                  <a:pt x="104" y="67"/>
                  <a:pt x="105" y="64"/>
                  <a:pt x="105" y="64"/>
                </a:cubicBezTo>
                <a:cubicBezTo>
                  <a:pt x="105" y="64"/>
                  <a:pt x="102" y="63"/>
                  <a:pt x="102" y="62"/>
                </a:cubicBezTo>
                <a:cubicBezTo>
                  <a:pt x="101" y="61"/>
                  <a:pt x="99" y="64"/>
                  <a:pt x="98" y="64"/>
                </a:cubicBezTo>
                <a:cubicBezTo>
                  <a:pt x="98" y="64"/>
                  <a:pt x="96" y="65"/>
                  <a:pt x="95" y="64"/>
                </a:cubicBezTo>
                <a:cubicBezTo>
                  <a:pt x="94" y="64"/>
                  <a:pt x="89" y="56"/>
                  <a:pt x="89" y="56"/>
                </a:cubicBezTo>
                <a:cubicBezTo>
                  <a:pt x="89" y="56"/>
                  <a:pt x="89" y="53"/>
                  <a:pt x="89" y="50"/>
                </a:cubicBezTo>
                <a:cubicBezTo>
                  <a:pt x="89" y="48"/>
                  <a:pt x="90" y="46"/>
                  <a:pt x="90" y="46"/>
                </a:cubicBezTo>
                <a:cubicBezTo>
                  <a:pt x="90" y="46"/>
                  <a:pt x="93" y="43"/>
                  <a:pt x="93" y="41"/>
                </a:cubicBezTo>
                <a:cubicBezTo>
                  <a:pt x="94" y="39"/>
                  <a:pt x="97" y="37"/>
                  <a:pt x="97" y="37"/>
                </a:cubicBezTo>
                <a:cubicBezTo>
                  <a:pt x="97" y="37"/>
                  <a:pt x="95" y="36"/>
                  <a:pt x="94" y="35"/>
                </a:cubicBezTo>
                <a:cubicBezTo>
                  <a:pt x="92" y="34"/>
                  <a:pt x="93" y="32"/>
                  <a:pt x="93" y="30"/>
                </a:cubicBezTo>
                <a:cubicBezTo>
                  <a:pt x="93" y="30"/>
                  <a:pt x="93" y="29"/>
                  <a:pt x="93" y="29"/>
                </a:cubicBezTo>
                <a:cubicBezTo>
                  <a:pt x="96" y="31"/>
                  <a:pt x="97" y="30"/>
                  <a:pt x="97" y="30"/>
                </a:cubicBezTo>
                <a:cubicBezTo>
                  <a:pt x="97" y="29"/>
                  <a:pt x="95" y="26"/>
                  <a:pt x="95" y="26"/>
                </a:cubicBezTo>
                <a:cubicBezTo>
                  <a:pt x="95" y="26"/>
                  <a:pt x="98" y="25"/>
                  <a:pt x="100" y="25"/>
                </a:cubicBezTo>
                <a:cubicBezTo>
                  <a:pt x="100" y="25"/>
                  <a:pt x="101" y="25"/>
                  <a:pt x="102" y="24"/>
                </a:cubicBezTo>
                <a:cubicBezTo>
                  <a:pt x="97" y="17"/>
                  <a:pt x="90" y="10"/>
                  <a:pt x="82" y="6"/>
                </a:cubicBezTo>
                <a:cubicBezTo>
                  <a:pt x="81" y="6"/>
                  <a:pt x="81" y="6"/>
                  <a:pt x="81" y="6"/>
                </a:cubicBezTo>
                <a:cubicBezTo>
                  <a:pt x="80" y="6"/>
                  <a:pt x="78" y="7"/>
                  <a:pt x="78" y="7"/>
                </a:cubicBezTo>
                <a:cubicBezTo>
                  <a:pt x="78" y="7"/>
                  <a:pt x="77" y="8"/>
                  <a:pt x="76" y="8"/>
                </a:cubicBezTo>
                <a:cubicBezTo>
                  <a:pt x="74" y="9"/>
                  <a:pt x="73" y="9"/>
                  <a:pt x="73" y="9"/>
                </a:cubicBezTo>
                <a:cubicBezTo>
                  <a:pt x="74" y="11"/>
                  <a:pt x="74" y="11"/>
                  <a:pt x="74" y="11"/>
                </a:cubicBezTo>
                <a:cubicBezTo>
                  <a:pt x="73" y="13"/>
                  <a:pt x="73" y="13"/>
                  <a:pt x="73" y="13"/>
                </a:cubicBezTo>
                <a:cubicBezTo>
                  <a:pt x="74" y="16"/>
                  <a:pt x="74" y="16"/>
                  <a:pt x="74" y="16"/>
                </a:cubicBezTo>
                <a:cubicBezTo>
                  <a:pt x="73" y="16"/>
                  <a:pt x="73" y="16"/>
                  <a:pt x="73" y="16"/>
                </a:cubicBezTo>
                <a:cubicBezTo>
                  <a:pt x="73" y="16"/>
                  <a:pt x="72" y="15"/>
                  <a:pt x="71" y="14"/>
                </a:cubicBezTo>
                <a:cubicBezTo>
                  <a:pt x="70" y="12"/>
                  <a:pt x="68" y="14"/>
                  <a:pt x="67" y="13"/>
                </a:cubicBezTo>
                <a:cubicBezTo>
                  <a:pt x="65" y="12"/>
                  <a:pt x="62" y="9"/>
                  <a:pt x="62" y="9"/>
                </a:cubicBezTo>
                <a:cubicBezTo>
                  <a:pt x="62" y="9"/>
                  <a:pt x="63" y="7"/>
                  <a:pt x="63" y="6"/>
                </a:cubicBezTo>
                <a:cubicBezTo>
                  <a:pt x="63" y="5"/>
                  <a:pt x="60" y="3"/>
                  <a:pt x="60" y="3"/>
                </a:cubicBezTo>
                <a:cubicBezTo>
                  <a:pt x="60" y="1"/>
                  <a:pt x="54" y="0"/>
                  <a:pt x="54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43" y="0"/>
                  <a:pt x="33" y="3"/>
                  <a:pt x="24" y="9"/>
                </a:cubicBezTo>
                <a:cubicBezTo>
                  <a:pt x="26" y="9"/>
                  <a:pt x="29" y="9"/>
                  <a:pt x="28" y="10"/>
                </a:cubicBezTo>
                <a:cubicBezTo>
                  <a:pt x="25" y="11"/>
                  <a:pt x="23" y="13"/>
                  <a:pt x="21" y="13"/>
                </a:cubicBezTo>
                <a:cubicBezTo>
                  <a:pt x="20" y="13"/>
                  <a:pt x="21" y="14"/>
                  <a:pt x="23" y="14"/>
                </a:cubicBezTo>
                <a:cubicBezTo>
                  <a:pt x="24" y="14"/>
                  <a:pt x="28" y="12"/>
                  <a:pt x="31" y="12"/>
                </a:cubicBezTo>
                <a:cubicBezTo>
                  <a:pt x="33" y="11"/>
                  <a:pt x="34" y="11"/>
                  <a:pt x="34" y="10"/>
                </a:cubicBezTo>
                <a:cubicBezTo>
                  <a:pt x="34" y="9"/>
                  <a:pt x="33" y="8"/>
                  <a:pt x="33" y="8"/>
                </a:cubicBezTo>
                <a:cubicBezTo>
                  <a:pt x="33" y="8"/>
                  <a:pt x="37" y="6"/>
                  <a:pt x="37" y="6"/>
                </a:cubicBezTo>
                <a:cubicBezTo>
                  <a:pt x="37" y="7"/>
                  <a:pt x="35" y="7"/>
                  <a:pt x="36" y="10"/>
                </a:cubicBezTo>
                <a:cubicBezTo>
                  <a:pt x="38" y="12"/>
                  <a:pt x="41" y="12"/>
                  <a:pt x="38" y="13"/>
                </a:cubicBezTo>
                <a:cubicBezTo>
                  <a:pt x="36" y="14"/>
                  <a:pt x="30" y="18"/>
                  <a:pt x="32" y="19"/>
                </a:cubicBezTo>
                <a:cubicBezTo>
                  <a:pt x="33" y="20"/>
                  <a:pt x="33" y="20"/>
                  <a:pt x="33" y="20"/>
                </a:cubicBezTo>
                <a:cubicBezTo>
                  <a:pt x="33" y="20"/>
                  <a:pt x="36" y="20"/>
                  <a:pt x="37" y="21"/>
                </a:cubicBezTo>
                <a:cubicBezTo>
                  <a:pt x="38" y="22"/>
                  <a:pt x="40" y="22"/>
                  <a:pt x="40" y="22"/>
                </a:cubicBezTo>
                <a:cubicBezTo>
                  <a:pt x="40" y="22"/>
                  <a:pt x="38" y="24"/>
                  <a:pt x="41" y="25"/>
                </a:cubicBezTo>
                <a:cubicBezTo>
                  <a:pt x="43" y="26"/>
                  <a:pt x="44" y="23"/>
                  <a:pt x="44" y="22"/>
                </a:cubicBezTo>
                <a:cubicBezTo>
                  <a:pt x="43" y="22"/>
                  <a:pt x="46" y="22"/>
                  <a:pt x="45" y="20"/>
                </a:cubicBezTo>
                <a:cubicBezTo>
                  <a:pt x="45" y="19"/>
                  <a:pt x="44" y="17"/>
                  <a:pt x="44" y="17"/>
                </a:cubicBezTo>
                <a:cubicBezTo>
                  <a:pt x="45" y="14"/>
                  <a:pt x="45" y="14"/>
                  <a:pt x="45" y="14"/>
                </a:cubicBezTo>
                <a:cubicBezTo>
                  <a:pt x="45" y="14"/>
                  <a:pt x="48" y="13"/>
                  <a:pt x="49" y="14"/>
                </a:cubicBezTo>
                <a:cubicBezTo>
                  <a:pt x="50" y="15"/>
                  <a:pt x="50" y="17"/>
                  <a:pt x="52" y="18"/>
                </a:cubicBezTo>
                <a:cubicBezTo>
                  <a:pt x="54" y="18"/>
                  <a:pt x="55" y="17"/>
                  <a:pt x="55" y="17"/>
                </a:cubicBezTo>
                <a:cubicBezTo>
                  <a:pt x="55" y="17"/>
                  <a:pt x="57" y="16"/>
                  <a:pt x="58" y="18"/>
                </a:cubicBezTo>
                <a:cubicBezTo>
                  <a:pt x="58" y="20"/>
                  <a:pt x="59" y="21"/>
                  <a:pt x="60" y="22"/>
                </a:cubicBezTo>
                <a:cubicBezTo>
                  <a:pt x="61" y="22"/>
                  <a:pt x="60" y="23"/>
                  <a:pt x="60" y="23"/>
                </a:cubicBezTo>
                <a:cubicBezTo>
                  <a:pt x="60" y="23"/>
                  <a:pt x="62" y="20"/>
                  <a:pt x="63" y="23"/>
                </a:cubicBezTo>
                <a:cubicBezTo>
                  <a:pt x="63" y="27"/>
                  <a:pt x="61" y="28"/>
                  <a:pt x="63" y="28"/>
                </a:cubicBezTo>
                <a:cubicBezTo>
                  <a:pt x="65" y="28"/>
                  <a:pt x="65" y="29"/>
                  <a:pt x="65" y="30"/>
                </a:cubicBezTo>
                <a:cubicBezTo>
                  <a:pt x="65" y="30"/>
                  <a:pt x="63" y="30"/>
                  <a:pt x="63" y="30"/>
                </a:cubicBezTo>
                <a:cubicBezTo>
                  <a:pt x="60" y="28"/>
                  <a:pt x="60" y="28"/>
                  <a:pt x="60" y="28"/>
                </a:cubicBezTo>
                <a:cubicBezTo>
                  <a:pt x="60" y="28"/>
                  <a:pt x="62" y="26"/>
                  <a:pt x="60" y="26"/>
                </a:cubicBezTo>
                <a:cubicBezTo>
                  <a:pt x="59" y="26"/>
                  <a:pt x="55" y="26"/>
                  <a:pt x="55" y="26"/>
                </a:cubicBezTo>
                <a:cubicBezTo>
                  <a:pt x="55" y="26"/>
                  <a:pt x="50" y="28"/>
                  <a:pt x="50" y="29"/>
                </a:cubicBezTo>
                <a:cubicBezTo>
                  <a:pt x="50" y="29"/>
                  <a:pt x="55" y="27"/>
                  <a:pt x="55" y="28"/>
                </a:cubicBezTo>
                <a:cubicBezTo>
                  <a:pt x="55" y="29"/>
                  <a:pt x="54" y="29"/>
                  <a:pt x="55" y="29"/>
                </a:cubicBezTo>
                <a:cubicBezTo>
                  <a:pt x="56" y="30"/>
                  <a:pt x="56" y="31"/>
                  <a:pt x="56" y="31"/>
                </a:cubicBezTo>
                <a:cubicBezTo>
                  <a:pt x="56" y="31"/>
                  <a:pt x="56" y="31"/>
                  <a:pt x="54" y="32"/>
                </a:cubicBezTo>
                <a:cubicBezTo>
                  <a:pt x="52" y="32"/>
                  <a:pt x="50" y="34"/>
                  <a:pt x="50" y="35"/>
                </a:cubicBezTo>
                <a:cubicBezTo>
                  <a:pt x="50" y="36"/>
                  <a:pt x="46" y="35"/>
                  <a:pt x="46" y="37"/>
                </a:cubicBezTo>
                <a:cubicBezTo>
                  <a:pt x="45" y="39"/>
                  <a:pt x="47" y="40"/>
                  <a:pt x="45" y="41"/>
                </a:cubicBezTo>
                <a:cubicBezTo>
                  <a:pt x="43" y="42"/>
                  <a:pt x="40" y="45"/>
                  <a:pt x="40" y="47"/>
                </a:cubicBezTo>
                <a:cubicBezTo>
                  <a:pt x="41" y="49"/>
                  <a:pt x="41" y="51"/>
                  <a:pt x="41" y="51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51"/>
                  <a:pt x="39" y="47"/>
                  <a:pt x="36" y="47"/>
                </a:cubicBezTo>
                <a:cubicBezTo>
                  <a:pt x="33" y="47"/>
                  <a:pt x="32" y="48"/>
                  <a:pt x="32" y="48"/>
                </a:cubicBezTo>
                <a:cubicBezTo>
                  <a:pt x="32" y="48"/>
                  <a:pt x="27" y="46"/>
                  <a:pt x="27" y="51"/>
                </a:cubicBezTo>
                <a:cubicBezTo>
                  <a:pt x="27" y="51"/>
                  <a:pt x="26" y="58"/>
                  <a:pt x="29" y="58"/>
                </a:cubicBezTo>
                <a:cubicBezTo>
                  <a:pt x="32" y="58"/>
                  <a:pt x="32" y="57"/>
                  <a:pt x="32" y="57"/>
                </a:cubicBezTo>
                <a:cubicBezTo>
                  <a:pt x="32" y="57"/>
                  <a:pt x="33" y="55"/>
                  <a:pt x="34" y="56"/>
                </a:cubicBezTo>
                <a:cubicBezTo>
                  <a:pt x="35" y="56"/>
                  <a:pt x="33" y="61"/>
                  <a:pt x="33" y="61"/>
                </a:cubicBezTo>
                <a:cubicBezTo>
                  <a:pt x="35" y="61"/>
                  <a:pt x="38" y="61"/>
                  <a:pt x="38" y="61"/>
                </a:cubicBezTo>
                <a:cubicBezTo>
                  <a:pt x="38" y="61"/>
                  <a:pt x="38" y="63"/>
                  <a:pt x="38" y="64"/>
                </a:cubicBezTo>
                <a:cubicBezTo>
                  <a:pt x="38" y="66"/>
                  <a:pt x="38" y="67"/>
                  <a:pt x="40" y="67"/>
                </a:cubicBezTo>
                <a:cubicBezTo>
                  <a:pt x="41" y="67"/>
                  <a:pt x="41" y="67"/>
                  <a:pt x="41" y="67"/>
                </a:cubicBezTo>
                <a:cubicBezTo>
                  <a:pt x="41" y="68"/>
                  <a:pt x="41" y="68"/>
                  <a:pt x="41" y="68"/>
                </a:cubicBezTo>
                <a:cubicBezTo>
                  <a:pt x="41" y="68"/>
                  <a:pt x="39" y="67"/>
                  <a:pt x="38" y="66"/>
                </a:cubicBezTo>
                <a:cubicBezTo>
                  <a:pt x="36" y="66"/>
                  <a:pt x="35" y="63"/>
                  <a:pt x="35" y="63"/>
                </a:cubicBezTo>
                <a:cubicBezTo>
                  <a:pt x="35" y="63"/>
                  <a:pt x="32" y="63"/>
                  <a:pt x="31" y="62"/>
                </a:cubicBezTo>
                <a:cubicBezTo>
                  <a:pt x="30" y="61"/>
                  <a:pt x="31" y="60"/>
                  <a:pt x="29" y="61"/>
                </a:cubicBezTo>
                <a:cubicBezTo>
                  <a:pt x="27" y="61"/>
                  <a:pt x="23" y="59"/>
                  <a:pt x="22" y="58"/>
                </a:cubicBezTo>
                <a:cubicBezTo>
                  <a:pt x="21" y="58"/>
                  <a:pt x="20" y="55"/>
                  <a:pt x="20" y="55"/>
                </a:cubicBezTo>
                <a:cubicBezTo>
                  <a:pt x="20" y="55"/>
                  <a:pt x="17" y="52"/>
                  <a:pt x="16" y="50"/>
                </a:cubicBezTo>
                <a:cubicBezTo>
                  <a:pt x="15" y="48"/>
                  <a:pt x="15" y="47"/>
                  <a:pt x="14" y="46"/>
                </a:cubicBezTo>
                <a:cubicBezTo>
                  <a:pt x="12" y="46"/>
                  <a:pt x="11" y="45"/>
                  <a:pt x="10" y="42"/>
                </a:cubicBezTo>
                <a:cubicBezTo>
                  <a:pt x="10" y="39"/>
                  <a:pt x="12" y="34"/>
                  <a:pt x="11" y="32"/>
                </a:cubicBezTo>
                <a:cubicBezTo>
                  <a:pt x="10" y="31"/>
                  <a:pt x="11" y="28"/>
                  <a:pt x="9" y="27"/>
                </a:cubicBezTo>
                <a:cubicBezTo>
                  <a:pt x="9" y="27"/>
                  <a:pt x="8" y="27"/>
                  <a:pt x="8" y="27"/>
                </a:cubicBezTo>
                <a:cubicBezTo>
                  <a:pt x="3" y="35"/>
                  <a:pt x="0" y="45"/>
                  <a:pt x="0" y="55"/>
                </a:cubicBezTo>
                <a:cubicBezTo>
                  <a:pt x="0" y="82"/>
                  <a:pt x="19" y="105"/>
                  <a:pt x="45" y="110"/>
                </a:cubicBezTo>
                <a:cubicBezTo>
                  <a:pt x="45" y="110"/>
                  <a:pt x="45" y="109"/>
                  <a:pt x="45" y="107"/>
                </a:cubicBezTo>
                <a:cubicBezTo>
                  <a:pt x="45" y="104"/>
                  <a:pt x="45" y="102"/>
                  <a:pt x="46" y="98"/>
                </a:cubicBezTo>
                <a:cubicBezTo>
                  <a:pt x="47" y="95"/>
                  <a:pt x="47" y="94"/>
                  <a:pt x="47" y="94"/>
                </a:cubicBezTo>
                <a:cubicBezTo>
                  <a:pt x="47" y="94"/>
                  <a:pt x="43" y="92"/>
                  <a:pt x="42" y="91"/>
                </a:cubicBezTo>
                <a:cubicBezTo>
                  <a:pt x="41" y="89"/>
                  <a:pt x="37" y="84"/>
                  <a:pt x="37" y="81"/>
                </a:cubicBezTo>
                <a:cubicBezTo>
                  <a:pt x="37" y="79"/>
                  <a:pt x="39" y="78"/>
                  <a:pt x="39" y="78"/>
                </a:cubicBezTo>
                <a:cubicBezTo>
                  <a:pt x="39" y="78"/>
                  <a:pt x="40" y="76"/>
                  <a:pt x="40" y="73"/>
                </a:cubicBezTo>
                <a:cubicBezTo>
                  <a:pt x="40" y="70"/>
                  <a:pt x="42" y="69"/>
                  <a:pt x="42" y="69"/>
                </a:cubicBezTo>
                <a:cubicBezTo>
                  <a:pt x="44" y="71"/>
                  <a:pt x="44" y="71"/>
                  <a:pt x="44" y="71"/>
                </a:cubicBezTo>
                <a:cubicBezTo>
                  <a:pt x="46" y="69"/>
                  <a:pt x="46" y="69"/>
                  <a:pt x="46" y="69"/>
                </a:cubicBezTo>
                <a:cubicBezTo>
                  <a:pt x="46" y="69"/>
                  <a:pt x="49" y="69"/>
                  <a:pt x="52" y="70"/>
                </a:cubicBezTo>
                <a:cubicBezTo>
                  <a:pt x="54" y="70"/>
                  <a:pt x="54" y="71"/>
                  <a:pt x="54" y="71"/>
                </a:cubicBezTo>
                <a:cubicBezTo>
                  <a:pt x="54" y="71"/>
                  <a:pt x="57" y="73"/>
                  <a:pt x="58" y="74"/>
                </a:cubicBezTo>
                <a:cubicBezTo>
                  <a:pt x="60" y="75"/>
                  <a:pt x="63" y="75"/>
                  <a:pt x="63" y="75"/>
                </a:cubicBezTo>
                <a:cubicBezTo>
                  <a:pt x="63" y="75"/>
                  <a:pt x="64" y="77"/>
                  <a:pt x="64" y="78"/>
                </a:cubicBezTo>
                <a:cubicBezTo>
                  <a:pt x="65" y="78"/>
                  <a:pt x="63" y="79"/>
                  <a:pt x="63" y="80"/>
                </a:cubicBezTo>
                <a:cubicBezTo>
                  <a:pt x="64" y="79"/>
                  <a:pt x="64" y="79"/>
                  <a:pt x="64" y="79"/>
                </a:cubicBezTo>
                <a:cubicBezTo>
                  <a:pt x="64" y="79"/>
                  <a:pt x="67" y="80"/>
                  <a:pt x="69" y="81"/>
                </a:cubicBezTo>
                <a:cubicBezTo>
                  <a:pt x="70" y="82"/>
                  <a:pt x="74" y="82"/>
                  <a:pt x="74" y="82"/>
                </a:cubicBezTo>
                <a:cubicBezTo>
                  <a:pt x="74" y="82"/>
                  <a:pt x="77" y="83"/>
                  <a:pt x="76" y="84"/>
                </a:cubicBezTo>
                <a:cubicBezTo>
                  <a:pt x="75" y="86"/>
                  <a:pt x="73" y="89"/>
                  <a:pt x="73" y="89"/>
                </a:cubicBezTo>
                <a:cubicBezTo>
                  <a:pt x="73" y="89"/>
                  <a:pt x="72" y="94"/>
                  <a:pt x="70" y="95"/>
                </a:cubicBezTo>
                <a:cubicBezTo>
                  <a:pt x="68" y="97"/>
                  <a:pt x="68" y="96"/>
                  <a:pt x="67" y="96"/>
                </a:cubicBezTo>
                <a:cubicBezTo>
                  <a:pt x="65" y="97"/>
                  <a:pt x="64" y="98"/>
                  <a:pt x="62" y="100"/>
                </a:cubicBezTo>
                <a:cubicBezTo>
                  <a:pt x="61" y="103"/>
                  <a:pt x="60" y="103"/>
                  <a:pt x="58" y="103"/>
                </a:cubicBezTo>
                <a:cubicBezTo>
                  <a:pt x="56" y="104"/>
                  <a:pt x="57" y="105"/>
                  <a:pt x="57" y="105"/>
                </a:cubicBezTo>
                <a:cubicBezTo>
                  <a:pt x="54" y="106"/>
                  <a:pt x="54" y="106"/>
                  <a:pt x="54" y="106"/>
                </a:cubicBezTo>
                <a:cubicBezTo>
                  <a:pt x="54" y="106"/>
                  <a:pt x="53" y="107"/>
                  <a:pt x="51" y="109"/>
                </a:cubicBezTo>
                <a:cubicBezTo>
                  <a:pt x="51" y="109"/>
                  <a:pt x="50" y="110"/>
                  <a:pt x="50" y="111"/>
                </a:cubicBezTo>
                <a:cubicBezTo>
                  <a:pt x="52" y="111"/>
                  <a:pt x="54" y="111"/>
                  <a:pt x="56" y="111"/>
                </a:cubicBezTo>
                <a:cubicBezTo>
                  <a:pt x="75" y="111"/>
                  <a:pt x="93" y="101"/>
                  <a:pt x="102" y="86"/>
                </a:cubicBezTo>
                <a:cubicBezTo>
                  <a:pt x="103" y="84"/>
                  <a:pt x="103" y="80"/>
                  <a:pt x="104" y="77"/>
                </a:cubicBezTo>
                <a:cubicBezTo>
                  <a:pt x="105" y="74"/>
                  <a:pt x="105" y="71"/>
                  <a:pt x="105" y="69"/>
                </a:cubicBezTo>
                <a:close/>
                <a:moveTo>
                  <a:pt x="55" y="35"/>
                </a:moveTo>
                <a:cubicBezTo>
                  <a:pt x="55" y="34"/>
                  <a:pt x="55" y="34"/>
                  <a:pt x="55" y="34"/>
                </a:cubicBezTo>
                <a:cubicBezTo>
                  <a:pt x="55" y="34"/>
                  <a:pt x="56" y="32"/>
                  <a:pt x="57" y="31"/>
                </a:cubicBezTo>
                <a:cubicBezTo>
                  <a:pt x="59" y="31"/>
                  <a:pt x="60" y="30"/>
                  <a:pt x="60" y="30"/>
                </a:cubicBezTo>
                <a:cubicBezTo>
                  <a:pt x="60" y="32"/>
                  <a:pt x="60" y="32"/>
                  <a:pt x="60" y="32"/>
                </a:cubicBezTo>
                <a:cubicBezTo>
                  <a:pt x="60" y="32"/>
                  <a:pt x="56" y="33"/>
                  <a:pt x="55" y="35"/>
                </a:cubicBezTo>
                <a:close/>
                <a:moveTo>
                  <a:pt x="82" y="13"/>
                </a:moveTo>
                <a:cubicBezTo>
                  <a:pt x="81" y="12"/>
                  <a:pt x="81" y="11"/>
                  <a:pt x="80" y="10"/>
                </a:cubicBezTo>
                <a:cubicBezTo>
                  <a:pt x="79" y="10"/>
                  <a:pt x="79" y="10"/>
                  <a:pt x="79" y="10"/>
                </a:cubicBezTo>
                <a:cubicBezTo>
                  <a:pt x="80" y="10"/>
                  <a:pt x="80" y="10"/>
                  <a:pt x="80" y="10"/>
                </a:cubicBezTo>
                <a:cubicBezTo>
                  <a:pt x="80" y="11"/>
                  <a:pt x="80" y="11"/>
                  <a:pt x="81" y="11"/>
                </a:cubicBezTo>
                <a:cubicBezTo>
                  <a:pt x="83" y="11"/>
                  <a:pt x="85" y="11"/>
                  <a:pt x="85" y="12"/>
                </a:cubicBezTo>
                <a:cubicBezTo>
                  <a:pt x="86" y="13"/>
                  <a:pt x="84" y="13"/>
                  <a:pt x="82" y="13"/>
                </a:cubicBez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0000" tIns="46800" rIns="90000" bIns="46800" numCol="1" anchor="ctr" anchorCtr="0" compatLnSpc="1">
            <a:normAutofit fontScale="40000" lnSpcReduction="20000"/>
          </a:bodyPr>
          <a:lstStyle/>
          <a:p>
            <a:pPr>
              <a:lnSpc>
                <a:spcPct val="14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>
            <p:custDataLst>
              <p:tags r:id="rId31"/>
            </p:custDataLst>
          </p:nvPr>
        </p:nvSpPr>
        <p:spPr>
          <a:xfrm>
            <a:off x="1306970" y="4100569"/>
            <a:ext cx="1678485" cy="429861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编辑小标题</a:t>
            </a:r>
          </a:p>
        </p:txBody>
      </p:sp>
      <p:pic>
        <p:nvPicPr>
          <p:cNvPr id="63" name="图形 62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43">
            <a:extLst>
              <a:ext uri="{96DAC541-7B7A-43D3-8B79-37D633B846F1}">
                <asvg:svgBlip xmlns:asvg="http://schemas.microsoft.com/office/drawing/2016/SVG/main" xmlns="" r:embed="rId44"/>
              </a:ext>
            </a:extLst>
          </a:blip>
          <a:stretch>
            <a:fillRect/>
          </a:stretch>
        </p:blipFill>
        <p:spPr>
          <a:xfrm>
            <a:off x="4587895" y="3051080"/>
            <a:ext cx="381000" cy="323850"/>
          </a:xfrm>
          <a:prstGeom prst="rect">
            <a:avLst/>
          </a:prstGeom>
        </p:spPr>
      </p:pic>
      <p:pic>
        <p:nvPicPr>
          <p:cNvPr id="64" name="图形 63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43">
            <a:extLst>
              <a:ext uri="{96DAC541-7B7A-43D3-8B79-37D633B846F1}">
                <asvg:svgBlip xmlns:asvg="http://schemas.microsoft.com/office/drawing/2016/SVG/main" xmlns="" r:embed="rId44"/>
              </a:ext>
            </a:extLst>
          </a:blip>
          <a:stretch>
            <a:fillRect/>
          </a:stretch>
        </p:blipFill>
        <p:spPr>
          <a:xfrm>
            <a:off x="891583" y="2087512"/>
            <a:ext cx="258223" cy="219490"/>
          </a:xfrm>
          <a:prstGeom prst="rect">
            <a:avLst/>
          </a:prstGeom>
        </p:spPr>
      </p:pic>
      <p:pic>
        <p:nvPicPr>
          <p:cNvPr id="60" name="图形 51"/>
          <p:cNvPicPr>
            <a:picLocks noChangeAspect="1"/>
          </p:cNvPicPr>
          <p:nvPr>
            <p:custDataLst>
              <p:tags r:id="rId34"/>
            </p:custDataLst>
          </p:nvPr>
        </p:nvPicPr>
        <p:blipFill>
          <a:blip r:embed="rId45">
            <a:extLst>
              <a:ext uri="{96DAC541-7B7A-43D3-8B79-37D633B846F1}">
                <asvg:svgBlip xmlns:asvg="http://schemas.microsoft.com/office/drawing/2016/SVG/main" xmlns="" r:embed="rId46"/>
              </a:ext>
            </a:extLst>
          </a:blip>
          <a:stretch>
            <a:fillRect/>
          </a:stretch>
        </p:blipFill>
        <p:spPr>
          <a:xfrm>
            <a:off x="6704267" y="2472381"/>
            <a:ext cx="323850" cy="390525"/>
          </a:xfrm>
          <a:prstGeom prst="rect">
            <a:avLst/>
          </a:prstGeom>
        </p:spPr>
      </p:pic>
      <p:pic>
        <p:nvPicPr>
          <p:cNvPr id="61" name="图形 52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47">
            <a:extLst>
              <a:ext uri="{96DAC541-7B7A-43D3-8B79-37D633B846F1}">
                <asvg:svgBlip xmlns:asvg="http://schemas.microsoft.com/office/drawing/2016/SVG/main" xmlns="" r:embed="rId48"/>
              </a:ext>
            </a:extLst>
          </a:blip>
          <a:stretch>
            <a:fillRect/>
          </a:stretch>
        </p:blipFill>
        <p:spPr>
          <a:xfrm>
            <a:off x="8425361" y="2067950"/>
            <a:ext cx="214413" cy="258557"/>
          </a:xfrm>
          <a:prstGeom prst="rect">
            <a:avLst/>
          </a:prstGeom>
        </p:spPr>
      </p:pic>
      <p:pic>
        <p:nvPicPr>
          <p:cNvPr id="62" name="图形 53"/>
          <p:cNvPicPr>
            <a:picLocks noChangeAspect="1"/>
          </p:cNvPicPr>
          <p:nvPr>
            <p:custDataLst>
              <p:tags r:id="rId36"/>
            </p:custDataLst>
          </p:nvPr>
        </p:nvPicPr>
        <p:blipFill>
          <a:blip r:embed="rId49">
            <a:extLst>
              <a:ext uri="{96DAC541-7B7A-43D3-8B79-37D633B846F1}">
                <asvg:svgBlip xmlns:asvg="http://schemas.microsoft.com/office/drawing/2016/SVG/main" xmlns="" r:embed="rId50"/>
              </a:ext>
            </a:extLst>
          </a:blip>
          <a:stretch>
            <a:fillRect/>
          </a:stretch>
        </p:blipFill>
        <p:spPr>
          <a:xfrm>
            <a:off x="7205677" y="4518159"/>
            <a:ext cx="419100" cy="428625"/>
          </a:xfrm>
          <a:prstGeom prst="rect">
            <a:avLst/>
          </a:prstGeom>
        </p:spPr>
      </p:pic>
      <p:pic>
        <p:nvPicPr>
          <p:cNvPr id="65" name="图形 54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51">
            <a:extLst>
              <a:ext uri="{96DAC541-7B7A-43D3-8B79-37D633B846F1}">
                <asvg:svgBlip xmlns:asvg="http://schemas.microsoft.com/office/drawing/2016/SVG/main" xmlns="" r:embed="rId52"/>
              </a:ext>
            </a:extLst>
          </a:blip>
          <a:stretch>
            <a:fillRect/>
          </a:stretch>
        </p:blipFill>
        <p:spPr>
          <a:xfrm>
            <a:off x="8408239" y="4173009"/>
            <a:ext cx="285058" cy="291536"/>
          </a:xfrm>
          <a:prstGeom prst="rect">
            <a:avLst/>
          </a:prstGeom>
        </p:spPr>
      </p:pic>
      <p:pic>
        <p:nvPicPr>
          <p:cNvPr id="71" name="图形 52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45">
            <a:extLst>
              <a:ext uri="{96DAC541-7B7A-43D3-8B79-37D633B846F1}">
                <asvg:svgBlip xmlns:asvg="http://schemas.microsoft.com/office/drawing/2016/SVG/main" xmlns="" r:embed="rId46"/>
              </a:ext>
            </a:extLst>
          </a:blip>
          <a:stretch>
            <a:fillRect/>
          </a:stretch>
        </p:blipFill>
        <p:spPr>
          <a:xfrm>
            <a:off x="8426631" y="2067950"/>
            <a:ext cx="214413" cy="258557"/>
          </a:xfrm>
          <a:prstGeom prst="rect">
            <a:avLst/>
          </a:prstGeom>
        </p:spPr>
      </p:pic>
      <p:pic>
        <p:nvPicPr>
          <p:cNvPr id="73" name="图形 54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9">
            <a:extLst>
              <a:ext uri="{96DAC541-7B7A-43D3-8B79-37D633B846F1}">
                <asvg:svgBlip xmlns:asvg="http://schemas.microsoft.com/office/drawing/2016/SVG/main" xmlns="" r:embed="rId50"/>
              </a:ext>
            </a:extLst>
          </a:blip>
          <a:stretch>
            <a:fillRect/>
          </a:stretch>
        </p:blipFill>
        <p:spPr>
          <a:xfrm>
            <a:off x="8409509" y="4173009"/>
            <a:ext cx="285058" cy="29153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35" y="0"/>
            <a:ext cx="1219263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2621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B380A2"/>
                </a:solidFill>
              </a:rPr>
              <a:t>点击此处添加标题</a:t>
            </a: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960891" y="1217630"/>
            <a:ext cx="2801257" cy="4252685"/>
          </a:xfrm>
          <a:prstGeom prst="rect">
            <a:avLst/>
          </a:prstGeom>
          <a:solidFill>
            <a:srgbClr val="B380A2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0" name="图片 5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1148315" y="1391445"/>
            <a:ext cx="2810500" cy="4249280"/>
          </a:xfrm>
          <a:prstGeom prst="rect">
            <a:avLst/>
          </a:prstGeom>
        </p:spPr>
      </p:pic>
      <p:cxnSp>
        <p:nvCxnSpPr>
          <p:cNvPr id="58" name="直接连接符 57"/>
          <p:cNvCxnSpPr/>
          <p:nvPr>
            <p:custDataLst>
              <p:tags r:id="rId4"/>
            </p:custDataLst>
          </p:nvPr>
        </p:nvCxnSpPr>
        <p:spPr>
          <a:xfrm>
            <a:off x="6332176" y="1940838"/>
            <a:ext cx="0" cy="2989935"/>
          </a:xfrm>
          <a:prstGeom prst="line">
            <a:avLst/>
          </a:prstGeom>
          <a:ln w="3175" cap="rnd">
            <a:solidFill>
              <a:sysClr val="window" lastClr="FFFFFF">
                <a:lumMod val="85000"/>
              </a:sysClr>
            </a:solidFill>
            <a:round/>
            <a:headEnd type="none"/>
            <a:tailEnd type="none" w="med" len="med"/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>
            <a:off x="6207297" y="1804391"/>
            <a:ext cx="249758" cy="249758"/>
          </a:xfrm>
          <a:prstGeom prst="ellipse">
            <a:avLst/>
          </a:prstGeom>
          <a:solidFill>
            <a:srgbClr val="E7E6E6"/>
          </a:solidFill>
          <a:ln>
            <a:solidFill>
              <a:srgbClr val="B380A2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6581931" y="1556053"/>
            <a:ext cx="5009993" cy="384785"/>
          </a:xfrm>
          <a:prstGeom prst="rect">
            <a:avLst/>
          </a:prstGeom>
          <a:noFill/>
        </p:spPr>
        <p:txBody>
          <a:bodyPr wrap="square" lIns="90000" tIns="46800" rIns="90000" bIns="0" anchor="ctr" anchorCtr="0"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rgbClr val="1F74AD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单击此处添加标题</a:t>
            </a:r>
          </a:p>
        </p:txBody>
      </p:sp>
      <p:sp>
        <p:nvSpPr>
          <p:cNvPr id="28" name="矩形 27"/>
          <p:cNvSpPr/>
          <p:nvPr>
            <p:custDataLst>
              <p:tags r:id="rId7"/>
            </p:custDataLst>
          </p:nvPr>
        </p:nvSpPr>
        <p:spPr>
          <a:xfrm>
            <a:off x="6581931" y="1971755"/>
            <a:ext cx="5010000" cy="330733"/>
          </a:xfrm>
          <a:prstGeom prst="rect">
            <a:avLst/>
          </a:prstGeom>
        </p:spPr>
        <p:txBody>
          <a:bodyPr wrap="square" lIns="90000" tIns="0" rIns="90000" bIns="4680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spc="150">
                <a:latin typeface="微软雅黑" panose="020B0503020204020204" charset="-122"/>
                <a:ea typeface="微软雅黑" panose="020B0503020204020204" charset="-122"/>
              </a:rPr>
              <a:t>单击此处添加文本具体内容，简明扼要的阐述您的观点。</a:t>
            </a:r>
          </a:p>
        </p:txBody>
      </p:sp>
      <p:sp>
        <p:nvSpPr>
          <p:cNvPr id="10" name="五边形 9"/>
          <p:cNvSpPr/>
          <p:nvPr>
            <p:custDataLst>
              <p:tags r:id="rId8"/>
            </p:custDataLst>
          </p:nvPr>
        </p:nvSpPr>
        <p:spPr>
          <a:xfrm>
            <a:off x="4811471" y="1721550"/>
            <a:ext cx="1109660" cy="415440"/>
          </a:xfrm>
          <a:prstGeom prst="homePlate">
            <a:avLst/>
          </a:prstGeom>
          <a:solidFill>
            <a:srgbClr val="B380A2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tIns="0" bIns="0" anchor="ctr">
            <a:normAutofit lnSpcReduction="10000"/>
          </a:bodyPr>
          <a:lstStyle/>
          <a:p>
            <a:pPr lvl="0" algn="ctr">
              <a:lnSpc>
                <a:spcPct val="140000"/>
              </a:lnSpc>
            </a:pPr>
            <a:endParaRPr lang="en-US" altLang="zh-CN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9"/>
            </p:custDataLst>
          </p:nvPr>
        </p:nvSpPr>
        <p:spPr>
          <a:xfrm>
            <a:off x="4864152" y="1728125"/>
            <a:ext cx="846762" cy="402291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rmAutofit fontScale="97500"/>
          </a:bodyPr>
          <a:lstStyle/>
          <a:p>
            <a:pPr algn="ctr"/>
            <a:r>
              <a:rPr lang="en-US" altLang="zh-CN" sz="2000" b="1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椭圆 12"/>
          <p:cNvSpPr/>
          <p:nvPr>
            <p:custDataLst>
              <p:tags r:id="rId10"/>
            </p:custDataLst>
          </p:nvPr>
        </p:nvSpPr>
        <p:spPr>
          <a:xfrm>
            <a:off x="6207297" y="2801036"/>
            <a:ext cx="249758" cy="249758"/>
          </a:xfrm>
          <a:prstGeom prst="ellipse">
            <a:avLst/>
          </a:prstGeom>
          <a:solidFill>
            <a:srgbClr val="E7E6E6"/>
          </a:solidFill>
          <a:ln>
            <a:solidFill>
              <a:srgbClr val="E1B6CD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6581931" y="2552698"/>
            <a:ext cx="5009993" cy="384785"/>
          </a:xfrm>
          <a:prstGeom prst="rect">
            <a:avLst/>
          </a:prstGeom>
          <a:noFill/>
        </p:spPr>
        <p:txBody>
          <a:bodyPr wrap="square" lIns="90000" tIns="46800" rIns="90000" bIns="0" anchor="ctr" anchorCtr="0"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rgbClr val="3498D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单击此处添加标题</a:t>
            </a:r>
          </a:p>
        </p:txBody>
      </p:sp>
      <p:sp>
        <p:nvSpPr>
          <p:cNvPr id="26" name="矩形 25"/>
          <p:cNvSpPr/>
          <p:nvPr>
            <p:custDataLst>
              <p:tags r:id="rId12"/>
            </p:custDataLst>
          </p:nvPr>
        </p:nvSpPr>
        <p:spPr>
          <a:xfrm>
            <a:off x="6581931" y="2968400"/>
            <a:ext cx="5010000" cy="330733"/>
          </a:xfrm>
          <a:prstGeom prst="rect">
            <a:avLst/>
          </a:prstGeom>
        </p:spPr>
        <p:txBody>
          <a:bodyPr wrap="square" lIns="90000" tIns="0" rIns="90000" bIns="4680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spc="150">
                <a:latin typeface="微软雅黑" panose="020B0503020204020204" charset="-122"/>
                <a:ea typeface="微软雅黑" panose="020B0503020204020204" charset="-122"/>
              </a:rPr>
              <a:t>单击此处添加文本具体内容，简明扼要的阐述您的观点。</a:t>
            </a:r>
          </a:p>
        </p:txBody>
      </p:sp>
      <p:sp>
        <p:nvSpPr>
          <p:cNvPr id="15" name="五边形 14"/>
          <p:cNvSpPr/>
          <p:nvPr>
            <p:custDataLst>
              <p:tags r:id="rId13"/>
            </p:custDataLst>
          </p:nvPr>
        </p:nvSpPr>
        <p:spPr>
          <a:xfrm>
            <a:off x="4811471" y="2718195"/>
            <a:ext cx="1109660" cy="415440"/>
          </a:xfrm>
          <a:prstGeom prst="homePlate">
            <a:avLst/>
          </a:prstGeom>
          <a:solidFill>
            <a:srgbClr val="E1B6CD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tIns="0" bIns="0" anchor="ctr">
            <a:normAutofit lnSpcReduction="10000"/>
          </a:bodyPr>
          <a:lstStyle/>
          <a:p>
            <a:pPr lvl="0" algn="ctr">
              <a:lnSpc>
                <a:spcPct val="140000"/>
              </a:lnSpc>
            </a:pPr>
            <a:endParaRPr lang="en-US" altLang="zh-CN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14"/>
            </p:custDataLst>
          </p:nvPr>
        </p:nvSpPr>
        <p:spPr>
          <a:xfrm>
            <a:off x="4864152" y="2724770"/>
            <a:ext cx="846762" cy="402291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rmAutofit fontScale="97500"/>
          </a:bodyPr>
          <a:lstStyle/>
          <a:p>
            <a:pPr algn="ctr"/>
            <a:r>
              <a:rPr lang="en-US" altLang="zh-CN" sz="2000" b="1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椭圆 15"/>
          <p:cNvSpPr/>
          <p:nvPr>
            <p:custDataLst>
              <p:tags r:id="rId15"/>
            </p:custDataLst>
          </p:nvPr>
        </p:nvSpPr>
        <p:spPr>
          <a:xfrm>
            <a:off x="6207297" y="3797681"/>
            <a:ext cx="249758" cy="249758"/>
          </a:xfrm>
          <a:prstGeom prst="ellipse">
            <a:avLst/>
          </a:prstGeom>
          <a:solidFill>
            <a:srgbClr val="E7E6E6"/>
          </a:solidFill>
          <a:ln>
            <a:solidFill>
              <a:srgbClr val="D0C5C5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16"/>
            </p:custDataLst>
          </p:nvPr>
        </p:nvSpPr>
        <p:spPr>
          <a:xfrm>
            <a:off x="6581931" y="3549343"/>
            <a:ext cx="5009993" cy="384785"/>
          </a:xfrm>
          <a:prstGeom prst="rect">
            <a:avLst/>
          </a:prstGeom>
          <a:noFill/>
        </p:spPr>
        <p:txBody>
          <a:bodyPr wrap="square" lIns="90000" tIns="46800" rIns="90000" bIns="0" anchor="ctr" anchorCtr="0"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rgbClr val="1AA3AA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单击此处添加标题</a:t>
            </a:r>
          </a:p>
        </p:txBody>
      </p:sp>
      <p:sp>
        <p:nvSpPr>
          <p:cNvPr id="24" name="矩形 23"/>
          <p:cNvSpPr/>
          <p:nvPr>
            <p:custDataLst>
              <p:tags r:id="rId17"/>
            </p:custDataLst>
          </p:nvPr>
        </p:nvSpPr>
        <p:spPr>
          <a:xfrm>
            <a:off x="6581931" y="3965045"/>
            <a:ext cx="5010000" cy="330733"/>
          </a:xfrm>
          <a:prstGeom prst="rect">
            <a:avLst/>
          </a:prstGeom>
        </p:spPr>
        <p:txBody>
          <a:bodyPr wrap="square" lIns="90000" tIns="0" rIns="90000" bIns="4680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spc="150">
                <a:latin typeface="微软雅黑" panose="020B0503020204020204" charset="-122"/>
                <a:ea typeface="微软雅黑" panose="020B0503020204020204" charset="-122"/>
              </a:rPr>
              <a:t>单击此处添加文本具体内容，简明扼要的阐述您的观点。</a:t>
            </a:r>
          </a:p>
        </p:txBody>
      </p:sp>
      <p:sp>
        <p:nvSpPr>
          <p:cNvPr id="20" name="五边形 19"/>
          <p:cNvSpPr/>
          <p:nvPr>
            <p:custDataLst>
              <p:tags r:id="rId18"/>
            </p:custDataLst>
          </p:nvPr>
        </p:nvSpPr>
        <p:spPr>
          <a:xfrm>
            <a:off x="4811471" y="3714840"/>
            <a:ext cx="1109660" cy="415440"/>
          </a:xfrm>
          <a:prstGeom prst="homePlate">
            <a:avLst/>
          </a:prstGeom>
          <a:solidFill>
            <a:srgbClr val="D0C5C5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tIns="0" bIns="0" anchor="ctr">
            <a:normAutofit lnSpcReduction="10000"/>
          </a:bodyPr>
          <a:lstStyle/>
          <a:p>
            <a:pPr lvl="0" algn="ctr">
              <a:lnSpc>
                <a:spcPct val="140000"/>
              </a:lnSpc>
            </a:pPr>
            <a:endParaRPr lang="en-US" altLang="zh-CN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19"/>
            </p:custDataLst>
          </p:nvPr>
        </p:nvSpPr>
        <p:spPr>
          <a:xfrm>
            <a:off x="4864152" y="3721415"/>
            <a:ext cx="846762" cy="402291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rmAutofit fontScale="97500"/>
          </a:bodyPr>
          <a:lstStyle/>
          <a:p>
            <a:pPr algn="ctr"/>
            <a:r>
              <a:rPr lang="en-US" altLang="zh-CN" sz="2000" b="1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椭圆 20"/>
          <p:cNvSpPr/>
          <p:nvPr>
            <p:custDataLst>
              <p:tags r:id="rId20"/>
            </p:custDataLst>
          </p:nvPr>
        </p:nvSpPr>
        <p:spPr>
          <a:xfrm>
            <a:off x="6207297" y="4799089"/>
            <a:ext cx="249758" cy="249758"/>
          </a:xfrm>
          <a:prstGeom prst="ellipse">
            <a:avLst/>
          </a:prstGeom>
          <a:solidFill>
            <a:srgbClr val="E7E6E6"/>
          </a:solidFill>
          <a:ln>
            <a:solidFill>
              <a:srgbClr val="B0ADD1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21"/>
            </p:custDataLst>
          </p:nvPr>
        </p:nvSpPr>
        <p:spPr>
          <a:xfrm>
            <a:off x="6581931" y="4545988"/>
            <a:ext cx="5009993" cy="384785"/>
          </a:xfrm>
          <a:prstGeom prst="rect">
            <a:avLst/>
          </a:prstGeom>
          <a:noFill/>
        </p:spPr>
        <p:txBody>
          <a:bodyPr wrap="square" lIns="90000" tIns="46800" rIns="90000" bIns="0" anchor="ctr" anchorCtr="0"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rgbClr val="69A35B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单击此处添加标题</a:t>
            </a:r>
          </a:p>
        </p:txBody>
      </p:sp>
      <p:sp>
        <p:nvSpPr>
          <p:cNvPr id="34" name="矩形 33"/>
          <p:cNvSpPr/>
          <p:nvPr>
            <p:custDataLst>
              <p:tags r:id="rId22"/>
            </p:custDataLst>
          </p:nvPr>
        </p:nvSpPr>
        <p:spPr>
          <a:xfrm>
            <a:off x="6581931" y="4971215"/>
            <a:ext cx="5010000" cy="330733"/>
          </a:xfrm>
          <a:prstGeom prst="rect">
            <a:avLst/>
          </a:prstGeom>
        </p:spPr>
        <p:txBody>
          <a:bodyPr wrap="square" lIns="90000" tIns="0" rIns="90000" bIns="4680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spc="150">
                <a:latin typeface="微软雅黑" panose="020B0503020204020204" charset="-122"/>
                <a:ea typeface="微软雅黑" panose="020B0503020204020204" charset="-122"/>
              </a:rPr>
              <a:t>单击此处添加文本具体内容，简明扼要的阐述您的观点。</a:t>
            </a:r>
          </a:p>
        </p:txBody>
      </p:sp>
      <p:sp>
        <p:nvSpPr>
          <p:cNvPr id="35" name="五边形 34"/>
          <p:cNvSpPr/>
          <p:nvPr>
            <p:custDataLst>
              <p:tags r:id="rId23"/>
            </p:custDataLst>
          </p:nvPr>
        </p:nvSpPr>
        <p:spPr>
          <a:xfrm>
            <a:off x="4811471" y="4716248"/>
            <a:ext cx="1109660" cy="415440"/>
          </a:xfrm>
          <a:prstGeom prst="homePlate">
            <a:avLst/>
          </a:prstGeom>
          <a:solidFill>
            <a:srgbClr val="B0ADD1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wrap="none" tIns="0" bIns="0" anchor="ctr">
            <a:normAutofit lnSpcReduction="10000"/>
          </a:bodyPr>
          <a:lstStyle/>
          <a:p>
            <a:pPr lvl="0" algn="ctr">
              <a:lnSpc>
                <a:spcPct val="140000"/>
              </a:lnSpc>
            </a:pPr>
            <a:endParaRPr lang="en-US" altLang="zh-CN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24"/>
            </p:custDataLst>
          </p:nvPr>
        </p:nvSpPr>
        <p:spPr>
          <a:xfrm>
            <a:off x="4864152" y="4722823"/>
            <a:ext cx="846762" cy="402291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rmAutofit fontScale="97500"/>
          </a:bodyPr>
          <a:lstStyle/>
          <a:p>
            <a:pPr algn="ctr"/>
            <a:r>
              <a:rPr lang="en-US" altLang="zh-CN" sz="2000" b="1">
                <a:solidFill>
                  <a:sysClr val="window" lastClr="FFFF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2000" b="1" dirty="0">
              <a:solidFill>
                <a:sysClr val="window" lastClr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35" y="-5715"/>
            <a:ext cx="1219263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2621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B380A2"/>
                </a:solidFill>
              </a:rPr>
              <a:t>点击此处添加标题</a:t>
            </a:r>
          </a:p>
        </p:txBody>
      </p:sp>
      <p:sp>
        <p:nvSpPr>
          <p:cNvPr id="8" name="Oval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036435" y="1911668"/>
            <a:ext cx="796925" cy="801687"/>
          </a:xfrm>
          <a:prstGeom prst="ellipse">
            <a:avLst/>
          </a:prstGeom>
          <a:solidFill>
            <a:srgbClr val="F77872">
              <a:alpha val="37000"/>
            </a:srgbClr>
          </a:solidFill>
          <a:ln>
            <a:noFill/>
          </a:ln>
        </p:spPr>
        <p:txBody>
          <a:bodyPr>
            <a:normAutofit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60" name="Oval 1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228523" y="2805430"/>
            <a:ext cx="798512" cy="798513"/>
          </a:xfrm>
          <a:prstGeom prst="ellipse">
            <a:avLst/>
          </a:prstGeom>
          <a:solidFill>
            <a:srgbClr val="FFB14A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Oval 1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854123" y="3878580"/>
            <a:ext cx="801687" cy="801688"/>
          </a:xfrm>
          <a:prstGeom prst="ellipse">
            <a:avLst/>
          </a:prstGeom>
          <a:solidFill>
            <a:srgbClr val="F77872">
              <a:alpha val="37000"/>
            </a:srgbClr>
          </a:solidFill>
          <a:ln>
            <a:noFill/>
          </a:ln>
        </p:spPr>
        <p:txBody>
          <a:bodyPr>
            <a:normAutofit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Oval 1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200198" y="2805430"/>
            <a:ext cx="798512" cy="798513"/>
          </a:xfrm>
          <a:prstGeom prst="ellipse">
            <a:avLst/>
          </a:prstGeom>
          <a:solidFill>
            <a:srgbClr val="B59BC5">
              <a:alpha val="40000"/>
            </a:srgbClr>
          </a:solidFill>
          <a:ln>
            <a:noFill/>
          </a:ln>
        </p:spPr>
        <p:txBody>
          <a:bodyPr>
            <a:normAutofit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63" name="Oval 2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157210" y="2311718"/>
            <a:ext cx="963613" cy="968375"/>
          </a:xfrm>
          <a:prstGeom prst="ellipse">
            <a:avLst/>
          </a:prstGeom>
          <a:solidFill>
            <a:srgbClr val="FFB14A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64" name="Oval 2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907973" y="3205480"/>
            <a:ext cx="1182687" cy="1184275"/>
          </a:xfrm>
          <a:prstGeom prst="ellipse">
            <a:avLst/>
          </a:prstGeom>
          <a:solidFill>
            <a:srgbClr val="3DCEB5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65" name="Oval 2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734935" y="3480118"/>
            <a:ext cx="241300" cy="242887"/>
          </a:xfrm>
          <a:prstGeom prst="ellipse">
            <a:avLst/>
          </a:prstGeom>
          <a:solidFill>
            <a:srgbClr val="3DCEB5">
              <a:alpha val="39999"/>
            </a:srgbClr>
          </a:solidFill>
          <a:ln>
            <a:noFill/>
          </a:ln>
        </p:spPr>
        <p:txBody>
          <a:bodyPr>
            <a:normAutofit fontScale="32500" lnSpcReduction="20000"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66" name="Oval 23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960485" y="3267393"/>
            <a:ext cx="422275" cy="425450"/>
          </a:xfrm>
          <a:prstGeom prst="ellipse">
            <a:avLst/>
          </a:prstGeom>
          <a:solidFill>
            <a:srgbClr val="3DCEB5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rmAutofit fontScale="80000" lnSpcReduction="10000"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Oval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820910" y="2829243"/>
            <a:ext cx="554038" cy="557212"/>
          </a:xfrm>
          <a:prstGeom prst="ellipse">
            <a:avLst/>
          </a:prstGeom>
          <a:solidFill>
            <a:srgbClr val="FFB14A">
              <a:lumMod val="40000"/>
              <a:lumOff val="60000"/>
              <a:alpha val="39999"/>
            </a:srgbClr>
          </a:solidFill>
          <a:ln>
            <a:noFill/>
          </a:ln>
        </p:spPr>
        <p:txBody>
          <a:bodyPr>
            <a:normAutofit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68" name="Oval 2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877935" y="2483168"/>
            <a:ext cx="641350" cy="641350"/>
          </a:xfrm>
          <a:prstGeom prst="ellipse">
            <a:avLst/>
          </a:prstGeom>
          <a:solidFill>
            <a:srgbClr val="3DCEB5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Oval 2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792210" y="2021205"/>
            <a:ext cx="642938" cy="646113"/>
          </a:xfrm>
          <a:prstGeom prst="ellipse">
            <a:avLst/>
          </a:prstGeom>
          <a:solidFill>
            <a:srgbClr val="F77872">
              <a:alpha val="37000"/>
            </a:srgbClr>
          </a:solidFill>
          <a:ln>
            <a:noFill/>
          </a:ln>
        </p:spPr>
        <p:txBody>
          <a:bodyPr>
            <a:normAutofit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Oval 27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731760" y="2664143"/>
            <a:ext cx="403225" cy="403225"/>
          </a:xfrm>
          <a:prstGeom prst="ellipse">
            <a:avLst/>
          </a:prstGeom>
          <a:solidFill>
            <a:srgbClr val="B59BC5">
              <a:alpha val="40000"/>
            </a:srgbClr>
          </a:solidFill>
          <a:ln>
            <a:noFill/>
          </a:ln>
        </p:spPr>
        <p:txBody>
          <a:bodyPr>
            <a:normAutofit fontScale="80000" lnSpcReduction="10000"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71" name="Freeform 28"/>
          <p:cNvSpPr/>
          <p:nvPr>
            <p:custDataLst>
              <p:tags r:id="rId14"/>
            </p:custDataLst>
          </p:nvPr>
        </p:nvSpPr>
        <p:spPr bwMode="auto">
          <a:xfrm>
            <a:off x="7582535" y="2502218"/>
            <a:ext cx="2790825" cy="2963862"/>
          </a:xfrm>
          <a:custGeom>
            <a:avLst/>
            <a:gdLst>
              <a:gd name="T0" fmla="*/ 2147483646 w 932"/>
              <a:gd name="T1" fmla="*/ 2147483646 h 990"/>
              <a:gd name="T2" fmla="*/ 2147483646 w 932"/>
              <a:gd name="T3" fmla="*/ 2147483646 h 990"/>
              <a:gd name="T4" fmla="*/ 2147483646 w 932"/>
              <a:gd name="T5" fmla="*/ 2147483646 h 990"/>
              <a:gd name="T6" fmla="*/ 2147483646 w 932"/>
              <a:gd name="T7" fmla="*/ 2147483646 h 990"/>
              <a:gd name="T8" fmla="*/ 2147483646 w 932"/>
              <a:gd name="T9" fmla="*/ 2147483646 h 990"/>
              <a:gd name="T10" fmla="*/ 2147483646 w 932"/>
              <a:gd name="T11" fmla="*/ 2147483646 h 990"/>
              <a:gd name="T12" fmla="*/ 2147483646 w 932"/>
              <a:gd name="T13" fmla="*/ 2147483646 h 990"/>
              <a:gd name="T14" fmla="*/ 2147483646 w 932"/>
              <a:gd name="T15" fmla="*/ 2147483646 h 990"/>
              <a:gd name="T16" fmla="*/ 2147483646 w 932"/>
              <a:gd name="T17" fmla="*/ 2147483646 h 990"/>
              <a:gd name="T18" fmla="*/ 2147483646 w 932"/>
              <a:gd name="T19" fmla="*/ 2147483646 h 990"/>
              <a:gd name="T20" fmla="*/ 2147483646 w 932"/>
              <a:gd name="T21" fmla="*/ 2147483646 h 990"/>
              <a:gd name="T22" fmla="*/ 2147483646 w 932"/>
              <a:gd name="T23" fmla="*/ 2147483646 h 990"/>
              <a:gd name="T24" fmla="*/ 2147483646 w 932"/>
              <a:gd name="T25" fmla="*/ 2147483646 h 990"/>
              <a:gd name="T26" fmla="*/ 2147483646 w 932"/>
              <a:gd name="T27" fmla="*/ 2147483646 h 990"/>
              <a:gd name="T28" fmla="*/ 2147483646 w 932"/>
              <a:gd name="T29" fmla="*/ 2147483646 h 990"/>
              <a:gd name="T30" fmla="*/ 2147483646 w 932"/>
              <a:gd name="T31" fmla="*/ 2147483646 h 990"/>
              <a:gd name="T32" fmla="*/ 2147483646 w 932"/>
              <a:gd name="T33" fmla="*/ 0 h 990"/>
              <a:gd name="T34" fmla="*/ 2147483646 w 932"/>
              <a:gd name="T35" fmla="*/ 2147483646 h 990"/>
              <a:gd name="T36" fmla="*/ 2147483646 w 932"/>
              <a:gd name="T37" fmla="*/ 2147483646 h 990"/>
              <a:gd name="T38" fmla="*/ 2147483646 w 932"/>
              <a:gd name="T39" fmla="*/ 2147483646 h 990"/>
              <a:gd name="T40" fmla="*/ 2147483646 w 932"/>
              <a:gd name="T41" fmla="*/ 2147483646 h 990"/>
              <a:gd name="T42" fmla="*/ 2147483646 w 932"/>
              <a:gd name="T43" fmla="*/ 2147483646 h 990"/>
              <a:gd name="T44" fmla="*/ 2147483646 w 932"/>
              <a:gd name="T45" fmla="*/ 2147483646 h 990"/>
              <a:gd name="T46" fmla="*/ 0 w 932"/>
              <a:gd name="T47" fmla="*/ 2147483646 h 990"/>
              <a:gd name="T48" fmla="*/ 2147483646 w 932"/>
              <a:gd name="T49" fmla="*/ 2147483646 h 990"/>
              <a:gd name="T50" fmla="*/ 2147483646 w 932"/>
              <a:gd name="T51" fmla="*/ 2147483646 h 990"/>
              <a:gd name="T52" fmla="*/ 2147483646 w 932"/>
              <a:gd name="T53" fmla="*/ 2147483646 h 990"/>
              <a:gd name="T54" fmla="*/ 2147483646 w 932"/>
              <a:gd name="T55" fmla="*/ 2147483646 h 990"/>
              <a:gd name="T56" fmla="*/ 2147483646 w 932"/>
              <a:gd name="T57" fmla="*/ 2147483646 h 990"/>
              <a:gd name="T58" fmla="*/ 2147483646 w 932"/>
              <a:gd name="T59" fmla="*/ 2147483646 h 990"/>
              <a:gd name="T60" fmla="*/ 2147483646 w 932"/>
              <a:gd name="T61" fmla="*/ 2147483646 h 990"/>
              <a:gd name="T62" fmla="*/ 2147483646 w 932"/>
              <a:gd name="T63" fmla="*/ 2147483646 h 990"/>
              <a:gd name="T64" fmla="*/ 2147483646 w 932"/>
              <a:gd name="T65" fmla="*/ 2147483646 h 99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32" h="990">
                <a:moveTo>
                  <a:pt x="781" y="306"/>
                </a:moveTo>
                <a:cubicBezTo>
                  <a:pt x="747" y="306"/>
                  <a:pt x="716" y="313"/>
                  <a:pt x="716" y="371"/>
                </a:cubicBezTo>
                <a:cubicBezTo>
                  <a:pt x="716" y="640"/>
                  <a:pt x="716" y="640"/>
                  <a:pt x="716" y="640"/>
                </a:cubicBezTo>
                <a:cubicBezTo>
                  <a:pt x="716" y="666"/>
                  <a:pt x="705" y="675"/>
                  <a:pt x="678" y="675"/>
                </a:cubicBezTo>
                <a:cubicBezTo>
                  <a:pt x="526" y="675"/>
                  <a:pt x="526" y="675"/>
                  <a:pt x="526" y="675"/>
                </a:cubicBezTo>
                <a:cubicBezTo>
                  <a:pt x="526" y="529"/>
                  <a:pt x="526" y="529"/>
                  <a:pt x="526" y="529"/>
                </a:cubicBezTo>
                <a:cubicBezTo>
                  <a:pt x="596" y="529"/>
                  <a:pt x="596" y="529"/>
                  <a:pt x="596" y="529"/>
                </a:cubicBezTo>
                <a:cubicBezTo>
                  <a:pt x="624" y="529"/>
                  <a:pt x="662" y="522"/>
                  <a:pt x="662" y="462"/>
                </a:cubicBezTo>
                <a:cubicBezTo>
                  <a:pt x="662" y="194"/>
                  <a:pt x="662" y="194"/>
                  <a:pt x="662" y="194"/>
                </a:cubicBezTo>
                <a:cubicBezTo>
                  <a:pt x="662" y="176"/>
                  <a:pt x="662" y="171"/>
                  <a:pt x="697" y="171"/>
                </a:cubicBezTo>
                <a:cubicBezTo>
                  <a:pt x="728" y="171"/>
                  <a:pt x="761" y="167"/>
                  <a:pt x="761" y="122"/>
                </a:cubicBezTo>
                <a:cubicBezTo>
                  <a:pt x="761" y="38"/>
                  <a:pt x="761" y="38"/>
                  <a:pt x="761" y="38"/>
                </a:cubicBezTo>
                <a:cubicBezTo>
                  <a:pt x="733" y="38"/>
                  <a:pt x="733" y="38"/>
                  <a:pt x="733" y="38"/>
                </a:cubicBezTo>
                <a:cubicBezTo>
                  <a:pt x="733" y="122"/>
                  <a:pt x="733" y="122"/>
                  <a:pt x="733" y="122"/>
                </a:cubicBezTo>
                <a:cubicBezTo>
                  <a:pt x="733" y="137"/>
                  <a:pt x="733" y="143"/>
                  <a:pt x="697" y="143"/>
                </a:cubicBezTo>
                <a:cubicBezTo>
                  <a:pt x="665" y="143"/>
                  <a:pt x="634" y="147"/>
                  <a:pt x="634" y="194"/>
                </a:cubicBezTo>
                <a:cubicBezTo>
                  <a:pt x="634" y="462"/>
                  <a:pt x="634" y="462"/>
                  <a:pt x="634" y="462"/>
                </a:cubicBezTo>
                <a:cubicBezTo>
                  <a:pt x="634" y="498"/>
                  <a:pt x="619" y="501"/>
                  <a:pt x="596" y="501"/>
                </a:cubicBezTo>
                <a:cubicBezTo>
                  <a:pt x="526" y="501"/>
                  <a:pt x="526" y="501"/>
                  <a:pt x="526" y="501"/>
                </a:cubicBezTo>
                <a:cubicBezTo>
                  <a:pt x="526" y="439"/>
                  <a:pt x="526" y="439"/>
                  <a:pt x="526" y="439"/>
                </a:cubicBezTo>
                <a:cubicBezTo>
                  <a:pt x="526" y="439"/>
                  <a:pt x="526" y="439"/>
                  <a:pt x="526" y="439"/>
                </a:cubicBezTo>
                <a:cubicBezTo>
                  <a:pt x="525" y="433"/>
                  <a:pt x="520" y="429"/>
                  <a:pt x="514" y="429"/>
                </a:cubicBezTo>
                <a:cubicBezTo>
                  <a:pt x="514" y="429"/>
                  <a:pt x="514" y="429"/>
                  <a:pt x="514" y="429"/>
                </a:cubicBezTo>
                <a:cubicBezTo>
                  <a:pt x="353" y="429"/>
                  <a:pt x="353" y="429"/>
                  <a:pt x="353" y="429"/>
                </a:cubicBezTo>
                <a:cubicBezTo>
                  <a:pt x="353" y="429"/>
                  <a:pt x="353" y="429"/>
                  <a:pt x="353" y="429"/>
                </a:cubicBezTo>
                <a:cubicBezTo>
                  <a:pt x="314" y="429"/>
                  <a:pt x="314" y="429"/>
                  <a:pt x="314" y="429"/>
                </a:cubicBezTo>
                <a:cubicBezTo>
                  <a:pt x="288" y="429"/>
                  <a:pt x="285" y="423"/>
                  <a:pt x="285" y="409"/>
                </a:cubicBezTo>
                <a:cubicBezTo>
                  <a:pt x="285" y="185"/>
                  <a:pt x="285" y="185"/>
                  <a:pt x="285" y="185"/>
                </a:cubicBezTo>
                <a:cubicBezTo>
                  <a:pt x="285" y="162"/>
                  <a:pt x="276" y="146"/>
                  <a:pt x="258" y="138"/>
                </a:cubicBezTo>
                <a:cubicBezTo>
                  <a:pt x="244" y="132"/>
                  <a:pt x="227" y="132"/>
                  <a:pt x="210" y="132"/>
                </a:cubicBezTo>
                <a:cubicBezTo>
                  <a:pt x="210" y="132"/>
                  <a:pt x="210" y="132"/>
                  <a:pt x="210" y="132"/>
                </a:cubicBezTo>
                <a:cubicBezTo>
                  <a:pt x="187" y="132"/>
                  <a:pt x="180" y="125"/>
                  <a:pt x="180" y="102"/>
                </a:cubicBezTo>
                <a:cubicBezTo>
                  <a:pt x="180" y="0"/>
                  <a:pt x="180" y="0"/>
                  <a:pt x="180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102"/>
                  <a:pt x="152" y="102"/>
                  <a:pt x="152" y="102"/>
                </a:cubicBezTo>
                <a:cubicBezTo>
                  <a:pt x="152" y="140"/>
                  <a:pt x="171" y="160"/>
                  <a:pt x="210" y="160"/>
                </a:cubicBezTo>
                <a:cubicBezTo>
                  <a:pt x="210" y="160"/>
                  <a:pt x="210" y="160"/>
                  <a:pt x="210" y="160"/>
                </a:cubicBezTo>
                <a:cubicBezTo>
                  <a:pt x="224" y="160"/>
                  <a:pt x="238" y="160"/>
                  <a:pt x="247" y="164"/>
                </a:cubicBezTo>
                <a:cubicBezTo>
                  <a:pt x="251" y="165"/>
                  <a:pt x="257" y="168"/>
                  <a:pt x="257" y="185"/>
                </a:cubicBezTo>
                <a:cubicBezTo>
                  <a:pt x="257" y="409"/>
                  <a:pt x="257" y="409"/>
                  <a:pt x="257" y="409"/>
                </a:cubicBezTo>
                <a:cubicBezTo>
                  <a:pt x="257" y="457"/>
                  <a:pt x="298" y="457"/>
                  <a:pt x="314" y="457"/>
                </a:cubicBezTo>
                <a:cubicBezTo>
                  <a:pt x="353" y="457"/>
                  <a:pt x="353" y="457"/>
                  <a:pt x="353" y="457"/>
                </a:cubicBezTo>
                <a:cubicBezTo>
                  <a:pt x="353" y="569"/>
                  <a:pt x="353" y="569"/>
                  <a:pt x="353" y="569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03" y="569"/>
                  <a:pt x="199" y="567"/>
                  <a:pt x="199" y="548"/>
                </a:cubicBezTo>
                <a:cubicBezTo>
                  <a:pt x="199" y="277"/>
                  <a:pt x="199" y="277"/>
                  <a:pt x="199" y="277"/>
                </a:cubicBezTo>
                <a:cubicBezTo>
                  <a:pt x="199" y="257"/>
                  <a:pt x="199" y="205"/>
                  <a:pt x="139" y="205"/>
                </a:cubicBezTo>
                <a:cubicBezTo>
                  <a:pt x="0" y="205"/>
                  <a:pt x="0" y="205"/>
                  <a:pt x="0" y="205"/>
                </a:cubicBezTo>
                <a:cubicBezTo>
                  <a:pt x="0" y="233"/>
                  <a:pt x="0" y="233"/>
                  <a:pt x="0" y="233"/>
                </a:cubicBezTo>
                <a:cubicBezTo>
                  <a:pt x="139" y="233"/>
                  <a:pt x="139" y="233"/>
                  <a:pt x="139" y="233"/>
                </a:cubicBezTo>
                <a:cubicBezTo>
                  <a:pt x="166" y="233"/>
                  <a:pt x="171" y="246"/>
                  <a:pt x="171" y="277"/>
                </a:cubicBezTo>
                <a:cubicBezTo>
                  <a:pt x="171" y="548"/>
                  <a:pt x="171" y="548"/>
                  <a:pt x="171" y="548"/>
                </a:cubicBezTo>
                <a:cubicBezTo>
                  <a:pt x="171" y="597"/>
                  <a:pt x="210" y="597"/>
                  <a:pt x="235" y="597"/>
                </a:cubicBezTo>
                <a:cubicBezTo>
                  <a:pt x="353" y="597"/>
                  <a:pt x="353" y="597"/>
                  <a:pt x="353" y="597"/>
                </a:cubicBezTo>
                <a:cubicBezTo>
                  <a:pt x="353" y="954"/>
                  <a:pt x="353" y="954"/>
                  <a:pt x="353" y="954"/>
                </a:cubicBezTo>
                <a:cubicBezTo>
                  <a:pt x="306" y="961"/>
                  <a:pt x="266" y="974"/>
                  <a:pt x="237" y="990"/>
                </a:cubicBezTo>
                <a:cubicBezTo>
                  <a:pt x="646" y="990"/>
                  <a:pt x="646" y="990"/>
                  <a:pt x="646" y="990"/>
                </a:cubicBezTo>
                <a:cubicBezTo>
                  <a:pt x="616" y="973"/>
                  <a:pt x="575" y="960"/>
                  <a:pt x="526" y="953"/>
                </a:cubicBezTo>
                <a:cubicBezTo>
                  <a:pt x="526" y="703"/>
                  <a:pt x="526" y="703"/>
                  <a:pt x="526" y="703"/>
                </a:cubicBezTo>
                <a:cubicBezTo>
                  <a:pt x="678" y="703"/>
                  <a:pt x="678" y="703"/>
                  <a:pt x="678" y="703"/>
                </a:cubicBezTo>
                <a:cubicBezTo>
                  <a:pt x="732" y="703"/>
                  <a:pt x="744" y="669"/>
                  <a:pt x="744" y="640"/>
                </a:cubicBezTo>
                <a:cubicBezTo>
                  <a:pt x="744" y="371"/>
                  <a:pt x="744" y="371"/>
                  <a:pt x="744" y="371"/>
                </a:cubicBezTo>
                <a:cubicBezTo>
                  <a:pt x="744" y="337"/>
                  <a:pt x="753" y="334"/>
                  <a:pt x="781" y="334"/>
                </a:cubicBezTo>
                <a:cubicBezTo>
                  <a:pt x="932" y="334"/>
                  <a:pt x="932" y="334"/>
                  <a:pt x="932" y="334"/>
                </a:cubicBezTo>
                <a:cubicBezTo>
                  <a:pt x="932" y="306"/>
                  <a:pt x="932" y="306"/>
                  <a:pt x="932" y="306"/>
                </a:cubicBezTo>
                <a:lnTo>
                  <a:pt x="781" y="306"/>
                </a:lnTo>
                <a:close/>
              </a:path>
            </a:pathLst>
          </a:custGeom>
          <a:solidFill>
            <a:srgbClr val="3DCE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Oval 29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183948" y="2422843"/>
            <a:ext cx="1446212" cy="1438275"/>
          </a:xfrm>
          <a:prstGeom prst="ellipse">
            <a:avLst/>
          </a:prstGeom>
          <a:solidFill>
            <a:srgbClr val="F77872"/>
          </a:solidFill>
          <a:ln>
            <a:noFill/>
          </a:ln>
        </p:spPr>
        <p:txBody>
          <a:bodyPr>
            <a:normAutofit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73" name="Oval 30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366635" y="1143318"/>
            <a:ext cx="1443038" cy="1441450"/>
          </a:xfrm>
          <a:prstGeom prst="ellipse">
            <a:avLst/>
          </a:prstGeom>
          <a:solidFill>
            <a:srgbClr val="3DCEB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74" name="Oval 31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9097010" y="1348105"/>
            <a:ext cx="1446213" cy="1439863"/>
          </a:xfrm>
          <a:prstGeom prst="ellipse">
            <a:avLst/>
          </a:prstGeom>
          <a:solidFill>
            <a:srgbClr val="FFB1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>
            <a:normAutofit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Oval 32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0293985" y="2738755"/>
            <a:ext cx="1446213" cy="1439863"/>
          </a:xfrm>
          <a:prstGeom prst="ellipse">
            <a:avLst/>
          </a:prstGeom>
          <a:solidFill>
            <a:srgbClr val="B59BC5"/>
          </a:solidFill>
          <a:ln>
            <a:noFill/>
          </a:ln>
        </p:spPr>
        <p:txBody>
          <a:bodyPr>
            <a:normAutofit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77" name="Freeform 34"/>
          <p:cNvSpPr>
            <a:spLocks noEditPoints="1"/>
          </p:cNvSpPr>
          <p:nvPr>
            <p:custDataLst>
              <p:tags r:id="rId19"/>
            </p:custDataLst>
          </p:nvPr>
        </p:nvSpPr>
        <p:spPr bwMode="auto">
          <a:xfrm>
            <a:off x="10817860" y="2957830"/>
            <a:ext cx="398463" cy="457200"/>
          </a:xfrm>
          <a:custGeom>
            <a:avLst/>
            <a:gdLst>
              <a:gd name="T0" fmla="*/ 2147483646 w 72"/>
              <a:gd name="T1" fmla="*/ 2147483646 h 84"/>
              <a:gd name="T2" fmla="*/ 2147483646 w 72"/>
              <a:gd name="T3" fmla="*/ 2147483646 h 84"/>
              <a:gd name="T4" fmla="*/ 2147483646 w 72"/>
              <a:gd name="T5" fmla="*/ 2147483646 h 84"/>
              <a:gd name="T6" fmla="*/ 2147483646 w 72"/>
              <a:gd name="T7" fmla="*/ 2147483646 h 84"/>
              <a:gd name="T8" fmla="*/ 2147483646 w 72"/>
              <a:gd name="T9" fmla="*/ 2147483646 h 84"/>
              <a:gd name="T10" fmla="*/ 2147483646 w 72"/>
              <a:gd name="T11" fmla="*/ 2147483646 h 84"/>
              <a:gd name="T12" fmla="*/ 2147483646 w 72"/>
              <a:gd name="T13" fmla="*/ 2147483646 h 84"/>
              <a:gd name="T14" fmla="*/ 2147483646 w 72"/>
              <a:gd name="T15" fmla="*/ 2147483646 h 84"/>
              <a:gd name="T16" fmla="*/ 2147483646 w 72"/>
              <a:gd name="T17" fmla="*/ 2147483646 h 84"/>
              <a:gd name="T18" fmla="*/ 2147483646 w 72"/>
              <a:gd name="T19" fmla="*/ 2147483646 h 84"/>
              <a:gd name="T20" fmla="*/ 2147483646 w 72"/>
              <a:gd name="T21" fmla="*/ 2147483646 h 84"/>
              <a:gd name="T22" fmla="*/ 2147483646 w 72"/>
              <a:gd name="T23" fmla="*/ 2147483646 h 84"/>
              <a:gd name="T24" fmla="*/ 2147483646 w 72"/>
              <a:gd name="T25" fmla="*/ 2147483646 h 84"/>
              <a:gd name="T26" fmla="*/ 2147483646 w 72"/>
              <a:gd name="T27" fmla="*/ 2147483646 h 84"/>
              <a:gd name="T28" fmla="*/ 2147483646 w 72"/>
              <a:gd name="T29" fmla="*/ 2147483646 h 84"/>
              <a:gd name="T30" fmla="*/ 0 w 72"/>
              <a:gd name="T31" fmla="*/ 2147483646 h 84"/>
              <a:gd name="T32" fmla="*/ 2147483646 w 72"/>
              <a:gd name="T33" fmla="*/ 2147483646 h 84"/>
              <a:gd name="T34" fmla="*/ 2147483646 w 72"/>
              <a:gd name="T35" fmla="*/ 2147483646 h 84"/>
              <a:gd name="T36" fmla="*/ 2147483646 w 72"/>
              <a:gd name="T37" fmla="*/ 2147483646 h 84"/>
              <a:gd name="T38" fmla="*/ 2147483646 w 72"/>
              <a:gd name="T39" fmla="*/ 2147483646 h 84"/>
              <a:gd name="T40" fmla="*/ 2147483646 w 72"/>
              <a:gd name="T41" fmla="*/ 2147483646 h 84"/>
              <a:gd name="T42" fmla="*/ 2147483646 w 72"/>
              <a:gd name="T43" fmla="*/ 2147483646 h 84"/>
              <a:gd name="T44" fmla="*/ 2147483646 w 72"/>
              <a:gd name="T45" fmla="*/ 2147483646 h 84"/>
              <a:gd name="T46" fmla="*/ 2147483646 w 72"/>
              <a:gd name="T47" fmla="*/ 2147483646 h 84"/>
              <a:gd name="T48" fmla="*/ 2147483646 w 72"/>
              <a:gd name="T49" fmla="*/ 2147483646 h 84"/>
              <a:gd name="T50" fmla="*/ 2147483646 w 72"/>
              <a:gd name="T51" fmla="*/ 2147483646 h 84"/>
              <a:gd name="T52" fmla="*/ 2147483646 w 72"/>
              <a:gd name="T53" fmla="*/ 2147483646 h 84"/>
              <a:gd name="T54" fmla="*/ 2147483646 w 72"/>
              <a:gd name="T55" fmla="*/ 2147483646 h 84"/>
              <a:gd name="T56" fmla="*/ 2147483646 w 72"/>
              <a:gd name="T57" fmla="*/ 2147483646 h 84"/>
              <a:gd name="T58" fmla="*/ 2147483646 w 72"/>
              <a:gd name="T59" fmla="*/ 2147483646 h 84"/>
              <a:gd name="T60" fmla="*/ 2147483646 w 72"/>
              <a:gd name="T61" fmla="*/ 2147483646 h 84"/>
              <a:gd name="T62" fmla="*/ 2147483646 w 72"/>
              <a:gd name="T63" fmla="*/ 2147483646 h 84"/>
              <a:gd name="T64" fmla="*/ 2147483646 w 72"/>
              <a:gd name="T65" fmla="*/ 2147483646 h 84"/>
              <a:gd name="T66" fmla="*/ 2147483646 w 72"/>
              <a:gd name="T67" fmla="*/ 2147483646 h 84"/>
              <a:gd name="T68" fmla="*/ 2147483646 w 72"/>
              <a:gd name="T69" fmla="*/ 2147483646 h 84"/>
              <a:gd name="T70" fmla="*/ 2147483646 w 72"/>
              <a:gd name="T71" fmla="*/ 2147483646 h 84"/>
              <a:gd name="T72" fmla="*/ 2147483646 w 72"/>
              <a:gd name="T73" fmla="*/ 2147483646 h 84"/>
              <a:gd name="T74" fmla="*/ 2147483646 w 72"/>
              <a:gd name="T75" fmla="*/ 2147483646 h 84"/>
              <a:gd name="T76" fmla="*/ 2147483646 w 72"/>
              <a:gd name="T77" fmla="*/ 2147483646 h 84"/>
              <a:gd name="T78" fmla="*/ 2147483646 w 72"/>
              <a:gd name="T79" fmla="*/ 2147483646 h 84"/>
              <a:gd name="T80" fmla="*/ 2147483646 w 72"/>
              <a:gd name="T81" fmla="*/ 2147483646 h 84"/>
              <a:gd name="T82" fmla="*/ 2147483646 w 72"/>
              <a:gd name="T83" fmla="*/ 2147483646 h 84"/>
              <a:gd name="T84" fmla="*/ 2147483646 w 72"/>
              <a:gd name="T85" fmla="*/ 2147483646 h 8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2" h="84">
                <a:moveTo>
                  <a:pt x="18" y="46"/>
                </a:moveTo>
                <a:cubicBezTo>
                  <a:pt x="16" y="46"/>
                  <a:pt x="14" y="48"/>
                  <a:pt x="14" y="49"/>
                </a:cubicBezTo>
                <a:cubicBezTo>
                  <a:pt x="14" y="51"/>
                  <a:pt x="16" y="53"/>
                  <a:pt x="18" y="53"/>
                </a:cubicBezTo>
                <a:cubicBezTo>
                  <a:pt x="19" y="53"/>
                  <a:pt x="21" y="51"/>
                  <a:pt x="21" y="49"/>
                </a:cubicBezTo>
                <a:cubicBezTo>
                  <a:pt x="21" y="48"/>
                  <a:pt x="19" y="46"/>
                  <a:pt x="18" y="46"/>
                </a:cubicBezTo>
                <a:close/>
                <a:moveTo>
                  <a:pt x="18" y="60"/>
                </a:moveTo>
                <a:cubicBezTo>
                  <a:pt x="18" y="60"/>
                  <a:pt x="18" y="60"/>
                  <a:pt x="18" y="60"/>
                </a:cubicBezTo>
                <a:cubicBezTo>
                  <a:pt x="16" y="60"/>
                  <a:pt x="14" y="61"/>
                  <a:pt x="14" y="63"/>
                </a:cubicBezTo>
                <a:cubicBezTo>
                  <a:pt x="14" y="65"/>
                  <a:pt x="16" y="66"/>
                  <a:pt x="18" y="66"/>
                </a:cubicBezTo>
                <a:cubicBezTo>
                  <a:pt x="19" y="66"/>
                  <a:pt x="21" y="65"/>
                  <a:pt x="21" y="63"/>
                </a:cubicBezTo>
                <a:cubicBezTo>
                  <a:pt x="21" y="61"/>
                  <a:pt x="19" y="60"/>
                  <a:pt x="18" y="60"/>
                </a:cubicBezTo>
                <a:close/>
                <a:moveTo>
                  <a:pt x="18" y="33"/>
                </a:moveTo>
                <a:cubicBezTo>
                  <a:pt x="18" y="33"/>
                  <a:pt x="18" y="33"/>
                  <a:pt x="18" y="33"/>
                </a:cubicBezTo>
                <a:cubicBezTo>
                  <a:pt x="16" y="33"/>
                  <a:pt x="14" y="34"/>
                  <a:pt x="14" y="36"/>
                </a:cubicBezTo>
                <a:cubicBezTo>
                  <a:pt x="14" y="38"/>
                  <a:pt x="16" y="39"/>
                  <a:pt x="18" y="39"/>
                </a:cubicBezTo>
                <a:cubicBezTo>
                  <a:pt x="19" y="39"/>
                  <a:pt x="21" y="38"/>
                  <a:pt x="21" y="36"/>
                </a:cubicBezTo>
                <a:cubicBezTo>
                  <a:pt x="21" y="34"/>
                  <a:pt x="19" y="33"/>
                  <a:pt x="18" y="33"/>
                </a:cubicBezTo>
                <a:close/>
                <a:moveTo>
                  <a:pt x="69" y="13"/>
                </a:moveTo>
                <a:cubicBezTo>
                  <a:pt x="69" y="13"/>
                  <a:pt x="69" y="13"/>
                  <a:pt x="69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1"/>
                  <a:pt x="60" y="11"/>
                  <a:pt x="60" y="11"/>
                </a:cubicBezTo>
                <a:cubicBezTo>
                  <a:pt x="60" y="10"/>
                  <a:pt x="59" y="10"/>
                  <a:pt x="5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7"/>
                  <a:pt x="46" y="5"/>
                  <a:pt x="45" y="4"/>
                </a:cubicBezTo>
                <a:cubicBezTo>
                  <a:pt x="43" y="1"/>
                  <a:pt x="39" y="0"/>
                  <a:pt x="36" y="0"/>
                </a:cubicBezTo>
                <a:cubicBezTo>
                  <a:pt x="33" y="0"/>
                  <a:pt x="30" y="1"/>
                  <a:pt x="27" y="4"/>
                </a:cubicBezTo>
                <a:cubicBezTo>
                  <a:pt x="26" y="5"/>
                  <a:pt x="25" y="7"/>
                  <a:pt x="2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2" y="10"/>
                  <a:pt x="12" y="11"/>
                </a:cubicBezTo>
                <a:cubicBezTo>
                  <a:pt x="12" y="13"/>
                  <a:pt x="12" y="13"/>
                  <a:pt x="12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3"/>
                  <a:pt x="0" y="15"/>
                  <a:pt x="0" y="16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2"/>
                  <a:pt x="2" y="84"/>
                  <a:pt x="3" y="84"/>
                </a:cubicBezTo>
                <a:cubicBezTo>
                  <a:pt x="69" y="84"/>
                  <a:pt x="69" y="84"/>
                  <a:pt x="69" y="84"/>
                </a:cubicBezTo>
                <a:cubicBezTo>
                  <a:pt x="70" y="84"/>
                  <a:pt x="72" y="82"/>
                  <a:pt x="72" y="81"/>
                </a:cubicBezTo>
                <a:cubicBezTo>
                  <a:pt x="72" y="16"/>
                  <a:pt x="72" y="16"/>
                  <a:pt x="72" y="16"/>
                </a:cubicBezTo>
                <a:cubicBezTo>
                  <a:pt x="72" y="15"/>
                  <a:pt x="70" y="13"/>
                  <a:pt x="69" y="13"/>
                </a:cubicBezTo>
                <a:close/>
                <a:moveTo>
                  <a:pt x="30" y="6"/>
                </a:moveTo>
                <a:cubicBezTo>
                  <a:pt x="30" y="6"/>
                  <a:pt x="30" y="6"/>
                  <a:pt x="30" y="6"/>
                </a:cubicBezTo>
                <a:cubicBezTo>
                  <a:pt x="31" y="5"/>
                  <a:pt x="34" y="4"/>
                  <a:pt x="36" y="4"/>
                </a:cubicBezTo>
                <a:cubicBezTo>
                  <a:pt x="38" y="4"/>
                  <a:pt x="41" y="5"/>
                  <a:pt x="42" y="6"/>
                </a:cubicBezTo>
                <a:cubicBezTo>
                  <a:pt x="43" y="7"/>
                  <a:pt x="44" y="8"/>
                  <a:pt x="44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8"/>
                  <a:pt x="29" y="7"/>
                  <a:pt x="30" y="6"/>
                </a:cubicBezTo>
                <a:close/>
                <a:moveTo>
                  <a:pt x="16" y="13"/>
                </a:moveTo>
                <a:cubicBezTo>
                  <a:pt x="16" y="13"/>
                  <a:pt x="16" y="13"/>
                  <a:pt x="16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56" y="19"/>
                  <a:pt x="56" y="19"/>
                  <a:pt x="56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6" y="13"/>
                  <a:pt x="16" y="13"/>
                  <a:pt x="16" y="13"/>
                </a:cubicBezTo>
                <a:close/>
                <a:moveTo>
                  <a:pt x="66" y="78"/>
                </a:moveTo>
                <a:cubicBezTo>
                  <a:pt x="66" y="78"/>
                  <a:pt x="66" y="78"/>
                  <a:pt x="66" y="78"/>
                </a:cubicBezTo>
                <a:cubicBezTo>
                  <a:pt x="7" y="78"/>
                  <a:pt x="7" y="78"/>
                  <a:pt x="7" y="78"/>
                </a:cubicBezTo>
                <a:cubicBezTo>
                  <a:pt x="7" y="19"/>
                  <a:pt x="7" y="19"/>
                  <a:pt x="7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2"/>
                  <a:pt x="13" y="23"/>
                  <a:pt x="14" y="23"/>
                </a:cubicBezTo>
                <a:cubicBezTo>
                  <a:pt x="58" y="23"/>
                  <a:pt x="58" y="23"/>
                  <a:pt x="58" y="23"/>
                </a:cubicBezTo>
                <a:cubicBezTo>
                  <a:pt x="59" y="23"/>
                  <a:pt x="60" y="22"/>
                  <a:pt x="60" y="21"/>
                </a:cubicBezTo>
                <a:cubicBezTo>
                  <a:pt x="60" y="19"/>
                  <a:pt x="60" y="19"/>
                  <a:pt x="60" y="19"/>
                </a:cubicBezTo>
                <a:cubicBezTo>
                  <a:pt x="66" y="19"/>
                  <a:pt x="66" y="19"/>
                  <a:pt x="66" y="19"/>
                </a:cubicBezTo>
                <a:cubicBezTo>
                  <a:pt x="66" y="78"/>
                  <a:pt x="66" y="78"/>
                  <a:pt x="66" y="78"/>
                </a:cubicBezTo>
                <a:close/>
                <a:moveTo>
                  <a:pt x="54" y="34"/>
                </a:moveTo>
                <a:cubicBezTo>
                  <a:pt x="54" y="34"/>
                  <a:pt x="54" y="34"/>
                  <a:pt x="54" y="34"/>
                </a:cubicBezTo>
                <a:cubicBezTo>
                  <a:pt x="27" y="34"/>
                  <a:pt x="27" y="34"/>
                  <a:pt x="27" y="34"/>
                </a:cubicBezTo>
                <a:cubicBezTo>
                  <a:pt x="26" y="34"/>
                  <a:pt x="25" y="35"/>
                  <a:pt x="25" y="36"/>
                </a:cubicBezTo>
                <a:cubicBezTo>
                  <a:pt x="25" y="37"/>
                  <a:pt x="26" y="38"/>
                  <a:pt x="27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5" y="38"/>
                  <a:pt x="56" y="37"/>
                  <a:pt x="56" y="36"/>
                </a:cubicBezTo>
                <a:cubicBezTo>
                  <a:pt x="56" y="35"/>
                  <a:pt x="55" y="34"/>
                  <a:pt x="54" y="34"/>
                </a:cubicBezTo>
                <a:close/>
                <a:moveTo>
                  <a:pt x="54" y="61"/>
                </a:moveTo>
                <a:cubicBezTo>
                  <a:pt x="54" y="61"/>
                  <a:pt x="54" y="61"/>
                  <a:pt x="54" y="61"/>
                </a:cubicBezTo>
                <a:cubicBezTo>
                  <a:pt x="27" y="61"/>
                  <a:pt x="27" y="61"/>
                  <a:pt x="27" y="61"/>
                </a:cubicBezTo>
                <a:cubicBezTo>
                  <a:pt x="26" y="61"/>
                  <a:pt x="25" y="62"/>
                  <a:pt x="25" y="63"/>
                </a:cubicBezTo>
                <a:cubicBezTo>
                  <a:pt x="25" y="64"/>
                  <a:pt x="26" y="65"/>
                  <a:pt x="27" y="65"/>
                </a:cubicBezTo>
                <a:cubicBezTo>
                  <a:pt x="54" y="65"/>
                  <a:pt x="54" y="65"/>
                  <a:pt x="54" y="65"/>
                </a:cubicBezTo>
                <a:cubicBezTo>
                  <a:pt x="55" y="65"/>
                  <a:pt x="56" y="64"/>
                  <a:pt x="56" y="63"/>
                </a:cubicBezTo>
                <a:cubicBezTo>
                  <a:pt x="56" y="62"/>
                  <a:pt x="55" y="61"/>
                  <a:pt x="54" y="61"/>
                </a:cubicBezTo>
                <a:close/>
                <a:moveTo>
                  <a:pt x="54" y="48"/>
                </a:moveTo>
                <a:cubicBezTo>
                  <a:pt x="54" y="48"/>
                  <a:pt x="54" y="48"/>
                  <a:pt x="54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26" y="48"/>
                  <a:pt x="25" y="48"/>
                  <a:pt x="25" y="49"/>
                </a:cubicBezTo>
                <a:cubicBezTo>
                  <a:pt x="25" y="51"/>
                  <a:pt x="26" y="51"/>
                  <a:pt x="27" y="51"/>
                </a:cubicBezTo>
                <a:cubicBezTo>
                  <a:pt x="54" y="51"/>
                  <a:pt x="54" y="51"/>
                  <a:pt x="54" y="51"/>
                </a:cubicBezTo>
                <a:cubicBezTo>
                  <a:pt x="55" y="51"/>
                  <a:pt x="56" y="51"/>
                  <a:pt x="56" y="49"/>
                </a:cubicBezTo>
                <a:cubicBezTo>
                  <a:pt x="56" y="48"/>
                  <a:pt x="55" y="48"/>
                  <a:pt x="54" y="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>
            <a:normAutofit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478" name="Freeform 35"/>
          <p:cNvSpPr/>
          <p:nvPr>
            <p:custDataLst>
              <p:tags r:id="rId20"/>
            </p:custDataLst>
          </p:nvPr>
        </p:nvSpPr>
        <p:spPr bwMode="auto">
          <a:xfrm>
            <a:off x="7865110" y="1352868"/>
            <a:ext cx="446088" cy="401637"/>
          </a:xfrm>
          <a:custGeom>
            <a:avLst/>
            <a:gdLst>
              <a:gd name="T0" fmla="*/ 2147483646 w 82"/>
              <a:gd name="T1" fmla="*/ 2147483646 h 74"/>
              <a:gd name="T2" fmla="*/ 2147483646 w 82"/>
              <a:gd name="T3" fmla="*/ 2147483646 h 74"/>
              <a:gd name="T4" fmla="*/ 2147483646 w 82"/>
              <a:gd name="T5" fmla="*/ 2147483646 h 74"/>
              <a:gd name="T6" fmla="*/ 2147483646 w 82"/>
              <a:gd name="T7" fmla="*/ 2147483646 h 74"/>
              <a:gd name="T8" fmla="*/ 2147483646 w 82"/>
              <a:gd name="T9" fmla="*/ 2147483646 h 74"/>
              <a:gd name="T10" fmla="*/ 2147483646 w 82"/>
              <a:gd name="T11" fmla="*/ 2147483646 h 74"/>
              <a:gd name="T12" fmla="*/ 2147483646 w 82"/>
              <a:gd name="T13" fmla="*/ 2147483646 h 74"/>
              <a:gd name="T14" fmla="*/ 2147483646 w 82"/>
              <a:gd name="T15" fmla="*/ 2147483646 h 74"/>
              <a:gd name="T16" fmla="*/ 2147483646 w 82"/>
              <a:gd name="T17" fmla="*/ 2147483646 h 74"/>
              <a:gd name="T18" fmla="*/ 2147483646 w 82"/>
              <a:gd name="T19" fmla="*/ 2147483646 h 74"/>
              <a:gd name="T20" fmla="*/ 2147483646 w 82"/>
              <a:gd name="T21" fmla="*/ 2147483646 h 74"/>
              <a:gd name="T22" fmla="*/ 2147483646 w 82"/>
              <a:gd name="T23" fmla="*/ 2147483646 h 74"/>
              <a:gd name="T24" fmla="*/ 2147483646 w 82"/>
              <a:gd name="T25" fmla="*/ 2147483646 h 74"/>
              <a:gd name="T26" fmla="*/ 2147483646 w 82"/>
              <a:gd name="T27" fmla="*/ 2147483646 h 74"/>
              <a:gd name="T28" fmla="*/ 2147483646 w 82"/>
              <a:gd name="T29" fmla="*/ 2147483646 h 74"/>
              <a:gd name="T30" fmla="*/ 2147483646 w 82"/>
              <a:gd name="T31" fmla="*/ 2147483646 h 74"/>
              <a:gd name="T32" fmla="*/ 2147483646 w 82"/>
              <a:gd name="T33" fmla="*/ 2147483646 h 74"/>
              <a:gd name="T34" fmla="*/ 2147483646 w 82"/>
              <a:gd name="T35" fmla="*/ 2147483646 h 74"/>
              <a:gd name="T36" fmla="*/ 2147483646 w 82"/>
              <a:gd name="T37" fmla="*/ 2147483646 h 74"/>
              <a:gd name="T38" fmla="*/ 2147483646 w 82"/>
              <a:gd name="T39" fmla="*/ 2147483646 h 74"/>
              <a:gd name="T40" fmla="*/ 2147483646 w 82"/>
              <a:gd name="T41" fmla="*/ 2147483646 h 74"/>
              <a:gd name="T42" fmla="*/ 2147483646 w 82"/>
              <a:gd name="T43" fmla="*/ 2147483646 h 74"/>
              <a:gd name="T44" fmla="*/ 2147483646 w 82"/>
              <a:gd name="T45" fmla="*/ 2147483646 h 74"/>
              <a:gd name="T46" fmla="*/ 2147483646 w 82"/>
              <a:gd name="T47" fmla="*/ 2147483646 h 74"/>
              <a:gd name="T48" fmla="*/ 2147483646 w 82"/>
              <a:gd name="T49" fmla="*/ 2147483646 h 74"/>
              <a:gd name="T50" fmla="*/ 2147483646 w 82"/>
              <a:gd name="T51" fmla="*/ 2147483646 h 74"/>
              <a:gd name="T52" fmla="*/ 2147483646 w 82"/>
              <a:gd name="T53" fmla="*/ 2147483646 h 74"/>
              <a:gd name="T54" fmla="*/ 2147483646 w 82"/>
              <a:gd name="T55" fmla="*/ 2147483646 h 74"/>
              <a:gd name="T56" fmla="*/ 2147483646 w 82"/>
              <a:gd name="T57" fmla="*/ 2147483646 h 74"/>
              <a:gd name="T58" fmla="*/ 2147483646 w 82"/>
              <a:gd name="T59" fmla="*/ 2147483646 h 74"/>
              <a:gd name="T60" fmla="*/ 0 w 82"/>
              <a:gd name="T61" fmla="*/ 2147483646 h 74"/>
              <a:gd name="T62" fmla="*/ 2147483646 w 82"/>
              <a:gd name="T63" fmla="*/ 2147483646 h 74"/>
              <a:gd name="T64" fmla="*/ 2147483646 w 82"/>
              <a:gd name="T65" fmla="*/ 2147483646 h 74"/>
              <a:gd name="T66" fmla="*/ 2147483646 w 82"/>
              <a:gd name="T67" fmla="*/ 2147483646 h 74"/>
              <a:gd name="T68" fmla="*/ 2147483646 w 82"/>
              <a:gd name="T69" fmla="*/ 2147483646 h 74"/>
              <a:gd name="T70" fmla="*/ 2147483646 w 82"/>
              <a:gd name="T71" fmla="*/ 0 h 74"/>
              <a:gd name="T72" fmla="*/ 2147483646 w 82"/>
              <a:gd name="T73" fmla="*/ 2147483646 h 74"/>
              <a:gd name="T74" fmla="*/ 2147483646 w 82"/>
              <a:gd name="T75" fmla="*/ 2147483646 h 74"/>
              <a:gd name="T76" fmla="*/ 2147483646 w 82"/>
              <a:gd name="T77" fmla="*/ 2147483646 h 74"/>
              <a:gd name="T78" fmla="*/ 2147483646 w 82"/>
              <a:gd name="T79" fmla="*/ 2147483646 h 74"/>
              <a:gd name="T80" fmla="*/ 2147483646 w 82"/>
              <a:gd name="T81" fmla="*/ 2147483646 h 74"/>
              <a:gd name="T82" fmla="*/ 2147483646 w 82"/>
              <a:gd name="T83" fmla="*/ 2147483646 h 74"/>
              <a:gd name="T84" fmla="*/ 2147483646 w 82"/>
              <a:gd name="T85" fmla="*/ 2147483646 h 74"/>
              <a:gd name="T86" fmla="*/ 2147483646 w 82"/>
              <a:gd name="T87" fmla="*/ 2147483646 h 74"/>
              <a:gd name="T88" fmla="*/ 2147483646 w 82"/>
              <a:gd name="T89" fmla="*/ 2147483646 h 74"/>
              <a:gd name="T90" fmla="*/ 2147483646 w 82"/>
              <a:gd name="T91" fmla="*/ 2147483646 h 74"/>
              <a:gd name="T92" fmla="*/ 2147483646 w 82"/>
              <a:gd name="T93" fmla="*/ 2147483646 h 74"/>
              <a:gd name="T94" fmla="*/ 2147483646 w 82"/>
              <a:gd name="T95" fmla="*/ 2147483646 h 7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2" h="74">
                <a:moveTo>
                  <a:pt x="25" y="35"/>
                </a:moveTo>
                <a:cubicBezTo>
                  <a:pt x="25" y="35"/>
                  <a:pt x="25" y="35"/>
                  <a:pt x="25" y="35"/>
                </a:cubicBezTo>
                <a:cubicBezTo>
                  <a:pt x="9" y="51"/>
                  <a:pt x="9" y="51"/>
                  <a:pt x="9" y="51"/>
                </a:cubicBezTo>
                <a:cubicBezTo>
                  <a:pt x="7" y="53"/>
                  <a:pt x="6" y="55"/>
                  <a:pt x="6" y="58"/>
                </a:cubicBezTo>
                <a:cubicBezTo>
                  <a:pt x="6" y="61"/>
                  <a:pt x="7" y="63"/>
                  <a:pt x="9" y="65"/>
                </a:cubicBezTo>
                <a:cubicBezTo>
                  <a:pt x="9" y="65"/>
                  <a:pt x="9" y="65"/>
                  <a:pt x="9" y="65"/>
                </a:cubicBezTo>
                <a:cubicBezTo>
                  <a:pt x="11" y="67"/>
                  <a:pt x="14" y="68"/>
                  <a:pt x="17" y="68"/>
                </a:cubicBezTo>
                <a:cubicBezTo>
                  <a:pt x="19" y="68"/>
                  <a:pt x="22" y="67"/>
                  <a:pt x="24" y="65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61" y="28"/>
                  <a:pt x="61" y="28"/>
                  <a:pt x="61" y="28"/>
                </a:cubicBezTo>
                <a:cubicBezTo>
                  <a:pt x="62" y="27"/>
                  <a:pt x="62" y="26"/>
                  <a:pt x="62" y="25"/>
                </a:cubicBezTo>
                <a:cubicBezTo>
                  <a:pt x="62" y="24"/>
                  <a:pt x="62" y="23"/>
                  <a:pt x="61" y="22"/>
                </a:cubicBezTo>
                <a:cubicBezTo>
                  <a:pt x="60" y="21"/>
                  <a:pt x="59" y="20"/>
                  <a:pt x="58" y="20"/>
                </a:cubicBezTo>
                <a:cubicBezTo>
                  <a:pt x="57" y="20"/>
                  <a:pt x="55" y="21"/>
                  <a:pt x="55" y="22"/>
                </a:cubicBezTo>
                <a:cubicBezTo>
                  <a:pt x="27" y="49"/>
                  <a:pt x="27" y="49"/>
                  <a:pt x="27" y="49"/>
                </a:cubicBezTo>
                <a:cubicBezTo>
                  <a:pt x="26" y="51"/>
                  <a:pt x="24" y="51"/>
                  <a:pt x="22" y="49"/>
                </a:cubicBezTo>
                <a:cubicBezTo>
                  <a:pt x="21" y="48"/>
                  <a:pt x="21" y="46"/>
                  <a:pt x="22" y="45"/>
                </a:cubicBezTo>
                <a:cubicBezTo>
                  <a:pt x="50" y="17"/>
                  <a:pt x="50" y="17"/>
                  <a:pt x="50" y="17"/>
                </a:cubicBezTo>
                <a:cubicBezTo>
                  <a:pt x="52" y="15"/>
                  <a:pt x="55" y="14"/>
                  <a:pt x="58" y="14"/>
                </a:cubicBezTo>
                <a:cubicBezTo>
                  <a:pt x="60" y="14"/>
                  <a:pt x="63" y="15"/>
                  <a:pt x="65" y="17"/>
                </a:cubicBezTo>
                <a:cubicBezTo>
                  <a:pt x="67" y="19"/>
                  <a:pt x="68" y="22"/>
                  <a:pt x="68" y="25"/>
                </a:cubicBezTo>
                <a:cubicBezTo>
                  <a:pt x="68" y="28"/>
                  <a:pt x="67" y="30"/>
                  <a:pt x="65" y="3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28" y="70"/>
                  <a:pt x="28" y="70"/>
                  <a:pt x="28" y="70"/>
                </a:cubicBezTo>
                <a:cubicBezTo>
                  <a:pt x="25" y="73"/>
                  <a:pt x="21" y="74"/>
                  <a:pt x="17" y="74"/>
                </a:cubicBezTo>
                <a:cubicBezTo>
                  <a:pt x="12" y="74"/>
                  <a:pt x="8" y="73"/>
                  <a:pt x="5" y="70"/>
                </a:cubicBezTo>
                <a:cubicBezTo>
                  <a:pt x="5" y="70"/>
                  <a:pt x="5" y="70"/>
                  <a:pt x="5" y="70"/>
                </a:cubicBezTo>
                <a:cubicBezTo>
                  <a:pt x="2" y="66"/>
                  <a:pt x="0" y="62"/>
                  <a:pt x="0" y="58"/>
                </a:cubicBezTo>
                <a:cubicBezTo>
                  <a:pt x="0" y="54"/>
                  <a:pt x="2" y="50"/>
                  <a:pt x="5" y="46"/>
                </a:cubicBezTo>
                <a:cubicBezTo>
                  <a:pt x="23" y="29"/>
                  <a:pt x="23" y="29"/>
                  <a:pt x="23" y="29"/>
                </a:cubicBezTo>
                <a:cubicBezTo>
                  <a:pt x="23" y="28"/>
                  <a:pt x="23" y="28"/>
                  <a:pt x="23" y="28"/>
                </a:cubicBezTo>
                <a:cubicBezTo>
                  <a:pt x="45" y="6"/>
                  <a:pt x="45" y="6"/>
                  <a:pt x="45" y="6"/>
                </a:cubicBezTo>
                <a:cubicBezTo>
                  <a:pt x="50" y="2"/>
                  <a:pt x="55" y="0"/>
                  <a:pt x="61" y="0"/>
                </a:cubicBezTo>
                <a:cubicBezTo>
                  <a:pt x="66" y="0"/>
                  <a:pt x="71" y="2"/>
                  <a:pt x="76" y="6"/>
                </a:cubicBezTo>
                <a:cubicBezTo>
                  <a:pt x="80" y="10"/>
                  <a:pt x="82" y="16"/>
                  <a:pt x="82" y="21"/>
                </a:cubicBezTo>
                <a:cubicBezTo>
                  <a:pt x="82" y="26"/>
                  <a:pt x="80" y="32"/>
                  <a:pt x="76" y="36"/>
                </a:cubicBezTo>
                <a:cubicBezTo>
                  <a:pt x="45" y="67"/>
                  <a:pt x="45" y="67"/>
                  <a:pt x="45" y="67"/>
                </a:cubicBezTo>
                <a:cubicBezTo>
                  <a:pt x="43" y="68"/>
                  <a:pt x="41" y="68"/>
                  <a:pt x="40" y="67"/>
                </a:cubicBezTo>
                <a:cubicBezTo>
                  <a:pt x="39" y="66"/>
                  <a:pt x="39" y="64"/>
                  <a:pt x="40" y="63"/>
                </a:cubicBezTo>
                <a:cubicBezTo>
                  <a:pt x="71" y="32"/>
                  <a:pt x="71" y="32"/>
                  <a:pt x="71" y="32"/>
                </a:cubicBezTo>
                <a:cubicBezTo>
                  <a:pt x="74" y="29"/>
                  <a:pt x="76" y="25"/>
                  <a:pt x="76" y="21"/>
                </a:cubicBezTo>
                <a:cubicBezTo>
                  <a:pt x="76" y="17"/>
                  <a:pt x="74" y="13"/>
                  <a:pt x="71" y="10"/>
                </a:cubicBezTo>
                <a:cubicBezTo>
                  <a:pt x="68" y="7"/>
                  <a:pt x="64" y="6"/>
                  <a:pt x="61" y="6"/>
                </a:cubicBezTo>
                <a:cubicBezTo>
                  <a:pt x="57" y="6"/>
                  <a:pt x="53" y="7"/>
                  <a:pt x="50" y="10"/>
                </a:cubicBezTo>
                <a:cubicBezTo>
                  <a:pt x="25" y="35"/>
                  <a:pt x="25" y="35"/>
                  <a:pt x="25" y="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>
            <a:normAutofit/>
          </a:bodyPr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2" name="Freeform 47"/>
          <p:cNvSpPr>
            <a:spLocks noEditPoints="1"/>
          </p:cNvSpPr>
          <p:nvPr>
            <p:custDataLst>
              <p:tags r:id="rId21"/>
            </p:custDataLst>
          </p:nvPr>
        </p:nvSpPr>
        <p:spPr bwMode="auto">
          <a:xfrm>
            <a:off x="992823" y="4491355"/>
            <a:ext cx="246062" cy="247650"/>
          </a:xfrm>
          <a:custGeom>
            <a:avLst/>
            <a:gdLst>
              <a:gd name="T0" fmla="*/ 38 w 82"/>
              <a:gd name="T1" fmla="*/ 32 h 82"/>
              <a:gd name="T2" fmla="*/ 28 w 82"/>
              <a:gd name="T3" fmla="*/ 36 h 82"/>
              <a:gd name="T4" fmla="*/ 34 w 82"/>
              <a:gd name="T5" fmla="*/ 34 h 82"/>
              <a:gd name="T6" fmla="*/ 33 w 82"/>
              <a:gd name="T7" fmla="*/ 37 h 82"/>
              <a:gd name="T8" fmla="*/ 34 w 82"/>
              <a:gd name="T9" fmla="*/ 56 h 82"/>
              <a:gd name="T10" fmla="*/ 37 w 82"/>
              <a:gd name="T11" fmla="*/ 46 h 82"/>
              <a:gd name="T12" fmla="*/ 30 w 82"/>
              <a:gd name="T13" fmla="*/ 54 h 82"/>
              <a:gd name="T14" fmla="*/ 34 w 82"/>
              <a:gd name="T15" fmla="*/ 49 h 82"/>
              <a:gd name="T16" fmla="*/ 35 w 82"/>
              <a:gd name="T17" fmla="*/ 51 h 82"/>
              <a:gd name="T18" fmla="*/ 33 w 82"/>
              <a:gd name="T19" fmla="*/ 49 h 82"/>
              <a:gd name="T20" fmla="*/ 68 w 82"/>
              <a:gd name="T21" fmla="*/ 36 h 82"/>
              <a:gd name="T22" fmla="*/ 59 w 82"/>
              <a:gd name="T23" fmla="*/ 32 h 82"/>
              <a:gd name="T24" fmla="*/ 62 w 82"/>
              <a:gd name="T25" fmla="*/ 35 h 82"/>
              <a:gd name="T26" fmla="*/ 63 w 82"/>
              <a:gd name="T27" fmla="*/ 38 h 82"/>
              <a:gd name="T28" fmla="*/ 44 w 82"/>
              <a:gd name="T29" fmla="*/ 40 h 82"/>
              <a:gd name="T30" fmla="*/ 52 w 82"/>
              <a:gd name="T31" fmla="*/ 32 h 82"/>
              <a:gd name="T32" fmla="*/ 44 w 82"/>
              <a:gd name="T33" fmla="*/ 40 h 82"/>
              <a:gd name="T34" fmla="*/ 49 w 82"/>
              <a:gd name="T35" fmla="*/ 35 h 82"/>
              <a:gd name="T36" fmla="*/ 47 w 82"/>
              <a:gd name="T37" fmla="*/ 37 h 82"/>
              <a:gd name="T38" fmla="*/ 34 w 82"/>
              <a:gd name="T39" fmla="*/ 70 h 82"/>
              <a:gd name="T40" fmla="*/ 37 w 82"/>
              <a:gd name="T41" fmla="*/ 61 h 82"/>
              <a:gd name="T42" fmla="*/ 30 w 82"/>
              <a:gd name="T43" fmla="*/ 68 h 82"/>
              <a:gd name="T44" fmla="*/ 35 w 82"/>
              <a:gd name="T45" fmla="*/ 63 h 82"/>
              <a:gd name="T46" fmla="*/ 33 w 82"/>
              <a:gd name="T47" fmla="*/ 66 h 82"/>
              <a:gd name="T48" fmla="*/ 79 w 82"/>
              <a:gd name="T49" fmla="*/ 0 h 82"/>
              <a:gd name="T50" fmla="*/ 79 w 82"/>
              <a:gd name="T51" fmla="*/ 82 h 82"/>
              <a:gd name="T52" fmla="*/ 76 w 82"/>
              <a:gd name="T53" fmla="*/ 76 h 82"/>
              <a:gd name="T54" fmla="*/ 76 w 82"/>
              <a:gd name="T55" fmla="*/ 21 h 82"/>
              <a:gd name="T56" fmla="*/ 13 w 82"/>
              <a:gd name="T57" fmla="*/ 11 h 82"/>
              <a:gd name="T58" fmla="*/ 29 w 82"/>
              <a:gd name="T59" fmla="*/ 11 h 82"/>
              <a:gd name="T60" fmla="*/ 46 w 82"/>
              <a:gd name="T61" fmla="*/ 11 h 82"/>
              <a:gd name="T62" fmla="*/ 63 w 82"/>
              <a:gd name="T63" fmla="*/ 11 h 82"/>
              <a:gd name="T64" fmla="*/ 76 w 82"/>
              <a:gd name="T65" fmla="*/ 21 h 82"/>
              <a:gd name="T66" fmla="*/ 52 w 82"/>
              <a:gd name="T67" fmla="*/ 68 h 82"/>
              <a:gd name="T68" fmla="*/ 44 w 82"/>
              <a:gd name="T69" fmla="*/ 61 h 82"/>
              <a:gd name="T70" fmla="*/ 47 w 82"/>
              <a:gd name="T71" fmla="*/ 63 h 82"/>
              <a:gd name="T72" fmla="*/ 50 w 82"/>
              <a:gd name="T73" fmla="*/ 64 h 82"/>
              <a:gd name="T74" fmla="*/ 47 w 82"/>
              <a:gd name="T75" fmla="*/ 66 h 82"/>
              <a:gd name="T76" fmla="*/ 19 w 82"/>
              <a:gd name="T77" fmla="*/ 56 h 82"/>
              <a:gd name="T78" fmla="*/ 23 w 82"/>
              <a:gd name="T79" fmla="*/ 46 h 82"/>
              <a:gd name="T80" fmla="*/ 15 w 82"/>
              <a:gd name="T81" fmla="*/ 54 h 82"/>
              <a:gd name="T82" fmla="*/ 20 w 82"/>
              <a:gd name="T83" fmla="*/ 49 h 82"/>
              <a:gd name="T84" fmla="*/ 19 w 82"/>
              <a:gd name="T85" fmla="*/ 52 h 82"/>
              <a:gd name="T86" fmla="*/ 15 w 82"/>
              <a:gd name="T87" fmla="*/ 68 h 82"/>
              <a:gd name="T88" fmla="*/ 25 w 82"/>
              <a:gd name="T89" fmla="*/ 64 h 82"/>
              <a:gd name="T90" fmla="*/ 15 w 82"/>
              <a:gd name="T91" fmla="*/ 61 h 82"/>
              <a:gd name="T92" fmla="*/ 19 w 82"/>
              <a:gd name="T93" fmla="*/ 63 h 82"/>
              <a:gd name="T94" fmla="*/ 20 w 82"/>
              <a:gd name="T95" fmla="*/ 66 h 82"/>
              <a:gd name="T96" fmla="*/ 18 w 82"/>
              <a:gd name="T97" fmla="*/ 63 h 82"/>
              <a:gd name="T98" fmla="*/ 52 w 82"/>
              <a:gd name="T99" fmla="*/ 54 h 82"/>
              <a:gd name="T100" fmla="*/ 44 w 82"/>
              <a:gd name="T101" fmla="*/ 46 h 82"/>
              <a:gd name="T102" fmla="*/ 47 w 82"/>
              <a:gd name="T103" fmla="*/ 49 h 82"/>
              <a:gd name="T104" fmla="*/ 49 w 82"/>
              <a:gd name="T105" fmla="*/ 49 h 82"/>
              <a:gd name="T106" fmla="*/ 47 w 82"/>
              <a:gd name="T107" fmla="*/ 51 h 82"/>
              <a:gd name="T108" fmla="*/ 59 w 82"/>
              <a:gd name="T109" fmla="*/ 54 h 82"/>
              <a:gd name="T110" fmla="*/ 67 w 82"/>
              <a:gd name="T111" fmla="*/ 46 h 82"/>
              <a:gd name="T112" fmla="*/ 59 w 82"/>
              <a:gd name="T113" fmla="*/ 54 h 82"/>
              <a:gd name="T114" fmla="*/ 64 w 82"/>
              <a:gd name="T115" fmla="*/ 49 h 82"/>
              <a:gd name="T116" fmla="*/ 63 w 82"/>
              <a:gd name="T117" fmla="*/ 5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2" h="82">
                <a:moveTo>
                  <a:pt x="30" y="40"/>
                </a:moveTo>
                <a:cubicBezTo>
                  <a:pt x="31" y="41"/>
                  <a:pt x="32" y="41"/>
                  <a:pt x="34" y="41"/>
                </a:cubicBezTo>
                <a:cubicBezTo>
                  <a:pt x="35" y="41"/>
                  <a:pt x="37" y="41"/>
                  <a:pt x="38" y="40"/>
                </a:cubicBezTo>
                <a:cubicBezTo>
                  <a:pt x="39" y="39"/>
                  <a:pt x="39" y="37"/>
                  <a:pt x="39" y="36"/>
                </a:cubicBezTo>
                <a:cubicBezTo>
                  <a:pt x="39" y="35"/>
                  <a:pt x="38" y="33"/>
                  <a:pt x="38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7" y="31"/>
                  <a:pt x="35" y="31"/>
                  <a:pt x="34" y="31"/>
                </a:cubicBezTo>
                <a:cubicBezTo>
                  <a:pt x="32" y="31"/>
                  <a:pt x="31" y="31"/>
                  <a:pt x="30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29" y="33"/>
                  <a:pt x="28" y="35"/>
                  <a:pt x="28" y="36"/>
                </a:cubicBezTo>
                <a:cubicBezTo>
                  <a:pt x="28" y="37"/>
                  <a:pt x="29" y="39"/>
                  <a:pt x="30" y="40"/>
                </a:cubicBezTo>
                <a:cubicBezTo>
                  <a:pt x="30" y="40"/>
                  <a:pt x="30" y="40"/>
                  <a:pt x="30" y="40"/>
                </a:cubicBezTo>
                <a:close/>
                <a:moveTo>
                  <a:pt x="33" y="35"/>
                </a:moveTo>
                <a:cubicBezTo>
                  <a:pt x="33" y="35"/>
                  <a:pt x="33" y="35"/>
                  <a:pt x="33" y="35"/>
                </a:cubicBezTo>
                <a:cubicBezTo>
                  <a:pt x="33" y="35"/>
                  <a:pt x="33" y="34"/>
                  <a:pt x="34" y="34"/>
                </a:cubicBezTo>
                <a:cubicBezTo>
                  <a:pt x="34" y="34"/>
                  <a:pt x="35" y="35"/>
                  <a:pt x="35" y="35"/>
                </a:cubicBezTo>
                <a:cubicBezTo>
                  <a:pt x="35" y="35"/>
                  <a:pt x="35" y="36"/>
                  <a:pt x="35" y="36"/>
                </a:cubicBezTo>
                <a:cubicBezTo>
                  <a:pt x="35" y="36"/>
                  <a:pt x="35" y="37"/>
                  <a:pt x="35" y="37"/>
                </a:cubicBezTo>
                <a:cubicBezTo>
                  <a:pt x="35" y="37"/>
                  <a:pt x="34" y="38"/>
                  <a:pt x="34" y="38"/>
                </a:cubicBezTo>
                <a:cubicBezTo>
                  <a:pt x="33" y="38"/>
                  <a:pt x="33" y="37"/>
                  <a:pt x="33" y="37"/>
                </a:cubicBezTo>
                <a:cubicBezTo>
                  <a:pt x="32" y="37"/>
                  <a:pt x="32" y="36"/>
                  <a:pt x="32" y="36"/>
                </a:cubicBezTo>
                <a:cubicBezTo>
                  <a:pt x="32" y="36"/>
                  <a:pt x="32" y="35"/>
                  <a:pt x="33" y="35"/>
                </a:cubicBezTo>
                <a:close/>
                <a:moveTo>
                  <a:pt x="30" y="54"/>
                </a:moveTo>
                <a:cubicBezTo>
                  <a:pt x="30" y="54"/>
                  <a:pt x="30" y="54"/>
                  <a:pt x="30" y="54"/>
                </a:cubicBezTo>
                <a:cubicBezTo>
                  <a:pt x="31" y="55"/>
                  <a:pt x="32" y="56"/>
                  <a:pt x="34" y="56"/>
                </a:cubicBezTo>
                <a:cubicBezTo>
                  <a:pt x="35" y="56"/>
                  <a:pt x="37" y="55"/>
                  <a:pt x="37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8" y="53"/>
                  <a:pt x="39" y="52"/>
                  <a:pt x="39" y="50"/>
                </a:cubicBezTo>
                <a:cubicBezTo>
                  <a:pt x="39" y="49"/>
                  <a:pt x="38" y="47"/>
                  <a:pt x="38" y="46"/>
                </a:cubicBezTo>
                <a:cubicBezTo>
                  <a:pt x="37" y="46"/>
                  <a:pt x="37" y="46"/>
                  <a:pt x="37" y="46"/>
                </a:cubicBezTo>
                <a:cubicBezTo>
                  <a:pt x="37" y="45"/>
                  <a:pt x="35" y="45"/>
                  <a:pt x="34" y="45"/>
                </a:cubicBezTo>
                <a:cubicBezTo>
                  <a:pt x="32" y="45"/>
                  <a:pt x="31" y="45"/>
                  <a:pt x="30" y="46"/>
                </a:cubicBezTo>
                <a:cubicBezTo>
                  <a:pt x="30" y="46"/>
                  <a:pt x="30" y="46"/>
                  <a:pt x="30" y="46"/>
                </a:cubicBezTo>
                <a:cubicBezTo>
                  <a:pt x="29" y="47"/>
                  <a:pt x="28" y="49"/>
                  <a:pt x="28" y="50"/>
                </a:cubicBezTo>
                <a:cubicBezTo>
                  <a:pt x="28" y="52"/>
                  <a:pt x="29" y="53"/>
                  <a:pt x="30" y="54"/>
                </a:cubicBezTo>
                <a:cubicBezTo>
                  <a:pt x="30" y="54"/>
                  <a:pt x="30" y="54"/>
                  <a:pt x="30" y="54"/>
                </a:cubicBezTo>
                <a:close/>
                <a:moveTo>
                  <a:pt x="33" y="49"/>
                </a:move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4" y="49"/>
                </a:cubicBezTo>
                <a:cubicBezTo>
                  <a:pt x="34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50"/>
                  <a:pt x="35" y="50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2"/>
                  <a:pt x="34" y="52"/>
                  <a:pt x="34" y="52"/>
                </a:cubicBezTo>
                <a:cubicBezTo>
                  <a:pt x="33" y="52"/>
                  <a:pt x="33" y="52"/>
                  <a:pt x="33" y="51"/>
                </a:cubicBezTo>
                <a:cubicBezTo>
                  <a:pt x="33" y="51"/>
                  <a:pt x="33" y="51"/>
                  <a:pt x="33" y="51"/>
                </a:cubicBezTo>
                <a:cubicBezTo>
                  <a:pt x="32" y="51"/>
                  <a:pt x="32" y="51"/>
                  <a:pt x="32" y="50"/>
                </a:cubicBezTo>
                <a:cubicBezTo>
                  <a:pt x="32" y="50"/>
                  <a:pt x="32" y="49"/>
                  <a:pt x="33" y="49"/>
                </a:cubicBezTo>
                <a:close/>
                <a:moveTo>
                  <a:pt x="59" y="40"/>
                </a:moveTo>
                <a:cubicBezTo>
                  <a:pt x="59" y="40"/>
                  <a:pt x="59" y="40"/>
                  <a:pt x="59" y="40"/>
                </a:cubicBezTo>
                <a:cubicBezTo>
                  <a:pt x="60" y="41"/>
                  <a:pt x="61" y="41"/>
                  <a:pt x="63" y="41"/>
                </a:cubicBezTo>
                <a:cubicBezTo>
                  <a:pt x="64" y="41"/>
                  <a:pt x="66" y="41"/>
                  <a:pt x="67" y="40"/>
                </a:cubicBezTo>
                <a:cubicBezTo>
                  <a:pt x="68" y="39"/>
                  <a:pt x="68" y="37"/>
                  <a:pt x="68" y="36"/>
                </a:cubicBezTo>
                <a:cubicBezTo>
                  <a:pt x="68" y="35"/>
                  <a:pt x="68" y="33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6" y="31"/>
                  <a:pt x="64" y="31"/>
                  <a:pt x="63" y="31"/>
                </a:cubicBezTo>
                <a:cubicBezTo>
                  <a:pt x="61" y="31"/>
                  <a:pt x="60" y="31"/>
                  <a:pt x="59" y="32"/>
                </a:cubicBezTo>
                <a:cubicBezTo>
                  <a:pt x="59" y="32"/>
                  <a:pt x="59" y="32"/>
                  <a:pt x="59" y="32"/>
                </a:cubicBezTo>
                <a:cubicBezTo>
                  <a:pt x="58" y="33"/>
                  <a:pt x="57" y="35"/>
                  <a:pt x="57" y="36"/>
                </a:cubicBezTo>
                <a:cubicBezTo>
                  <a:pt x="57" y="37"/>
                  <a:pt x="58" y="39"/>
                  <a:pt x="59" y="40"/>
                </a:cubicBezTo>
                <a:cubicBezTo>
                  <a:pt x="59" y="40"/>
                  <a:pt x="59" y="40"/>
                  <a:pt x="59" y="40"/>
                </a:cubicBezTo>
                <a:close/>
                <a:moveTo>
                  <a:pt x="62" y="35"/>
                </a:moveTo>
                <a:cubicBezTo>
                  <a:pt x="62" y="35"/>
                  <a:pt x="62" y="35"/>
                  <a:pt x="62" y="35"/>
                </a:cubicBezTo>
                <a:cubicBezTo>
                  <a:pt x="62" y="35"/>
                  <a:pt x="62" y="34"/>
                  <a:pt x="63" y="34"/>
                </a:cubicBezTo>
                <a:cubicBezTo>
                  <a:pt x="63" y="34"/>
                  <a:pt x="64" y="35"/>
                  <a:pt x="64" y="35"/>
                </a:cubicBezTo>
                <a:cubicBezTo>
                  <a:pt x="64" y="35"/>
                  <a:pt x="64" y="36"/>
                  <a:pt x="64" y="36"/>
                </a:cubicBezTo>
                <a:cubicBezTo>
                  <a:pt x="64" y="36"/>
                  <a:pt x="64" y="37"/>
                  <a:pt x="64" y="37"/>
                </a:cubicBezTo>
                <a:cubicBezTo>
                  <a:pt x="64" y="37"/>
                  <a:pt x="63" y="38"/>
                  <a:pt x="63" y="38"/>
                </a:cubicBezTo>
                <a:cubicBezTo>
                  <a:pt x="62" y="38"/>
                  <a:pt x="62" y="37"/>
                  <a:pt x="62" y="37"/>
                </a:cubicBezTo>
                <a:cubicBezTo>
                  <a:pt x="61" y="37"/>
                  <a:pt x="61" y="36"/>
                  <a:pt x="61" y="36"/>
                </a:cubicBezTo>
                <a:cubicBezTo>
                  <a:pt x="61" y="36"/>
                  <a:pt x="61" y="35"/>
                  <a:pt x="62" y="35"/>
                </a:cubicBezTo>
                <a:close/>
                <a:moveTo>
                  <a:pt x="44" y="40"/>
                </a:moveTo>
                <a:cubicBezTo>
                  <a:pt x="44" y="40"/>
                  <a:pt x="44" y="40"/>
                  <a:pt x="44" y="40"/>
                </a:cubicBezTo>
                <a:cubicBezTo>
                  <a:pt x="45" y="41"/>
                  <a:pt x="47" y="41"/>
                  <a:pt x="48" y="41"/>
                </a:cubicBezTo>
                <a:cubicBezTo>
                  <a:pt x="50" y="41"/>
                  <a:pt x="51" y="41"/>
                  <a:pt x="52" y="40"/>
                </a:cubicBezTo>
                <a:cubicBezTo>
                  <a:pt x="53" y="39"/>
                  <a:pt x="54" y="37"/>
                  <a:pt x="54" y="36"/>
                </a:cubicBezTo>
                <a:cubicBezTo>
                  <a:pt x="54" y="35"/>
                  <a:pt x="53" y="33"/>
                  <a:pt x="52" y="32"/>
                </a:cubicBezTo>
                <a:cubicBezTo>
                  <a:pt x="52" y="32"/>
                  <a:pt x="52" y="32"/>
                  <a:pt x="52" y="32"/>
                </a:cubicBezTo>
                <a:cubicBezTo>
                  <a:pt x="51" y="31"/>
                  <a:pt x="50" y="31"/>
                  <a:pt x="48" y="31"/>
                </a:cubicBezTo>
                <a:cubicBezTo>
                  <a:pt x="47" y="31"/>
                  <a:pt x="45" y="31"/>
                  <a:pt x="44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33"/>
                  <a:pt x="43" y="35"/>
                  <a:pt x="43" y="36"/>
                </a:cubicBezTo>
                <a:cubicBezTo>
                  <a:pt x="43" y="37"/>
                  <a:pt x="44" y="39"/>
                  <a:pt x="44" y="40"/>
                </a:cubicBezTo>
                <a:cubicBezTo>
                  <a:pt x="44" y="40"/>
                  <a:pt x="44" y="40"/>
                  <a:pt x="44" y="40"/>
                </a:cubicBezTo>
                <a:close/>
                <a:moveTo>
                  <a:pt x="47" y="35"/>
                </a:move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8" y="34"/>
                  <a:pt x="48" y="34"/>
                </a:cubicBezTo>
                <a:cubicBezTo>
                  <a:pt x="49" y="34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50" y="35"/>
                  <a:pt x="50" y="36"/>
                  <a:pt x="50" y="36"/>
                </a:cubicBezTo>
                <a:cubicBezTo>
                  <a:pt x="50" y="36"/>
                  <a:pt x="50" y="37"/>
                  <a:pt x="49" y="37"/>
                </a:cubicBezTo>
                <a:cubicBezTo>
                  <a:pt x="49" y="37"/>
                  <a:pt x="49" y="38"/>
                  <a:pt x="48" y="38"/>
                </a:cubicBezTo>
                <a:cubicBezTo>
                  <a:pt x="48" y="38"/>
                  <a:pt x="47" y="37"/>
                  <a:pt x="47" y="37"/>
                </a:cubicBezTo>
                <a:cubicBezTo>
                  <a:pt x="47" y="37"/>
                  <a:pt x="47" y="36"/>
                  <a:pt x="47" y="36"/>
                </a:cubicBezTo>
                <a:cubicBezTo>
                  <a:pt x="47" y="36"/>
                  <a:pt x="47" y="35"/>
                  <a:pt x="47" y="35"/>
                </a:cubicBezTo>
                <a:close/>
                <a:moveTo>
                  <a:pt x="30" y="68"/>
                </a:moveTo>
                <a:cubicBezTo>
                  <a:pt x="30" y="68"/>
                  <a:pt x="30" y="68"/>
                  <a:pt x="30" y="68"/>
                </a:cubicBezTo>
                <a:cubicBezTo>
                  <a:pt x="31" y="69"/>
                  <a:pt x="32" y="70"/>
                  <a:pt x="34" y="70"/>
                </a:cubicBezTo>
                <a:cubicBezTo>
                  <a:pt x="35" y="70"/>
                  <a:pt x="37" y="69"/>
                  <a:pt x="37" y="68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7"/>
                  <a:pt x="39" y="66"/>
                  <a:pt x="39" y="64"/>
                </a:cubicBezTo>
                <a:cubicBezTo>
                  <a:pt x="39" y="63"/>
                  <a:pt x="38" y="62"/>
                  <a:pt x="38" y="61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60"/>
                  <a:pt x="35" y="59"/>
                  <a:pt x="34" y="59"/>
                </a:cubicBezTo>
                <a:cubicBezTo>
                  <a:pt x="32" y="59"/>
                  <a:pt x="31" y="60"/>
                  <a:pt x="30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29" y="62"/>
                  <a:pt x="28" y="63"/>
                  <a:pt x="28" y="64"/>
                </a:cubicBezTo>
                <a:cubicBezTo>
                  <a:pt x="28" y="66"/>
                  <a:pt x="29" y="67"/>
                  <a:pt x="30" y="68"/>
                </a:cubicBezTo>
                <a:cubicBezTo>
                  <a:pt x="30" y="68"/>
                  <a:pt x="30" y="68"/>
                  <a:pt x="30" y="68"/>
                </a:cubicBezTo>
                <a:close/>
                <a:moveTo>
                  <a:pt x="33" y="63"/>
                </a:moveTo>
                <a:cubicBezTo>
                  <a:pt x="33" y="63"/>
                  <a:pt x="33" y="63"/>
                  <a:pt x="33" y="63"/>
                </a:cubicBezTo>
                <a:cubicBezTo>
                  <a:pt x="33" y="63"/>
                  <a:pt x="33" y="63"/>
                  <a:pt x="34" y="63"/>
                </a:cubicBezTo>
                <a:cubicBezTo>
                  <a:pt x="34" y="63"/>
                  <a:pt x="35" y="63"/>
                  <a:pt x="35" y="63"/>
                </a:cubicBezTo>
                <a:cubicBezTo>
                  <a:pt x="35" y="64"/>
                  <a:pt x="35" y="64"/>
                  <a:pt x="35" y="64"/>
                </a:cubicBezTo>
                <a:cubicBezTo>
                  <a:pt x="35" y="65"/>
                  <a:pt x="35" y="65"/>
                  <a:pt x="35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66"/>
                  <a:pt x="34" y="66"/>
                  <a:pt x="34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2" y="65"/>
                  <a:pt x="32" y="65"/>
                  <a:pt x="32" y="64"/>
                </a:cubicBezTo>
                <a:cubicBezTo>
                  <a:pt x="32" y="64"/>
                  <a:pt x="32" y="64"/>
                  <a:pt x="33" y="63"/>
                </a:cubicBezTo>
                <a:close/>
                <a:moveTo>
                  <a:pt x="79" y="0"/>
                </a:moveTo>
                <a:cubicBezTo>
                  <a:pt x="79" y="0"/>
                  <a:pt x="79" y="0"/>
                  <a:pt x="79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80"/>
                  <a:pt x="2" y="82"/>
                  <a:pt x="3" y="82"/>
                </a:cubicBezTo>
                <a:cubicBezTo>
                  <a:pt x="79" y="82"/>
                  <a:pt x="79" y="82"/>
                  <a:pt x="79" y="82"/>
                </a:cubicBezTo>
                <a:cubicBezTo>
                  <a:pt x="80" y="82"/>
                  <a:pt x="82" y="80"/>
                  <a:pt x="82" y="79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1"/>
                  <a:pt x="80" y="0"/>
                  <a:pt x="79" y="0"/>
                </a:cubicBezTo>
                <a:close/>
                <a:moveTo>
                  <a:pt x="76" y="76"/>
                </a:moveTo>
                <a:cubicBezTo>
                  <a:pt x="76" y="76"/>
                  <a:pt x="76" y="76"/>
                  <a:pt x="7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6" y="25"/>
                  <a:pt x="6" y="25"/>
                  <a:pt x="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76" y="76"/>
                  <a:pt x="76" y="76"/>
                  <a:pt x="76" y="76"/>
                </a:cubicBezTo>
                <a:close/>
                <a:moveTo>
                  <a:pt x="76" y="21"/>
                </a:moveTo>
                <a:cubicBezTo>
                  <a:pt x="76" y="21"/>
                  <a:pt x="76" y="21"/>
                  <a:pt x="7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6"/>
                  <a:pt x="6" y="6"/>
                  <a:pt x="6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3"/>
                  <a:pt x="14" y="14"/>
                  <a:pt x="16" y="14"/>
                </a:cubicBezTo>
                <a:cubicBezTo>
                  <a:pt x="17" y="14"/>
                  <a:pt x="19" y="13"/>
                  <a:pt x="19" y="11"/>
                </a:cubicBezTo>
                <a:cubicBezTo>
                  <a:pt x="19" y="6"/>
                  <a:pt x="19" y="6"/>
                  <a:pt x="19" y="6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11"/>
                  <a:pt x="29" y="11"/>
                  <a:pt x="29" y="11"/>
                </a:cubicBezTo>
                <a:cubicBezTo>
                  <a:pt x="29" y="13"/>
                  <a:pt x="31" y="14"/>
                  <a:pt x="33" y="14"/>
                </a:cubicBezTo>
                <a:cubicBezTo>
                  <a:pt x="34" y="14"/>
                  <a:pt x="36" y="13"/>
                  <a:pt x="36" y="11"/>
                </a:cubicBezTo>
                <a:cubicBezTo>
                  <a:pt x="36" y="6"/>
                  <a:pt x="36" y="6"/>
                  <a:pt x="36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3"/>
                  <a:pt x="48" y="14"/>
                  <a:pt x="49" y="14"/>
                </a:cubicBezTo>
                <a:cubicBezTo>
                  <a:pt x="51" y="14"/>
                  <a:pt x="53" y="13"/>
                  <a:pt x="53" y="11"/>
                </a:cubicBezTo>
                <a:cubicBezTo>
                  <a:pt x="53" y="6"/>
                  <a:pt x="53" y="6"/>
                  <a:pt x="53" y="6"/>
                </a:cubicBezTo>
                <a:cubicBezTo>
                  <a:pt x="63" y="6"/>
                  <a:pt x="63" y="6"/>
                  <a:pt x="63" y="6"/>
                </a:cubicBezTo>
                <a:cubicBezTo>
                  <a:pt x="63" y="11"/>
                  <a:pt x="63" y="11"/>
                  <a:pt x="63" y="11"/>
                </a:cubicBezTo>
                <a:cubicBezTo>
                  <a:pt x="63" y="13"/>
                  <a:pt x="65" y="14"/>
                  <a:pt x="66" y="14"/>
                </a:cubicBezTo>
                <a:cubicBezTo>
                  <a:pt x="68" y="14"/>
                  <a:pt x="69" y="13"/>
                  <a:pt x="69" y="11"/>
                </a:cubicBezTo>
                <a:cubicBezTo>
                  <a:pt x="69" y="6"/>
                  <a:pt x="69" y="6"/>
                  <a:pt x="69" y="6"/>
                </a:cubicBezTo>
                <a:cubicBezTo>
                  <a:pt x="76" y="6"/>
                  <a:pt x="76" y="6"/>
                  <a:pt x="76" y="6"/>
                </a:cubicBezTo>
                <a:cubicBezTo>
                  <a:pt x="76" y="21"/>
                  <a:pt x="76" y="21"/>
                  <a:pt x="76" y="21"/>
                </a:cubicBezTo>
                <a:close/>
                <a:moveTo>
                  <a:pt x="44" y="68"/>
                </a:moveTo>
                <a:cubicBezTo>
                  <a:pt x="44" y="68"/>
                  <a:pt x="44" y="68"/>
                  <a:pt x="44" y="68"/>
                </a:cubicBezTo>
                <a:cubicBezTo>
                  <a:pt x="45" y="69"/>
                  <a:pt x="47" y="70"/>
                  <a:pt x="48" y="70"/>
                </a:cubicBezTo>
                <a:cubicBezTo>
                  <a:pt x="50" y="70"/>
                  <a:pt x="51" y="69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3" y="67"/>
                  <a:pt x="54" y="66"/>
                  <a:pt x="54" y="64"/>
                </a:cubicBezTo>
                <a:cubicBezTo>
                  <a:pt x="54" y="63"/>
                  <a:pt x="53" y="62"/>
                  <a:pt x="52" y="61"/>
                </a:cubicBezTo>
                <a:cubicBezTo>
                  <a:pt x="52" y="61"/>
                  <a:pt x="52" y="61"/>
                  <a:pt x="52" y="61"/>
                </a:cubicBezTo>
                <a:cubicBezTo>
                  <a:pt x="51" y="60"/>
                  <a:pt x="50" y="59"/>
                  <a:pt x="48" y="59"/>
                </a:cubicBezTo>
                <a:cubicBezTo>
                  <a:pt x="47" y="59"/>
                  <a:pt x="45" y="60"/>
                  <a:pt x="44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62"/>
                  <a:pt x="43" y="63"/>
                  <a:pt x="43" y="64"/>
                </a:cubicBezTo>
                <a:cubicBezTo>
                  <a:pt x="43" y="66"/>
                  <a:pt x="44" y="67"/>
                  <a:pt x="44" y="68"/>
                </a:cubicBezTo>
                <a:cubicBezTo>
                  <a:pt x="44" y="68"/>
                  <a:pt x="44" y="68"/>
                  <a:pt x="44" y="68"/>
                </a:cubicBezTo>
                <a:close/>
                <a:moveTo>
                  <a:pt x="47" y="63"/>
                </a:moveTo>
                <a:cubicBezTo>
                  <a:pt x="47" y="63"/>
                  <a:pt x="47" y="63"/>
                  <a:pt x="47" y="63"/>
                </a:cubicBezTo>
                <a:cubicBezTo>
                  <a:pt x="47" y="63"/>
                  <a:pt x="48" y="63"/>
                  <a:pt x="48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50" y="64"/>
                  <a:pt x="50" y="64"/>
                  <a:pt x="50" y="64"/>
                </a:cubicBezTo>
                <a:cubicBezTo>
                  <a:pt x="50" y="65"/>
                  <a:pt x="50" y="65"/>
                  <a:pt x="49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49" y="66"/>
                  <a:pt x="48" y="66"/>
                </a:cubicBezTo>
                <a:cubicBezTo>
                  <a:pt x="48" y="66"/>
                  <a:pt x="47" y="66"/>
                  <a:pt x="47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65"/>
                  <a:pt x="47" y="65"/>
                  <a:pt x="47" y="64"/>
                </a:cubicBezTo>
                <a:cubicBezTo>
                  <a:pt x="47" y="64"/>
                  <a:pt x="47" y="64"/>
                  <a:pt x="47" y="63"/>
                </a:cubicBezTo>
                <a:close/>
                <a:moveTo>
                  <a:pt x="15" y="54"/>
                </a:moveTo>
                <a:cubicBezTo>
                  <a:pt x="15" y="54"/>
                  <a:pt x="15" y="54"/>
                  <a:pt x="15" y="54"/>
                </a:cubicBezTo>
                <a:cubicBezTo>
                  <a:pt x="16" y="55"/>
                  <a:pt x="18" y="56"/>
                  <a:pt x="19" y="56"/>
                </a:cubicBezTo>
                <a:cubicBezTo>
                  <a:pt x="21" y="56"/>
                  <a:pt x="22" y="55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4" y="53"/>
                  <a:pt x="25" y="52"/>
                  <a:pt x="25" y="50"/>
                </a:cubicBezTo>
                <a:cubicBezTo>
                  <a:pt x="25" y="49"/>
                  <a:pt x="24" y="47"/>
                  <a:pt x="23" y="46"/>
                </a:cubicBezTo>
                <a:cubicBezTo>
                  <a:pt x="23" y="46"/>
                  <a:pt x="23" y="46"/>
                  <a:pt x="23" y="46"/>
                </a:cubicBezTo>
                <a:cubicBezTo>
                  <a:pt x="22" y="45"/>
                  <a:pt x="21" y="45"/>
                  <a:pt x="19" y="45"/>
                </a:cubicBezTo>
                <a:cubicBezTo>
                  <a:pt x="18" y="45"/>
                  <a:pt x="16" y="45"/>
                  <a:pt x="15" y="46"/>
                </a:cubicBezTo>
                <a:cubicBezTo>
                  <a:pt x="15" y="47"/>
                  <a:pt x="14" y="49"/>
                  <a:pt x="14" y="50"/>
                </a:cubicBezTo>
                <a:cubicBezTo>
                  <a:pt x="14" y="52"/>
                  <a:pt x="15" y="53"/>
                  <a:pt x="15" y="54"/>
                </a:cubicBezTo>
                <a:cubicBezTo>
                  <a:pt x="15" y="54"/>
                  <a:pt x="15" y="54"/>
                  <a:pt x="15" y="54"/>
                </a:cubicBezTo>
                <a:close/>
                <a:moveTo>
                  <a:pt x="18" y="49"/>
                </a:move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9" y="49"/>
                  <a:pt x="19" y="49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49"/>
                  <a:pt x="20" y="49"/>
                  <a:pt x="20" y="49"/>
                </a:cubicBezTo>
                <a:cubicBezTo>
                  <a:pt x="21" y="49"/>
                  <a:pt x="21" y="50"/>
                  <a:pt x="21" y="50"/>
                </a:cubicBezTo>
                <a:cubicBezTo>
                  <a:pt x="21" y="51"/>
                  <a:pt x="21" y="51"/>
                  <a:pt x="20" y="51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52"/>
                  <a:pt x="20" y="52"/>
                  <a:pt x="19" y="52"/>
                </a:cubicBezTo>
                <a:cubicBezTo>
                  <a:pt x="19" y="52"/>
                  <a:pt x="18" y="52"/>
                  <a:pt x="18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1"/>
                  <a:pt x="18" y="51"/>
                  <a:pt x="18" y="50"/>
                </a:cubicBezTo>
                <a:cubicBezTo>
                  <a:pt x="18" y="50"/>
                  <a:pt x="18" y="49"/>
                  <a:pt x="18" y="49"/>
                </a:cubicBezTo>
                <a:close/>
                <a:moveTo>
                  <a:pt x="15" y="68"/>
                </a:moveTo>
                <a:cubicBezTo>
                  <a:pt x="15" y="68"/>
                  <a:pt x="15" y="68"/>
                  <a:pt x="15" y="68"/>
                </a:cubicBezTo>
                <a:cubicBezTo>
                  <a:pt x="16" y="69"/>
                  <a:pt x="18" y="70"/>
                  <a:pt x="19" y="70"/>
                </a:cubicBezTo>
                <a:cubicBezTo>
                  <a:pt x="21" y="70"/>
                  <a:pt x="22" y="69"/>
                  <a:pt x="23" y="68"/>
                </a:cubicBezTo>
                <a:cubicBezTo>
                  <a:pt x="23" y="68"/>
                  <a:pt x="23" y="68"/>
                  <a:pt x="23" y="68"/>
                </a:cubicBezTo>
                <a:cubicBezTo>
                  <a:pt x="24" y="67"/>
                  <a:pt x="25" y="66"/>
                  <a:pt x="25" y="64"/>
                </a:cubicBezTo>
                <a:cubicBezTo>
                  <a:pt x="25" y="63"/>
                  <a:pt x="24" y="62"/>
                  <a:pt x="23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2" y="60"/>
                  <a:pt x="21" y="59"/>
                  <a:pt x="19" y="59"/>
                </a:cubicBezTo>
                <a:cubicBezTo>
                  <a:pt x="18" y="59"/>
                  <a:pt x="16" y="60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4" y="63"/>
                  <a:pt x="14" y="64"/>
                </a:cubicBezTo>
                <a:cubicBezTo>
                  <a:pt x="14" y="66"/>
                  <a:pt x="15" y="67"/>
                  <a:pt x="15" y="68"/>
                </a:cubicBezTo>
                <a:close/>
                <a:moveTo>
                  <a:pt x="18" y="63"/>
                </a:moveTo>
                <a:cubicBezTo>
                  <a:pt x="18" y="63"/>
                  <a:pt x="18" y="63"/>
                  <a:pt x="18" y="63"/>
                </a:cubicBezTo>
                <a:cubicBezTo>
                  <a:pt x="18" y="63"/>
                  <a:pt x="19" y="63"/>
                  <a:pt x="19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1" y="64"/>
                  <a:pt x="21" y="64"/>
                  <a:pt x="21" y="64"/>
                </a:cubicBezTo>
                <a:cubicBezTo>
                  <a:pt x="21" y="65"/>
                  <a:pt x="21" y="65"/>
                  <a:pt x="20" y="66"/>
                </a:cubicBezTo>
                <a:cubicBezTo>
                  <a:pt x="20" y="66"/>
                  <a:pt x="20" y="66"/>
                  <a:pt x="20" y="66"/>
                </a:cubicBezTo>
                <a:cubicBezTo>
                  <a:pt x="20" y="66"/>
                  <a:pt x="20" y="66"/>
                  <a:pt x="19" y="66"/>
                </a:cubicBezTo>
                <a:cubicBezTo>
                  <a:pt x="19" y="66"/>
                  <a:pt x="18" y="66"/>
                  <a:pt x="18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18" y="65"/>
                  <a:pt x="18" y="65"/>
                  <a:pt x="18" y="64"/>
                </a:cubicBezTo>
                <a:cubicBezTo>
                  <a:pt x="18" y="64"/>
                  <a:pt x="18" y="64"/>
                  <a:pt x="18" y="63"/>
                </a:cubicBezTo>
                <a:close/>
                <a:moveTo>
                  <a:pt x="44" y="54"/>
                </a:moveTo>
                <a:cubicBezTo>
                  <a:pt x="44" y="54"/>
                  <a:pt x="44" y="54"/>
                  <a:pt x="44" y="54"/>
                </a:cubicBezTo>
                <a:cubicBezTo>
                  <a:pt x="45" y="55"/>
                  <a:pt x="47" y="56"/>
                  <a:pt x="48" y="56"/>
                </a:cubicBezTo>
                <a:cubicBezTo>
                  <a:pt x="50" y="56"/>
                  <a:pt x="51" y="55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3" y="53"/>
                  <a:pt x="54" y="52"/>
                  <a:pt x="54" y="50"/>
                </a:cubicBezTo>
                <a:cubicBezTo>
                  <a:pt x="54" y="49"/>
                  <a:pt x="53" y="47"/>
                  <a:pt x="52" y="46"/>
                </a:cubicBezTo>
                <a:cubicBezTo>
                  <a:pt x="52" y="46"/>
                  <a:pt x="52" y="46"/>
                  <a:pt x="52" y="46"/>
                </a:cubicBezTo>
                <a:cubicBezTo>
                  <a:pt x="51" y="45"/>
                  <a:pt x="50" y="45"/>
                  <a:pt x="48" y="45"/>
                </a:cubicBezTo>
                <a:cubicBezTo>
                  <a:pt x="47" y="45"/>
                  <a:pt x="45" y="45"/>
                  <a:pt x="44" y="46"/>
                </a:cubicBezTo>
                <a:cubicBezTo>
                  <a:pt x="44" y="46"/>
                  <a:pt x="44" y="46"/>
                  <a:pt x="44" y="46"/>
                </a:cubicBezTo>
                <a:cubicBezTo>
                  <a:pt x="44" y="47"/>
                  <a:pt x="43" y="49"/>
                  <a:pt x="43" y="50"/>
                </a:cubicBezTo>
                <a:cubicBezTo>
                  <a:pt x="43" y="52"/>
                  <a:pt x="44" y="53"/>
                  <a:pt x="44" y="54"/>
                </a:cubicBezTo>
                <a:cubicBezTo>
                  <a:pt x="44" y="54"/>
                  <a:pt x="44" y="54"/>
                  <a:pt x="44" y="54"/>
                </a:cubicBezTo>
                <a:close/>
                <a:moveTo>
                  <a:pt x="47" y="49"/>
                </a:moveTo>
                <a:cubicBezTo>
                  <a:pt x="47" y="49"/>
                  <a:pt x="47" y="49"/>
                  <a:pt x="47" y="49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9"/>
                  <a:pt x="48" y="49"/>
                  <a:pt x="48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50" y="49"/>
                  <a:pt x="50" y="50"/>
                  <a:pt x="50" y="50"/>
                </a:cubicBezTo>
                <a:cubicBezTo>
                  <a:pt x="50" y="51"/>
                  <a:pt x="50" y="51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49" y="52"/>
                  <a:pt x="49" y="52"/>
                  <a:pt x="48" y="52"/>
                </a:cubicBezTo>
                <a:cubicBezTo>
                  <a:pt x="48" y="52"/>
                  <a:pt x="47" y="52"/>
                  <a:pt x="47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1"/>
                  <a:pt x="47" y="51"/>
                  <a:pt x="47" y="50"/>
                </a:cubicBezTo>
                <a:cubicBezTo>
                  <a:pt x="47" y="50"/>
                  <a:pt x="47" y="49"/>
                  <a:pt x="47" y="49"/>
                </a:cubicBezTo>
                <a:close/>
                <a:moveTo>
                  <a:pt x="59" y="54"/>
                </a:moveTo>
                <a:cubicBezTo>
                  <a:pt x="59" y="54"/>
                  <a:pt x="59" y="54"/>
                  <a:pt x="59" y="54"/>
                </a:cubicBezTo>
                <a:cubicBezTo>
                  <a:pt x="60" y="55"/>
                  <a:pt x="61" y="56"/>
                  <a:pt x="63" y="56"/>
                </a:cubicBezTo>
                <a:cubicBezTo>
                  <a:pt x="64" y="56"/>
                  <a:pt x="66" y="55"/>
                  <a:pt x="67" y="54"/>
                </a:cubicBezTo>
                <a:cubicBezTo>
                  <a:pt x="67" y="54"/>
                  <a:pt x="67" y="54"/>
                  <a:pt x="67" y="54"/>
                </a:cubicBezTo>
                <a:cubicBezTo>
                  <a:pt x="68" y="53"/>
                  <a:pt x="68" y="52"/>
                  <a:pt x="68" y="50"/>
                </a:cubicBezTo>
                <a:cubicBezTo>
                  <a:pt x="68" y="49"/>
                  <a:pt x="68" y="47"/>
                  <a:pt x="67" y="46"/>
                </a:cubicBezTo>
                <a:cubicBezTo>
                  <a:pt x="66" y="45"/>
                  <a:pt x="64" y="45"/>
                  <a:pt x="63" y="45"/>
                </a:cubicBezTo>
                <a:cubicBezTo>
                  <a:pt x="61" y="45"/>
                  <a:pt x="60" y="45"/>
                  <a:pt x="59" y="46"/>
                </a:cubicBezTo>
                <a:cubicBezTo>
                  <a:pt x="58" y="47"/>
                  <a:pt x="57" y="49"/>
                  <a:pt x="57" y="50"/>
                </a:cubicBezTo>
                <a:cubicBezTo>
                  <a:pt x="57" y="52"/>
                  <a:pt x="58" y="53"/>
                  <a:pt x="59" y="54"/>
                </a:cubicBezTo>
                <a:cubicBezTo>
                  <a:pt x="59" y="54"/>
                  <a:pt x="59" y="54"/>
                  <a:pt x="59" y="54"/>
                </a:cubicBezTo>
                <a:close/>
                <a:moveTo>
                  <a:pt x="62" y="49"/>
                </a:move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3" y="49"/>
                </a:cubicBezTo>
                <a:cubicBezTo>
                  <a:pt x="63" y="49"/>
                  <a:pt x="64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50"/>
                  <a:pt x="64" y="50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2"/>
                  <a:pt x="63" y="52"/>
                  <a:pt x="63" y="52"/>
                </a:cubicBezTo>
                <a:cubicBezTo>
                  <a:pt x="62" y="52"/>
                  <a:pt x="62" y="52"/>
                  <a:pt x="62" y="51"/>
                </a:cubicBezTo>
                <a:cubicBezTo>
                  <a:pt x="62" y="51"/>
                  <a:pt x="62" y="51"/>
                  <a:pt x="62" y="51"/>
                </a:cubicBezTo>
                <a:cubicBezTo>
                  <a:pt x="61" y="51"/>
                  <a:pt x="61" y="51"/>
                  <a:pt x="61" y="50"/>
                </a:cubicBezTo>
                <a:cubicBezTo>
                  <a:pt x="61" y="50"/>
                  <a:pt x="61" y="49"/>
                  <a:pt x="62" y="49"/>
                </a:cubicBezTo>
                <a:close/>
              </a:path>
            </a:pathLst>
          </a:custGeom>
          <a:solidFill>
            <a:srgbClr val="F77872"/>
          </a:solidFill>
          <a:ln>
            <a:noFill/>
          </a:ln>
        </p:spPr>
        <p:txBody>
          <a:bodyPr>
            <a:normAutofit fontScale="62500" lnSpcReduction="20000"/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Freeform 49"/>
          <p:cNvSpPr>
            <a:spLocks noEditPoints="1"/>
          </p:cNvSpPr>
          <p:nvPr>
            <p:custDataLst>
              <p:tags r:id="rId22"/>
            </p:custDataLst>
          </p:nvPr>
        </p:nvSpPr>
        <p:spPr bwMode="auto">
          <a:xfrm>
            <a:off x="992823" y="5105718"/>
            <a:ext cx="217487" cy="250825"/>
          </a:xfrm>
          <a:custGeom>
            <a:avLst/>
            <a:gdLst>
              <a:gd name="T0" fmla="*/ 14 w 72"/>
              <a:gd name="T1" fmla="*/ 49 h 84"/>
              <a:gd name="T2" fmla="*/ 21 w 72"/>
              <a:gd name="T3" fmla="*/ 49 h 84"/>
              <a:gd name="T4" fmla="*/ 18 w 72"/>
              <a:gd name="T5" fmla="*/ 60 h 84"/>
              <a:gd name="T6" fmla="*/ 14 w 72"/>
              <a:gd name="T7" fmla="*/ 63 h 84"/>
              <a:gd name="T8" fmla="*/ 21 w 72"/>
              <a:gd name="T9" fmla="*/ 63 h 84"/>
              <a:gd name="T10" fmla="*/ 18 w 72"/>
              <a:gd name="T11" fmla="*/ 33 h 84"/>
              <a:gd name="T12" fmla="*/ 14 w 72"/>
              <a:gd name="T13" fmla="*/ 36 h 84"/>
              <a:gd name="T14" fmla="*/ 21 w 72"/>
              <a:gd name="T15" fmla="*/ 36 h 84"/>
              <a:gd name="T16" fmla="*/ 69 w 72"/>
              <a:gd name="T17" fmla="*/ 13 h 84"/>
              <a:gd name="T18" fmla="*/ 60 w 72"/>
              <a:gd name="T19" fmla="*/ 13 h 84"/>
              <a:gd name="T20" fmla="*/ 58 w 72"/>
              <a:gd name="T21" fmla="*/ 10 h 84"/>
              <a:gd name="T22" fmla="*/ 45 w 72"/>
              <a:gd name="T23" fmla="*/ 4 h 84"/>
              <a:gd name="T24" fmla="*/ 27 w 72"/>
              <a:gd name="T25" fmla="*/ 4 h 84"/>
              <a:gd name="T26" fmla="*/ 14 w 72"/>
              <a:gd name="T27" fmla="*/ 10 h 84"/>
              <a:gd name="T28" fmla="*/ 12 w 72"/>
              <a:gd name="T29" fmla="*/ 13 h 84"/>
              <a:gd name="T30" fmla="*/ 0 w 72"/>
              <a:gd name="T31" fmla="*/ 16 h 84"/>
              <a:gd name="T32" fmla="*/ 3 w 72"/>
              <a:gd name="T33" fmla="*/ 84 h 84"/>
              <a:gd name="T34" fmla="*/ 72 w 72"/>
              <a:gd name="T35" fmla="*/ 81 h 84"/>
              <a:gd name="T36" fmla="*/ 69 w 72"/>
              <a:gd name="T37" fmla="*/ 13 h 84"/>
              <a:gd name="T38" fmla="*/ 30 w 72"/>
              <a:gd name="T39" fmla="*/ 6 h 84"/>
              <a:gd name="T40" fmla="*/ 42 w 72"/>
              <a:gd name="T41" fmla="*/ 6 h 84"/>
              <a:gd name="T42" fmla="*/ 28 w 72"/>
              <a:gd name="T43" fmla="*/ 10 h 84"/>
              <a:gd name="T44" fmla="*/ 16 w 72"/>
              <a:gd name="T45" fmla="*/ 13 h 84"/>
              <a:gd name="T46" fmla="*/ 56 w 72"/>
              <a:gd name="T47" fmla="*/ 13 h 84"/>
              <a:gd name="T48" fmla="*/ 16 w 72"/>
              <a:gd name="T49" fmla="*/ 19 h 84"/>
              <a:gd name="T50" fmla="*/ 66 w 72"/>
              <a:gd name="T51" fmla="*/ 78 h 84"/>
              <a:gd name="T52" fmla="*/ 7 w 72"/>
              <a:gd name="T53" fmla="*/ 78 h 84"/>
              <a:gd name="T54" fmla="*/ 12 w 72"/>
              <a:gd name="T55" fmla="*/ 19 h 84"/>
              <a:gd name="T56" fmla="*/ 14 w 72"/>
              <a:gd name="T57" fmla="*/ 23 h 84"/>
              <a:gd name="T58" fmla="*/ 60 w 72"/>
              <a:gd name="T59" fmla="*/ 21 h 84"/>
              <a:gd name="T60" fmla="*/ 66 w 72"/>
              <a:gd name="T61" fmla="*/ 19 h 84"/>
              <a:gd name="T62" fmla="*/ 54 w 72"/>
              <a:gd name="T63" fmla="*/ 34 h 84"/>
              <a:gd name="T64" fmla="*/ 27 w 72"/>
              <a:gd name="T65" fmla="*/ 34 h 84"/>
              <a:gd name="T66" fmla="*/ 27 w 72"/>
              <a:gd name="T67" fmla="*/ 38 h 84"/>
              <a:gd name="T68" fmla="*/ 56 w 72"/>
              <a:gd name="T69" fmla="*/ 36 h 84"/>
              <a:gd name="T70" fmla="*/ 54 w 72"/>
              <a:gd name="T71" fmla="*/ 61 h 84"/>
              <a:gd name="T72" fmla="*/ 27 w 72"/>
              <a:gd name="T73" fmla="*/ 61 h 84"/>
              <a:gd name="T74" fmla="*/ 27 w 72"/>
              <a:gd name="T75" fmla="*/ 65 h 84"/>
              <a:gd name="T76" fmla="*/ 56 w 72"/>
              <a:gd name="T77" fmla="*/ 63 h 84"/>
              <a:gd name="T78" fmla="*/ 54 w 72"/>
              <a:gd name="T79" fmla="*/ 48 h 84"/>
              <a:gd name="T80" fmla="*/ 27 w 72"/>
              <a:gd name="T81" fmla="*/ 48 h 84"/>
              <a:gd name="T82" fmla="*/ 27 w 72"/>
              <a:gd name="T83" fmla="*/ 51 h 84"/>
              <a:gd name="T84" fmla="*/ 56 w 72"/>
              <a:gd name="T85" fmla="*/ 49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2" h="84">
                <a:moveTo>
                  <a:pt x="18" y="46"/>
                </a:moveTo>
                <a:cubicBezTo>
                  <a:pt x="16" y="46"/>
                  <a:pt x="14" y="48"/>
                  <a:pt x="14" y="49"/>
                </a:cubicBezTo>
                <a:cubicBezTo>
                  <a:pt x="14" y="51"/>
                  <a:pt x="16" y="53"/>
                  <a:pt x="18" y="53"/>
                </a:cubicBezTo>
                <a:cubicBezTo>
                  <a:pt x="19" y="53"/>
                  <a:pt x="21" y="51"/>
                  <a:pt x="21" y="49"/>
                </a:cubicBezTo>
                <a:cubicBezTo>
                  <a:pt x="21" y="48"/>
                  <a:pt x="19" y="46"/>
                  <a:pt x="18" y="46"/>
                </a:cubicBezTo>
                <a:close/>
                <a:moveTo>
                  <a:pt x="18" y="60"/>
                </a:moveTo>
                <a:cubicBezTo>
                  <a:pt x="18" y="60"/>
                  <a:pt x="18" y="60"/>
                  <a:pt x="18" y="60"/>
                </a:cubicBezTo>
                <a:cubicBezTo>
                  <a:pt x="16" y="60"/>
                  <a:pt x="14" y="61"/>
                  <a:pt x="14" y="63"/>
                </a:cubicBezTo>
                <a:cubicBezTo>
                  <a:pt x="14" y="65"/>
                  <a:pt x="16" y="66"/>
                  <a:pt x="18" y="66"/>
                </a:cubicBezTo>
                <a:cubicBezTo>
                  <a:pt x="19" y="66"/>
                  <a:pt x="21" y="65"/>
                  <a:pt x="21" y="63"/>
                </a:cubicBezTo>
                <a:cubicBezTo>
                  <a:pt x="21" y="61"/>
                  <a:pt x="19" y="60"/>
                  <a:pt x="18" y="60"/>
                </a:cubicBezTo>
                <a:close/>
                <a:moveTo>
                  <a:pt x="18" y="33"/>
                </a:moveTo>
                <a:cubicBezTo>
                  <a:pt x="18" y="33"/>
                  <a:pt x="18" y="33"/>
                  <a:pt x="18" y="33"/>
                </a:cubicBezTo>
                <a:cubicBezTo>
                  <a:pt x="16" y="33"/>
                  <a:pt x="14" y="34"/>
                  <a:pt x="14" y="36"/>
                </a:cubicBezTo>
                <a:cubicBezTo>
                  <a:pt x="14" y="38"/>
                  <a:pt x="16" y="39"/>
                  <a:pt x="18" y="39"/>
                </a:cubicBezTo>
                <a:cubicBezTo>
                  <a:pt x="19" y="39"/>
                  <a:pt x="21" y="38"/>
                  <a:pt x="21" y="36"/>
                </a:cubicBezTo>
                <a:cubicBezTo>
                  <a:pt x="21" y="34"/>
                  <a:pt x="19" y="33"/>
                  <a:pt x="18" y="33"/>
                </a:cubicBezTo>
                <a:close/>
                <a:moveTo>
                  <a:pt x="69" y="13"/>
                </a:moveTo>
                <a:cubicBezTo>
                  <a:pt x="69" y="13"/>
                  <a:pt x="69" y="13"/>
                  <a:pt x="69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1"/>
                  <a:pt x="60" y="11"/>
                  <a:pt x="60" y="11"/>
                </a:cubicBezTo>
                <a:cubicBezTo>
                  <a:pt x="60" y="10"/>
                  <a:pt x="59" y="10"/>
                  <a:pt x="5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7"/>
                  <a:pt x="46" y="5"/>
                  <a:pt x="45" y="4"/>
                </a:cubicBezTo>
                <a:cubicBezTo>
                  <a:pt x="43" y="1"/>
                  <a:pt x="39" y="0"/>
                  <a:pt x="36" y="0"/>
                </a:cubicBezTo>
                <a:cubicBezTo>
                  <a:pt x="33" y="0"/>
                  <a:pt x="30" y="1"/>
                  <a:pt x="27" y="4"/>
                </a:cubicBezTo>
                <a:cubicBezTo>
                  <a:pt x="26" y="5"/>
                  <a:pt x="25" y="7"/>
                  <a:pt x="2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2" y="10"/>
                  <a:pt x="12" y="11"/>
                </a:cubicBezTo>
                <a:cubicBezTo>
                  <a:pt x="12" y="13"/>
                  <a:pt x="12" y="13"/>
                  <a:pt x="12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3"/>
                  <a:pt x="0" y="15"/>
                  <a:pt x="0" y="16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2"/>
                  <a:pt x="2" y="84"/>
                  <a:pt x="3" y="84"/>
                </a:cubicBezTo>
                <a:cubicBezTo>
                  <a:pt x="69" y="84"/>
                  <a:pt x="69" y="84"/>
                  <a:pt x="69" y="84"/>
                </a:cubicBezTo>
                <a:cubicBezTo>
                  <a:pt x="70" y="84"/>
                  <a:pt x="72" y="82"/>
                  <a:pt x="72" y="81"/>
                </a:cubicBezTo>
                <a:cubicBezTo>
                  <a:pt x="72" y="16"/>
                  <a:pt x="72" y="16"/>
                  <a:pt x="72" y="16"/>
                </a:cubicBezTo>
                <a:cubicBezTo>
                  <a:pt x="72" y="15"/>
                  <a:pt x="70" y="13"/>
                  <a:pt x="69" y="13"/>
                </a:cubicBezTo>
                <a:close/>
                <a:moveTo>
                  <a:pt x="30" y="6"/>
                </a:moveTo>
                <a:cubicBezTo>
                  <a:pt x="30" y="6"/>
                  <a:pt x="30" y="6"/>
                  <a:pt x="30" y="6"/>
                </a:cubicBezTo>
                <a:cubicBezTo>
                  <a:pt x="31" y="5"/>
                  <a:pt x="34" y="4"/>
                  <a:pt x="36" y="4"/>
                </a:cubicBezTo>
                <a:cubicBezTo>
                  <a:pt x="38" y="4"/>
                  <a:pt x="41" y="5"/>
                  <a:pt x="42" y="6"/>
                </a:cubicBezTo>
                <a:cubicBezTo>
                  <a:pt x="43" y="7"/>
                  <a:pt x="44" y="8"/>
                  <a:pt x="44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8"/>
                  <a:pt x="29" y="7"/>
                  <a:pt x="30" y="6"/>
                </a:cubicBezTo>
                <a:close/>
                <a:moveTo>
                  <a:pt x="16" y="13"/>
                </a:moveTo>
                <a:cubicBezTo>
                  <a:pt x="16" y="13"/>
                  <a:pt x="16" y="13"/>
                  <a:pt x="16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56" y="19"/>
                  <a:pt x="56" y="19"/>
                  <a:pt x="56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6" y="13"/>
                  <a:pt x="16" y="13"/>
                  <a:pt x="16" y="13"/>
                </a:cubicBezTo>
                <a:close/>
                <a:moveTo>
                  <a:pt x="66" y="78"/>
                </a:moveTo>
                <a:cubicBezTo>
                  <a:pt x="66" y="78"/>
                  <a:pt x="66" y="78"/>
                  <a:pt x="66" y="78"/>
                </a:cubicBezTo>
                <a:cubicBezTo>
                  <a:pt x="7" y="78"/>
                  <a:pt x="7" y="78"/>
                  <a:pt x="7" y="78"/>
                </a:cubicBezTo>
                <a:cubicBezTo>
                  <a:pt x="7" y="19"/>
                  <a:pt x="7" y="19"/>
                  <a:pt x="7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2"/>
                  <a:pt x="13" y="23"/>
                  <a:pt x="14" y="23"/>
                </a:cubicBezTo>
                <a:cubicBezTo>
                  <a:pt x="58" y="23"/>
                  <a:pt x="58" y="23"/>
                  <a:pt x="58" y="23"/>
                </a:cubicBezTo>
                <a:cubicBezTo>
                  <a:pt x="59" y="23"/>
                  <a:pt x="60" y="22"/>
                  <a:pt x="60" y="21"/>
                </a:cubicBezTo>
                <a:cubicBezTo>
                  <a:pt x="60" y="19"/>
                  <a:pt x="60" y="19"/>
                  <a:pt x="60" y="19"/>
                </a:cubicBezTo>
                <a:cubicBezTo>
                  <a:pt x="66" y="19"/>
                  <a:pt x="66" y="19"/>
                  <a:pt x="66" y="19"/>
                </a:cubicBezTo>
                <a:cubicBezTo>
                  <a:pt x="66" y="78"/>
                  <a:pt x="66" y="78"/>
                  <a:pt x="66" y="78"/>
                </a:cubicBezTo>
                <a:close/>
                <a:moveTo>
                  <a:pt x="54" y="34"/>
                </a:moveTo>
                <a:cubicBezTo>
                  <a:pt x="54" y="34"/>
                  <a:pt x="54" y="34"/>
                  <a:pt x="54" y="34"/>
                </a:cubicBezTo>
                <a:cubicBezTo>
                  <a:pt x="27" y="34"/>
                  <a:pt x="27" y="34"/>
                  <a:pt x="27" y="34"/>
                </a:cubicBezTo>
                <a:cubicBezTo>
                  <a:pt x="26" y="34"/>
                  <a:pt x="25" y="35"/>
                  <a:pt x="25" y="36"/>
                </a:cubicBezTo>
                <a:cubicBezTo>
                  <a:pt x="25" y="37"/>
                  <a:pt x="26" y="38"/>
                  <a:pt x="27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5" y="38"/>
                  <a:pt x="56" y="37"/>
                  <a:pt x="56" y="36"/>
                </a:cubicBezTo>
                <a:cubicBezTo>
                  <a:pt x="56" y="35"/>
                  <a:pt x="55" y="34"/>
                  <a:pt x="54" y="34"/>
                </a:cubicBezTo>
                <a:close/>
                <a:moveTo>
                  <a:pt x="54" y="61"/>
                </a:moveTo>
                <a:cubicBezTo>
                  <a:pt x="54" y="61"/>
                  <a:pt x="54" y="61"/>
                  <a:pt x="54" y="61"/>
                </a:cubicBezTo>
                <a:cubicBezTo>
                  <a:pt x="27" y="61"/>
                  <a:pt x="27" y="61"/>
                  <a:pt x="27" y="61"/>
                </a:cubicBezTo>
                <a:cubicBezTo>
                  <a:pt x="26" y="61"/>
                  <a:pt x="25" y="62"/>
                  <a:pt x="25" y="63"/>
                </a:cubicBezTo>
                <a:cubicBezTo>
                  <a:pt x="25" y="64"/>
                  <a:pt x="26" y="65"/>
                  <a:pt x="27" y="65"/>
                </a:cubicBezTo>
                <a:cubicBezTo>
                  <a:pt x="54" y="65"/>
                  <a:pt x="54" y="65"/>
                  <a:pt x="54" y="65"/>
                </a:cubicBezTo>
                <a:cubicBezTo>
                  <a:pt x="55" y="65"/>
                  <a:pt x="56" y="64"/>
                  <a:pt x="56" y="63"/>
                </a:cubicBezTo>
                <a:cubicBezTo>
                  <a:pt x="56" y="62"/>
                  <a:pt x="55" y="61"/>
                  <a:pt x="54" y="61"/>
                </a:cubicBezTo>
                <a:close/>
                <a:moveTo>
                  <a:pt x="54" y="48"/>
                </a:moveTo>
                <a:cubicBezTo>
                  <a:pt x="54" y="48"/>
                  <a:pt x="54" y="48"/>
                  <a:pt x="54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26" y="48"/>
                  <a:pt x="25" y="48"/>
                  <a:pt x="25" y="49"/>
                </a:cubicBezTo>
                <a:cubicBezTo>
                  <a:pt x="25" y="51"/>
                  <a:pt x="26" y="51"/>
                  <a:pt x="27" y="51"/>
                </a:cubicBezTo>
                <a:cubicBezTo>
                  <a:pt x="54" y="51"/>
                  <a:pt x="54" y="51"/>
                  <a:pt x="54" y="51"/>
                </a:cubicBezTo>
                <a:cubicBezTo>
                  <a:pt x="55" y="51"/>
                  <a:pt x="56" y="51"/>
                  <a:pt x="56" y="49"/>
                </a:cubicBezTo>
                <a:cubicBezTo>
                  <a:pt x="56" y="48"/>
                  <a:pt x="55" y="48"/>
                  <a:pt x="54" y="48"/>
                </a:cubicBezTo>
                <a:close/>
              </a:path>
            </a:pathLst>
          </a:custGeom>
          <a:solidFill>
            <a:srgbClr val="B59BC5"/>
          </a:solidFill>
          <a:ln>
            <a:noFill/>
          </a:ln>
        </p:spPr>
        <p:txBody>
          <a:bodyPr>
            <a:normAutofit fontScale="67500" lnSpcReduction="20000"/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>
            <p:custDataLst>
              <p:tags r:id="rId23"/>
            </p:custDataLst>
          </p:nvPr>
        </p:nvSpPr>
        <p:spPr>
          <a:xfrm>
            <a:off x="1396048" y="3284855"/>
            <a:ext cx="3992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normAutofit fontScale="97500"/>
          </a:bodyPr>
          <a:lstStyle>
            <a:defPPr>
              <a:defRPr lang="zh-CN"/>
            </a:defPPr>
            <a:lvl1pPr>
              <a:buFont typeface="Arial" panose="020B0604020202020204" pitchFamily="34" charset="0"/>
              <a:buNone/>
              <a:defRPr sz="1800"/>
            </a:lvl1pPr>
          </a:lstStyle>
          <a:p>
            <a:r>
              <a:rPr lang="zh-CN" altLang="en-US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相聚于此 源于同一种兴趣</a:t>
            </a:r>
          </a:p>
        </p:txBody>
      </p:sp>
      <p:sp>
        <p:nvSpPr>
          <p:cNvPr id="29" name="文本框 28"/>
          <p:cNvSpPr txBox="1"/>
          <p:nvPr>
            <p:custDataLst>
              <p:tags r:id="rId24"/>
            </p:custDataLst>
          </p:nvPr>
        </p:nvSpPr>
        <p:spPr>
          <a:xfrm>
            <a:off x="1396048" y="3897630"/>
            <a:ext cx="3992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normAutofit fontScale="97500"/>
          </a:bodyPr>
          <a:lstStyle>
            <a:defPPr>
              <a:defRPr lang="zh-CN"/>
            </a:defPPr>
            <a:lvl1pPr>
              <a:buFont typeface="Arial" panose="020B0604020202020204" pitchFamily="34" charset="0"/>
              <a:buNone/>
              <a:defRPr sz="1800"/>
            </a:lvl1pPr>
          </a:lstStyle>
          <a:p>
            <a:r>
              <a:rPr lang="zh-CN" altLang="en-US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点滴美好 贵在同一份坚持</a:t>
            </a:r>
          </a:p>
        </p:txBody>
      </p:sp>
      <p:sp>
        <p:nvSpPr>
          <p:cNvPr id="30" name="文本框 29"/>
          <p:cNvSpPr txBox="1"/>
          <p:nvPr>
            <p:custDataLst>
              <p:tags r:id="rId25"/>
            </p:custDataLst>
          </p:nvPr>
        </p:nvSpPr>
        <p:spPr>
          <a:xfrm>
            <a:off x="1396048" y="4510405"/>
            <a:ext cx="3992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normAutofit fontScale="97500"/>
          </a:bodyPr>
          <a:lstStyle>
            <a:defPPr>
              <a:defRPr lang="zh-CN"/>
            </a:defPPr>
            <a:lvl1pPr>
              <a:buFont typeface="Arial" panose="020B0604020202020204" pitchFamily="34" charset="0"/>
              <a:buNone/>
              <a:defRPr sz="1800"/>
            </a:lvl1pPr>
          </a:lstStyle>
          <a:p>
            <a:r>
              <a:rPr lang="zh-CN" altLang="en-US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反思设想 探寻同一种能量</a:t>
            </a:r>
          </a:p>
        </p:txBody>
      </p:sp>
      <p:sp>
        <p:nvSpPr>
          <p:cNvPr id="31" name="文本框 30"/>
          <p:cNvSpPr txBox="1"/>
          <p:nvPr>
            <p:custDataLst>
              <p:tags r:id="rId26"/>
            </p:custDataLst>
          </p:nvPr>
        </p:nvSpPr>
        <p:spPr>
          <a:xfrm>
            <a:off x="1396048" y="5123180"/>
            <a:ext cx="3992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normAutofit fontScale="97500"/>
          </a:bodyPr>
          <a:lstStyle>
            <a:defPPr>
              <a:defRPr lang="zh-CN"/>
            </a:defPPr>
            <a:lvl1pPr>
              <a:buFont typeface="Arial" panose="020B0604020202020204" pitchFamily="34" charset="0"/>
              <a:buNone/>
              <a:defRPr sz="1800"/>
            </a:lvl1pPr>
          </a:lstStyle>
          <a:p>
            <a:r>
              <a:rPr lang="zh-CN" altLang="en-US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追求卓越 怀揣同一个期待</a:t>
            </a:r>
          </a:p>
        </p:txBody>
      </p:sp>
      <p:sp>
        <p:nvSpPr>
          <p:cNvPr id="32" name="文本框 31"/>
          <p:cNvSpPr txBox="1"/>
          <p:nvPr>
            <p:custDataLst>
              <p:tags r:id="rId27"/>
            </p:custDataLst>
          </p:nvPr>
        </p:nvSpPr>
        <p:spPr>
          <a:xfrm>
            <a:off x="9150985" y="2173605"/>
            <a:ext cx="1298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normAutofit fontScale="97500"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 b="1" spc="3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坚持</a:t>
            </a:r>
          </a:p>
        </p:txBody>
      </p:sp>
      <p:sp>
        <p:nvSpPr>
          <p:cNvPr id="33" name="文本框 32"/>
          <p:cNvSpPr txBox="1"/>
          <p:nvPr>
            <p:custDataLst>
              <p:tags r:id="rId28"/>
            </p:custDataLst>
          </p:nvPr>
        </p:nvSpPr>
        <p:spPr>
          <a:xfrm>
            <a:off x="10349548" y="3588068"/>
            <a:ext cx="1296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normAutofit fontScale="97500"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 b="1" spc="3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期待</a:t>
            </a:r>
          </a:p>
        </p:txBody>
      </p:sp>
      <p:sp>
        <p:nvSpPr>
          <p:cNvPr id="36" name="文本框 35"/>
          <p:cNvSpPr txBox="1"/>
          <p:nvPr>
            <p:custDataLst>
              <p:tags r:id="rId29"/>
            </p:custDataLst>
          </p:nvPr>
        </p:nvSpPr>
        <p:spPr>
          <a:xfrm>
            <a:off x="7439660" y="1954530"/>
            <a:ext cx="1298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normAutofit fontScale="97500"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 b="1" spc="3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兴趣</a:t>
            </a:r>
          </a:p>
        </p:txBody>
      </p:sp>
      <p:sp>
        <p:nvSpPr>
          <p:cNvPr id="37" name="文本框 36"/>
          <p:cNvSpPr txBox="1"/>
          <p:nvPr>
            <p:custDataLst>
              <p:tags r:id="rId30"/>
            </p:custDataLst>
          </p:nvPr>
        </p:nvSpPr>
        <p:spPr>
          <a:xfrm>
            <a:off x="6263323" y="3321368"/>
            <a:ext cx="1298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normAutofit fontScale="97500"/>
          </a:bodyPr>
          <a:lstStyle>
            <a:defPPr>
              <a:defRPr lang="zh-CN"/>
            </a:defPPr>
            <a:lvl1pPr algn="ctr">
              <a:buFont typeface="Arial" panose="020B0604020202020204" pitchFamily="34" charset="0"/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 b="1" spc="300"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能量</a:t>
            </a:r>
          </a:p>
        </p:txBody>
      </p:sp>
      <p:sp>
        <p:nvSpPr>
          <p:cNvPr id="39" name="Freeform 33"/>
          <p:cNvSpPr>
            <a:spLocks noEditPoints="1"/>
          </p:cNvSpPr>
          <p:nvPr>
            <p:custDataLst>
              <p:tags r:id="rId31"/>
            </p:custDataLst>
          </p:nvPr>
        </p:nvSpPr>
        <p:spPr bwMode="auto">
          <a:xfrm>
            <a:off x="6687185" y="2656999"/>
            <a:ext cx="450850" cy="450850"/>
          </a:xfrm>
          <a:custGeom>
            <a:avLst/>
            <a:gdLst>
              <a:gd name="T0" fmla="*/ 2147483646 w 82"/>
              <a:gd name="T1" fmla="*/ 2147483646 h 82"/>
              <a:gd name="T2" fmla="*/ 2147483646 w 82"/>
              <a:gd name="T3" fmla="*/ 2147483646 h 82"/>
              <a:gd name="T4" fmla="*/ 2147483646 w 82"/>
              <a:gd name="T5" fmla="*/ 2147483646 h 82"/>
              <a:gd name="T6" fmla="*/ 2147483646 w 82"/>
              <a:gd name="T7" fmla="*/ 2147483646 h 82"/>
              <a:gd name="T8" fmla="*/ 2147483646 w 82"/>
              <a:gd name="T9" fmla="*/ 2147483646 h 82"/>
              <a:gd name="T10" fmla="*/ 2147483646 w 82"/>
              <a:gd name="T11" fmla="*/ 2147483646 h 82"/>
              <a:gd name="T12" fmla="*/ 2147483646 w 82"/>
              <a:gd name="T13" fmla="*/ 2147483646 h 82"/>
              <a:gd name="T14" fmla="*/ 2147483646 w 82"/>
              <a:gd name="T15" fmla="*/ 2147483646 h 82"/>
              <a:gd name="T16" fmla="*/ 2147483646 w 82"/>
              <a:gd name="T17" fmla="*/ 2147483646 h 82"/>
              <a:gd name="T18" fmla="*/ 2147483646 w 82"/>
              <a:gd name="T19" fmla="*/ 2147483646 h 82"/>
              <a:gd name="T20" fmla="*/ 2147483646 w 82"/>
              <a:gd name="T21" fmla="*/ 2147483646 h 82"/>
              <a:gd name="T22" fmla="*/ 2147483646 w 82"/>
              <a:gd name="T23" fmla="*/ 2147483646 h 82"/>
              <a:gd name="T24" fmla="*/ 2147483646 w 82"/>
              <a:gd name="T25" fmla="*/ 2147483646 h 82"/>
              <a:gd name="T26" fmla="*/ 2147483646 w 82"/>
              <a:gd name="T27" fmla="*/ 2147483646 h 82"/>
              <a:gd name="T28" fmla="*/ 2147483646 w 82"/>
              <a:gd name="T29" fmla="*/ 2147483646 h 82"/>
              <a:gd name="T30" fmla="*/ 2147483646 w 82"/>
              <a:gd name="T31" fmla="*/ 2147483646 h 82"/>
              <a:gd name="T32" fmla="*/ 2147483646 w 82"/>
              <a:gd name="T33" fmla="*/ 2147483646 h 82"/>
              <a:gd name="T34" fmla="*/ 2147483646 w 82"/>
              <a:gd name="T35" fmla="*/ 2147483646 h 82"/>
              <a:gd name="T36" fmla="*/ 2147483646 w 82"/>
              <a:gd name="T37" fmla="*/ 2147483646 h 82"/>
              <a:gd name="T38" fmla="*/ 2147483646 w 82"/>
              <a:gd name="T39" fmla="*/ 2147483646 h 82"/>
              <a:gd name="T40" fmla="*/ 2147483646 w 82"/>
              <a:gd name="T41" fmla="*/ 2147483646 h 82"/>
              <a:gd name="T42" fmla="*/ 2147483646 w 82"/>
              <a:gd name="T43" fmla="*/ 2147483646 h 82"/>
              <a:gd name="T44" fmla="*/ 2147483646 w 82"/>
              <a:gd name="T45" fmla="*/ 2147483646 h 82"/>
              <a:gd name="T46" fmla="*/ 2147483646 w 82"/>
              <a:gd name="T47" fmla="*/ 2147483646 h 82"/>
              <a:gd name="T48" fmla="*/ 2147483646 w 82"/>
              <a:gd name="T49" fmla="*/ 0 h 82"/>
              <a:gd name="T50" fmla="*/ 2147483646 w 82"/>
              <a:gd name="T51" fmla="*/ 2147483646 h 82"/>
              <a:gd name="T52" fmla="*/ 2147483646 w 82"/>
              <a:gd name="T53" fmla="*/ 2147483646 h 82"/>
              <a:gd name="T54" fmla="*/ 2147483646 w 82"/>
              <a:gd name="T55" fmla="*/ 2147483646 h 82"/>
              <a:gd name="T56" fmla="*/ 2147483646 w 82"/>
              <a:gd name="T57" fmla="*/ 2147483646 h 82"/>
              <a:gd name="T58" fmla="*/ 2147483646 w 82"/>
              <a:gd name="T59" fmla="*/ 2147483646 h 82"/>
              <a:gd name="T60" fmla="*/ 2147483646 w 82"/>
              <a:gd name="T61" fmla="*/ 2147483646 h 82"/>
              <a:gd name="T62" fmla="*/ 2147483646 w 82"/>
              <a:gd name="T63" fmla="*/ 2147483646 h 82"/>
              <a:gd name="T64" fmla="*/ 2147483646 w 82"/>
              <a:gd name="T65" fmla="*/ 2147483646 h 82"/>
              <a:gd name="T66" fmla="*/ 2147483646 w 82"/>
              <a:gd name="T67" fmla="*/ 2147483646 h 82"/>
              <a:gd name="T68" fmla="*/ 2147483646 w 82"/>
              <a:gd name="T69" fmla="*/ 2147483646 h 82"/>
              <a:gd name="T70" fmla="*/ 2147483646 w 82"/>
              <a:gd name="T71" fmla="*/ 2147483646 h 82"/>
              <a:gd name="T72" fmla="*/ 2147483646 w 82"/>
              <a:gd name="T73" fmla="*/ 2147483646 h 82"/>
              <a:gd name="T74" fmla="*/ 2147483646 w 82"/>
              <a:gd name="T75" fmla="*/ 2147483646 h 82"/>
              <a:gd name="T76" fmla="*/ 2147483646 w 82"/>
              <a:gd name="T77" fmla="*/ 2147483646 h 82"/>
              <a:gd name="T78" fmla="*/ 2147483646 w 82"/>
              <a:gd name="T79" fmla="*/ 2147483646 h 82"/>
              <a:gd name="T80" fmla="*/ 2147483646 w 82"/>
              <a:gd name="T81" fmla="*/ 2147483646 h 82"/>
              <a:gd name="T82" fmla="*/ 2147483646 w 82"/>
              <a:gd name="T83" fmla="*/ 2147483646 h 82"/>
              <a:gd name="T84" fmla="*/ 2147483646 w 82"/>
              <a:gd name="T85" fmla="*/ 2147483646 h 82"/>
              <a:gd name="T86" fmla="*/ 2147483646 w 82"/>
              <a:gd name="T87" fmla="*/ 2147483646 h 82"/>
              <a:gd name="T88" fmla="*/ 2147483646 w 82"/>
              <a:gd name="T89" fmla="*/ 2147483646 h 82"/>
              <a:gd name="T90" fmla="*/ 2147483646 w 82"/>
              <a:gd name="T91" fmla="*/ 2147483646 h 82"/>
              <a:gd name="T92" fmla="*/ 2147483646 w 82"/>
              <a:gd name="T93" fmla="*/ 2147483646 h 82"/>
              <a:gd name="T94" fmla="*/ 2147483646 w 82"/>
              <a:gd name="T95" fmla="*/ 2147483646 h 82"/>
              <a:gd name="T96" fmla="*/ 2147483646 w 82"/>
              <a:gd name="T97" fmla="*/ 2147483646 h 82"/>
              <a:gd name="T98" fmla="*/ 2147483646 w 82"/>
              <a:gd name="T99" fmla="*/ 2147483646 h 82"/>
              <a:gd name="T100" fmla="*/ 2147483646 w 82"/>
              <a:gd name="T101" fmla="*/ 2147483646 h 82"/>
              <a:gd name="T102" fmla="*/ 2147483646 w 82"/>
              <a:gd name="T103" fmla="*/ 2147483646 h 82"/>
              <a:gd name="T104" fmla="*/ 2147483646 w 82"/>
              <a:gd name="T105" fmla="*/ 2147483646 h 82"/>
              <a:gd name="T106" fmla="*/ 2147483646 w 82"/>
              <a:gd name="T107" fmla="*/ 2147483646 h 82"/>
              <a:gd name="T108" fmla="*/ 2147483646 w 82"/>
              <a:gd name="T109" fmla="*/ 2147483646 h 82"/>
              <a:gd name="T110" fmla="*/ 2147483646 w 82"/>
              <a:gd name="T111" fmla="*/ 2147483646 h 82"/>
              <a:gd name="T112" fmla="*/ 2147483646 w 82"/>
              <a:gd name="T113" fmla="*/ 2147483646 h 82"/>
              <a:gd name="T114" fmla="*/ 2147483646 w 82"/>
              <a:gd name="T115" fmla="*/ 2147483646 h 82"/>
              <a:gd name="T116" fmla="*/ 2147483646 w 82"/>
              <a:gd name="T117" fmla="*/ 2147483646 h 8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2" h="82">
                <a:moveTo>
                  <a:pt x="30" y="40"/>
                </a:moveTo>
                <a:cubicBezTo>
                  <a:pt x="31" y="41"/>
                  <a:pt x="32" y="41"/>
                  <a:pt x="34" y="41"/>
                </a:cubicBezTo>
                <a:cubicBezTo>
                  <a:pt x="35" y="41"/>
                  <a:pt x="37" y="41"/>
                  <a:pt x="38" y="40"/>
                </a:cubicBezTo>
                <a:cubicBezTo>
                  <a:pt x="39" y="39"/>
                  <a:pt x="39" y="37"/>
                  <a:pt x="39" y="36"/>
                </a:cubicBezTo>
                <a:cubicBezTo>
                  <a:pt x="39" y="35"/>
                  <a:pt x="38" y="33"/>
                  <a:pt x="38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7" y="31"/>
                  <a:pt x="35" y="31"/>
                  <a:pt x="34" y="31"/>
                </a:cubicBezTo>
                <a:cubicBezTo>
                  <a:pt x="32" y="31"/>
                  <a:pt x="31" y="31"/>
                  <a:pt x="30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29" y="33"/>
                  <a:pt x="28" y="35"/>
                  <a:pt x="28" y="36"/>
                </a:cubicBezTo>
                <a:cubicBezTo>
                  <a:pt x="28" y="37"/>
                  <a:pt x="29" y="39"/>
                  <a:pt x="30" y="40"/>
                </a:cubicBezTo>
                <a:cubicBezTo>
                  <a:pt x="30" y="40"/>
                  <a:pt x="30" y="40"/>
                  <a:pt x="30" y="40"/>
                </a:cubicBezTo>
                <a:close/>
                <a:moveTo>
                  <a:pt x="33" y="35"/>
                </a:moveTo>
                <a:cubicBezTo>
                  <a:pt x="33" y="35"/>
                  <a:pt x="33" y="35"/>
                  <a:pt x="33" y="35"/>
                </a:cubicBezTo>
                <a:cubicBezTo>
                  <a:pt x="33" y="35"/>
                  <a:pt x="33" y="34"/>
                  <a:pt x="34" y="34"/>
                </a:cubicBezTo>
                <a:cubicBezTo>
                  <a:pt x="34" y="34"/>
                  <a:pt x="35" y="35"/>
                  <a:pt x="35" y="35"/>
                </a:cubicBezTo>
                <a:cubicBezTo>
                  <a:pt x="35" y="35"/>
                  <a:pt x="35" y="36"/>
                  <a:pt x="35" y="36"/>
                </a:cubicBezTo>
                <a:cubicBezTo>
                  <a:pt x="35" y="36"/>
                  <a:pt x="35" y="37"/>
                  <a:pt x="35" y="37"/>
                </a:cubicBezTo>
                <a:cubicBezTo>
                  <a:pt x="35" y="37"/>
                  <a:pt x="34" y="38"/>
                  <a:pt x="34" y="38"/>
                </a:cubicBezTo>
                <a:cubicBezTo>
                  <a:pt x="33" y="38"/>
                  <a:pt x="33" y="37"/>
                  <a:pt x="33" y="37"/>
                </a:cubicBezTo>
                <a:cubicBezTo>
                  <a:pt x="32" y="37"/>
                  <a:pt x="32" y="36"/>
                  <a:pt x="32" y="36"/>
                </a:cubicBezTo>
                <a:cubicBezTo>
                  <a:pt x="32" y="36"/>
                  <a:pt x="32" y="35"/>
                  <a:pt x="33" y="35"/>
                </a:cubicBezTo>
                <a:close/>
                <a:moveTo>
                  <a:pt x="30" y="54"/>
                </a:moveTo>
                <a:cubicBezTo>
                  <a:pt x="30" y="54"/>
                  <a:pt x="30" y="54"/>
                  <a:pt x="30" y="54"/>
                </a:cubicBezTo>
                <a:cubicBezTo>
                  <a:pt x="31" y="55"/>
                  <a:pt x="32" y="56"/>
                  <a:pt x="34" y="56"/>
                </a:cubicBezTo>
                <a:cubicBezTo>
                  <a:pt x="35" y="56"/>
                  <a:pt x="37" y="55"/>
                  <a:pt x="37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8" y="53"/>
                  <a:pt x="39" y="52"/>
                  <a:pt x="39" y="50"/>
                </a:cubicBezTo>
                <a:cubicBezTo>
                  <a:pt x="39" y="49"/>
                  <a:pt x="38" y="47"/>
                  <a:pt x="38" y="46"/>
                </a:cubicBezTo>
                <a:cubicBezTo>
                  <a:pt x="37" y="46"/>
                  <a:pt x="37" y="46"/>
                  <a:pt x="37" y="46"/>
                </a:cubicBezTo>
                <a:cubicBezTo>
                  <a:pt x="37" y="45"/>
                  <a:pt x="35" y="45"/>
                  <a:pt x="34" y="45"/>
                </a:cubicBezTo>
                <a:cubicBezTo>
                  <a:pt x="32" y="45"/>
                  <a:pt x="31" y="45"/>
                  <a:pt x="30" y="46"/>
                </a:cubicBezTo>
                <a:cubicBezTo>
                  <a:pt x="30" y="46"/>
                  <a:pt x="30" y="46"/>
                  <a:pt x="30" y="46"/>
                </a:cubicBezTo>
                <a:cubicBezTo>
                  <a:pt x="29" y="47"/>
                  <a:pt x="28" y="49"/>
                  <a:pt x="28" y="50"/>
                </a:cubicBezTo>
                <a:cubicBezTo>
                  <a:pt x="28" y="52"/>
                  <a:pt x="29" y="53"/>
                  <a:pt x="30" y="54"/>
                </a:cubicBezTo>
                <a:cubicBezTo>
                  <a:pt x="30" y="54"/>
                  <a:pt x="30" y="54"/>
                  <a:pt x="30" y="54"/>
                </a:cubicBezTo>
                <a:close/>
                <a:moveTo>
                  <a:pt x="33" y="49"/>
                </a:move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4" y="49"/>
                </a:cubicBezTo>
                <a:cubicBezTo>
                  <a:pt x="34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50"/>
                  <a:pt x="35" y="50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2"/>
                  <a:pt x="34" y="52"/>
                  <a:pt x="34" y="52"/>
                </a:cubicBezTo>
                <a:cubicBezTo>
                  <a:pt x="33" y="52"/>
                  <a:pt x="33" y="52"/>
                  <a:pt x="33" y="51"/>
                </a:cubicBezTo>
                <a:cubicBezTo>
                  <a:pt x="33" y="51"/>
                  <a:pt x="33" y="51"/>
                  <a:pt x="33" y="51"/>
                </a:cubicBezTo>
                <a:cubicBezTo>
                  <a:pt x="32" y="51"/>
                  <a:pt x="32" y="51"/>
                  <a:pt x="32" y="50"/>
                </a:cubicBezTo>
                <a:cubicBezTo>
                  <a:pt x="32" y="50"/>
                  <a:pt x="32" y="49"/>
                  <a:pt x="33" y="49"/>
                </a:cubicBezTo>
                <a:close/>
                <a:moveTo>
                  <a:pt x="59" y="40"/>
                </a:moveTo>
                <a:cubicBezTo>
                  <a:pt x="59" y="40"/>
                  <a:pt x="59" y="40"/>
                  <a:pt x="59" y="40"/>
                </a:cubicBezTo>
                <a:cubicBezTo>
                  <a:pt x="60" y="41"/>
                  <a:pt x="61" y="41"/>
                  <a:pt x="63" y="41"/>
                </a:cubicBezTo>
                <a:cubicBezTo>
                  <a:pt x="64" y="41"/>
                  <a:pt x="66" y="41"/>
                  <a:pt x="67" y="40"/>
                </a:cubicBezTo>
                <a:cubicBezTo>
                  <a:pt x="68" y="39"/>
                  <a:pt x="68" y="37"/>
                  <a:pt x="68" y="36"/>
                </a:cubicBezTo>
                <a:cubicBezTo>
                  <a:pt x="68" y="35"/>
                  <a:pt x="68" y="33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6" y="31"/>
                  <a:pt x="64" y="31"/>
                  <a:pt x="63" y="31"/>
                </a:cubicBezTo>
                <a:cubicBezTo>
                  <a:pt x="61" y="31"/>
                  <a:pt x="60" y="31"/>
                  <a:pt x="59" y="32"/>
                </a:cubicBezTo>
                <a:cubicBezTo>
                  <a:pt x="59" y="32"/>
                  <a:pt x="59" y="32"/>
                  <a:pt x="59" y="32"/>
                </a:cubicBezTo>
                <a:cubicBezTo>
                  <a:pt x="58" y="33"/>
                  <a:pt x="57" y="35"/>
                  <a:pt x="57" y="36"/>
                </a:cubicBezTo>
                <a:cubicBezTo>
                  <a:pt x="57" y="37"/>
                  <a:pt x="58" y="39"/>
                  <a:pt x="59" y="40"/>
                </a:cubicBezTo>
                <a:cubicBezTo>
                  <a:pt x="59" y="40"/>
                  <a:pt x="59" y="40"/>
                  <a:pt x="59" y="40"/>
                </a:cubicBezTo>
                <a:close/>
                <a:moveTo>
                  <a:pt x="62" y="35"/>
                </a:moveTo>
                <a:cubicBezTo>
                  <a:pt x="62" y="35"/>
                  <a:pt x="62" y="35"/>
                  <a:pt x="62" y="35"/>
                </a:cubicBezTo>
                <a:cubicBezTo>
                  <a:pt x="62" y="35"/>
                  <a:pt x="62" y="34"/>
                  <a:pt x="63" y="34"/>
                </a:cubicBezTo>
                <a:cubicBezTo>
                  <a:pt x="63" y="34"/>
                  <a:pt x="64" y="35"/>
                  <a:pt x="64" y="35"/>
                </a:cubicBezTo>
                <a:cubicBezTo>
                  <a:pt x="64" y="35"/>
                  <a:pt x="64" y="36"/>
                  <a:pt x="64" y="36"/>
                </a:cubicBezTo>
                <a:cubicBezTo>
                  <a:pt x="64" y="36"/>
                  <a:pt x="64" y="37"/>
                  <a:pt x="64" y="37"/>
                </a:cubicBezTo>
                <a:cubicBezTo>
                  <a:pt x="64" y="37"/>
                  <a:pt x="63" y="38"/>
                  <a:pt x="63" y="38"/>
                </a:cubicBezTo>
                <a:cubicBezTo>
                  <a:pt x="62" y="38"/>
                  <a:pt x="62" y="37"/>
                  <a:pt x="62" y="37"/>
                </a:cubicBezTo>
                <a:cubicBezTo>
                  <a:pt x="61" y="37"/>
                  <a:pt x="61" y="36"/>
                  <a:pt x="61" y="36"/>
                </a:cubicBezTo>
                <a:cubicBezTo>
                  <a:pt x="61" y="36"/>
                  <a:pt x="61" y="35"/>
                  <a:pt x="62" y="35"/>
                </a:cubicBezTo>
                <a:close/>
                <a:moveTo>
                  <a:pt x="44" y="40"/>
                </a:moveTo>
                <a:cubicBezTo>
                  <a:pt x="44" y="40"/>
                  <a:pt x="44" y="40"/>
                  <a:pt x="44" y="40"/>
                </a:cubicBezTo>
                <a:cubicBezTo>
                  <a:pt x="45" y="41"/>
                  <a:pt x="47" y="41"/>
                  <a:pt x="48" y="41"/>
                </a:cubicBezTo>
                <a:cubicBezTo>
                  <a:pt x="50" y="41"/>
                  <a:pt x="51" y="41"/>
                  <a:pt x="52" y="40"/>
                </a:cubicBezTo>
                <a:cubicBezTo>
                  <a:pt x="53" y="39"/>
                  <a:pt x="54" y="37"/>
                  <a:pt x="54" y="36"/>
                </a:cubicBezTo>
                <a:cubicBezTo>
                  <a:pt x="54" y="35"/>
                  <a:pt x="53" y="33"/>
                  <a:pt x="52" y="32"/>
                </a:cubicBezTo>
                <a:cubicBezTo>
                  <a:pt x="52" y="32"/>
                  <a:pt x="52" y="32"/>
                  <a:pt x="52" y="32"/>
                </a:cubicBezTo>
                <a:cubicBezTo>
                  <a:pt x="51" y="31"/>
                  <a:pt x="50" y="31"/>
                  <a:pt x="48" y="31"/>
                </a:cubicBezTo>
                <a:cubicBezTo>
                  <a:pt x="47" y="31"/>
                  <a:pt x="45" y="31"/>
                  <a:pt x="44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33"/>
                  <a:pt x="43" y="35"/>
                  <a:pt x="43" y="36"/>
                </a:cubicBezTo>
                <a:cubicBezTo>
                  <a:pt x="43" y="37"/>
                  <a:pt x="44" y="39"/>
                  <a:pt x="44" y="40"/>
                </a:cubicBezTo>
                <a:cubicBezTo>
                  <a:pt x="44" y="40"/>
                  <a:pt x="44" y="40"/>
                  <a:pt x="44" y="40"/>
                </a:cubicBezTo>
                <a:close/>
                <a:moveTo>
                  <a:pt x="47" y="35"/>
                </a:move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8" y="34"/>
                  <a:pt x="48" y="34"/>
                </a:cubicBezTo>
                <a:cubicBezTo>
                  <a:pt x="49" y="34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50" y="35"/>
                  <a:pt x="50" y="36"/>
                  <a:pt x="50" y="36"/>
                </a:cubicBezTo>
                <a:cubicBezTo>
                  <a:pt x="50" y="36"/>
                  <a:pt x="50" y="37"/>
                  <a:pt x="49" y="37"/>
                </a:cubicBezTo>
                <a:cubicBezTo>
                  <a:pt x="49" y="37"/>
                  <a:pt x="49" y="38"/>
                  <a:pt x="48" y="38"/>
                </a:cubicBezTo>
                <a:cubicBezTo>
                  <a:pt x="48" y="38"/>
                  <a:pt x="47" y="37"/>
                  <a:pt x="47" y="37"/>
                </a:cubicBezTo>
                <a:cubicBezTo>
                  <a:pt x="47" y="37"/>
                  <a:pt x="47" y="36"/>
                  <a:pt x="47" y="36"/>
                </a:cubicBezTo>
                <a:cubicBezTo>
                  <a:pt x="47" y="36"/>
                  <a:pt x="47" y="35"/>
                  <a:pt x="47" y="35"/>
                </a:cubicBezTo>
                <a:close/>
                <a:moveTo>
                  <a:pt x="30" y="68"/>
                </a:moveTo>
                <a:cubicBezTo>
                  <a:pt x="30" y="68"/>
                  <a:pt x="30" y="68"/>
                  <a:pt x="30" y="68"/>
                </a:cubicBezTo>
                <a:cubicBezTo>
                  <a:pt x="31" y="69"/>
                  <a:pt x="32" y="70"/>
                  <a:pt x="34" y="70"/>
                </a:cubicBezTo>
                <a:cubicBezTo>
                  <a:pt x="35" y="70"/>
                  <a:pt x="37" y="69"/>
                  <a:pt x="37" y="68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7"/>
                  <a:pt x="39" y="66"/>
                  <a:pt x="39" y="64"/>
                </a:cubicBezTo>
                <a:cubicBezTo>
                  <a:pt x="39" y="63"/>
                  <a:pt x="38" y="62"/>
                  <a:pt x="38" y="61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60"/>
                  <a:pt x="35" y="59"/>
                  <a:pt x="34" y="59"/>
                </a:cubicBezTo>
                <a:cubicBezTo>
                  <a:pt x="32" y="59"/>
                  <a:pt x="31" y="60"/>
                  <a:pt x="30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29" y="62"/>
                  <a:pt x="28" y="63"/>
                  <a:pt x="28" y="64"/>
                </a:cubicBezTo>
                <a:cubicBezTo>
                  <a:pt x="28" y="66"/>
                  <a:pt x="29" y="67"/>
                  <a:pt x="30" y="68"/>
                </a:cubicBezTo>
                <a:cubicBezTo>
                  <a:pt x="30" y="68"/>
                  <a:pt x="30" y="68"/>
                  <a:pt x="30" y="68"/>
                </a:cubicBezTo>
                <a:close/>
                <a:moveTo>
                  <a:pt x="33" y="63"/>
                </a:moveTo>
                <a:cubicBezTo>
                  <a:pt x="33" y="63"/>
                  <a:pt x="33" y="63"/>
                  <a:pt x="33" y="63"/>
                </a:cubicBezTo>
                <a:cubicBezTo>
                  <a:pt x="33" y="63"/>
                  <a:pt x="33" y="63"/>
                  <a:pt x="34" y="63"/>
                </a:cubicBezTo>
                <a:cubicBezTo>
                  <a:pt x="34" y="63"/>
                  <a:pt x="35" y="63"/>
                  <a:pt x="35" y="63"/>
                </a:cubicBezTo>
                <a:cubicBezTo>
                  <a:pt x="35" y="64"/>
                  <a:pt x="35" y="64"/>
                  <a:pt x="35" y="64"/>
                </a:cubicBezTo>
                <a:cubicBezTo>
                  <a:pt x="35" y="65"/>
                  <a:pt x="35" y="65"/>
                  <a:pt x="35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66"/>
                  <a:pt x="34" y="66"/>
                  <a:pt x="34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2" y="65"/>
                  <a:pt x="32" y="65"/>
                  <a:pt x="32" y="64"/>
                </a:cubicBezTo>
                <a:cubicBezTo>
                  <a:pt x="32" y="64"/>
                  <a:pt x="32" y="64"/>
                  <a:pt x="33" y="63"/>
                </a:cubicBezTo>
                <a:close/>
                <a:moveTo>
                  <a:pt x="79" y="0"/>
                </a:moveTo>
                <a:cubicBezTo>
                  <a:pt x="79" y="0"/>
                  <a:pt x="79" y="0"/>
                  <a:pt x="79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80"/>
                  <a:pt x="2" y="82"/>
                  <a:pt x="3" y="82"/>
                </a:cubicBezTo>
                <a:cubicBezTo>
                  <a:pt x="79" y="82"/>
                  <a:pt x="79" y="82"/>
                  <a:pt x="79" y="82"/>
                </a:cubicBezTo>
                <a:cubicBezTo>
                  <a:pt x="80" y="82"/>
                  <a:pt x="82" y="80"/>
                  <a:pt x="82" y="79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1"/>
                  <a:pt x="80" y="0"/>
                  <a:pt x="79" y="0"/>
                </a:cubicBezTo>
                <a:close/>
                <a:moveTo>
                  <a:pt x="76" y="76"/>
                </a:moveTo>
                <a:cubicBezTo>
                  <a:pt x="76" y="76"/>
                  <a:pt x="76" y="76"/>
                  <a:pt x="7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6" y="25"/>
                  <a:pt x="6" y="25"/>
                  <a:pt x="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76" y="76"/>
                  <a:pt x="76" y="76"/>
                  <a:pt x="76" y="76"/>
                </a:cubicBezTo>
                <a:close/>
                <a:moveTo>
                  <a:pt x="76" y="21"/>
                </a:moveTo>
                <a:cubicBezTo>
                  <a:pt x="76" y="21"/>
                  <a:pt x="76" y="21"/>
                  <a:pt x="7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6"/>
                  <a:pt x="6" y="6"/>
                  <a:pt x="6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3"/>
                  <a:pt x="14" y="14"/>
                  <a:pt x="16" y="14"/>
                </a:cubicBezTo>
                <a:cubicBezTo>
                  <a:pt x="17" y="14"/>
                  <a:pt x="19" y="13"/>
                  <a:pt x="19" y="11"/>
                </a:cubicBezTo>
                <a:cubicBezTo>
                  <a:pt x="19" y="6"/>
                  <a:pt x="19" y="6"/>
                  <a:pt x="19" y="6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11"/>
                  <a:pt x="29" y="11"/>
                  <a:pt x="29" y="11"/>
                </a:cubicBezTo>
                <a:cubicBezTo>
                  <a:pt x="29" y="13"/>
                  <a:pt x="31" y="14"/>
                  <a:pt x="33" y="14"/>
                </a:cubicBezTo>
                <a:cubicBezTo>
                  <a:pt x="34" y="14"/>
                  <a:pt x="36" y="13"/>
                  <a:pt x="36" y="11"/>
                </a:cubicBezTo>
                <a:cubicBezTo>
                  <a:pt x="36" y="6"/>
                  <a:pt x="36" y="6"/>
                  <a:pt x="36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3"/>
                  <a:pt x="48" y="14"/>
                  <a:pt x="49" y="14"/>
                </a:cubicBezTo>
                <a:cubicBezTo>
                  <a:pt x="51" y="14"/>
                  <a:pt x="53" y="13"/>
                  <a:pt x="53" y="11"/>
                </a:cubicBezTo>
                <a:cubicBezTo>
                  <a:pt x="53" y="6"/>
                  <a:pt x="53" y="6"/>
                  <a:pt x="53" y="6"/>
                </a:cubicBezTo>
                <a:cubicBezTo>
                  <a:pt x="63" y="6"/>
                  <a:pt x="63" y="6"/>
                  <a:pt x="63" y="6"/>
                </a:cubicBezTo>
                <a:cubicBezTo>
                  <a:pt x="63" y="11"/>
                  <a:pt x="63" y="11"/>
                  <a:pt x="63" y="11"/>
                </a:cubicBezTo>
                <a:cubicBezTo>
                  <a:pt x="63" y="13"/>
                  <a:pt x="65" y="14"/>
                  <a:pt x="66" y="14"/>
                </a:cubicBezTo>
                <a:cubicBezTo>
                  <a:pt x="68" y="14"/>
                  <a:pt x="69" y="13"/>
                  <a:pt x="69" y="11"/>
                </a:cubicBezTo>
                <a:cubicBezTo>
                  <a:pt x="69" y="6"/>
                  <a:pt x="69" y="6"/>
                  <a:pt x="69" y="6"/>
                </a:cubicBezTo>
                <a:cubicBezTo>
                  <a:pt x="76" y="6"/>
                  <a:pt x="76" y="6"/>
                  <a:pt x="76" y="6"/>
                </a:cubicBezTo>
                <a:cubicBezTo>
                  <a:pt x="76" y="21"/>
                  <a:pt x="76" y="21"/>
                  <a:pt x="76" y="21"/>
                </a:cubicBezTo>
                <a:close/>
                <a:moveTo>
                  <a:pt x="44" y="68"/>
                </a:moveTo>
                <a:cubicBezTo>
                  <a:pt x="44" y="68"/>
                  <a:pt x="44" y="68"/>
                  <a:pt x="44" y="68"/>
                </a:cubicBezTo>
                <a:cubicBezTo>
                  <a:pt x="45" y="69"/>
                  <a:pt x="47" y="70"/>
                  <a:pt x="48" y="70"/>
                </a:cubicBezTo>
                <a:cubicBezTo>
                  <a:pt x="50" y="70"/>
                  <a:pt x="51" y="69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3" y="67"/>
                  <a:pt x="54" y="66"/>
                  <a:pt x="54" y="64"/>
                </a:cubicBezTo>
                <a:cubicBezTo>
                  <a:pt x="54" y="63"/>
                  <a:pt x="53" y="62"/>
                  <a:pt x="52" y="61"/>
                </a:cubicBezTo>
                <a:cubicBezTo>
                  <a:pt x="52" y="61"/>
                  <a:pt x="52" y="61"/>
                  <a:pt x="52" y="61"/>
                </a:cubicBezTo>
                <a:cubicBezTo>
                  <a:pt x="51" y="60"/>
                  <a:pt x="50" y="59"/>
                  <a:pt x="48" y="59"/>
                </a:cubicBezTo>
                <a:cubicBezTo>
                  <a:pt x="47" y="59"/>
                  <a:pt x="45" y="60"/>
                  <a:pt x="44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62"/>
                  <a:pt x="43" y="63"/>
                  <a:pt x="43" y="64"/>
                </a:cubicBezTo>
                <a:cubicBezTo>
                  <a:pt x="43" y="66"/>
                  <a:pt x="44" y="67"/>
                  <a:pt x="44" y="68"/>
                </a:cubicBezTo>
                <a:cubicBezTo>
                  <a:pt x="44" y="68"/>
                  <a:pt x="44" y="68"/>
                  <a:pt x="44" y="68"/>
                </a:cubicBezTo>
                <a:close/>
                <a:moveTo>
                  <a:pt x="47" y="63"/>
                </a:moveTo>
                <a:cubicBezTo>
                  <a:pt x="47" y="63"/>
                  <a:pt x="47" y="63"/>
                  <a:pt x="47" y="63"/>
                </a:cubicBezTo>
                <a:cubicBezTo>
                  <a:pt x="47" y="63"/>
                  <a:pt x="48" y="63"/>
                  <a:pt x="48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50" y="64"/>
                  <a:pt x="50" y="64"/>
                  <a:pt x="50" y="64"/>
                </a:cubicBezTo>
                <a:cubicBezTo>
                  <a:pt x="50" y="65"/>
                  <a:pt x="50" y="65"/>
                  <a:pt x="49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49" y="66"/>
                  <a:pt x="48" y="66"/>
                </a:cubicBezTo>
                <a:cubicBezTo>
                  <a:pt x="48" y="66"/>
                  <a:pt x="47" y="66"/>
                  <a:pt x="47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65"/>
                  <a:pt x="47" y="65"/>
                  <a:pt x="47" y="64"/>
                </a:cubicBezTo>
                <a:cubicBezTo>
                  <a:pt x="47" y="64"/>
                  <a:pt x="47" y="64"/>
                  <a:pt x="47" y="63"/>
                </a:cubicBezTo>
                <a:close/>
                <a:moveTo>
                  <a:pt x="15" y="54"/>
                </a:moveTo>
                <a:cubicBezTo>
                  <a:pt x="15" y="54"/>
                  <a:pt x="15" y="54"/>
                  <a:pt x="15" y="54"/>
                </a:cubicBezTo>
                <a:cubicBezTo>
                  <a:pt x="16" y="55"/>
                  <a:pt x="18" y="56"/>
                  <a:pt x="19" y="56"/>
                </a:cubicBezTo>
                <a:cubicBezTo>
                  <a:pt x="21" y="56"/>
                  <a:pt x="22" y="55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4" y="53"/>
                  <a:pt x="25" y="52"/>
                  <a:pt x="25" y="50"/>
                </a:cubicBezTo>
                <a:cubicBezTo>
                  <a:pt x="25" y="49"/>
                  <a:pt x="24" y="47"/>
                  <a:pt x="23" y="46"/>
                </a:cubicBezTo>
                <a:cubicBezTo>
                  <a:pt x="23" y="46"/>
                  <a:pt x="23" y="46"/>
                  <a:pt x="23" y="46"/>
                </a:cubicBezTo>
                <a:cubicBezTo>
                  <a:pt x="22" y="45"/>
                  <a:pt x="21" y="45"/>
                  <a:pt x="19" y="45"/>
                </a:cubicBezTo>
                <a:cubicBezTo>
                  <a:pt x="18" y="45"/>
                  <a:pt x="16" y="45"/>
                  <a:pt x="15" y="46"/>
                </a:cubicBezTo>
                <a:cubicBezTo>
                  <a:pt x="15" y="47"/>
                  <a:pt x="14" y="49"/>
                  <a:pt x="14" y="50"/>
                </a:cubicBezTo>
                <a:cubicBezTo>
                  <a:pt x="14" y="52"/>
                  <a:pt x="15" y="53"/>
                  <a:pt x="15" y="54"/>
                </a:cubicBezTo>
                <a:cubicBezTo>
                  <a:pt x="15" y="54"/>
                  <a:pt x="15" y="54"/>
                  <a:pt x="15" y="54"/>
                </a:cubicBezTo>
                <a:close/>
                <a:moveTo>
                  <a:pt x="18" y="49"/>
                </a:move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9" y="49"/>
                  <a:pt x="19" y="49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49"/>
                  <a:pt x="20" y="49"/>
                  <a:pt x="20" y="49"/>
                </a:cubicBezTo>
                <a:cubicBezTo>
                  <a:pt x="21" y="49"/>
                  <a:pt x="21" y="50"/>
                  <a:pt x="21" y="50"/>
                </a:cubicBezTo>
                <a:cubicBezTo>
                  <a:pt x="21" y="51"/>
                  <a:pt x="21" y="51"/>
                  <a:pt x="20" y="51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52"/>
                  <a:pt x="20" y="52"/>
                  <a:pt x="19" y="52"/>
                </a:cubicBezTo>
                <a:cubicBezTo>
                  <a:pt x="19" y="52"/>
                  <a:pt x="18" y="52"/>
                  <a:pt x="18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1"/>
                  <a:pt x="18" y="51"/>
                  <a:pt x="18" y="50"/>
                </a:cubicBezTo>
                <a:cubicBezTo>
                  <a:pt x="18" y="50"/>
                  <a:pt x="18" y="49"/>
                  <a:pt x="18" y="49"/>
                </a:cubicBezTo>
                <a:close/>
                <a:moveTo>
                  <a:pt x="15" y="68"/>
                </a:moveTo>
                <a:cubicBezTo>
                  <a:pt x="15" y="68"/>
                  <a:pt x="15" y="68"/>
                  <a:pt x="15" y="68"/>
                </a:cubicBezTo>
                <a:cubicBezTo>
                  <a:pt x="16" y="69"/>
                  <a:pt x="18" y="70"/>
                  <a:pt x="19" y="70"/>
                </a:cubicBezTo>
                <a:cubicBezTo>
                  <a:pt x="21" y="70"/>
                  <a:pt x="22" y="69"/>
                  <a:pt x="23" y="68"/>
                </a:cubicBezTo>
                <a:cubicBezTo>
                  <a:pt x="23" y="68"/>
                  <a:pt x="23" y="68"/>
                  <a:pt x="23" y="68"/>
                </a:cubicBezTo>
                <a:cubicBezTo>
                  <a:pt x="24" y="67"/>
                  <a:pt x="25" y="66"/>
                  <a:pt x="25" y="64"/>
                </a:cubicBezTo>
                <a:cubicBezTo>
                  <a:pt x="25" y="63"/>
                  <a:pt x="24" y="62"/>
                  <a:pt x="23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2" y="60"/>
                  <a:pt x="21" y="59"/>
                  <a:pt x="19" y="59"/>
                </a:cubicBezTo>
                <a:cubicBezTo>
                  <a:pt x="18" y="59"/>
                  <a:pt x="16" y="60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4" y="63"/>
                  <a:pt x="14" y="64"/>
                </a:cubicBezTo>
                <a:cubicBezTo>
                  <a:pt x="14" y="66"/>
                  <a:pt x="15" y="67"/>
                  <a:pt x="15" y="68"/>
                </a:cubicBezTo>
                <a:close/>
                <a:moveTo>
                  <a:pt x="18" y="63"/>
                </a:moveTo>
                <a:cubicBezTo>
                  <a:pt x="18" y="63"/>
                  <a:pt x="18" y="63"/>
                  <a:pt x="18" y="63"/>
                </a:cubicBezTo>
                <a:cubicBezTo>
                  <a:pt x="18" y="63"/>
                  <a:pt x="19" y="63"/>
                  <a:pt x="19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1" y="64"/>
                  <a:pt x="21" y="64"/>
                  <a:pt x="21" y="64"/>
                </a:cubicBezTo>
                <a:cubicBezTo>
                  <a:pt x="21" y="65"/>
                  <a:pt x="21" y="65"/>
                  <a:pt x="20" y="66"/>
                </a:cubicBezTo>
                <a:cubicBezTo>
                  <a:pt x="20" y="66"/>
                  <a:pt x="20" y="66"/>
                  <a:pt x="20" y="66"/>
                </a:cubicBezTo>
                <a:cubicBezTo>
                  <a:pt x="20" y="66"/>
                  <a:pt x="20" y="66"/>
                  <a:pt x="19" y="66"/>
                </a:cubicBezTo>
                <a:cubicBezTo>
                  <a:pt x="19" y="66"/>
                  <a:pt x="18" y="66"/>
                  <a:pt x="18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18" y="65"/>
                  <a:pt x="18" y="65"/>
                  <a:pt x="18" y="64"/>
                </a:cubicBezTo>
                <a:cubicBezTo>
                  <a:pt x="18" y="64"/>
                  <a:pt x="18" y="64"/>
                  <a:pt x="18" y="63"/>
                </a:cubicBezTo>
                <a:close/>
                <a:moveTo>
                  <a:pt x="44" y="54"/>
                </a:moveTo>
                <a:cubicBezTo>
                  <a:pt x="44" y="54"/>
                  <a:pt x="44" y="54"/>
                  <a:pt x="44" y="54"/>
                </a:cubicBezTo>
                <a:cubicBezTo>
                  <a:pt x="45" y="55"/>
                  <a:pt x="47" y="56"/>
                  <a:pt x="48" y="56"/>
                </a:cubicBezTo>
                <a:cubicBezTo>
                  <a:pt x="50" y="56"/>
                  <a:pt x="51" y="55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3" y="53"/>
                  <a:pt x="54" y="52"/>
                  <a:pt x="54" y="50"/>
                </a:cubicBezTo>
                <a:cubicBezTo>
                  <a:pt x="54" y="49"/>
                  <a:pt x="53" y="47"/>
                  <a:pt x="52" y="46"/>
                </a:cubicBezTo>
                <a:cubicBezTo>
                  <a:pt x="52" y="46"/>
                  <a:pt x="52" y="46"/>
                  <a:pt x="52" y="46"/>
                </a:cubicBezTo>
                <a:cubicBezTo>
                  <a:pt x="51" y="45"/>
                  <a:pt x="50" y="45"/>
                  <a:pt x="48" y="45"/>
                </a:cubicBezTo>
                <a:cubicBezTo>
                  <a:pt x="47" y="45"/>
                  <a:pt x="45" y="45"/>
                  <a:pt x="44" y="46"/>
                </a:cubicBezTo>
                <a:cubicBezTo>
                  <a:pt x="44" y="46"/>
                  <a:pt x="44" y="46"/>
                  <a:pt x="44" y="46"/>
                </a:cubicBezTo>
                <a:cubicBezTo>
                  <a:pt x="44" y="47"/>
                  <a:pt x="43" y="49"/>
                  <a:pt x="43" y="50"/>
                </a:cubicBezTo>
                <a:cubicBezTo>
                  <a:pt x="43" y="52"/>
                  <a:pt x="44" y="53"/>
                  <a:pt x="44" y="54"/>
                </a:cubicBezTo>
                <a:cubicBezTo>
                  <a:pt x="44" y="54"/>
                  <a:pt x="44" y="54"/>
                  <a:pt x="44" y="54"/>
                </a:cubicBezTo>
                <a:close/>
                <a:moveTo>
                  <a:pt x="47" y="49"/>
                </a:moveTo>
                <a:cubicBezTo>
                  <a:pt x="47" y="49"/>
                  <a:pt x="47" y="49"/>
                  <a:pt x="47" y="49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9"/>
                  <a:pt x="48" y="49"/>
                  <a:pt x="48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50" y="49"/>
                  <a:pt x="50" y="50"/>
                  <a:pt x="50" y="50"/>
                </a:cubicBezTo>
                <a:cubicBezTo>
                  <a:pt x="50" y="51"/>
                  <a:pt x="50" y="51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49" y="52"/>
                  <a:pt x="49" y="52"/>
                  <a:pt x="48" y="52"/>
                </a:cubicBezTo>
                <a:cubicBezTo>
                  <a:pt x="48" y="52"/>
                  <a:pt x="47" y="52"/>
                  <a:pt x="47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1"/>
                  <a:pt x="47" y="51"/>
                  <a:pt x="47" y="50"/>
                </a:cubicBezTo>
                <a:cubicBezTo>
                  <a:pt x="47" y="50"/>
                  <a:pt x="47" y="49"/>
                  <a:pt x="47" y="49"/>
                </a:cubicBezTo>
                <a:close/>
                <a:moveTo>
                  <a:pt x="59" y="54"/>
                </a:moveTo>
                <a:cubicBezTo>
                  <a:pt x="59" y="54"/>
                  <a:pt x="59" y="54"/>
                  <a:pt x="59" y="54"/>
                </a:cubicBezTo>
                <a:cubicBezTo>
                  <a:pt x="60" y="55"/>
                  <a:pt x="61" y="56"/>
                  <a:pt x="63" y="56"/>
                </a:cubicBezTo>
                <a:cubicBezTo>
                  <a:pt x="64" y="56"/>
                  <a:pt x="66" y="55"/>
                  <a:pt x="67" y="54"/>
                </a:cubicBezTo>
                <a:cubicBezTo>
                  <a:pt x="67" y="54"/>
                  <a:pt x="67" y="54"/>
                  <a:pt x="67" y="54"/>
                </a:cubicBezTo>
                <a:cubicBezTo>
                  <a:pt x="68" y="53"/>
                  <a:pt x="68" y="52"/>
                  <a:pt x="68" y="50"/>
                </a:cubicBezTo>
                <a:cubicBezTo>
                  <a:pt x="68" y="49"/>
                  <a:pt x="68" y="47"/>
                  <a:pt x="67" y="46"/>
                </a:cubicBezTo>
                <a:cubicBezTo>
                  <a:pt x="66" y="45"/>
                  <a:pt x="64" y="45"/>
                  <a:pt x="63" y="45"/>
                </a:cubicBezTo>
                <a:cubicBezTo>
                  <a:pt x="61" y="45"/>
                  <a:pt x="60" y="45"/>
                  <a:pt x="59" y="46"/>
                </a:cubicBezTo>
                <a:cubicBezTo>
                  <a:pt x="58" y="47"/>
                  <a:pt x="57" y="49"/>
                  <a:pt x="57" y="50"/>
                </a:cubicBezTo>
                <a:cubicBezTo>
                  <a:pt x="57" y="52"/>
                  <a:pt x="58" y="53"/>
                  <a:pt x="59" y="54"/>
                </a:cubicBezTo>
                <a:cubicBezTo>
                  <a:pt x="59" y="54"/>
                  <a:pt x="59" y="54"/>
                  <a:pt x="59" y="54"/>
                </a:cubicBezTo>
                <a:close/>
                <a:moveTo>
                  <a:pt x="62" y="49"/>
                </a:move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3" y="49"/>
                </a:cubicBezTo>
                <a:cubicBezTo>
                  <a:pt x="63" y="49"/>
                  <a:pt x="64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50"/>
                  <a:pt x="64" y="50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2"/>
                  <a:pt x="63" y="52"/>
                  <a:pt x="63" y="52"/>
                </a:cubicBezTo>
                <a:cubicBezTo>
                  <a:pt x="62" y="52"/>
                  <a:pt x="62" y="52"/>
                  <a:pt x="62" y="51"/>
                </a:cubicBezTo>
                <a:cubicBezTo>
                  <a:pt x="62" y="51"/>
                  <a:pt x="62" y="51"/>
                  <a:pt x="62" y="51"/>
                </a:cubicBezTo>
                <a:cubicBezTo>
                  <a:pt x="61" y="51"/>
                  <a:pt x="61" y="51"/>
                  <a:pt x="61" y="50"/>
                </a:cubicBezTo>
                <a:cubicBezTo>
                  <a:pt x="61" y="50"/>
                  <a:pt x="61" y="49"/>
                  <a:pt x="62" y="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0" name="Freeform 36"/>
          <p:cNvSpPr>
            <a:spLocks noEditPoints="1"/>
          </p:cNvSpPr>
          <p:nvPr>
            <p:custDataLst>
              <p:tags r:id="rId32"/>
            </p:custDataLst>
          </p:nvPr>
        </p:nvSpPr>
        <p:spPr bwMode="auto">
          <a:xfrm>
            <a:off x="9656636" y="1559309"/>
            <a:ext cx="419100" cy="414338"/>
          </a:xfrm>
          <a:custGeom>
            <a:avLst/>
            <a:gdLst>
              <a:gd name="T0" fmla="*/ 2147483646 w 76"/>
              <a:gd name="T1" fmla="*/ 2147483646 h 75"/>
              <a:gd name="T2" fmla="*/ 2147483646 w 76"/>
              <a:gd name="T3" fmla="*/ 0 h 75"/>
              <a:gd name="T4" fmla="*/ 2147483646 w 76"/>
              <a:gd name="T5" fmla="*/ 2147483646 h 75"/>
              <a:gd name="T6" fmla="*/ 2147483646 w 76"/>
              <a:gd name="T7" fmla="*/ 2147483646 h 75"/>
              <a:gd name="T8" fmla="*/ 2147483646 w 76"/>
              <a:gd name="T9" fmla="*/ 2147483646 h 75"/>
              <a:gd name="T10" fmla="*/ 2147483646 w 76"/>
              <a:gd name="T11" fmla="*/ 2147483646 h 75"/>
              <a:gd name="T12" fmla="*/ 2147483646 w 76"/>
              <a:gd name="T13" fmla="*/ 2147483646 h 75"/>
              <a:gd name="T14" fmla="*/ 2147483646 w 76"/>
              <a:gd name="T15" fmla="*/ 2147483646 h 75"/>
              <a:gd name="T16" fmla="*/ 2147483646 w 76"/>
              <a:gd name="T17" fmla="*/ 2147483646 h 75"/>
              <a:gd name="T18" fmla="*/ 2147483646 w 76"/>
              <a:gd name="T19" fmla="*/ 2147483646 h 75"/>
              <a:gd name="T20" fmla="*/ 2147483646 w 76"/>
              <a:gd name="T21" fmla="*/ 2147483646 h 75"/>
              <a:gd name="T22" fmla="*/ 2147483646 w 76"/>
              <a:gd name="T23" fmla="*/ 2147483646 h 75"/>
              <a:gd name="T24" fmla="*/ 2147483646 w 76"/>
              <a:gd name="T25" fmla="*/ 2147483646 h 75"/>
              <a:gd name="T26" fmla="*/ 0 w 76"/>
              <a:gd name="T27" fmla="*/ 2147483646 h 75"/>
              <a:gd name="T28" fmla="*/ 0 w 76"/>
              <a:gd name="T29" fmla="*/ 2147483646 h 75"/>
              <a:gd name="T30" fmla="*/ 0 w 76"/>
              <a:gd name="T31" fmla="*/ 2147483646 h 75"/>
              <a:gd name="T32" fmla="*/ 0 w 76"/>
              <a:gd name="T33" fmla="*/ 2147483646 h 75"/>
              <a:gd name="T34" fmla="*/ 0 w 76"/>
              <a:gd name="T35" fmla="*/ 2147483646 h 75"/>
              <a:gd name="T36" fmla="*/ 0 w 76"/>
              <a:gd name="T37" fmla="*/ 2147483646 h 75"/>
              <a:gd name="T38" fmla="*/ 0 w 76"/>
              <a:gd name="T39" fmla="*/ 2147483646 h 75"/>
              <a:gd name="T40" fmla="*/ 2147483646 w 76"/>
              <a:gd name="T41" fmla="*/ 2147483646 h 75"/>
              <a:gd name="T42" fmla="*/ 2147483646 w 76"/>
              <a:gd name="T43" fmla="*/ 2147483646 h 75"/>
              <a:gd name="T44" fmla="*/ 2147483646 w 76"/>
              <a:gd name="T45" fmla="*/ 2147483646 h 75"/>
              <a:gd name="T46" fmla="*/ 2147483646 w 76"/>
              <a:gd name="T47" fmla="*/ 2147483646 h 75"/>
              <a:gd name="T48" fmla="*/ 2147483646 w 76"/>
              <a:gd name="T49" fmla="*/ 2147483646 h 75"/>
              <a:gd name="T50" fmla="*/ 2147483646 w 76"/>
              <a:gd name="T51" fmla="*/ 2147483646 h 75"/>
              <a:gd name="T52" fmla="*/ 2147483646 w 76"/>
              <a:gd name="T53" fmla="*/ 2147483646 h 75"/>
              <a:gd name="T54" fmla="*/ 2147483646 w 76"/>
              <a:gd name="T55" fmla="*/ 2147483646 h 75"/>
              <a:gd name="T56" fmla="*/ 2147483646 w 76"/>
              <a:gd name="T57" fmla="*/ 2147483646 h 75"/>
              <a:gd name="T58" fmla="*/ 2147483646 w 76"/>
              <a:gd name="T59" fmla="*/ 2147483646 h 75"/>
              <a:gd name="T60" fmla="*/ 2147483646 w 76"/>
              <a:gd name="T61" fmla="*/ 2147483646 h 75"/>
              <a:gd name="T62" fmla="*/ 2147483646 w 76"/>
              <a:gd name="T63" fmla="*/ 2147483646 h 75"/>
              <a:gd name="T64" fmla="*/ 2147483646 w 76"/>
              <a:gd name="T65" fmla="*/ 2147483646 h 75"/>
              <a:gd name="T66" fmla="*/ 2147483646 w 76"/>
              <a:gd name="T67" fmla="*/ 2147483646 h 75"/>
              <a:gd name="T68" fmla="*/ 2147483646 w 76"/>
              <a:gd name="T69" fmla="*/ 2147483646 h 75"/>
              <a:gd name="T70" fmla="*/ 2147483646 w 76"/>
              <a:gd name="T71" fmla="*/ 2147483646 h 75"/>
              <a:gd name="T72" fmla="*/ 2147483646 w 76"/>
              <a:gd name="T73" fmla="*/ 2147483646 h 75"/>
              <a:gd name="T74" fmla="*/ 2147483646 w 76"/>
              <a:gd name="T75" fmla="*/ 2147483646 h 75"/>
              <a:gd name="T76" fmla="*/ 2147483646 w 76"/>
              <a:gd name="T77" fmla="*/ 2147483646 h 75"/>
              <a:gd name="T78" fmla="*/ 2147483646 w 76"/>
              <a:gd name="T79" fmla="*/ 2147483646 h 75"/>
              <a:gd name="T80" fmla="*/ 2147483646 w 76"/>
              <a:gd name="T81" fmla="*/ 2147483646 h 75"/>
              <a:gd name="T82" fmla="*/ 2147483646 w 76"/>
              <a:gd name="T83" fmla="*/ 2147483646 h 75"/>
              <a:gd name="T84" fmla="*/ 2147483646 w 76"/>
              <a:gd name="T85" fmla="*/ 2147483646 h 75"/>
              <a:gd name="T86" fmla="*/ 2147483646 w 76"/>
              <a:gd name="T87" fmla="*/ 2147483646 h 7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6" h="75">
                <a:moveTo>
                  <a:pt x="76" y="25"/>
                </a:moveTo>
                <a:cubicBezTo>
                  <a:pt x="76" y="22"/>
                  <a:pt x="75" y="19"/>
                  <a:pt x="72" y="17"/>
                </a:cubicBezTo>
                <a:cubicBezTo>
                  <a:pt x="59" y="3"/>
                  <a:pt x="59" y="3"/>
                  <a:pt x="59" y="3"/>
                </a:cubicBezTo>
                <a:cubicBezTo>
                  <a:pt x="57" y="1"/>
                  <a:pt x="54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48" y="0"/>
                  <a:pt x="45" y="1"/>
                  <a:pt x="43" y="3"/>
                </a:cubicBezTo>
                <a:cubicBezTo>
                  <a:pt x="29" y="17"/>
                  <a:pt x="15" y="31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4"/>
                  <a:pt x="2" y="75"/>
                  <a:pt x="3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45" y="61"/>
                  <a:pt x="58" y="47"/>
                  <a:pt x="72" y="33"/>
                </a:cubicBezTo>
                <a:cubicBezTo>
                  <a:pt x="75" y="31"/>
                  <a:pt x="76" y="28"/>
                  <a:pt x="76" y="25"/>
                </a:cubicBezTo>
                <a:cubicBezTo>
                  <a:pt x="76" y="25"/>
                  <a:pt x="76" y="25"/>
                  <a:pt x="76" y="25"/>
                </a:cubicBezTo>
                <a:close/>
                <a:moveTo>
                  <a:pt x="37" y="18"/>
                </a:moveTo>
                <a:cubicBezTo>
                  <a:pt x="37" y="18"/>
                  <a:pt x="37" y="18"/>
                  <a:pt x="37" y="18"/>
                </a:cubicBezTo>
                <a:cubicBezTo>
                  <a:pt x="41" y="21"/>
                  <a:pt x="41" y="21"/>
                  <a:pt x="41" y="21"/>
                </a:cubicBezTo>
                <a:cubicBezTo>
                  <a:pt x="12" y="51"/>
                  <a:pt x="12" y="51"/>
                  <a:pt x="12" y="51"/>
                </a:cubicBezTo>
                <a:cubicBezTo>
                  <a:pt x="8" y="47"/>
                  <a:pt x="8" y="47"/>
                  <a:pt x="8" y="47"/>
                </a:cubicBezTo>
                <a:cubicBezTo>
                  <a:pt x="37" y="18"/>
                  <a:pt x="37" y="18"/>
                  <a:pt x="37" y="18"/>
                </a:cubicBezTo>
                <a:close/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55"/>
                  <a:pt x="7" y="55"/>
                  <a:pt x="7" y="55"/>
                </a:cubicBezTo>
                <a:cubicBezTo>
                  <a:pt x="21" y="69"/>
                  <a:pt x="21" y="69"/>
                  <a:pt x="21" y="69"/>
                </a:cubicBezTo>
                <a:cubicBezTo>
                  <a:pt x="7" y="69"/>
                  <a:pt x="7" y="69"/>
                  <a:pt x="7" y="69"/>
                </a:cubicBezTo>
                <a:close/>
                <a:moveTo>
                  <a:pt x="14" y="54"/>
                </a:moveTo>
                <a:cubicBezTo>
                  <a:pt x="14" y="54"/>
                  <a:pt x="14" y="54"/>
                  <a:pt x="14" y="54"/>
                </a:cubicBezTo>
                <a:cubicBezTo>
                  <a:pt x="44" y="24"/>
                  <a:pt x="44" y="24"/>
                  <a:pt x="44" y="24"/>
                </a:cubicBezTo>
                <a:cubicBezTo>
                  <a:pt x="52" y="32"/>
                  <a:pt x="52" y="32"/>
                  <a:pt x="52" y="32"/>
                </a:cubicBezTo>
                <a:cubicBezTo>
                  <a:pt x="22" y="61"/>
                  <a:pt x="22" y="61"/>
                  <a:pt x="22" y="61"/>
                </a:cubicBezTo>
                <a:cubicBezTo>
                  <a:pt x="14" y="54"/>
                  <a:pt x="14" y="54"/>
                  <a:pt x="14" y="54"/>
                </a:cubicBezTo>
                <a:close/>
                <a:moveTo>
                  <a:pt x="29" y="68"/>
                </a:moveTo>
                <a:cubicBezTo>
                  <a:pt x="29" y="68"/>
                  <a:pt x="29" y="68"/>
                  <a:pt x="29" y="68"/>
                </a:cubicBezTo>
                <a:cubicBezTo>
                  <a:pt x="25" y="64"/>
                  <a:pt x="25" y="64"/>
                  <a:pt x="25" y="64"/>
                </a:cubicBezTo>
                <a:cubicBezTo>
                  <a:pt x="54" y="35"/>
                  <a:pt x="54" y="35"/>
                  <a:pt x="54" y="35"/>
                </a:cubicBezTo>
                <a:cubicBezTo>
                  <a:pt x="58" y="38"/>
                  <a:pt x="58" y="38"/>
                  <a:pt x="58" y="38"/>
                </a:cubicBezTo>
                <a:cubicBezTo>
                  <a:pt x="29" y="68"/>
                  <a:pt x="29" y="68"/>
                  <a:pt x="29" y="68"/>
                </a:cubicBezTo>
                <a:close/>
                <a:moveTo>
                  <a:pt x="69" y="25"/>
                </a:move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6"/>
                  <a:pt x="69" y="28"/>
                  <a:pt x="68" y="29"/>
                </a:cubicBezTo>
                <a:cubicBezTo>
                  <a:pt x="63" y="34"/>
                  <a:pt x="63" y="34"/>
                  <a:pt x="63" y="34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3"/>
                  <a:pt x="42" y="13"/>
                  <a:pt x="42" y="13"/>
                </a:cubicBezTo>
                <a:cubicBezTo>
                  <a:pt x="44" y="11"/>
                  <a:pt x="44" y="11"/>
                  <a:pt x="44" y="11"/>
                </a:cubicBezTo>
                <a:cubicBezTo>
                  <a:pt x="47" y="8"/>
                  <a:pt x="47" y="8"/>
                  <a:pt x="47" y="8"/>
                </a:cubicBezTo>
                <a:cubicBezTo>
                  <a:pt x="48" y="7"/>
                  <a:pt x="50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2" y="6"/>
                  <a:pt x="54" y="7"/>
                  <a:pt x="55" y="8"/>
                </a:cubicBezTo>
                <a:cubicBezTo>
                  <a:pt x="68" y="21"/>
                  <a:pt x="68" y="21"/>
                  <a:pt x="68" y="21"/>
                </a:cubicBezTo>
                <a:cubicBezTo>
                  <a:pt x="69" y="22"/>
                  <a:pt x="69" y="23"/>
                  <a:pt x="69" y="25"/>
                </a:cubicBezTo>
                <a:cubicBezTo>
                  <a:pt x="69" y="25"/>
                  <a:pt x="69" y="25"/>
                  <a:pt x="69" y="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Freeform 45"/>
          <p:cNvSpPr/>
          <p:nvPr>
            <p:custDataLst>
              <p:tags r:id="rId33"/>
            </p:custDataLst>
          </p:nvPr>
        </p:nvSpPr>
        <p:spPr bwMode="auto">
          <a:xfrm>
            <a:off x="995997" y="3314223"/>
            <a:ext cx="244475" cy="219075"/>
          </a:xfrm>
          <a:custGeom>
            <a:avLst/>
            <a:gdLst>
              <a:gd name="T0" fmla="*/ 2147483646 w 82"/>
              <a:gd name="T1" fmla="*/ 2147483646 h 74"/>
              <a:gd name="T2" fmla="*/ 2147483646 w 82"/>
              <a:gd name="T3" fmla="*/ 2147483646 h 74"/>
              <a:gd name="T4" fmla="*/ 2147483646 w 82"/>
              <a:gd name="T5" fmla="*/ 2147483646 h 74"/>
              <a:gd name="T6" fmla="*/ 2147483646 w 82"/>
              <a:gd name="T7" fmla="*/ 2147483646 h 74"/>
              <a:gd name="T8" fmla="*/ 2147483646 w 82"/>
              <a:gd name="T9" fmla="*/ 2147483646 h 74"/>
              <a:gd name="T10" fmla="*/ 2147483646 w 82"/>
              <a:gd name="T11" fmla="*/ 2147483646 h 74"/>
              <a:gd name="T12" fmla="*/ 2147483646 w 82"/>
              <a:gd name="T13" fmla="*/ 2147483646 h 74"/>
              <a:gd name="T14" fmla="*/ 2147483646 w 82"/>
              <a:gd name="T15" fmla="*/ 2147483646 h 74"/>
              <a:gd name="T16" fmla="*/ 2147483646 w 82"/>
              <a:gd name="T17" fmla="*/ 2147483646 h 74"/>
              <a:gd name="T18" fmla="*/ 2147483646 w 82"/>
              <a:gd name="T19" fmla="*/ 2147483646 h 74"/>
              <a:gd name="T20" fmla="*/ 2147483646 w 82"/>
              <a:gd name="T21" fmla="*/ 2147483646 h 74"/>
              <a:gd name="T22" fmla="*/ 2147483646 w 82"/>
              <a:gd name="T23" fmla="*/ 2147483646 h 74"/>
              <a:gd name="T24" fmla="*/ 2147483646 w 82"/>
              <a:gd name="T25" fmla="*/ 2147483646 h 74"/>
              <a:gd name="T26" fmla="*/ 2147483646 w 82"/>
              <a:gd name="T27" fmla="*/ 2147483646 h 74"/>
              <a:gd name="T28" fmla="*/ 2147483646 w 82"/>
              <a:gd name="T29" fmla="*/ 2147483646 h 74"/>
              <a:gd name="T30" fmla="*/ 2147483646 w 82"/>
              <a:gd name="T31" fmla="*/ 2147483646 h 74"/>
              <a:gd name="T32" fmla="*/ 2147483646 w 82"/>
              <a:gd name="T33" fmla="*/ 2147483646 h 74"/>
              <a:gd name="T34" fmla="*/ 2147483646 w 82"/>
              <a:gd name="T35" fmla="*/ 2147483646 h 74"/>
              <a:gd name="T36" fmla="*/ 2147483646 w 82"/>
              <a:gd name="T37" fmla="*/ 2147483646 h 74"/>
              <a:gd name="T38" fmla="*/ 2147483646 w 82"/>
              <a:gd name="T39" fmla="*/ 2147483646 h 74"/>
              <a:gd name="T40" fmla="*/ 2147483646 w 82"/>
              <a:gd name="T41" fmla="*/ 2147483646 h 74"/>
              <a:gd name="T42" fmla="*/ 2147483646 w 82"/>
              <a:gd name="T43" fmla="*/ 2147483646 h 74"/>
              <a:gd name="T44" fmla="*/ 2147483646 w 82"/>
              <a:gd name="T45" fmla="*/ 2147483646 h 74"/>
              <a:gd name="T46" fmla="*/ 2147483646 w 82"/>
              <a:gd name="T47" fmla="*/ 2147483646 h 74"/>
              <a:gd name="T48" fmla="*/ 2147483646 w 82"/>
              <a:gd name="T49" fmla="*/ 2147483646 h 74"/>
              <a:gd name="T50" fmla="*/ 2147483646 w 82"/>
              <a:gd name="T51" fmla="*/ 2147483646 h 74"/>
              <a:gd name="T52" fmla="*/ 2147483646 w 82"/>
              <a:gd name="T53" fmla="*/ 2147483646 h 74"/>
              <a:gd name="T54" fmla="*/ 2147483646 w 82"/>
              <a:gd name="T55" fmla="*/ 2147483646 h 74"/>
              <a:gd name="T56" fmla="*/ 2147483646 w 82"/>
              <a:gd name="T57" fmla="*/ 2147483646 h 74"/>
              <a:gd name="T58" fmla="*/ 2147483646 w 82"/>
              <a:gd name="T59" fmla="*/ 2147483646 h 74"/>
              <a:gd name="T60" fmla="*/ 0 w 82"/>
              <a:gd name="T61" fmla="*/ 2147483646 h 74"/>
              <a:gd name="T62" fmla="*/ 2147483646 w 82"/>
              <a:gd name="T63" fmla="*/ 2147483646 h 74"/>
              <a:gd name="T64" fmla="*/ 2147483646 w 82"/>
              <a:gd name="T65" fmla="*/ 2147483646 h 74"/>
              <a:gd name="T66" fmla="*/ 2147483646 w 82"/>
              <a:gd name="T67" fmla="*/ 2147483646 h 74"/>
              <a:gd name="T68" fmla="*/ 2147483646 w 82"/>
              <a:gd name="T69" fmla="*/ 2147483646 h 74"/>
              <a:gd name="T70" fmla="*/ 2147483646 w 82"/>
              <a:gd name="T71" fmla="*/ 0 h 74"/>
              <a:gd name="T72" fmla="*/ 2147483646 w 82"/>
              <a:gd name="T73" fmla="*/ 2147483646 h 74"/>
              <a:gd name="T74" fmla="*/ 2147483646 w 82"/>
              <a:gd name="T75" fmla="*/ 2147483646 h 74"/>
              <a:gd name="T76" fmla="*/ 2147483646 w 82"/>
              <a:gd name="T77" fmla="*/ 2147483646 h 74"/>
              <a:gd name="T78" fmla="*/ 2147483646 w 82"/>
              <a:gd name="T79" fmla="*/ 2147483646 h 74"/>
              <a:gd name="T80" fmla="*/ 2147483646 w 82"/>
              <a:gd name="T81" fmla="*/ 2147483646 h 74"/>
              <a:gd name="T82" fmla="*/ 2147483646 w 82"/>
              <a:gd name="T83" fmla="*/ 2147483646 h 74"/>
              <a:gd name="T84" fmla="*/ 2147483646 w 82"/>
              <a:gd name="T85" fmla="*/ 2147483646 h 74"/>
              <a:gd name="T86" fmla="*/ 2147483646 w 82"/>
              <a:gd name="T87" fmla="*/ 2147483646 h 74"/>
              <a:gd name="T88" fmla="*/ 2147483646 w 82"/>
              <a:gd name="T89" fmla="*/ 2147483646 h 74"/>
              <a:gd name="T90" fmla="*/ 2147483646 w 82"/>
              <a:gd name="T91" fmla="*/ 2147483646 h 74"/>
              <a:gd name="T92" fmla="*/ 2147483646 w 82"/>
              <a:gd name="T93" fmla="*/ 2147483646 h 74"/>
              <a:gd name="T94" fmla="*/ 2147483646 w 82"/>
              <a:gd name="T95" fmla="*/ 2147483646 h 7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2" h="74">
                <a:moveTo>
                  <a:pt x="25" y="35"/>
                </a:moveTo>
                <a:cubicBezTo>
                  <a:pt x="25" y="35"/>
                  <a:pt x="25" y="35"/>
                  <a:pt x="25" y="35"/>
                </a:cubicBezTo>
                <a:cubicBezTo>
                  <a:pt x="9" y="51"/>
                  <a:pt x="9" y="51"/>
                  <a:pt x="9" y="51"/>
                </a:cubicBezTo>
                <a:cubicBezTo>
                  <a:pt x="7" y="53"/>
                  <a:pt x="6" y="55"/>
                  <a:pt x="6" y="58"/>
                </a:cubicBezTo>
                <a:cubicBezTo>
                  <a:pt x="6" y="61"/>
                  <a:pt x="7" y="63"/>
                  <a:pt x="9" y="65"/>
                </a:cubicBezTo>
                <a:cubicBezTo>
                  <a:pt x="9" y="65"/>
                  <a:pt x="9" y="65"/>
                  <a:pt x="9" y="65"/>
                </a:cubicBezTo>
                <a:cubicBezTo>
                  <a:pt x="11" y="67"/>
                  <a:pt x="14" y="68"/>
                  <a:pt x="17" y="68"/>
                </a:cubicBezTo>
                <a:cubicBezTo>
                  <a:pt x="19" y="68"/>
                  <a:pt x="22" y="67"/>
                  <a:pt x="24" y="65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61" y="28"/>
                  <a:pt x="61" y="28"/>
                  <a:pt x="61" y="28"/>
                </a:cubicBezTo>
                <a:cubicBezTo>
                  <a:pt x="62" y="27"/>
                  <a:pt x="62" y="26"/>
                  <a:pt x="62" y="25"/>
                </a:cubicBezTo>
                <a:cubicBezTo>
                  <a:pt x="62" y="24"/>
                  <a:pt x="62" y="23"/>
                  <a:pt x="61" y="22"/>
                </a:cubicBezTo>
                <a:cubicBezTo>
                  <a:pt x="60" y="21"/>
                  <a:pt x="59" y="20"/>
                  <a:pt x="58" y="20"/>
                </a:cubicBezTo>
                <a:cubicBezTo>
                  <a:pt x="57" y="20"/>
                  <a:pt x="55" y="21"/>
                  <a:pt x="55" y="22"/>
                </a:cubicBezTo>
                <a:cubicBezTo>
                  <a:pt x="27" y="49"/>
                  <a:pt x="27" y="49"/>
                  <a:pt x="27" y="49"/>
                </a:cubicBezTo>
                <a:cubicBezTo>
                  <a:pt x="26" y="51"/>
                  <a:pt x="24" y="51"/>
                  <a:pt x="22" y="49"/>
                </a:cubicBezTo>
                <a:cubicBezTo>
                  <a:pt x="21" y="48"/>
                  <a:pt x="21" y="46"/>
                  <a:pt x="22" y="45"/>
                </a:cubicBezTo>
                <a:cubicBezTo>
                  <a:pt x="50" y="17"/>
                  <a:pt x="50" y="17"/>
                  <a:pt x="50" y="17"/>
                </a:cubicBezTo>
                <a:cubicBezTo>
                  <a:pt x="52" y="15"/>
                  <a:pt x="55" y="14"/>
                  <a:pt x="58" y="14"/>
                </a:cubicBezTo>
                <a:cubicBezTo>
                  <a:pt x="60" y="14"/>
                  <a:pt x="63" y="15"/>
                  <a:pt x="65" y="17"/>
                </a:cubicBezTo>
                <a:cubicBezTo>
                  <a:pt x="67" y="19"/>
                  <a:pt x="68" y="22"/>
                  <a:pt x="68" y="25"/>
                </a:cubicBezTo>
                <a:cubicBezTo>
                  <a:pt x="68" y="28"/>
                  <a:pt x="67" y="30"/>
                  <a:pt x="65" y="3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28" y="70"/>
                  <a:pt x="28" y="70"/>
                  <a:pt x="28" y="70"/>
                </a:cubicBezTo>
                <a:cubicBezTo>
                  <a:pt x="25" y="73"/>
                  <a:pt x="21" y="74"/>
                  <a:pt x="17" y="74"/>
                </a:cubicBezTo>
                <a:cubicBezTo>
                  <a:pt x="12" y="74"/>
                  <a:pt x="8" y="73"/>
                  <a:pt x="5" y="70"/>
                </a:cubicBezTo>
                <a:cubicBezTo>
                  <a:pt x="5" y="70"/>
                  <a:pt x="5" y="70"/>
                  <a:pt x="5" y="70"/>
                </a:cubicBezTo>
                <a:cubicBezTo>
                  <a:pt x="2" y="66"/>
                  <a:pt x="0" y="62"/>
                  <a:pt x="0" y="58"/>
                </a:cubicBezTo>
                <a:cubicBezTo>
                  <a:pt x="0" y="54"/>
                  <a:pt x="2" y="50"/>
                  <a:pt x="5" y="46"/>
                </a:cubicBezTo>
                <a:cubicBezTo>
                  <a:pt x="23" y="29"/>
                  <a:pt x="23" y="29"/>
                  <a:pt x="23" y="29"/>
                </a:cubicBezTo>
                <a:cubicBezTo>
                  <a:pt x="23" y="28"/>
                  <a:pt x="23" y="28"/>
                  <a:pt x="23" y="28"/>
                </a:cubicBezTo>
                <a:cubicBezTo>
                  <a:pt x="45" y="6"/>
                  <a:pt x="45" y="6"/>
                  <a:pt x="45" y="6"/>
                </a:cubicBezTo>
                <a:cubicBezTo>
                  <a:pt x="50" y="2"/>
                  <a:pt x="55" y="0"/>
                  <a:pt x="61" y="0"/>
                </a:cubicBezTo>
                <a:cubicBezTo>
                  <a:pt x="66" y="0"/>
                  <a:pt x="71" y="2"/>
                  <a:pt x="76" y="6"/>
                </a:cubicBezTo>
                <a:cubicBezTo>
                  <a:pt x="80" y="10"/>
                  <a:pt x="82" y="16"/>
                  <a:pt x="82" y="21"/>
                </a:cubicBezTo>
                <a:cubicBezTo>
                  <a:pt x="82" y="26"/>
                  <a:pt x="80" y="32"/>
                  <a:pt x="76" y="36"/>
                </a:cubicBezTo>
                <a:cubicBezTo>
                  <a:pt x="45" y="67"/>
                  <a:pt x="45" y="67"/>
                  <a:pt x="45" y="67"/>
                </a:cubicBezTo>
                <a:cubicBezTo>
                  <a:pt x="43" y="68"/>
                  <a:pt x="41" y="68"/>
                  <a:pt x="40" y="67"/>
                </a:cubicBezTo>
                <a:cubicBezTo>
                  <a:pt x="39" y="66"/>
                  <a:pt x="39" y="64"/>
                  <a:pt x="40" y="63"/>
                </a:cubicBezTo>
                <a:cubicBezTo>
                  <a:pt x="71" y="32"/>
                  <a:pt x="71" y="32"/>
                  <a:pt x="71" y="32"/>
                </a:cubicBezTo>
                <a:cubicBezTo>
                  <a:pt x="74" y="29"/>
                  <a:pt x="76" y="25"/>
                  <a:pt x="76" y="21"/>
                </a:cubicBezTo>
                <a:cubicBezTo>
                  <a:pt x="76" y="17"/>
                  <a:pt x="74" y="13"/>
                  <a:pt x="71" y="10"/>
                </a:cubicBezTo>
                <a:cubicBezTo>
                  <a:pt x="68" y="7"/>
                  <a:pt x="64" y="6"/>
                  <a:pt x="61" y="6"/>
                </a:cubicBezTo>
                <a:cubicBezTo>
                  <a:pt x="57" y="6"/>
                  <a:pt x="53" y="7"/>
                  <a:pt x="50" y="10"/>
                </a:cubicBezTo>
                <a:cubicBezTo>
                  <a:pt x="25" y="35"/>
                  <a:pt x="25" y="35"/>
                  <a:pt x="25" y="35"/>
                </a:cubicBezTo>
                <a:close/>
              </a:path>
            </a:pathLst>
          </a:custGeom>
          <a:solidFill>
            <a:srgbClr val="3DCEB5"/>
          </a:solidFill>
          <a:ln>
            <a:noFill/>
          </a:ln>
        </p:spPr>
        <p:txBody>
          <a:bodyPr>
            <a:normAutofit fontScale="52500" lnSpcReduction="20000"/>
          </a:bodyPr>
          <a:lstStyle/>
          <a:p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8" name="Freeform 43"/>
          <p:cNvSpPr>
            <a:spLocks noEditPoints="1"/>
          </p:cNvSpPr>
          <p:nvPr>
            <p:custDataLst>
              <p:tags r:id="rId34"/>
            </p:custDataLst>
          </p:nvPr>
        </p:nvSpPr>
        <p:spPr bwMode="auto">
          <a:xfrm>
            <a:off x="1010285" y="3950421"/>
            <a:ext cx="228600" cy="227012"/>
          </a:xfrm>
          <a:custGeom>
            <a:avLst/>
            <a:gdLst>
              <a:gd name="T0" fmla="*/ 2147483646 w 76"/>
              <a:gd name="T1" fmla="*/ 2147483646 h 75"/>
              <a:gd name="T2" fmla="*/ 2147483646 w 76"/>
              <a:gd name="T3" fmla="*/ 0 h 75"/>
              <a:gd name="T4" fmla="*/ 2147483646 w 76"/>
              <a:gd name="T5" fmla="*/ 2147483646 h 75"/>
              <a:gd name="T6" fmla="*/ 2147483646 w 76"/>
              <a:gd name="T7" fmla="*/ 2147483646 h 75"/>
              <a:gd name="T8" fmla="*/ 2147483646 w 76"/>
              <a:gd name="T9" fmla="*/ 2147483646 h 75"/>
              <a:gd name="T10" fmla="*/ 2147483646 w 76"/>
              <a:gd name="T11" fmla="*/ 2147483646 h 75"/>
              <a:gd name="T12" fmla="*/ 2147483646 w 76"/>
              <a:gd name="T13" fmla="*/ 2147483646 h 75"/>
              <a:gd name="T14" fmla="*/ 2147483646 w 76"/>
              <a:gd name="T15" fmla="*/ 2147483646 h 75"/>
              <a:gd name="T16" fmla="*/ 2147483646 w 76"/>
              <a:gd name="T17" fmla="*/ 2147483646 h 75"/>
              <a:gd name="T18" fmla="*/ 2147483646 w 76"/>
              <a:gd name="T19" fmla="*/ 2147483646 h 75"/>
              <a:gd name="T20" fmla="*/ 2147483646 w 76"/>
              <a:gd name="T21" fmla="*/ 2147483646 h 75"/>
              <a:gd name="T22" fmla="*/ 2147483646 w 76"/>
              <a:gd name="T23" fmla="*/ 2147483646 h 75"/>
              <a:gd name="T24" fmla="*/ 2147483646 w 76"/>
              <a:gd name="T25" fmla="*/ 2147483646 h 75"/>
              <a:gd name="T26" fmla="*/ 0 w 76"/>
              <a:gd name="T27" fmla="*/ 2147483646 h 75"/>
              <a:gd name="T28" fmla="*/ 0 w 76"/>
              <a:gd name="T29" fmla="*/ 2147483646 h 75"/>
              <a:gd name="T30" fmla="*/ 0 w 76"/>
              <a:gd name="T31" fmla="*/ 2147483646 h 75"/>
              <a:gd name="T32" fmla="*/ 0 w 76"/>
              <a:gd name="T33" fmla="*/ 2147483646 h 75"/>
              <a:gd name="T34" fmla="*/ 0 w 76"/>
              <a:gd name="T35" fmla="*/ 2147483646 h 75"/>
              <a:gd name="T36" fmla="*/ 0 w 76"/>
              <a:gd name="T37" fmla="*/ 2147483646 h 75"/>
              <a:gd name="T38" fmla="*/ 0 w 76"/>
              <a:gd name="T39" fmla="*/ 2147483646 h 75"/>
              <a:gd name="T40" fmla="*/ 2147483646 w 76"/>
              <a:gd name="T41" fmla="*/ 2147483646 h 75"/>
              <a:gd name="T42" fmla="*/ 2147483646 w 76"/>
              <a:gd name="T43" fmla="*/ 2147483646 h 75"/>
              <a:gd name="T44" fmla="*/ 2147483646 w 76"/>
              <a:gd name="T45" fmla="*/ 2147483646 h 75"/>
              <a:gd name="T46" fmla="*/ 2147483646 w 76"/>
              <a:gd name="T47" fmla="*/ 2147483646 h 75"/>
              <a:gd name="T48" fmla="*/ 2147483646 w 76"/>
              <a:gd name="T49" fmla="*/ 2147483646 h 75"/>
              <a:gd name="T50" fmla="*/ 2147483646 w 76"/>
              <a:gd name="T51" fmla="*/ 2147483646 h 75"/>
              <a:gd name="T52" fmla="*/ 2147483646 w 76"/>
              <a:gd name="T53" fmla="*/ 2147483646 h 75"/>
              <a:gd name="T54" fmla="*/ 2147483646 w 76"/>
              <a:gd name="T55" fmla="*/ 2147483646 h 75"/>
              <a:gd name="T56" fmla="*/ 2147483646 w 76"/>
              <a:gd name="T57" fmla="*/ 2147483646 h 75"/>
              <a:gd name="T58" fmla="*/ 2147483646 w 76"/>
              <a:gd name="T59" fmla="*/ 2147483646 h 75"/>
              <a:gd name="T60" fmla="*/ 2147483646 w 76"/>
              <a:gd name="T61" fmla="*/ 2147483646 h 75"/>
              <a:gd name="T62" fmla="*/ 2147483646 w 76"/>
              <a:gd name="T63" fmla="*/ 2147483646 h 75"/>
              <a:gd name="T64" fmla="*/ 2147483646 w 76"/>
              <a:gd name="T65" fmla="*/ 2147483646 h 75"/>
              <a:gd name="T66" fmla="*/ 2147483646 w 76"/>
              <a:gd name="T67" fmla="*/ 2147483646 h 75"/>
              <a:gd name="T68" fmla="*/ 2147483646 w 76"/>
              <a:gd name="T69" fmla="*/ 2147483646 h 75"/>
              <a:gd name="T70" fmla="*/ 2147483646 w 76"/>
              <a:gd name="T71" fmla="*/ 2147483646 h 75"/>
              <a:gd name="T72" fmla="*/ 2147483646 w 76"/>
              <a:gd name="T73" fmla="*/ 2147483646 h 75"/>
              <a:gd name="T74" fmla="*/ 2147483646 w 76"/>
              <a:gd name="T75" fmla="*/ 2147483646 h 75"/>
              <a:gd name="T76" fmla="*/ 2147483646 w 76"/>
              <a:gd name="T77" fmla="*/ 2147483646 h 75"/>
              <a:gd name="T78" fmla="*/ 2147483646 w 76"/>
              <a:gd name="T79" fmla="*/ 2147483646 h 75"/>
              <a:gd name="T80" fmla="*/ 2147483646 w 76"/>
              <a:gd name="T81" fmla="*/ 2147483646 h 75"/>
              <a:gd name="T82" fmla="*/ 2147483646 w 76"/>
              <a:gd name="T83" fmla="*/ 2147483646 h 75"/>
              <a:gd name="T84" fmla="*/ 2147483646 w 76"/>
              <a:gd name="T85" fmla="*/ 2147483646 h 75"/>
              <a:gd name="T86" fmla="*/ 2147483646 w 76"/>
              <a:gd name="T87" fmla="*/ 2147483646 h 7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6" h="75">
                <a:moveTo>
                  <a:pt x="76" y="25"/>
                </a:moveTo>
                <a:cubicBezTo>
                  <a:pt x="76" y="22"/>
                  <a:pt x="75" y="19"/>
                  <a:pt x="72" y="17"/>
                </a:cubicBezTo>
                <a:cubicBezTo>
                  <a:pt x="59" y="3"/>
                  <a:pt x="59" y="3"/>
                  <a:pt x="59" y="3"/>
                </a:cubicBezTo>
                <a:cubicBezTo>
                  <a:pt x="57" y="1"/>
                  <a:pt x="54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48" y="0"/>
                  <a:pt x="45" y="1"/>
                  <a:pt x="43" y="3"/>
                </a:cubicBezTo>
                <a:cubicBezTo>
                  <a:pt x="29" y="17"/>
                  <a:pt x="15" y="31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4"/>
                  <a:pt x="2" y="75"/>
                  <a:pt x="3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45" y="61"/>
                  <a:pt x="58" y="47"/>
                  <a:pt x="72" y="33"/>
                </a:cubicBezTo>
                <a:cubicBezTo>
                  <a:pt x="75" y="31"/>
                  <a:pt x="76" y="28"/>
                  <a:pt x="76" y="25"/>
                </a:cubicBezTo>
                <a:cubicBezTo>
                  <a:pt x="76" y="25"/>
                  <a:pt x="76" y="25"/>
                  <a:pt x="76" y="25"/>
                </a:cubicBezTo>
                <a:close/>
                <a:moveTo>
                  <a:pt x="37" y="18"/>
                </a:moveTo>
                <a:cubicBezTo>
                  <a:pt x="37" y="18"/>
                  <a:pt x="37" y="18"/>
                  <a:pt x="37" y="18"/>
                </a:cubicBezTo>
                <a:cubicBezTo>
                  <a:pt x="41" y="21"/>
                  <a:pt x="41" y="21"/>
                  <a:pt x="41" y="21"/>
                </a:cubicBezTo>
                <a:cubicBezTo>
                  <a:pt x="12" y="51"/>
                  <a:pt x="12" y="51"/>
                  <a:pt x="12" y="51"/>
                </a:cubicBezTo>
                <a:cubicBezTo>
                  <a:pt x="8" y="47"/>
                  <a:pt x="8" y="47"/>
                  <a:pt x="8" y="47"/>
                </a:cubicBezTo>
                <a:cubicBezTo>
                  <a:pt x="37" y="18"/>
                  <a:pt x="37" y="18"/>
                  <a:pt x="37" y="18"/>
                </a:cubicBezTo>
                <a:close/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55"/>
                  <a:pt x="7" y="55"/>
                  <a:pt x="7" y="55"/>
                </a:cubicBezTo>
                <a:cubicBezTo>
                  <a:pt x="21" y="69"/>
                  <a:pt x="21" y="69"/>
                  <a:pt x="21" y="69"/>
                </a:cubicBezTo>
                <a:cubicBezTo>
                  <a:pt x="7" y="69"/>
                  <a:pt x="7" y="69"/>
                  <a:pt x="7" y="69"/>
                </a:cubicBezTo>
                <a:close/>
                <a:moveTo>
                  <a:pt x="14" y="54"/>
                </a:moveTo>
                <a:cubicBezTo>
                  <a:pt x="14" y="54"/>
                  <a:pt x="14" y="54"/>
                  <a:pt x="14" y="54"/>
                </a:cubicBezTo>
                <a:cubicBezTo>
                  <a:pt x="44" y="24"/>
                  <a:pt x="44" y="24"/>
                  <a:pt x="44" y="24"/>
                </a:cubicBezTo>
                <a:cubicBezTo>
                  <a:pt x="52" y="32"/>
                  <a:pt x="52" y="32"/>
                  <a:pt x="52" y="32"/>
                </a:cubicBezTo>
                <a:cubicBezTo>
                  <a:pt x="22" y="61"/>
                  <a:pt x="22" y="61"/>
                  <a:pt x="22" y="61"/>
                </a:cubicBezTo>
                <a:cubicBezTo>
                  <a:pt x="14" y="54"/>
                  <a:pt x="14" y="54"/>
                  <a:pt x="14" y="54"/>
                </a:cubicBezTo>
                <a:close/>
                <a:moveTo>
                  <a:pt x="29" y="68"/>
                </a:moveTo>
                <a:cubicBezTo>
                  <a:pt x="29" y="68"/>
                  <a:pt x="29" y="68"/>
                  <a:pt x="29" y="68"/>
                </a:cubicBezTo>
                <a:cubicBezTo>
                  <a:pt x="25" y="64"/>
                  <a:pt x="25" y="64"/>
                  <a:pt x="25" y="64"/>
                </a:cubicBezTo>
                <a:cubicBezTo>
                  <a:pt x="54" y="35"/>
                  <a:pt x="54" y="35"/>
                  <a:pt x="54" y="35"/>
                </a:cubicBezTo>
                <a:cubicBezTo>
                  <a:pt x="58" y="38"/>
                  <a:pt x="58" y="38"/>
                  <a:pt x="58" y="38"/>
                </a:cubicBezTo>
                <a:cubicBezTo>
                  <a:pt x="29" y="68"/>
                  <a:pt x="29" y="68"/>
                  <a:pt x="29" y="68"/>
                </a:cubicBezTo>
                <a:close/>
                <a:moveTo>
                  <a:pt x="69" y="25"/>
                </a:move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6"/>
                  <a:pt x="69" y="28"/>
                  <a:pt x="68" y="29"/>
                </a:cubicBezTo>
                <a:cubicBezTo>
                  <a:pt x="63" y="34"/>
                  <a:pt x="63" y="34"/>
                  <a:pt x="63" y="34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3"/>
                  <a:pt x="42" y="13"/>
                  <a:pt x="42" y="13"/>
                </a:cubicBezTo>
                <a:cubicBezTo>
                  <a:pt x="44" y="11"/>
                  <a:pt x="44" y="11"/>
                  <a:pt x="44" y="11"/>
                </a:cubicBezTo>
                <a:cubicBezTo>
                  <a:pt x="47" y="8"/>
                  <a:pt x="47" y="8"/>
                  <a:pt x="47" y="8"/>
                </a:cubicBezTo>
                <a:cubicBezTo>
                  <a:pt x="48" y="7"/>
                  <a:pt x="50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2" y="6"/>
                  <a:pt x="54" y="7"/>
                  <a:pt x="55" y="8"/>
                </a:cubicBezTo>
                <a:cubicBezTo>
                  <a:pt x="68" y="21"/>
                  <a:pt x="68" y="21"/>
                  <a:pt x="68" y="21"/>
                </a:cubicBezTo>
                <a:cubicBezTo>
                  <a:pt x="69" y="22"/>
                  <a:pt x="69" y="23"/>
                  <a:pt x="69" y="25"/>
                </a:cubicBezTo>
                <a:cubicBezTo>
                  <a:pt x="69" y="25"/>
                  <a:pt x="69" y="25"/>
                  <a:pt x="69" y="25"/>
                </a:cubicBezTo>
                <a:close/>
              </a:path>
            </a:pathLst>
          </a:custGeom>
          <a:solidFill>
            <a:srgbClr val="FFB14A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63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2621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B380A2"/>
                </a:solidFill>
              </a:rPr>
              <a:t>点击此处添加标题</a:t>
            </a:r>
          </a:p>
        </p:txBody>
      </p:sp>
      <p:cxnSp>
        <p:nvCxnSpPr>
          <p:cNvPr id="3" name="直接连接符 2"/>
          <p:cNvCxnSpPr/>
          <p:nvPr>
            <p:custDataLst>
              <p:tags r:id="rId2"/>
            </p:custDataLst>
          </p:nvPr>
        </p:nvCxnSpPr>
        <p:spPr>
          <a:xfrm>
            <a:off x="2121933" y="1713329"/>
            <a:ext cx="2374900" cy="2374900"/>
          </a:xfrm>
          <a:prstGeom prst="line">
            <a:avLst/>
          </a:prstGeom>
          <a:ln>
            <a:solidFill>
              <a:srgbClr val="B380A2"/>
            </a:solidFill>
          </a:ln>
        </p:spPr>
        <p:style>
          <a:lnRef idx="1">
            <a:srgbClr val="8590CA"/>
          </a:lnRef>
          <a:fillRef idx="0">
            <a:srgbClr val="8590CA"/>
          </a:fillRef>
          <a:effectRef idx="0">
            <a:srgbClr val="8590CA"/>
          </a:effectRef>
          <a:fontRef idx="minor">
            <a:sysClr val="windowText" lastClr="000000"/>
          </a:fontRef>
        </p:style>
      </p:cxnSp>
      <p:cxnSp>
        <p:nvCxnSpPr>
          <p:cNvPr id="43" name="直接连接符 42"/>
          <p:cNvCxnSpPr/>
          <p:nvPr>
            <p:custDataLst>
              <p:tags r:id="rId3"/>
            </p:custDataLst>
          </p:nvPr>
        </p:nvCxnSpPr>
        <p:spPr>
          <a:xfrm flipH="1">
            <a:off x="2121933" y="1694359"/>
            <a:ext cx="2374900" cy="2374900"/>
          </a:xfrm>
          <a:prstGeom prst="line">
            <a:avLst/>
          </a:prstGeom>
          <a:ln>
            <a:solidFill>
              <a:srgbClr val="B380A2"/>
            </a:solidFill>
          </a:ln>
        </p:spPr>
        <p:style>
          <a:lnRef idx="1">
            <a:srgbClr val="8590CA"/>
          </a:lnRef>
          <a:fillRef idx="0">
            <a:srgbClr val="8590CA"/>
          </a:fillRef>
          <a:effectRef idx="0">
            <a:srgbClr val="8590CA"/>
          </a:effectRef>
          <a:fontRef idx="minor">
            <a:sysClr val="windowText" lastClr="000000"/>
          </a:fontRef>
        </p:style>
      </p:cxnSp>
      <p:sp>
        <p:nvSpPr>
          <p:cNvPr id="44" name="椭圆 43"/>
          <p:cNvSpPr/>
          <p:nvPr>
            <p:custDataLst>
              <p:tags r:id="rId4"/>
            </p:custDataLst>
          </p:nvPr>
        </p:nvSpPr>
        <p:spPr>
          <a:xfrm>
            <a:off x="3114363" y="2707821"/>
            <a:ext cx="385916" cy="385916"/>
          </a:xfrm>
          <a:prstGeom prst="ellipse">
            <a:avLst/>
          </a:prstGeom>
          <a:solidFill>
            <a:srgbClr val="B380A2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FFFFFF">
                  <a:lumMod val="10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4" name="Freeform 2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35473" y="3379713"/>
            <a:ext cx="547820" cy="436318"/>
          </a:xfrm>
          <a:custGeom>
            <a:avLst/>
            <a:gdLst>
              <a:gd name="T0" fmla="*/ 248 w 497"/>
              <a:gd name="T1" fmla="*/ 150 h 399"/>
              <a:gd name="T2" fmla="*/ 248 w 497"/>
              <a:gd name="T3" fmla="*/ 150 h 399"/>
              <a:gd name="T4" fmla="*/ 177 w 497"/>
              <a:gd name="T5" fmla="*/ 221 h 399"/>
              <a:gd name="T6" fmla="*/ 248 w 497"/>
              <a:gd name="T7" fmla="*/ 292 h 399"/>
              <a:gd name="T8" fmla="*/ 319 w 497"/>
              <a:gd name="T9" fmla="*/ 221 h 399"/>
              <a:gd name="T10" fmla="*/ 248 w 497"/>
              <a:gd name="T11" fmla="*/ 150 h 399"/>
              <a:gd name="T12" fmla="*/ 442 w 497"/>
              <a:gd name="T13" fmla="*/ 70 h 399"/>
              <a:gd name="T14" fmla="*/ 442 w 497"/>
              <a:gd name="T15" fmla="*/ 70 h 399"/>
              <a:gd name="T16" fmla="*/ 389 w 497"/>
              <a:gd name="T17" fmla="*/ 70 h 399"/>
              <a:gd name="T18" fmla="*/ 363 w 497"/>
              <a:gd name="T19" fmla="*/ 61 h 399"/>
              <a:gd name="T20" fmla="*/ 354 w 497"/>
              <a:gd name="T21" fmla="*/ 8 h 399"/>
              <a:gd name="T22" fmla="*/ 327 w 497"/>
              <a:gd name="T23" fmla="*/ 0 h 399"/>
              <a:gd name="T24" fmla="*/ 159 w 497"/>
              <a:gd name="T25" fmla="*/ 0 h 399"/>
              <a:gd name="T26" fmla="*/ 142 w 497"/>
              <a:gd name="T27" fmla="*/ 8 h 399"/>
              <a:gd name="T28" fmla="*/ 123 w 497"/>
              <a:gd name="T29" fmla="*/ 61 h 399"/>
              <a:gd name="T30" fmla="*/ 106 w 497"/>
              <a:gd name="T31" fmla="*/ 70 h 399"/>
              <a:gd name="T32" fmla="*/ 53 w 497"/>
              <a:gd name="T33" fmla="*/ 70 h 399"/>
              <a:gd name="T34" fmla="*/ 0 w 497"/>
              <a:gd name="T35" fmla="*/ 123 h 399"/>
              <a:gd name="T36" fmla="*/ 0 w 497"/>
              <a:gd name="T37" fmla="*/ 345 h 399"/>
              <a:gd name="T38" fmla="*/ 53 w 497"/>
              <a:gd name="T39" fmla="*/ 398 h 399"/>
              <a:gd name="T40" fmla="*/ 442 w 497"/>
              <a:gd name="T41" fmla="*/ 398 h 399"/>
              <a:gd name="T42" fmla="*/ 496 w 497"/>
              <a:gd name="T43" fmla="*/ 345 h 399"/>
              <a:gd name="T44" fmla="*/ 496 w 497"/>
              <a:gd name="T45" fmla="*/ 123 h 399"/>
              <a:gd name="T46" fmla="*/ 442 w 497"/>
              <a:gd name="T47" fmla="*/ 70 h 399"/>
              <a:gd name="T48" fmla="*/ 248 w 497"/>
              <a:gd name="T49" fmla="*/ 345 h 399"/>
              <a:gd name="T50" fmla="*/ 248 w 497"/>
              <a:gd name="T51" fmla="*/ 345 h 399"/>
              <a:gd name="T52" fmla="*/ 123 w 497"/>
              <a:gd name="T53" fmla="*/ 221 h 399"/>
              <a:gd name="T54" fmla="*/ 248 w 497"/>
              <a:gd name="T55" fmla="*/ 97 h 399"/>
              <a:gd name="T56" fmla="*/ 372 w 497"/>
              <a:gd name="T57" fmla="*/ 221 h 399"/>
              <a:gd name="T58" fmla="*/ 248 w 497"/>
              <a:gd name="T59" fmla="*/ 345 h 399"/>
              <a:gd name="T60" fmla="*/ 425 w 497"/>
              <a:gd name="T61" fmla="*/ 159 h 399"/>
              <a:gd name="T62" fmla="*/ 425 w 497"/>
              <a:gd name="T63" fmla="*/ 159 h 399"/>
              <a:gd name="T64" fmla="*/ 407 w 497"/>
              <a:gd name="T65" fmla="*/ 141 h 399"/>
              <a:gd name="T66" fmla="*/ 425 w 497"/>
              <a:gd name="T67" fmla="*/ 123 h 399"/>
              <a:gd name="T68" fmla="*/ 442 w 497"/>
              <a:gd name="T69" fmla="*/ 141 h 399"/>
              <a:gd name="T70" fmla="*/ 425 w 497"/>
              <a:gd name="T71" fmla="*/ 15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399">
                <a:moveTo>
                  <a:pt x="248" y="150"/>
                </a:moveTo>
                <a:lnTo>
                  <a:pt x="248" y="150"/>
                </a:lnTo>
                <a:cubicBezTo>
                  <a:pt x="203" y="150"/>
                  <a:pt x="177" y="176"/>
                  <a:pt x="177" y="221"/>
                </a:cubicBezTo>
                <a:cubicBezTo>
                  <a:pt x="177" y="266"/>
                  <a:pt x="203" y="292"/>
                  <a:pt x="248" y="292"/>
                </a:cubicBezTo>
                <a:cubicBezTo>
                  <a:pt x="292" y="292"/>
                  <a:pt x="319" y="266"/>
                  <a:pt x="319" y="221"/>
                </a:cubicBezTo>
                <a:cubicBezTo>
                  <a:pt x="319" y="176"/>
                  <a:pt x="292" y="150"/>
                  <a:pt x="248" y="150"/>
                </a:cubicBezTo>
                <a:close/>
                <a:moveTo>
                  <a:pt x="442" y="70"/>
                </a:moveTo>
                <a:lnTo>
                  <a:pt x="442" y="70"/>
                </a:lnTo>
                <a:cubicBezTo>
                  <a:pt x="389" y="70"/>
                  <a:pt x="389" y="70"/>
                  <a:pt x="389" y="70"/>
                </a:cubicBezTo>
                <a:cubicBezTo>
                  <a:pt x="380" y="70"/>
                  <a:pt x="372" y="70"/>
                  <a:pt x="363" y="61"/>
                </a:cubicBezTo>
                <a:cubicBezTo>
                  <a:pt x="354" y="8"/>
                  <a:pt x="354" y="8"/>
                  <a:pt x="354" y="8"/>
                </a:cubicBezTo>
                <a:cubicBezTo>
                  <a:pt x="345" y="8"/>
                  <a:pt x="336" y="0"/>
                  <a:pt x="327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59" y="0"/>
                  <a:pt x="150" y="8"/>
                  <a:pt x="142" y="8"/>
                </a:cubicBezTo>
                <a:cubicBezTo>
                  <a:pt x="123" y="61"/>
                  <a:pt x="123" y="61"/>
                  <a:pt x="123" y="61"/>
                </a:cubicBezTo>
                <a:cubicBezTo>
                  <a:pt x="123" y="70"/>
                  <a:pt x="115" y="70"/>
                  <a:pt x="106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17" y="70"/>
                  <a:pt x="0" y="97"/>
                  <a:pt x="0" y="12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7" y="398"/>
                  <a:pt x="53" y="398"/>
                </a:cubicBezTo>
                <a:cubicBezTo>
                  <a:pt x="442" y="398"/>
                  <a:pt x="442" y="398"/>
                  <a:pt x="442" y="398"/>
                </a:cubicBezTo>
                <a:cubicBezTo>
                  <a:pt x="470" y="398"/>
                  <a:pt x="496" y="372"/>
                  <a:pt x="496" y="345"/>
                </a:cubicBezTo>
                <a:cubicBezTo>
                  <a:pt x="496" y="123"/>
                  <a:pt x="496" y="123"/>
                  <a:pt x="496" y="123"/>
                </a:cubicBezTo>
                <a:cubicBezTo>
                  <a:pt x="496" y="97"/>
                  <a:pt x="470" y="70"/>
                  <a:pt x="442" y="70"/>
                </a:cubicBezTo>
                <a:close/>
                <a:moveTo>
                  <a:pt x="248" y="345"/>
                </a:moveTo>
                <a:lnTo>
                  <a:pt x="248" y="345"/>
                </a:lnTo>
                <a:cubicBezTo>
                  <a:pt x="177" y="345"/>
                  <a:pt x="123" y="292"/>
                  <a:pt x="123" y="221"/>
                </a:cubicBezTo>
                <a:cubicBezTo>
                  <a:pt x="123" y="150"/>
                  <a:pt x="177" y="97"/>
                  <a:pt x="248" y="97"/>
                </a:cubicBezTo>
                <a:cubicBezTo>
                  <a:pt x="319" y="97"/>
                  <a:pt x="372" y="150"/>
                  <a:pt x="372" y="221"/>
                </a:cubicBezTo>
                <a:cubicBezTo>
                  <a:pt x="372" y="292"/>
                  <a:pt x="319" y="345"/>
                  <a:pt x="248" y="345"/>
                </a:cubicBezTo>
                <a:close/>
                <a:moveTo>
                  <a:pt x="425" y="159"/>
                </a:moveTo>
                <a:lnTo>
                  <a:pt x="425" y="159"/>
                </a:lnTo>
                <a:cubicBezTo>
                  <a:pt x="416" y="159"/>
                  <a:pt x="407" y="150"/>
                  <a:pt x="407" y="141"/>
                </a:cubicBezTo>
                <a:cubicBezTo>
                  <a:pt x="407" y="132"/>
                  <a:pt x="416" y="123"/>
                  <a:pt x="425" y="123"/>
                </a:cubicBezTo>
                <a:cubicBezTo>
                  <a:pt x="433" y="123"/>
                  <a:pt x="442" y="132"/>
                  <a:pt x="442" y="141"/>
                </a:cubicBezTo>
                <a:cubicBezTo>
                  <a:pt x="442" y="150"/>
                  <a:pt x="433" y="159"/>
                  <a:pt x="425" y="159"/>
                </a:cubicBezTo>
                <a:close/>
              </a:path>
            </a:pathLst>
          </a:custGeom>
          <a:solidFill>
            <a:srgbClr val="E1B6CD"/>
          </a:solidFill>
          <a:ln>
            <a:noFill/>
          </a:ln>
          <a:effectLst/>
        </p:spPr>
        <p:txBody>
          <a:bodyPr wrap="square" anchor="ctr"/>
          <a:lstStyle/>
          <a:p>
            <a:pPr defTabSz="534670" eaLnBrk="1" fontAlgn="auto" hangingPunct="1">
              <a:lnSpc>
                <a:spcPct val="120000"/>
              </a:lnSpc>
            </a:pPr>
            <a:endParaRPr kumimoji="0" lang="en-US" sz="2105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5" name="Freeform 7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56381" y="2627552"/>
            <a:ext cx="599728" cy="536038"/>
          </a:xfrm>
          <a:custGeom>
            <a:avLst/>
            <a:gdLst>
              <a:gd name="T0" fmla="*/ 142 w 497"/>
              <a:gd name="T1" fmla="*/ 275 h 445"/>
              <a:gd name="T2" fmla="*/ 142 w 497"/>
              <a:gd name="T3" fmla="*/ 275 h 445"/>
              <a:gd name="T4" fmla="*/ 142 w 497"/>
              <a:gd name="T5" fmla="*/ 125 h 445"/>
              <a:gd name="T6" fmla="*/ 53 w 497"/>
              <a:gd name="T7" fmla="*/ 125 h 445"/>
              <a:gd name="T8" fmla="*/ 0 w 497"/>
              <a:gd name="T9" fmla="*/ 178 h 445"/>
              <a:gd name="T10" fmla="*/ 0 w 497"/>
              <a:gd name="T11" fmla="*/ 319 h 445"/>
              <a:gd name="T12" fmla="*/ 53 w 497"/>
              <a:gd name="T13" fmla="*/ 373 h 445"/>
              <a:gd name="T14" fmla="*/ 71 w 497"/>
              <a:gd name="T15" fmla="*/ 373 h 445"/>
              <a:gd name="T16" fmla="*/ 71 w 497"/>
              <a:gd name="T17" fmla="*/ 444 h 445"/>
              <a:gd name="T18" fmla="*/ 151 w 497"/>
              <a:gd name="T19" fmla="*/ 373 h 445"/>
              <a:gd name="T20" fmla="*/ 274 w 497"/>
              <a:gd name="T21" fmla="*/ 373 h 445"/>
              <a:gd name="T22" fmla="*/ 319 w 497"/>
              <a:gd name="T23" fmla="*/ 319 h 445"/>
              <a:gd name="T24" fmla="*/ 319 w 497"/>
              <a:gd name="T25" fmla="*/ 275 h 445"/>
              <a:gd name="T26" fmla="*/ 319 w 497"/>
              <a:gd name="T27" fmla="*/ 275 h 445"/>
              <a:gd name="T28" fmla="*/ 142 w 497"/>
              <a:gd name="T29" fmla="*/ 275 h 445"/>
              <a:gd name="T30" fmla="*/ 443 w 497"/>
              <a:gd name="T31" fmla="*/ 0 h 445"/>
              <a:gd name="T32" fmla="*/ 443 w 497"/>
              <a:gd name="T33" fmla="*/ 0 h 445"/>
              <a:gd name="T34" fmla="*/ 221 w 497"/>
              <a:gd name="T35" fmla="*/ 0 h 445"/>
              <a:gd name="T36" fmla="*/ 177 w 497"/>
              <a:gd name="T37" fmla="*/ 54 h 445"/>
              <a:gd name="T38" fmla="*/ 177 w 497"/>
              <a:gd name="T39" fmla="*/ 248 h 445"/>
              <a:gd name="T40" fmla="*/ 346 w 497"/>
              <a:gd name="T41" fmla="*/ 248 h 445"/>
              <a:gd name="T42" fmla="*/ 425 w 497"/>
              <a:gd name="T43" fmla="*/ 319 h 445"/>
              <a:gd name="T44" fmla="*/ 425 w 497"/>
              <a:gd name="T45" fmla="*/ 248 h 445"/>
              <a:gd name="T46" fmla="*/ 443 w 497"/>
              <a:gd name="T47" fmla="*/ 248 h 445"/>
              <a:gd name="T48" fmla="*/ 496 w 497"/>
              <a:gd name="T49" fmla="*/ 195 h 445"/>
              <a:gd name="T50" fmla="*/ 496 w 497"/>
              <a:gd name="T51" fmla="*/ 54 h 445"/>
              <a:gd name="T52" fmla="*/ 443 w 497"/>
              <a:gd name="T53" fmla="*/ 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445">
                <a:moveTo>
                  <a:pt x="142" y="275"/>
                </a:moveTo>
                <a:lnTo>
                  <a:pt x="142" y="275"/>
                </a:lnTo>
                <a:cubicBezTo>
                  <a:pt x="142" y="125"/>
                  <a:pt x="142" y="125"/>
                  <a:pt x="14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18" y="125"/>
                  <a:pt x="0" y="151"/>
                  <a:pt x="0" y="178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54"/>
                  <a:pt x="18" y="373"/>
                  <a:pt x="53" y="373"/>
                </a:cubicBezTo>
                <a:cubicBezTo>
                  <a:pt x="71" y="373"/>
                  <a:pt x="71" y="373"/>
                  <a:pt x="71" y="373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274" y="373"/>
                  <a:pt x="274" y="373"/>
                  <a:pt x="274" y="373"/>
                </a:cubicBezTo>
                <a:cubicBezTo>
                  <a:pt x="302" y="373"/>
                  <a:pt x="319" y="354"/>
                  <a:pt x="319" y="319"/>
                </a:cubicBezTo>
                <a:cubicBezTo>
                  <a:pt x="319" y="275"/>
                  <a:pt x="319" y="275"/>
                  <a:pt x="319" y="275"/>
                </a:cubicBezTo>
                <a:lnTo>
                  <a:pt x="319" y="275"/>
                </a:lnTo>
                <a:lnTo>
                  <a:pt x="142" y="275"/>
                </a:lnTo>
                <a:close/>
                <a:moveTo>
                  <a:pt x="443" y="0"/>
                </a:moveTo>
                <a:lnTo>
                  <a:pt x="443" y="0"/>
                </a:lnTo>
                <a:cubicBezTo>
                  <a:pt x="221" y="0"/>
                  <a:pt x="221" y="0"/>
                  <a:pt x="221" y="0"/>
                </a:cubicBezTo>
                <a:cubicBezTo>
                  <a:pt x="195" y="0"/>
                  <a:pt x="177" y="27"/>
                  <a:pt x="177" y="54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346" y="248"/>
                  <a:pt x="346" y="248"/>
                  <a:pt x="346" y="248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43" y="248"/>
                  <a:pt x="443" y="248"/>
                  <a:pt x="443" y="248"/>
                </a:cubicBezTo>
                <a:cubicBezTo>
                  <a:pt x="470" y="248"/>
                  <a:pt x="496" y="231"/>
                  <a:pt x="496" y="195"/>
                </a:cubicBezTo>
                <a:cubicBezTo>
                  <a:pt x="496" y="54"/>
                  <a:pt x="496" y="54"/>
                  <a:pt x="496" y="54"/>
                </a:cubicBezTo>
                <a:cubicBezTo>
                  <a:pt x="496" y="27"/>
                  <a:pt x="470" y="0"/>
                  <a:pt x="443" y="0"/>
                </a:cubicBezTo>
                <a:close/>
              </a:path>
            </a:pathLst>
          </a:custGeom>
          <a:solidFill>
            <a:srgbClr val="E1B6CD"/>
          </a:solidFill>
          <a:ln>
            <a:noFill/>
          </a:ln>
          <a:effectLst/>
        </p:spPr>
        <p:txBody>
          <a:bodyPr wrap="square" anchor="ctr"/>
          <a:lstStyle/>
          <a:p>
            <a:pPr defTabSz="534670" eaLnBrk="1" fontAlgn="auto" hangingPunct="1">
              <a:lnSpc>
                <a:spcPct val="120000"/>
              </a:lnSpc>
            </a:pPr>
            <a:endParaRPr kumimoji="0" lang="en-US" sz="2105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6" name="Freeform 7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28687" y="1892036"/>
            <a:ext cx="557268" cy="493582"/>
          </a:xfrm>
          <a:custGeom>
            <a:avLst/>
            <a:gdLst>
              <a:gd name="T0" fmla="*/ 451 w 461"/>
              <a:gd name="T1" fmla="*/ 213 h 409"/>
              <a:gd name="T2" fmla="*/ 451 w 461"/>
              <a:gd name="T3" fmla="*/ 213 h 409"/>
              <a:gd name="T4" fmla="*/ 247 w 461"/>
              <a:gd name="T5" fmla="*/ 17 h 409"/>
              <a:gd name="T6" fmla="*/ 212 w 461"/>
              <a:gd name="T7" fmla="*/ 17 h 409"/>
              <a:gd name="T8" fmla="*/ 9 w 461"/>
              <a:gd name="T9" fmla="*/ 213 h 409"/>
              <a:gd name="T10" fmla="*/ 18 w 461"/>
              <a:gd name="T11" fmla="*/ 230 h 409"/>
              <a:gd name="T12" fmla="*/ 62 w 461"/>
              <a:gd name="T13" fmla="*/ 230 h 409"/>
              <a:gd name="T14" fmla="*/ 62 w 461"/>
              <a:gd name="T15" fmla="*/ 390 h 409"/>
              <a:gd name="T16" fmla="*/ 79 w 461"/>
              <a:gd name="T17" fmla="*/ 408 h 409"/>
              <a:gd name="T18" fmla="*/ 177 w 461"/>
              <a:gd name="T19" fmla="*/ 408 h 409"/>
              <a:gd name="T20" fmla="*/ 177 w 461"/>
              <a:gd name="T21" fmla="*/ 248 h 409"/>
              <a:gd name="T22" fmla="*/ 283 w 461"/>
              <a:gd name="T23" fmla="*/ 248 h 409"/>
              <a:gd name="T24" fmla="*/ 283 w 461"/>
              <a:gd name="T25" fmla="*/ 408 h 409"/>
              <a:gd name="T26" fmla="*/ 381 w 461"/>
              <a:gd name="T27" fmla="*/ 408 h 409"/>
              <a:gd name="T28" fmla="*/ 398 w 461"/>
              <a:gd name="T29" fmla="*/ 390 h 409"/>
              <a:gd name="T30" fmla="*/ 398 w 461"/>
              <a:gd name="T31" fmla="*/ 230 h 409"/>
              <a:gd name="T32" fmla="*/ 443 w 461"/>
              <a:gd name="T33" fmla="*/ 230 h 409"/>
              <a:gd name="T34" fmla="*/ 451 w 461"/>
              <a:gd name="T35" fmla="*/ 213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solidFill>
            <a:srgbClr val="E1B6CD"/>
          </a:solidFill>
          <a:ln>
            <a:noFill/>
          </a:ln>
          <a:effectLst/>
        </p:spPr>
        <p:txBody>
          <a:bodyPr wrap="square" anchor="ctr"/>
          <a:lstStyle/>
          <a:p>
            <a:pPr defTabSz="534670" eaLnBrk="1" fontAlgn="auto" hangingPunct="1">
              <a:lnSpc>
                <a:spcPct val="120000"/>
              </a:lnSpc>
            </a:pPr>
            <a:endParaRPr kumimoji="0" lang="en-US" sz="2105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7" name="Freeform 9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938612" y="2638167"/>
            <a:ext cx="599728" cy="514810"/>
          </a:xfrm>
          <a:custGeom>
            <a:avLst/>
            <a:gdLst>
              <a:gd name="T0" fmla="*/ 230 w 497"/>
              <a:gd name="T1" fmla="*/ 231 h 426"/>
              <a:gd name="T2" fmla="*/ 230 w 497"/>
              <a:gd name="T3" fmla="*/ 231 h 426"/>
              <a:gd name="T4" fmla="*/ 274 w 497"/>
              <a:gd name="T5" fmla="*/ 231 h 426"/>
              <a:gd name="T6" fmla="*/ 274 w 497"/>
              <a:gd name="T7" fmla="*/ 275 h 426"/>
              <a:gd name="T8" fmla="*/ 496 w 497"/>
              <a:gd name="T9" fmla="*/ 275 h 426"/>
              <a:gd name="T10" fmla="*/ 487 w 497"/>
              <a:gd name="T11" fmla="*/ 133 h 426"/>
              <a:gd name="T12" fmla="*/ 443 w 497"/>
              <a:gd name="T13" fmla="*/ 80 h 426"/>
              <a:gd name="T14" fmla="*/ 363 w 497"/>
              <a:gd name="T15" fmla="*/ 80 h 426"/>
              <a:gd name="T16" fmla="*/ 337 w 497"/>
              <a:gd name="T17" fmla="*/ 27 h 426"/>
              <a:gd name="T18" fmla="*/ 300 w 497"/>
              <a:gd name="T19" fmla="*/ 0 h 426"/>
              <a:gd name="T20" fmla="*/ 194 w 497"/>
              <a:gd name="T21" fmla="*/ 0 h 426"/>
              <a:gd name="T22" fmla="*/ 168 w 497"/>
              <a:gd name="T23" fmla="*/ 27 h 426"/>
              <a:gd name="T24" fmla="*/ 133 w 497"/>
              <a:gd name="T25" fmla="*/ 80 h 426"/>
              <a:gd name="T26" fmla="*/ 53 w 497"/>
              <a:gd name="T27" fmla="*/ 80 h 426"/>
              <a:gd name="T28" fmla="*/ 9 w 497"/>
              <a:gd name="T29" fmla="*/ 133 h 426"/>
              <a:gd name="T30" fmla="*/ 0 w 497"/>
              <a:gd name="T31" fmla="*/ 275 h 426"/>
              <a:gd name="T32" fmla="*/ 230 w 497"/>
              <a:gd name="T33" fmla="*/ 275 h 426"/>
              <a:gd name="T34" fmla="*/ 230 w 497"/>
              <a:gd name="T35" fmla="*/ 231 h 426"/>
              <a:gd name="T36" fmla="*/ 186 w 497"/>
              <a:gd name="T37" fmla="*/ 53 h 426"/>
              <a:gd name="T38" fmla="*/ 186 w 497"/>
              <a:gd name="T39" fmla="*/ 53 h 426"/>
              <a:gd name="T40" fmla="*/ 212 w 497"/>
              <a:gd name="T41" fmla="*/ 36 h 426"/>
              <a:gd name="T42" fmla="*/ 284 w 497"/>
              <a:gd name="T43" fmla="*/ 36 h 426"/>
              <a:gd name="T44" fmla="*/ 309 w 497"/>
              <a:gd name="T45" fmla="*/ 53 h 426"/>
              <a:gd name="T46" fmla="*/ 319 w 497"/>
              <a:gd name="T47" fmla="*/ 80 h 426"/>
              <a:gd name="T48" fmla="*/ 177 w 497"/>
              <a:gd name="T49" fmla="*/ 80 h 426"/>
              <a:gd name="T50" fmla="*/ 186 w 497"/>
              <a:gd name="T51" fmla="*/ 53 h 426"/>
              <a:gd name="T52" fmla="*/ 274 w 497"/>
              <a:gd name="T53" fmla="*/ 355 h 426"/>
              <a:gd name="T54" fmla="*/ 274 w 497"/>
              <a:gd name="T55" fmla="*/ 355 h 426"/>
              <a:gd name="T56" fmla="*/ 230 w 497"/>
              <a:gd name="T57" fmla="*/ 355 h 426"/>
              <a:gd name="T58" fmla="*/ 230 w 497"/>
              <a:gd name="T59" fmla="*/ 302 h 426"/>
              <a:gd name="T60" fmla="*/ 9 w 497"/>
              <a:gd name="T61" fmla="*/ 302 h 426"/>
              <a:gd name="T62" fmla="*/ 17 w 497"/>
              <a:gd name="T63" fmla="*/ 381 h 426"/>
              <a:gd name="T64" fmla="*/ 62 w 497"/>
              <a:gd name="T65" fmla="*/ 425 h 426"/>
              <a:gd name="T66" fmla="*/ 434 w 497"/>
              <a:gd name="T67" fmla="*/ 425 h 426"/>
              <a:gd name="T68" fmla="*/ 478 w 497"/>
              <a:gd name="T69" fmla="*/ 381 h 426"/>
              <a:gd name="T70" fmla="*/ 487 w 497"/>
              <a:gd name="T71" fmla="*/ 302 h 426"/>
              <a:gd name="T72" fmla="*/ 274 w 497"/>
              <a:gd name="T73" fmla="*/ 302 h 426"/>
              <a:gd name="T74" fmla="*/ 274 w 497"/>
              <a:gd name="T75" fmla="*/ 35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rgbClr val="E1B6CD"/>
          </a:solidFill>
          <a:ln>
            <a:noFill/>
          </a:ln>
          <a:effectLst/>
        </p:spPr>
        <p:txBody>
          <a:bodyPr wrap="square" anchor="ctr"/>
          <a:lstStyle/>
          <a:p>
            <a:pPr defTabSz="534670" eaLnBrk="1" fontAlgn="auto" hangingPunct="1">
              <a:lnSpc>
                <a:spcPct val="120000"/>
              </a:lnSpc>
            </a:pPr>
            <a:endParaRPr kumimoji="0" lang="en-US" sz="2105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7" name="椭圆 56"/>
          <p:cNvSpPr/>
          <p:nvPr>
            <p:custDataLst>
              <p:tags r:id="rId9"/>
            </p:custDataLst>
          </p:nvPr>
        </p:nvSpPr>
        <p:spPr>
          <a:xfrm>
            <a:off x="6347914" y="1335246"/>
            <a:ext cx="521896" cy="521896"/>
          </a:xfrm>
          <a:prstGeom prst="ellipse">
            <a:avLst/>
          </a:prstGeom>
          <a:solidFill>
            <a:srgbClr val="B380A2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40000"/>
              </a:lnSpc>
            </a:pPr>
            <a:endParaRPr lang="zh-CN" altLang="en-US" sz="280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5" name="Freeform 7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464695" y="1468503"/>
            <a:ext cx="288334" cy="255382"/>
          </a:xfrm>
          <a:custGeom>
            <a:avLst/>
            <a:gdLst>
              <a:gd name="T0" fmla="*/ 451 w 461"/>
              <a:gd name="T1" fmla="*/ 213 h 409"/>
              <a:gd name="T2" fmla="*/ 451 w 461"/>
              <a:gd name="T3" fmla="*/ 213 h 409"/>
              <a:gd name="T4" fmla="*/ 247 w 461"/>
              <a:gd name="T5" fmla="*/ 17 h 409"/>
              <a:gd name="T6" fmla="*/ 212 w 461"/>
              <a:gd name="T7" fmla="*/ 17 h 409"/>
              <a:gd name="T8" fmla="*/ 9 w 461"/>
              <a:gd name="T9" fmla="*/ 213 h 409"/>
              <a:gd name="T10" fmla="*/ 18 w 461"/>
              <a:gd name="T11" fmla="*/ 230 h 409"/>
              <a:gd name="T12" fmla="*/ 62 w 461"/>
              <a:gd name="T13" fmla="*/ 230 h 409"/>
              <a:gd name="T14" fmla="*/ 62 w 461"/>
              <a:gd name="T15" fmla="*/ 390 h 409"/>
              <a:gd name="T16" fmla="*/ 79 w 461"/>
              <a:gd name="T17" fmla="*/ 408 h 409"/>
              <a:gd name="T18" fmla="*/ 177 w 461"/>
              <a:gd name="T19" fmla="*/ 408 h 409"/>
              <a:gd name="T20" fmla="*/ 177 w 461"/>
              <a:gd name="T21" fmla="*/ 248 h 409"/>
              <a:gd name="T22" fmla="*/ 283 w 461"/>
              <a:gd name="T23" fmla="*/ 248 h 409"/>
              <a:gd name="T24" fmla="*/ 283 w 461"/>
              <a:gd name="T25" fmla="*/ 408 h 409"/>
              <a:gd name="T26" fmla="*/ 381 w 461"/>
              <a:gd name="T27" fmla="*/ 408 h 409"/>
              <a:gd name="T28" fmla="*/ 398 w 461"/>
              <a:gd name="T29" fmla="*/ 390 h 409"/>
              <a:gd name="T30" fmla="*/ 398 w 461"/>
              <a:gd name="T31" fmla="*/ 230 h 409"/>
              <a:gd name="T32" fmla="*/ 443 w 461"/>
              <a:gd name="T33" fmla="*/ 230 h 409"/>
              <a:gd name="T34" fmla="*/ 451 w 461"/>
              <a:gd name="T35" fmla="*/ 213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square" anchor="ctr"/>
          <a:lstStyle/>
          <a:p>
            <a:pPr defTabSz="534670" eaLnBrk="1" fontAlgn="auto" hangingPunct="1">
              <a:lnSpc>
                <a:spcPct val="120000"/>
              </a:lnSpc>
            </a:pPr>
            <a:endParaRPr kumimoji="0" lang="en-US" sz="2105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>
            <a:off x="6986591" y="1437423"/>
            <a:ext cx="4283592" cy="7621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单击此处添加文本具体内容，简明扼要的阐述您的观点。</a:t>
            </a:r>
          </a:p>
        </p:txBody>
      </p:sp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>
            <a:off x="6986591" y="992821"/>
            <a:ext cx="4283592" cy="4350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spc="3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单击此处添加标题</a:t>
            </a:r>
          </a:p>
        </p:txBody>
      </p:sp>
      <p:sp>
        <p:nvSpPr>
          <p:cNvPr id="59" name="椭圆 58"/>
          <p:cNvSpPr/>
          <p:nvPr>
            <p:custDataLst>
              <p:tags r:id="rId13"/>
            </p:custDataLst>
          </p:nvPr>
        </p:nvSpPr>
        <p:spPr>
          <a:xfrm>
            <a:off x="6347914" y="2584579"/>
            <a:ext cx="521896" cy="521896"/>
          </a:xfrm>
          <a:prstGeom prst="ellipse">
            <a:avLst/>
          </a:prstGeom>
          <a:solidFill>
            <a:srgbClr val="E1B6CD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40000"/>
              </a:lnSpc>
            </a:pPr>
            <a:endParaRPr lang="zh-CN" altLang="en-US" sz="28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6" name="Freeform 9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478032" y="2733222"/>
            <a:ext cx="261661" cy="224611"/>
          </a:xfrm>
          <a:custGeom>
            <a:avLst/>
            <a:gdLst>
              <a:gd name="T0" fmla="*/ 230 w 497"/>
              <a:gd name="T1" fmla="*/ 231 h 426"/>
              <a:gd name="T2" fmla="*/ 230 w 497"/>
              <a:gd name="T3" fmla="*/ 231 h 426"/>
              <a:gd name="T4" fmla="*/ 274 w 497"/>
              <a:gd name="T5" fmla="*/ 231 h 426"/>
              <a:gd name="T6" fmla="*/ 274 w 497"/>
              <a:gd name="T7" fmla="*/ 275 h 426"/>
              <a:gd name="T8" fmla="*/ 496 w 497"/>
              <a:gd name="T9" fmla="*/ 275 h 426"/>
              <a:gd name="T10" fmla="*/ 487 w 497"/>
              <a:gd name="T11" fmla="*/ 133 h 426"/>
              <a:gd name="T12" fmla="*/ 443 w 497"/>
              <a:gd name="T13" fmla="*/ 80 h 426"/>
              <a:gd name="T14" fmla="*/ 363 w 497"/>
              <a:gd name="T15" fmla="*/ 80 h 426"/>
              <a:gd name="T16" fmla="*/ 337 w 497"/>
              <a:gd name="T17" fmla="*/ 27 h 426"/>
              <a:gd name="T18" fmla="*/ 300 w 497"/>
              <a:gd name="T19" fmla="*/ 0 h 426"/>
              <a:gd name="T20" fmla="*/ 194 w 497"/>
              <a:gd name="T21" fmla="*/ 0 h 426"/>
              <a:gd name="T22" fmla="*/ 168 w 497"/>
              <a:gd name="T23" fmla="*/ 27 h 426"/>
              <a:gd name="T24" fmla="*/ 133 w 497"/>
              <a:gd name="T25" fmla="*/ 80 h 426"/>
              <a:gd name="T26" fmla="*/ 53 w 497"/>
              <a:gd name="T27" fmla="*/ 80 h 426"/>
              <a:gd name="T28" fmla="*/ 9 w 497"/>
              <a:gd name="T29" fmla="*/ 133 h 426"/>
              <a:gd name="T30" fmla="*/ 0 w 497"/>
              <a:gd name="T31" fmla="*/ 275 h 426"/>
              <a:gd name="T32" fmla="*/ 230 w 497"/>
              <a:gd name="T33" fmla="*/ 275 h 426"/>
              <a:gd name="T34" fmla="*/ 230 w 497"/>
              <a:gd name="T35" fmla="*/ 231 h 426"/>
              <a:gd name="T36" fmla="*/ 186 w 497"/>
              <a:gd name="T37" fmla="*/ 53 h 426"/>
              <a:gd name="T38" fmla="*/ 186 w 497"/>
              <a:gd name="T39" fmla="*/ 53 h 426"/>
              <a:gd name="T40" fmla="*/ 212 w 497"/>
              <a:gd name="T41" fmla="*/ 36 h 426"/>
              <a:gd name="T42" fmla="*/ 284 w 497"/>
              <a:gd name="T43" fmla="*/ 36 h 426"/>
              <a:gd name="T44" fmla="*/ 309 w 497"/>
              <a:gd name="T45" fmla="*/ 53 h 426"/>
              <a:gd name="T46" fmla="*/ 319 w 497"/>
              <a:gd name="T47" fmla="*/ 80 h 426"/>
              <a:gd name="T48" fmla="*/ 177 w 497"/>
              <a:gd name="T49" fmla="*/ 80 h 426"/>
              <a:gd name="T50" fmla="*/ 186 w 497"/>
              <a:gd name="T51" fmla="*/ 53 h 426"/>
              <a:gd name="T52" fmla="*/ 274 w 497"/>
              <a:gd name="T53" fmla="*/ 355 h 426"/>
              <a:gd name="T54" fmla="*/ 274 w 497"/>
              <a:gd name="T55" fmla="*/ 355 h 426"/>
              <a:gd name="T56" fmla="*/ 230 w 497"/>
              <a:gd name="T57" fmla="*/ 355 h 426"/>
              <a:gd name="T58" fmla="*/ 230 w 497"/>
              <a:gd name="T59" fmla="*/ 302 h 426"/>
              <a:gd name="T60" fmla="*/ 9 w 497"/>
              <a:gd name="T61" fmla="*/ 302 h 426"/>
              <a:gd name="T62" fmla="*/ 17 w 497"/>
              <a:gd name="T63" fmla="*/ 381 h 426"/>
              <a:gd name="T64" fmla="*/ 62 w 497"/>
              <a:gd name="T65" fmla="*/ 425 h 426"/>
              <a:gd name="T66" fmla="*/ 434 w 497"/>
              <a:gd name="T67" fmla="*/ 425 h 426"/>
              <a:gd name="T68" fmla="*/ 478 w 497"/>
              <a:gd name="T69" fmla="*/ 381 h 426"/>
              <a:gd name="T70" fmla="*/ 487 w 497"/>
              <a:gd name="T71" fmla="*/ 302 h 426"/>
              <a:gd name="T72" fmla="*/ 274 w 497"/>
              <a:gd name="T73" fmla="*/ 302 h 426"/>
              <a:gd name="T74" fmla="*/ 274 w 497"/>
              <a:gd name="T75" fmla="*/ 355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7" h="426">
                <a:moveTo>
                  <a:pt x="230" y="231"/>
                </a:moveTo>
                <a:lnTo>
                  <a:pt x="230" y="231"/>
                </a:lnTo>
                <a:cubicBezTo>
                  <a:pt x="274" y="231"/>
                  <a:pt x="274" y="231"/>
                  <a:pt x="274" y="231"/>
                </a:cubicBezTo>
                <a:cubicBezTo>
                  <a:pt x="274" y="275"/>
                  <a:pt x="274" y="275"/>
                  <a:pt x="274" y="275"/>
                </a:cubicBezTo>
                <a:cubicBezTo>
                  <a:pt x="496" y="275"/>
                  <a:pt x="496" y="275"/>
                  <a:pt x="496" y="275"/>
                </a:cubicBezTo>
                <a:cubicBezTo>
                  <a:pt x="496" y="275"/>
                  <a:pt x="496" y="168"/>
                  <a:pt x="487" y="133"/>
                </a:cubicBezTo>
                <a:cubicBezTo>
                  <a:pt x="487" y="97"/>
                  <a:pt x="478" y="80"/>
                  <a:pt x="443" y="80"/>
                </a:cubicBezTo>
                <a:cubicBezTo>
                  <a:pt x="363" y="80"/>
                  <a:pt x="363" y="80"/>
                  <a:pt x="363" y="80"/>
                </a:cubicBezTo>
                <a:cubicBezTo>
                  <a:pt x="345" y="53"/>
                  <a:pt x="337" y="27"/>
                  <a:pt x="337" y="27"/>
                </a:cubicBezTo>
                <a:cubicBezTo>
                  <a:pt x="328" y="9"/>
                  <a:pt x="319" y="0"/>
                  <a:pt x="300" y="0"/>
                </a:cubicBezTo>
                <a:cubicBezTo>
                  <a:pt x="194" y="0"/>
                  <a:pt x="194" y="0"/>
                  <a:pt x="194" y="0"/>
                </a:cubicBezTo>
                <a:cubicBezTo>
                  <a:pt x="177" y="0"/>
                  <a:pt x="168" y="9"/>
                  <a:pt x="168" y="27"/>
                </a:cubicBezTo>
                <a:cubicBezTo>
                  <a:pt x="159" y="27"/>
                  <a:pt x="150" y="53"/>
                  <a:pt x="133" y="80"/>
                </a:cubicBezTo>
                <a:cubicBezTo>
                  <a:pt x="53" y="80"/>
                  <a:pt x="53" y="80"/>
                  <a:pt x="53" y="80"/>
                </a:cubicBezTo>
                <a:cubicBezTo>
                  <a:pt x="17" y="80"/>
                  <a:pt x="9" y="97"/>
                  <a:pt x="9" y="133"/>
                </a:cubicBezTo>
                <a:cubicBezTo>
                  <a:pt x="0" y="168"/>
                  <a:pt x="0" y="275"/>
                  <a:pt x="0" y="275"/>
                </a:cubicBezTo>
                <a:cubicBezTo>
                  <a:pt x="230" y="275"/>
                  <a:pt x="230" y="275"/>
                  <a:pt x="230" y="275"/>
                </a:cubicBezTo>
                <a:lnTo>
                  <a:pt x="230" y="231"/>
                </a:lnTo>
                <a:close/>
                <a:moveTo>
                  <a:pt x="186" y="53"/>
                </a:moveTo>
                <a:lnTo>
                  <a:pt x="186" y="53"/>
                </a:lnTo>
                <a:cubicBezTo>
                  <a:pt x="194" y="44"/>
                  <a:pt x="194" y="36"/>
                  <a:pt x="212" y="36"/>
                </a:cubicBezTo>
                <a:cubicBezTo>
                  <a:pt x="284" y="36"/>
                  <a:pt x="284" y="36"/>
                  <a:pt x="284" y="36"/>
                </a:cubicBezTo>
                <a:cubicBezTo>
                  <a:pt x="300" y="36"/>
                  <a:pt x="300" y="44"/>
                  <a:pt x="309" y="53"/>
                </a:cubicBezTo>
                <a:cubicBezTo>
                  <a:pt x="309" y="53"/>
                  <a:pt x="319" y="71"/>
                  <a:pt x="319" y="80"/>
                </a:cubicBezTo>
                <a:cubicBezTo>
                  <a:pt x="177" y="80"/>
                  <a:pt x="177" y="80"/>
                  <a:pt x="177" y="80"/>
                </a:cubicBezTo>
                <a:cubicBezTo>
                  <a:pt x="186" y="71"/>
                  <a:pt x="186" y="53"/>
                  <a:pt x="186" y="53"/>
                </a:cubicBezTo>
                <a:close/>
                <a:moveTo>
                  <a:pt x="274" y="355"/>
                </a:moveTo>
                <a:lnTo>
                  <a:pt x="274" y="355"/>
                </a:lnTo>
                <a:cubicBezTo>
                  <a:pt x="230" y="355"/>
                  <a:pt x="230" y="355"/>
                  <a:pt x="230" y="355"/>
                </a:cubicBezTo>
                <a:cubicBezTo>
                  <a:pt x="230" y="302"/>
                  <a:pt x="230" y="302"/>
                  <a:pt x="230" y="302"/>
                </a:cubicBezTo>
                <a:cubicBezTo>
                  <a:pt x="9" y="302"/>
                  <a:pt x="9" y="302"/>
                  <a:pt x="9" y="302"/>
                </a:cubicBezTo>
                <a:cubicBezTo>
                  <a:pt x="9" y="302"/>
                  <a:pt x="17" y="346"/>
                  <a:pt x="17" y="381"/>
                </a:cubicBezTo>
                <a:cubicBezTo>
                  <a:pt x="17" y="399"/>
                  <a:pt x="26" y="425"/>
                  <a:pt x="62" y="425"/>
                </a:cubicBezTo>
                <a:cubicBezTo>
                  <a:pt x="434" y="425"/>
                  <a:pt x="434" y="425"/>
                  <a:pt x="434" y="425"/>
                </a:cubicBezTo>
                <a:cubicBezTo>
                  <a:pt x="469" y="425"/>
                  <a:pt x="478" y="399"/>
                  <a:pt x="478" y="381"/>
                </a:cubicBezTo>
                <a:cubicBezTo>
                  <a:pt x="478" y="346"/>
                  <a:pt x="487" y="302"/>
                  <a:pt x="487" y="302"/>
                </a:cubicBezTo>
                <a:cubicBezTo>
                  <a:pt x="274" y="302"/>
                  <a:pt x="274" y="302"/>
                  <a:pt x="274" y="302"/>
                </a:cubicBezTo>
                <a:lnTo>
                  <a:pt x="274" y="355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none" anchor="ctr"/>
          <a:lstStyle/>
          <a:p>
            <a:pPr defTabSz="534670" eaLnBrk="1" fontAlgn="auto" hangingPunct="1">
              <a:lnSpc>
                <a:spcPct val="120000"/>
              </a:lnSpc>
            </a:pPr>
            <a:endParaRPr kumimoji="0" lang="en-US" sz="2105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>
            <p:custDataLst>
              <p:tags r:id="rId15"/>
            </p:custDataLst>
          </p:nvPr>
        </p:nvSpPr>
        <p:spPr>
          <a:xfrm>
            <a:off x="6986591" y="2751014"/>
            <a:ext cx="4283592" cy="7621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单击此处添加文本具体内容，简明扼要的阐述您的观点。</a:t>
            </a:r>
          </a:p>
        </p:txBody>
      </p:sp>
      <p:sp>
        <p:nvSpPr>
          <p:cNvPr id="46" name="文本框 45"/>
          <p:cNvSpPr txBox="1"/>
          <p:nvPr>
            <p:custDataLst>
              <p:tags r:id="rId16"/>
            </p:custDataLst>
          </p:nvPr>
        </p:nvSpPr>
        <p:spPr>
          <a:xfrm>
            <a:off x="6986591" y="2251400"/>
            <a:ext cx="4283592" cy="4350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spc="3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单击此处添加标题</a:t>
            </a:r>
          </a:p>
        </p:txBody>
      </p:sp>
      <p:sp>
        <p:nvSpPr>
          <p:cNvPr id="61" name="椭圆 60"/>
          <p:cNvSpPr/>
          <p:nvPr>
            <p:custDataLst>
              <p:tags r:id="rId17"/>
            </p:custDataLst>
          </p:nvPr>
        </p:nvSpPr>
        <p:spPr>
          <a:xfrm>
            <a:off x="6347914" y="3907416"/>
            <a:ext cx="521896" cy="521896"/>
          </a:xfrm>
          <a:prstGeom prst="ellipse">
            <a:avLst/>
          </a:prstGeom>
          <a:solidFill>
            <a:srgbClr val="B380A2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40000"/>
              </a:lnSpc>
            </a:pPr>
            <a:endParaRPr lang="zh-CN" altLang="en-US" sz="2800" dirty="0">
              <a:solidFill>
                <a:sysClr val="windowText" lastClr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7" name="Freeform 24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478031" y="4064162"/>
            <a:ext cx="261662" cy="208404"/>
          </a:xfrm>
          <a:custGeom>
            <a:avLst/>
            <a:gdLst>
              <a:gd name="T0" fmla="*/ 248 w 497"/>
              <a:gd name="T1" fmla="*/ 150 h 399"/>
              <a:gd name="T2" fmla="*/ 248 w 497"/>
              <a:gd name="T3" fmla="*/ 150 h 399"/>
              <a:gd name="T4" fmla="*/ 177 w 497"/>
              <a:gd name="T5" fmla="*/ 221 h 399"/>
              <a:gd name="T6" fmla="*/ 248 w 497"/>
              <a:gd name="T7" fmla="*/ 292 h 399"/>
              <a:gd name="T8" fmla="*/ 319 w 497"/>
              <a:gd name="T9" fmla="*/ 221 h 399"/>
              <a:gd name="T10" fmla="*/ 248 w 497"/>
              <a:gd name="T11" fmla="*/ 150 h 399"/>
              <a:gd name="T12" fmla="*/ 442 w 497"/>
              <a:gd name="T13" fmla="*/ 70 h 399"/>
              <a:gd name="T14" fmla="*/ 442 w 497"/>
              <a:gd name="T15" fmla="*/ 70 h 399"/>
              <a:gd name="T16" fmla="*/ 389 w 497"/>
              <a:gd name="T17" fmla="*/ 70 h 399"/>
              <a:gd name="T18" fmla="*/ 363 w 497"/>
              <a:gd name="T19" fmla="*/ 61 h 399"/>
              <a:gd name="T20" fmla="*/ 354 w 497"/>
              <a:gd name="T21" fmla="*/ 8 h 399"/>
              <a:gd name="T22" fmla="*/ 327 w 497"/>
              <a:gd name="T23" fmla="*/ 0 h 399"/>
              <a:gd name="T24" fmla="*/ 159 w 497"/>
              <a:gd name="T25" fmla="*/ 0 h 399"/>
              <a:gd name="T26" fmla="*/ 142 w 497"/>
              <a:gd name="T27" fmla="*/ 8 h 399"/>
              <a:gd name="T28" fmla="*/ 123 w 497"/>
              <a:gd name="T29" fmla="*/ 61 h 399"/>
              <a:gd name="T30" fmla="*/ 106 w 497"/>
              <a:gd name="T31" fmla="*/ 70 h 399"/>
              <a:gd name="T32" fmla="*/ 53 w 497"/>
              <a:gd name="T33" fmla="*/ 70 h 399"/>
              <a:gd name="T34" fmla="*/ 0 w 497"/>
              <a:gd name="T35" fmla="*/ 123 h 399"/>
              <a:gd name="T36" fmla="*/ 0 w 497"/>
              <a:gd name="T37" fmla="*/ 345 h 399"/>
              <a:gd name="T38" fmla="*/ 53 w 497"/>
              <a:gd name="T39" fmla="*/ 398 h 399"/>
              <a:gd name="T40" fmla="*/ 442 w 497"/>
              <a:gd name="T41" fmla="*/ 398 h 399"/>
              <a:gd name="T42" fmla="*/ 496 w 497"/>
              <a:gd name="T43" fmla="*/ 345 h 399"/>
              <a:gd name="T44" fmla="*/ 496 w 497"/>
              <a:gd name="T45" fmla="*/ 123 h 399"/>
              <a:gd name="T46" fmla="*/ 442 w 497"/>
              <a:gd name="T47" fmla="*/ 70 h 399"/>
              <a:gd name="T48" fmla="*/ 248 w 497"/>
              <a:gd name="T49" fmla="*/ 345 h 399"/>
              <a:gd name="T50" fmla="*/ 248 w 497"/>
              <a:gd name="T51" fmla="*/ 345 h 399"/>
              <a:gd name="T52" fmla="*/ 123 w 497"/>
              <a:gd name="T53" fmla="*/ 221 h 399"/>
              <a:gd name="T54" fmla="*/ 248 w 497"/>
              <a:gd name="T55" fmla="*/ 97 h 399"/>
              <a:gd name="T56" fmla="*/ 372 w 497"/>
              <a:gd name="T57" fmla="*/ 221 h 399"/>
              <a:gd name="T58" fmla="*/ 248 w 497"/>
              <a:gd name="T59" fmla="*/ 345 h 399"/>
              <a:gd name="T60" fmla="*/ 425 w 497"/>
              <a:gd name="T61" fmla="*/ 159 h 399"/>
              <a:gd name="T62" fmla="*/ 425 w 497"/>
              <a:gd name="T63" fmla="*/ 159 h 399"/>
              <a:gd name="T64" fmla="*/ 407 w 497"/>
              <a:gd name="T65" fmla="*/ 141 h 399"/>
              <a:gd name="T66" fmla="*/ 425 w 497"/>
              <a:gd name="T67" fmla="*/ 123 h 399"/>
              <a:gd name="T68" fmla="*/ 442 w 497"/>
              <a:gd name="T69" fmla="*/ 141 h 399"/>
              <a:gd name="T70" fmla="*/ 425 w 497"/>
              <a:gd name="T71" fmla="*/ 159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7" h="399">
                <a:moveTo>
                  <a:pt x="248" y="150"/>
                </a:moveTo>
                <a:lnTo>
                  <a:pt x="248" y="150"/>
                </a:lnTo>
                <a:cubicBezTo>
                  <a:pt x="203" y="150"/>
                  <a:pt x="177" y="176"/>
                  <a:pt x="177" y="221"/>
                </a:cubicBezTo>
                <a:cubicBezTo>
                  <a:pt x="177" y="266"/>
                  <a:pt x="203" y="292"/>
                  <a:pt x="248" y="292"/>
                </a:cubicBezTo>
                <a:cubicBezTo>
                  <a:pt x="292" y="292"/>
                  <a:pt x="319" y="266"/>
                  <a:pt x="319" y="221"/>
                </a:cubicBezTo>
                <a:cubicBezTo>
                  <a:pt x="319" y="176"/>
                  <a:pt x="292" y="150"/>
                  <a:pt x="248" y="150"/>
                </a:cubicBezTo>
                <a:close/>
                <a:moveTo>
                  <a:pt x="442" y="70"/>
                </a:moveTo>
                <a:lnTo>
                  <a:pt x="442" y="70"/>
                </a:lnTo>
                <a:cubicBezTo>
                  <a:pt x="389" y="70"/>
                  <a:pt x="389" y="70"/>
                  <a:pt x="389" y="70"/>
                </a:cubicBezTo>
                <a:cubicBezTo>
                  <a:pt x="380" y="70"/>
                  <a:pt x="372" y="70"/>
                  <a:pt x="363" y="61"/>
                </a:cubicBezTo>
                <a:cubicBezTo>
                  <a:pt x="354" y="8"/>
                  <a:pt x="354" y="8"/>
                  <a:pt x="354" y="8"/>
                </a:cubicBezTo>
                <a:cubicBezTo>
                  <a:pt x="345" y="8"/>
                  <a:pt x="336" y="0"/>
                  <a:pt x="327" y="0"/>
                </a:cubicBezTo>
                <a:cubicBezTo>
                  <a:pt x="159" y="0"/>
                  <a:pt x="159" y="0"/>
                  <a:pt x="159" y="0"/>
                </a:cubicBezTo>
                <a:cubicBezTo>
                  <a:pt x="159" y="0"/>
                  <a:pt x="150" y="8"/>
                  <a:pt x="142" y="8"/>
                </a:cubicBezTo>
                <a:cubicBezTo>
                  <a:pt x="123" y="61"/>
                  <a:pt x="123" y="61"/>
                  <a:pt x="123" y="61"/>
                </a:cubicBezTo>
                <a:cubicBezTo>
                  <a:pt x="123" y="70"/>
                  <a:pt x="115" y="70"/>
                  <a:pt x="106" y="70"/>
                </a:cubicBezTo>
                <a:cubicBezTo>
                  <a:pt x="53" y="70"/>
                  <a:pt x="53" y="70"/>
                  <a:pt x="53" y="70"/>
                </a:cubicBezTo>
                <a:cubicBezTo>
                  <a:pt x="17" y="70"/>
                  <a:pt x="0" y="97"/>
                  <a:pt x="0" y="12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2"/>
                  <a:pt x="17" y="398"/>
                  <a:pt x="53" y="398"/>
                </a:cubicBezTo>
                <a:cubicBezTo>
                  <a:pt x="442" y="398"/>
                  <a:pt x="442" y="398"/>
                  <a:pt x="442" y="398"/>
                </a:cubicBezTo>
                <a:cubicBezTo>
                  <a:pt x="470" y="398"/>
                  <a:pt x="496" y="372"/>
                  <a:pt x="496" y="345"/>
                </a:cubicBezTo>
                <a:cubicBezTo>
                  <a:pt x="496" y="123"/>
                  <a:pt x="496" y="123"/>
                  <a:pt x="496" y="123"/>
                </a:cubicBezTo>
                <a:cubicBezTo>
                  <a:pt x="496" y="97"/>
                  <a:pt x="470" y="70"/>
                  <a:pt x="442" y="70"/>
                </a:cubicBezTo>
                <a:close/>
                <a:moveTo>
                  <a:pt x="248" y="345"/>
                </a:moveTo>
                <a:lnTo>
                  <a:pt x="248" y="345"/>
                </a:lnTo>
                <a:cubicBezTo>
                  <a:pt x="177" y="345"/>
                  <a:pt x="123" y="292"/>
                  <a:pt x="123" y="221"/>
                </a:cubicBezTo>
                <a:cubicBezTo>
                  <a:pt x="123" y="150"/>
                  <a:pt x="177" y="97"/>
                  <a:pt x="248" y="97"/>
                </a:cubicBezTo>
                <a:cubicBezTo>
                  <a:pt x="319" y="97"/>
                  <a:pt x="372" y="150"/>
                  <a:pt x="372" y="221"/>
                </a:cubicBezTo>
                <a:cubicBezTo>
                  <a:pt x="372" y="292"/>
                  <a:pt x="319" y="345"/>
                  <a:pt x="248" y="345"/>
                </a:cubicBezTo>
                <a:close/>
                <a:moveTo>
                  <a:pt x="425" y="159"/>
                </a:moveTo>
                <a:lnTo>
                  <a:pt x="425" y="159"/>
                </a:lnTo>
                <a:cubicBezTo>
                  <a:pt x="416" y="159"/>
                  <a:pt x="407" y="150"/>
                  <a:pt x="407" y="141"/>
                </a:cubicBezTo>
                <a:cubicBezTo>
                  <a:pt x="407" y="132"/>
                  <a:pt x="416" y="123"/>
                  <a:pt x="425" y="123"/>
                </a:cubicBezTo>
                <a:cubicBezTo>
                  <a:pt x="433" y="123"/>
                  <a:pt x="442" y="132"/>
                  <a:pt x="442" y="141"/>
                </a:cubicBezTo>
                <a:cubicBezTo>
                  <a:pt x="442" y="150"/>
                  <a:pt x="433" y="159"/>
                  <a:pt x="425" y="159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square" anchor="ctr"/>
          <a:lstStyle/>
          <a:p>
            <a:pPr defTabSz="534670" eaLnBrk="1" fontAlgn="auto" hangingPunct="1">
              <a:lnSpc>
                <a:spcPct val="120000"/>
              </a:lnSpc>
            </a:pPr>
            <a:endParaRPr kumimoji="0" lang="en-US" sz="2105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8" name="文本框 47"/>
          <p:cNvSpPr txBox="1"/>
          <p:nvPr>
            <p:custDataLst>
              <p:tags r:id="rId19"/>
            </p:custDataLst>
          </p:nvPr>
        </p:nvSpPr>
        <p:spPr>
          <a:xfrm>
            <a:off x="6986591" y="4009593"/>
            <a:ext cx="4283592" cy="7621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单击此处添加文本具体内容，简明扼要的阐述您的观点。</a:t>
            </a:r>
          </a:p>
        </p:txBody>
      </p:sp>
      <p:sp>
        <p:nvSpPr>
          <p:cNvPr id="49" name="文本框 48"/>
          <p:cNvSpPr txBox="1"/>
          <p:nvPr>
            <p:custDataLst>
              <p:tags r:id="rId20"/>
            </p:custDataLst>
          </p:nvPr>
        </p:nvSpPr>
        <p:spPr>
          <a:xfrm>
            <a:off x="6986591" y="3564991"/>
            <a:ext cx="4283592" cy="4350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spc="3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单击此处添加标题</a:t>
            </a:r>
          </a:p>
        </p:txBody>
      </p:sp>
      <p:sp>
        <p:nvSpPr>
          <p:cNvPr id="63" name="椭圆 62"/>
          <p:cNvSpPr/>
          <p:nvPr>
            <p:custDataLst>
              <p:tags r:id="rId21"/>
            </p:custDataLst>
          </p:nvPr>
        </p:nvSpPr>
        <p:spPr>
          <a:xfrm>
            <a:off x="6347914" y="5165995"/>
            <a:ext cx="521896" cy="521896"/>
          </a:xfrm>
          <a:prstGeom prst="ellipse">
            <a:avLst/>
          </a:prstGeom>
          <a:solidFill>
            <a:srgbClr val="E1B6CD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40000"/>
              </a:lnSpc>
            </a:pPr>
            <a:endParaRPr lang="zh-CN" altLang="en-US" sz="2800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8" name="Freeform 7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478032" y="5310006"/>
            <a:ext cx="261661" cy="233874"/>
          </a:xfrm>
          <a:custGeom>
            <a:avLst/>
            <a:gdLst>
              <a:gd name="T0" fmla="*/ 142 w 497"/>
              <a:gd name="T1" fmla="*/ 275 h 445"/>
              <a:gd name="T2" fmla="*/ 142 w 497"/>
              <a:gd name="T3" fmla="*/ 275 h 445"/>
              <a:gd name="T4" fmla="*/ 142 w 497"/>
              <a:gd name="T5" fmla="*/ 125 h 445"/>
              <a:gd name="T6" fmla="*/ 53 w 497"/>
              <a:gd name="T7" fmla="*/ 125 h 445"/>
              <a:gd name="T8" fmla="*/ 0 w 497"/>
              <a:gd name="T9" fmla="*/ 178 h 445"/>
              <a:gd name="T10" fmla="*/ 0 w 497"/>
              <a:gd name="T11" fmla="*/ 319 h 445"/>
              <a:gd name="T12" fmla="*/ 53 w 497"/>
              <a:gd name="T13" fmla="*/ 373 h 445"/>
              <a:gd name="T14" fmla="*/ 71 w 497"/>
              <a:gd name="T15" fmla="*/ 373 h 445"/>
              <a:gd name="T16" fmla="*/ 71 w 497"/>
              <a:gd name="T17" fmla="*/ 444 h 445"/>
              <a:gd name="T18" fmla="*/ 151 w 497"/>
              <a:gd name="T19" fmla="*/ 373 h 445"/>
              <a:gd name="T20" fmla="*/ 274 w 497"/>
              <a:gd name="T21" fmla="*/ 373 h 445"/>
              <a:gd name="T22" fmla="*/ 319 w 497"/>
              <a:gd name="T23" fmla="*/ 319 h 445"/>
              <a:gd name="T24" fmla="*/ 319 w 497"/>
              <a:gd name="T25" fmla="*/ 275 h 445"/>
              <a:gd name="T26" fmla="*/ 319 w 497"/>
              <a:gd name="T27" fmla="*/ 275 h 445"/>
              <a:gd name="T28" fmla="*/ 142 w 497"/>
              <a:gd name="T29" fmla="*/ 275 h 445"/>
              <a:gd name="T30" fmla="*/ 443 w 497"/>
              <a:gd name="T31" fmla="*/ 0 h 445"/>
              <a:gd name="T32" fmla="*/ 443 w 497"/>
              <a:gd name="T33" fmla="*/ 0 h 445"/>
              <a:gd name="T34" fmla="*/ 221 w 497"/>
              <a:gd name="T35" fmla="*/ 0 h 445"/>
              <a:gd name="T36" fmla="*/ 177 w 497"/>
              <a:gd name="T37" fmla="*/ 54 h 445"/>
              <a:gd name="T38" fmla="*/ 177 w 497"/>
              <a:gd name="T39" fmla="*/ 248 h 445"/>
              <a:gd name="T40" fmla="*/ 346 w 497"/>
              <a:gd name="T41" fmla="*/ 248 h 445"/>
              <a:gd name="T42" fmla="*/ 425 w 497"/>
              <a:gd name="T43" fmla="*/ 319 h 445"/>
              <a:gd name="T44" fmla="*/ 425 w 497"/>
              <a:gd name="T45" fmla="*/ 248 h 445"/>
              <a:gd name="T46" fmla="*/ 443 w 497"/>
              <a:gd name="T47" fmla="*/ 248 h 445"/>
              <a:gd name="T48" fmla="*/ 496 w 497"/>
              <a:gd name="T49" fmla="*/ 195 h 445"/>
              <a:gd name="T50" fmla="*/ 496 w 497"/>
              <a:gd name="T51" fmla="*/ 54 h 445"/>
              <a:gd name="T52" fmla="*/ 443 w 497"/>
              <a:gd name="T53" fmla="*/ 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497" h="445">
                <a:moveTo>
                  <a:pt x="142" y="275"/>
                </a:moveTo>
                <a:lnTo>
                  <a:pt x="142" y="275"/>
                </a:lnTo>
                <a:cubicBezTo>
                  <a:pt x="142" y="125"/>
                  <a:pt x="142" y="125"/>
                  <a:pt x="142" y="125"/>
                </a:cubicBezTo>
                <a:cubicBezTo>
                  <a:pt x="53" y="125"/>
                  <a:pt x="53" y="125"/>
                  <a:pt x="53" y="125"/>
                </a:cubicBezTo>
                <a:cubicBezTo>
                  <a:pt x="18" y="125"/>
                  <a:pt x="0" y="151"/>
                  <a:pt x="0" y="178"/>
                </a:cubicBezTo>
                <a:cubicBezTo>
                  <a:pt x="0" y="319"/>
                  <a:pt x="0" y="319"/>
                  <a:pt x="0" y="319"/>
                </a:cubicBezTo>
                <a:cubicBezTo>
                  <a:pt x="0" y="354"/>
                  <a:pt x="18" y="373"/>
                  <a:pt x="53" y="373"/>
                </a:cubicBezTo>
                <a:cubicBezTo>
                  <a:pt x="71" y="373"/>
                  <a:pt x="71" y="373"/>
                  <a:pt x="71" y="373"/>
                </a:cubicBezTo>
                <a:cubicBezTo>
                  <a:pt x="71" y="444"/>
                  <a:pt x="71" y="444"/>
                  <a:pt x="71" y="444"/>
                </a:cubicBezTo>
                <a:cubicBezTo>
                  <a:pt x="151" y="373"/>
                  <a:pt x="151" y="373"/>
                  <a:pt x="151" y="373"/>
                </a:cubicBezTo>
                <a:cubicBezTo>
                  <a:pt x="274" y="373"/>
                  <a:pt x="274" y="373"/>
                  <a:pt x="274" y="373"/>
                </a:cubicBezTo>
                <a:cubicBezTo>
                  <a:pt x="302" y="373"/>
                  <a:pt x="319" y="354"/>
                  <a:pt x="319" y="319"/>
                </a:cubicBezTo>
                <a:cubicBezTo>
                  <a:pt x="319" y="275"/>
                  <a:pt x="319" y="275"/>
                  <a:pt x="319" y="275"/>
                </a:cubicBezTo>
                <a:lnTo>
                  <a:pt x="319" y="275"/>
                </a:lnTo>
                <a:lnTo>
                  <a:pt x="142" y="275"/>
                </a:lnTo>
                <a:close/>
                <a:moveTo>
                  <a:pt x="443" y="0"/>
                </a:moveTo>
                <a:lnTo>
                  <a:pt x="443" y="0"/>
                </a:lnTo>
                <a:cubicBezTo>
                  <a:pt x="221" y="0"/>
                  <a:pt x="221" y="0"/>
                  <a:pt x="221" y="0"/>
                </a:cubicBezTo>
                <a:cubicBezTo>
                  <a:pt x="195" y="0"/>
                  <a:pt x="177" y="27"/>
                  <a:pt x="177" y="54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346" y="248"/>
                  <a:pt x="346" y="248"/>
                  <a:pt x="346" y="248"/>
                </a:cubicBezTo>
                <a:cubicBezTo>
                  <a:pt x="425" y="319"/>
                  <a:pt x="425" y="319"/>
                  <a:pt x="425" y="319"/>
                </a:cubicBezTo>
                <a:cubicBezTo>
                  <a:pt x="425" y="248"/>
                  <a:pt x="425" y="248"/>
                  <a:pt x="425" y="248"/>
                </a:cubicBezTo>
                <a:cubicBezTo>
                  <a:pt x="443" y="248"/>
                  <a:pt x="443" y="248"/>
                  <a:pt x="443" y="248"/>
                </a:cubicBezTo>
                <a:cubicBezTo>
                  <a:pt x="470" y="248"/>
                  <a:pt x="496" y="231"/>
                  <a:pt x="496" y="195"/>
                </a:cubicBezTo>
                <a:cubicBezTo>
                  <a:pt x="496" y="54"/>
                  <a:pt x="496" y="54"/>
                  <a:pt x="496" y="54"/>
                </a:cubicBezTo>
                <a:cubicBezTo>
                  <a:pt x="496" y="27"/>
                  <a:pt x="470" y="0"/>
                  <a:pt x="443" y="0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/>
        </p:spPr>
        <p:txBody>
          <a:bodyPr wrap="square" anchor="ctr"/>
          <a:lstStyle/>
          <a:p>
            <a:pPr defTabSz="534670" eaLnBrk="1" fontAlgn="auto" hangingPunct="1">
              <a:lnSpc>
                <a:spcPct val="120000"/>
              </a:lnSpc>
            </a:pPr>
            <a:endParaRPr kumimoji="0" lang="en-US" sz="2105">
              <a:solidFill>
                <a:prstClr val="black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>
            <p:custDataLst>
              <p:tags r:id="rId23"/>
            </p:custDataLst>
          </p:nvPr>
        </p:nvSpPr>
        <p:spPr>
          <a:xfrm>
            <a:off x="6986591" y="5268172"/>
            <a:ext cx="4283592" cy="7621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单击此处添加文本具体内容，简明扼要的阐述您的观点。</a:t>
            </a:r>
          </a:p>
        </p:txBody>
      </p:sp>
      <p:sp>
        <p:nvSpPr>
          <p:cNvPr id="52" name="文本框 51"/>
          <p:cNvSpPr txBox="1"/>
          <p:nvPr>
            <p:custDataLst>
              <p:tags r:id="rId24"/>
            </p:custDataLst>
          </p:nvPr>
        </p:nvSpPr>
        <p:spPr>
          <a:xfrm>
            <a:off x="6986591" y="4823570"/>
            <a:ext cx="4283592" cy="43501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spc="3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单击此处添加标题</a:t>
            </a:r>
          </a:p>
        </p:txBody>
      </p:sp>
      <p:sp>
        <p:nvSpPr>
          <p:cNvPr id="53" name="文本框 52"/>
          <p:cNvSpPr txBox="1"/>
          <p:nvPr>
            <p:custDataLst>
              <p:tags r:id="rId25"/>
            </p:custDataLst>
          </p:nvPr>
        </p:nvSpPr>
        <p:spPr>
          <a:xfrm>
            <a:off x="2756109" y="1353470"/>
            <a:ext cx="1096324" cy="529081"/>
          </a:xfrm>
          <a:prstGeom prst="rect">
            <a:avLst/>
          </a:prstGeom>
        </p:spPr>
        <p:txBody>
          <a:bodyPr wrap="square">
            <a:normAutofit lnSpcReduction="20000"/>
          </a:bodyPr>
          <a:lstStyle>
            <a:defPPr>
              <a:defRPr lang="zh-CN"/>
            </a:defPPr>
            <a:lvl1pPr algn="ctr">
              <a:defRPr sz="1400">
                <a:solidFill>
                  <a:sysClr val="window" lastClr="FFFFFF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700</a:t>
            </a:r>
          </a:p>
        </p:txBody>
      </p:sp>
      <p:sp>
        <p:nvSpPr>
          <p:cNvPr id="54" name="文本框 53"/>
          <p:cNvSpPr txBox="1"/>
          <p:nvPr>
            <p:custDataLst>
              <p:tags r:id="rId26"/>
            </p:custDataLst>
          </p:nvPr>
        </p:nvSpPr>
        <p:spPr>
          <a:xfrm>
            <a:off x="2756109" y="3908591"/>
            <a:ext cx="1096324" cy="529081"/>
          </a:xfrm>
          <a:prstGeom prst="rect">
            <a:avLst/>
          </a:prstGeom>
        </p:spPr>
        <p:txBody>
          <a:bodyPr wrap="square">
            <a:normAutofit lnSpcReduction="20000"/>
          </a:bodyPr>
          <a:lstStyle>
            <a:defPPr>
              <a:defRPr lang="zh-CN"/>
            </a:defPPr>
            <a:lvl1pPr algn="ctr">
              <a:defRPr sz="1400">
                <a:solidFill>
                  <a:sysClr val="window" lastClr="FFFFFF"/>
                </a:solidFill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900</a:t>
            </a:r>
          </a:p>
        </p:txBody>
      </p:sp>
      <p:sp>
        <p:nvSpPr>
          <p:cNvPr id="55" name="文本框 54"/>
          <p:cNvSpPr txBox="1"/>
          <p:nvPr>
            <p:custDataLst>
              <p:tags r:id="rId27"/>
            </p:custDataLst>
          </p:nvPr>
        </p:nvSpPr>
        <p:spPr>
          <a:xfrm>
            <a:off x="943276" y="2645498"/>
            <a:ext cx="1096324" cy="529081"/>
          </a:xfrm>
          <a:prstGeom prst="rect">
            <a:avLst/>
          </a:prstGeom>
        </p:spPr>
        <p:txBody>
          <a:bodyPr wrap="square">
            <a:normAutofit lnSpcReduction="20000"/>
          </a:bodyPr>
          <a:lstStyle>
            <a:defPPr>
              <a:defRPr lang="zh-CN"/>
            </a:defPPr>
            <a:lvl1pPr algn="ctr">
              <a:defRPr sz="1400">
                <a:solidFill>
                  <a:sysClr val="window" lastClr="FFFFFF"/>
                </a:solidFill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800</a:t>
            </a:r>
          </a:p>
        </p:txBody>
      </p:sp>
      <p:sp>
        <p:nvSpPr>
          <p:cNvPr id="56" name="文本框 55"/>
          <p:cNvSpPr txBox="1"/>
          <p:nvPr>
            <p:custDataLst>
              <p:tags r:id="rId28"/>
            </p:custDataLst>
          </p:nvPr>
        </p:nvSpPr>
        <p:spPr>
          <a:xfrm>
            <a:off x="4731971" y="2645498"/>
            <a:ext cx="1096324" cy="529081"/>
          </a:xfrm>
          <a:prstGeom prst="rect">
            <a:avLst/>
          </a:prstGeom>
        </p:spPr>
        <p:txBody>
          <a:bodyPr wrap="square">
            <a:normAutofit lnSpcReduction="20000"/>
          </a:bodyPr>
          <a:lstStyle>
            <a:defPPr>
              <a:defRPr lang="zh-CN"/>
            </a:defPPr>
            <a:lvl1pPr algn="ctr">
              <a:defRPr sz="1400">
                <a:solidFill>
                  <a:sysClr val="window" lastClr="FFFFFF"/>
                </a:solidFill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200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35" y="0"/>
            <a:ext cx="1219263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2621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B380A2"/>
                </a:solidFill>
              </a:rPr>
              <a:t>点击此处添加标题</a:t>
            </a:r>
          </a:p>
        </p:txBody>
      </p:sp>
      <p:sp>
        <p:nvSpPr>
          <p:cNvPr id="50" name="矩形: 圆角 35"/>
          <p:cNvSpPr/>
          <p:nvPr>
            <p:custDataLst>
              <p:tags r:id="rId2"/>
            </p:custDataLst>
          </p:nvPr>
        </p:nvSpPr>
        <p:spPr>
          <a:xfrm>
            <a:off x="643195" y="1403349"/>
            <a:ext cx="5339140" cy="1179195"/>
          </a:xfrm>
          <a:prstGeom prst="roundRect">
            <a:avLst>
              <a:gd name="adj" fmla="val 50000"/>
            </a:avLst>
          </a:prstGeom>
          <a:solidFill>
            <a:srgbClr val="B380A2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" name="矩形: 圆角 1"/>
          <p:cNvSpPr/>
          <p:nvPr>
            <p:custDataLst>
              <p:tags r:id="rId3"/>
            </p:custDataLst>
          </p:nvPr>
        </p:nvSpPr>
        <p:spPr>
          <a:xfrm>
            <a:off x="1322616" y="1503619"/>
            <a:ext cx="4359999" cy="978654"/>
          </a:xfrm>
          <a:prstGeom prst="roundRect">
            <a:avLst>
              <a:gd name="adj" fmla="val 31832"/>
            </a:avLst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" name="文本框 51"/>
          <p:cNvSpPr txBox="1"/>
          <p:nvPr>
            <p:custDataLst>
              <p:tags r:id="rId4"/>
            </p:custDataLst>
          </p:nvPr>
        </p:nvSpPr>
        <p:spPr>
          <a:xfrm>
            <a:off x="1485776" y="1588021"/>
            <a:ext cx="4033678" cy="809851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 fontScale="92500" lnSpcReduction="10000"/>
          </a:bodyPr>
          <a:lstStyle/>
          <a:p>
            <a:pPr>
              <a:lnSpc>
                <a:spcPct val="130000"/>
              </a:lnSpc>
            </a:pPr>
            <a:r>
              <a:rPr lang="zh-CN" altLang="en-US" sz="1400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点击此处添加正文，为了演示发布的良好效果，请您尽可能提炼思想的精髓，然后简单的阐述您的观点。</a:t>
            </a:r>
          </a:p>
        </p:txBody>
      </p:sp>
      <p:sp>
        <p:nvSpPr>
          <p:cNvPr id="53" name="椭圆 52"/>
          <p:cNvSpPr/>
          <p:nvPr>
            <p:custDataLst>
              <p:tags r:id="rId5"/>
            </p:custDataLst>
          </p:nvPr>
        </p:nvSpPr>
        <p:spPr>
          <a:xfrm>
            <a:off x="785725" y="1766728"/>
            <a:ext cx="452436" cy="452437"/>
          </a:xfrm>
          <a:prstGeom prst="ellips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b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" name="文本框 53"/>
          <p:cNvSpPr txBox="1"/>
          <p:nvPr>
            <p:custDataLst>
              <p:tags r:id="rId6"/>
            </p:custDataLst>
          </p:nvPr>
        </p:nvSpPr>
        <p:spPr>
          <a:xfrm>
            <a:off x="690840" y="1737740"/>
            <a:ext cx="642206" cy="510413"/>
          </a:xfrm>
          <a:prstGeom prst="rect">
            <a:avLst/>
          </a:prstGeom>
          <a:noFill/>
        </p:spPr>
        <p:txBody>
          <a:bodyPr wrap="square"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spc="150" dirty="0">
                <a:solidFill>
                  <a:srgbClr val="B380A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A</a:t>
            </a:r>
          </a:p>
        </p:txBody>
      </p:sp>
      <p:sp>
        <p:nvSpPr>
          <p:cNvPr id="210" name="矩形: 圆角 209"/>
          <p:cNvSpPr/>
          <p:nvPr>
            <p:custDataLst>
              <p:tags r:id="rId7"/>
            </p:custDataLst>
          </p:nvPr>
        </p:nvSpPr>
        <p:spPr>
          <a:xfrm>
            <a:off x="6248975" y="1403349"/>
            <a:ext cx="5339140" cy="1179195"/>
          </a:xfrm>
          <a:prstGeom prst="roundRect">
            <a:avLst>
              <a:gd name="adj" fmla="val 50000"/>
            </a:avLst>
          </a:prstGeom>
          <a:solidFill>
            <a:srgbClr val="B380A2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1" name="矩形: 圆角 210"/>
          <p:cNvSpPr/>
          <p:nvPr>
            <p:custDataLst>
              <p:tags r:id="rId8"/>
            </p:custDataLst>
          </p:nvPr>
        </p:nvSpPr>
        <p:spPr>
          <a:xfrm>
            <a:off x="6928396" y="1503619"/>
            <a:ext cx="4359999" cy="978654"/>
          </a:xfrm>
          <a:prstGeom prst="roundRect">
            <a:avLst>
              <a:gd name="adj" fmla="val 31832"/>
            </a:avLst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2" name="文本框 211"/>
          <p:cNvSpPr txBox="1"/>
          <p:nvPr>
            <p:custDataLst>
              <p:tags r:id="rId9"/>
            </p:custDataLst>
          </p:nvPr>
        </p:nvSpPr>
        <p:spPr>
          <a:xfrm>
            <a:off x="7091556" y="1588021"/>
            <a:ext cx="4033678" cy="809851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 fontScale="92500" lnSpcReduction="10000"/>
          </a:bodyPr>
          <a:lstStyle/>
          <a:p>
            <a:pPr>
              <a:lnSpc>
                <a:spcPct val="130000"/>
              </a:lnSpc>
            </a:pPr>
            <a:r>
              <a:rPr lang="zh-CN" altLang="en-US" sz="1400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点击此处添加正文，为了演示发布的良好效果，请您尽可能提炼思想的精髓，然后简单的阐述您的观点。</a:t>
            </a:r>
          </a:p>
        </p:txBody>
      </p:sp>
      <p:sp>
        <p:nvSpPr>
          <p:cNvPr id="214" name="椭圆 213"/>
          <p:cNvSpPr/>
          <p:nvPr>
            <p:custDataLst>
              <p:tags r:id="rId10"/>
            </p:custDataLst>
          </p:nvPr>
        </p:nvSpPr>
        <p:spPr>
          <a:xfrm>
            <a:off x="6391505" y="1766728"/>
            <a:ext cx="452436" cy="452437"/>
          </a:xfrm>
          <a:prstGeom prst="ellips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b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5" name="文本框 214"/>
          <p:cNvSpPr txBox="1"/>
          <p:nvPr>
            <p:custDataLst>
              <p:tags r:id="rId11"/>
            </p:custDataLst>
          </p:nvPr>
        </p:nvSpPr>
        <p:spPr>
          <a:xfrm>
            <a:off x="6296620" y="1737740"/>
            <a:ext cx="642206" cy="510413"/>
          </a:xfrm>
          <a:prstGeom prst="rect">
            <a:avLst/>
          </a:prstGeom>
          <a:noFill/>
        </p:spPr>
        <p:txBody>
          <a:bodyPr wrap="square"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spc="150" dirty="0">
                <a:solidFill>
                  <a:srgbClr val="B380A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B</a:t>
            </a:r>
          </a:p>
        </p:txBody>
      </p:sp>
      <p:sp>
        <p:nvSpPr>
          <p:cNvPr id="217" name="矩形: 圆角 216"/>
          <p:cNvSpPr/>
          <p:nvPr>
            <p:custDataLst>
              <p:tags r:id="rId12"/>
            </p:custDataLst>
          </p:nvPr>
        </p:nvSpPr>
        <p:spPr>
          <a:xfrm>
            <a:off x="643195" y="2782349"/>
            <a:ext cx="5339140" cy="1179195"/>
          </a:xfrm>
          <a:prstGeom prst="roundRect">
            <a:avLst>
              <a:gd name="adj" fmla="val 50000"/>
            </a:avLst>
          </a:prstGeom>
          <a:solidFill>
            <a:srgbClr val="B380A2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8" name="矩形: 圆角 217"/>
          <p:cNvSpPr/>
          <p:nvPr>
            <p:custDataLst>
              <p:tags r:id="rId13"/>
            </p:custDataLst>
          </p:nvPr>
        </p:nvSpPr>
        <p:spPr>
          <a:xfrm>
            <a:off x="1322616" y="2882619"/>
            <a:ext cx="4359999" cy="978654"/>
          </a:xfrm>
          <a:prstGeom prst="roundRect">
            <a:avLst>
              <a:gd name="adj" fmla="val 31832"/>
            </a:avLst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9" name="文本框 218"/>
          <p:cNvSpPr txBox="1"/>
          <p:nvPr>
            <p:custDataLst>
              <p:tags r:id="rId14"/>
            </p:custDataLst>
          </p:nvPr>
        </p:nvSpPr>
        <p:spPr>
          <a:xfrm>
            <a:off x="1485776" y="2967021"/>
            <a:ext cx="4033678" cy="809851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 fontScale="92500" lnSpcReduction="10000"/>
          </a:bodyPr>
          <a:lstStyle/>
          <a:p>
            <a:pPr>
              <a:lnSpc>
                <a:spcPct val="130000"/>
              </a:lnSpc>
            </a:pPr>
            <a:r>
              <a:rPr lang="zh-CN" altLang="en-US" sz="1400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点击此处添加正文，为了演示发布的良好效果，请您尽可能提炼思想的精髓，然后简单的阐述您的观点。</a:t>
            </a:r>
          </a:p>
        </p:txBody>
      </p:sp>
      <p:sp>
        <p:nvSpPr>
          <p:cNvPr id="221" name="椭圆 220"/>
          <p:cNvSpPr/>
          <p:nvPr>
            <p:custDataLst>
              <p:tags r:id="rId15"/>
            </p:custDataLst>
          </p:nvPr>
        </p:nvSpPr>
        <p:spPr>
          <a:xfrm>
            <a:off x="785725" y="3145728"/>
            <a:ext cx="452436" cy="452437"/>
          </a:xfrm>
          <a:prstGeom prst="ellips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b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2" name="文本框 221"/>
          <p:cNvSpPr txBox="1"/>
          <p:nvPr>
            <p:custDataLst>
              <p:tags r:id="rId16"/>
            </p:custDataLst>
          </p:nvPr>
        </p:nvSpPr>
        <p:spPr>
          <a:xfrm>
            <a:off x="690840" y="3116740"/>
            <a:ext cx="642206" cy="510413"/>
          </a:xfrm>
          <a:prstGeom prst="rect">
            <a:avLst/>
          </a:prstGeom>
          <a:noFill/>
        </p:spPr>
        <p:txBody>
          <a:bodyPr wrap="square"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spc="150" dirty="0">
                <a:solidFill>
                  <a:srgbClr val="B380A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C</a:t>
            </a:r>
          </a:p>
        </p:txBody>
      </p:sp>
      <p:sp>
        <p:nvSpPr>
          <p:cNvPr id="224" name="矩形: 圆角 223"/>
          <p:cNvSpPr/>
          <p:nvPr>
            <p:custDataLst>
              <p:tags r:id="rId17"/>
            </p:custDataLst>
          </p:nvPr>
        </p:nvSpPr>
        <p:spPr>
          <a:xfrm>
            <a:off x="6248975" y="2782349"/>
            <a:ext cx="5339140" cy="1179195"/>
          </a:xfrm>
          <a:prstGeom prst="roundRect">
            <a:avLst>
              <a:gd name="adj" fmla="val 50000"/>
            </a:avLst>
          </a:prstGeom>
          <a:solidFill>
            <a:srgbClr val="B380A2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5" name="矩形: 圆角 224"/>
          <p:cNvSpPr/>
          <p:nvPr>
            <p:custDataLst>
              <p:tags r:id="rId18"/>
            </p:custDataLst>
          </p:nvPr>
        </p:nvSpPr>
        <p:spPr>
          <a:xfrm>
            <a:off x="6928396" y="2882619"/>
            <a:ext cx="4359999" cy="978654"/>
          </a:xfrm>
          <a:prstGeom prst="roundRect">
            <a:avLst>
              <a:gd name="adj" fmla="val 31832"/>
            </a:avLst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6" name="文本框 225"/>
          <p:cNvSpPr txBox="1"/>
          <p:nvPr>
            <p:custDataLst>
              <p:tags r:id="rId19"/>
            </p:custDataLst>
          </p:nvPr>
        </p:nvSpPr>
        <p:spPr>
          <a:xfrm>
            <a:off x="7091556" y="2967021"/>
            <a:ext cx="4033678" cy="809851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 fontScale="92500" lnSpcReduction="10000"/>
          </a:bodyPr>
          <a:lstStyle/>
          <a:p>
            <a:pPr>
              <a:lnSpc>
                <a:spcPct val="130000"/>
              </a:lnSpc>
            </a:pPr>
            <a:r>
              <a:rPr lang="zh-CN" altLang="en-US" sz="1400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点击此处添加正文，为了演示发布的良好效果，请您尽可能提炼思想的精髓，然后简单的阐述您的观点。</a:t>
            </a:r>
          </a:p>
        </p:txBody>
      </p:sp>
      <p:sp>
        <p:nvSpPr>
          <p:cNvPr id="228" name="椭圆 227"/>
          <p:cNvSpPr/>
          <p:nvPr>
            <p:custDataLst>
              <p:tags r:id="rId20"/>
            </p:custDataLst>
          </p:nvPr>
        </p:nvSpPr>
        <p:spPr>
          <a:xfrm>
            <a:off x="6391505" y="3145728"/>
            <a:ext cx="452436" cy="452437"/>
          </a:xfrm>
          <a:prstGeom prst="ellips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b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9" name="文本框 228"/>
          <p:cNvSpPr txBox="1"/>
          <p:nvPr>
            <p:custDataLst>
              <p:tags r:id="rId21"/>
            </p:custDataLst>
          </p:nvPr>
        </p:nvSpPr>
        <p:spPr>
          <a:xfrm>
            <a:off x="6296620" y="3116740"/>
            <a:ext cx="642206" cy="510413"/>
          </a:xfrm>
          <a:prstGeom prst="rect">
            <a:avLst/>
          </a:prstGeom>
          <a:noFill/>
        </p:spPr>
        <p:txBody>
          <a:bodyPr wrap="square"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spc="150" dirty="0">
                <a:solidFill>
                  <a:srgbClr val="B380A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D</a:t>
            </a:r>
          </a:p>
        </p:txBody>
      </p:sp>
      <p:sp>
        <p:nvSpPr>
          <p:cNvPr id="231" name="矩形: 圆角 230"/>
          <p:cNvSpPr/>
          <p:nvPr>
            <p:custDataLst>
              <p:tags r:id="rId22"/>
            </p:custDataLst>
          </p:nvPr>
        </p:nvSpPr>
        <p:spPr>
          <a:xfrm>
            <a:off x="643195" y="4161348"/>
            <a:ext cx="5339140" cy="1179195"/>
          </a:xfrm>
          <a:prstGeom prst="roundRect">
            <a:avLst>
              <a:gd name="adj" fmla="val 50000"/>
            </a:avLst>
          </a:prstGeom>
          <a:solidFill>
            <a:srgbClr val="B380A2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2" name="矩形: 圆角 231"/>
          <p:cNvSpPr/>
          <p:nvPr>
            <p:custDataLst>
              <p:tags r:id="rId23"/>
            </p:custDataLst>
          </p:nvPr>
        </p:nvSpPr>
        <p:spPr>
          <a:xfrm>
            <a:off x="1322616" y="4261618"/>
            <a:ext cx="4359999" cy="978654"/>
          </a:xfrm>
          <a:prstGeom prst="roundRect">
            <a:avLst>
              <a:gd name="adj" fmla="val 31832"/>
            </a:avLst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3" name="文本框 232"/>
          <p:cNvSpPr txBox="1"/>
          <p:nvPr>
            <p:custDataLst>
              <p:tags r:id="rId24"/>
            </p:custDataLst>
          </p:nvPr>
        </p:nvSpPr>
        <p:spPr>
          <a:xfrm>
            <a:off x="1485776" y="4346020"/>
            <a:ext cx="4033678" cy="809851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 fontScale="92500" lnSpcReduction="10000"/>
          </a:bodyPr>
          <a:lstStyle/>
          <a:p>
            <a:pPr>
              <a:lnSpc>
                <a:spcPct val="130000"/>
              </a:lnSpc>
            </a:pPr>
            <a:r>
              <a:rPr lang="zh-CN" altLang="en-US" sz="1400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点击此处添加正文，为了演示发布的良好效果，请您尽可能提炼思想的精髓，然后简单的阐述您的观点。</a:t>
            </a:r>
          </a:p>
        </p:txBody>
      </p:sp>
      <p:sp>
        <p:nvSpPr>
          <p:cNvPr id="235" name="椭圆 234"/>
          <p:cNvSpPr/>
          <p:nvPr>
            <p:custDataLst>
              <p:tags r:id="rId25"/>
            </p:custDataLst>
          </p:nvPr>
        </p:nvSpPr>
        <p:spPr>
          <a:xfrm>
            <a:off x="785725" y="4524727"/>
            <a:ext cx="452436" cy="452437"/>
          </a:xfrm>
          <a:prstGeom prst="ellips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b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6" name="文本框 235"/>
          <p:cNvSpPr txBox="1"/>
          <p:nvPr>
            <p:custDataLst>
              <p:tags r:id="rId26"/>
            </p:custDataLst>
          </p:nvPr>
        </p:nvSpPr>
        <p:spPr>
          <a:xfrm>
            <a:off x="690840" y="4495739"/>
            <a:ext cx="642206" cy="510413"/>
          </a:xfrm>
          <a:prstGeom prst="rect">
            <a:avLst/>
          </a:prstGeom>
          <a:noFill/>
        </p:spPr>
        <p:txBody>
          <a:bodyPr wrap="square"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spc="150" dirty="0">
                <a:solidFill>
                  <a:srgbClr val="B380A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E</a:t>
            </a:r>
          </a:p>
        </p:txBody>
      </p:sp>
      <p:sp>
        <p:nvSpPr>
          <p:cNvPr id="238" name="矩形: 圆角 237"/>
          <p:cNvSpPr/>
          <p:nvPr>
            <p:custDataLst>
              <p:tags r:id="rId27"/>
            </p:custDataLst>
          </p:nvPr>
        </p:nvSpPr>
        <p:spPr>
          <a:xfrm>
            <a:off x="6248975" y="4161348"/>
            <a:ext cx="5339140" cy="1179195"/>
          </a:xfrm>
          <a:prstGeom prst="roundRect">
            <a:avLst>
              <a:gd name="adj" fmla="val 50000"/>
            </a:avLst>
          </a:prstGeom>
          <a:solidFill>
            <a:srgbClr val="B380A2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9" name="矩形: 圆角 238"/>
          <p:cNvSpPr/>
          <p:nvPr>
            <p:custDataLst>
              <p:tags r:id="rId28"/>
            </p:custDataLst>
          </p:nvPr>
        </p:nvSpPr>
        <p:spPr>
          <a:xfrm>
            <a:off x="6928396" y="4261618"/>
            <a:ext cx="4359999" cy="978654"/>
          </a:xfrm>
          <a:prstGeom prst="roundRect">
            <a:avLst>
              <a:gd name="adj" fmla="val 31832"/>
            </a:avLst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0" name="文本框 239"/>
          <p:cNvSpPr txBox="1"/>
          <p:nvPr>
            <p:custDataLst>
              <p:tags r:id="rId29"/>
            </p:custDataLst>
          </p:nvPr>
        </p:nvSpPr>
        <p:spPr>
          <a:xfrm>
            <a:off x="7091556" y="4346020"/>
            <a:ext cx="4033678" cy="809851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normAutofit fontScale="92500" lnSpcReduction="10000"/>
          </a:bodyPr>
          <a:lstStyle/>
          <a:p>
            <a:pPr>
              <a:lnSpc>
                <a:spcPct val="130000"/>
              </a:lnSpc>
            </a:pPr>
            <a:r>
              <a:rPr lang="zh-CN" altLang="en-US" sz="1400" spc="15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点击此处添加正文，为了演示发布的良好效果，请您尽可能提炼思想的精髓，然后简单的阐述您的观点。</a:t>
            </a:r>
          </a:p>
        </p:txBody>
      </p:sp>
      <p:sp>
        <p:nvSpPr>
          <p:cNvPr id="242" name="椭圆 241"/>
          <p:cNvSpPr/>
          <p:nvPr>
            <p:custDataLst>
              <p:tags r:id="rId30"/>
            </p:custDataLst>
          </p:nvPr>
        </p:nvSpPr>
        <p:spPr>
          <a:xfrm>
            <a:off x="6391505" y="4524727"/>
            <a:ext cx="452436" cy="452437"/>
          </a:xfrm>
          <a:prstGeom prst="ellipse">
            <a:avLst/>
          </a:prstGeom>
          <a:solidFill>
            <a:sysClr val="window" lastClr="FFFFFF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 b="1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3" name="文本框 242"/>
          <p:cNvSpPr txBox="1"/>
          <p:nvPr>
            <p:custDataLst>
              <p:tags r:id="rId31"/>
            </p:custDataLst>
          </p:nvPr>
        </p:nvSpPr>
        <p:spPr>
          <a:xfrm>
            <a:off x="6296620" y="4495739"/>
            <a:ext cx="642206" cy="510413"/>
          </a:xfrm>
          <a:prstGeom prst="rect">
            <a:avLst/>
          </a:prstGeom>
          <a:noFill/>
        </p:spPr>
        <p:txBody>
          <a:bodyPr wrap="square" rtlCol="0" anchor="ctr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spc="150" dirty="0">
                <a:solidFill>
                  <a:srgbClr val="B380A2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F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605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684713" y="1381760"/>
            <a:ext cx="285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</a:rPr>
              <a:t>CONTENTS</a:t>
            </a:r>
          </a:p>
        </p:txBody>
      </p:sp>
      <p:cxnSp>
        <p:nvCxnSpPr>
          <p:cNvPr id="2" name="直接连接符 1"/>
          <p:cNvCxnSpPr/>
          <p:nvPr/>
        </p:nvCxnSpPr>
        <p:spPr>
          <a:xfrm>
            <a:off x="5024755" y="1903730"/>
            <a:ext cx="2171700" cy="0"/>
          </a:xfrm>
          <a:prstGeom prst="line">
            <a:avLst/>
          </a:prstGeom>
          <a:ln w="19050">
            <a:solidFill>
              <a:srgbClr val="B380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任意形状 56"/>
          <p:cNvSpPr/>
          <p:nvPr>
            <p:custDataLst>
              <p:tags r:id="rId1"/>
            </p:custDataLst>
          </p:nvPr>
        </p:nvSpPr>
        <p:spPr>
          <a:xfrm>
            <a:off x="2235074" y="3524721"/>
            <a:ext cx="1525102" cy="2536710"/>
          </a:xfrm>
          <a:custGeom>
            <a:avLst/>
            <a:gdLst>
              <a:gd name="connsiteX0" fmla="*/ 0 w 1961809"/>
              <a:gd name="connsiteY0" fmla="*/ 0 h 3263087"/>
              <a:gd name="connsiteX1" fmla="*/ 637 w 1961809"/>
              <a:gd name="connsiteY1" fmla="*/ 0 h 3263087"/>
              <a:gd name="connsiteX2" fmla="*/ 5064 w 1961809"/>
              <a:gd name="connsiteY2" fmla="*/ 87679 h 3263087"/>
              <a:gd name="connsiteX3" fmla="*/ 980905 w 1961809"/>
              <a:gd name="connsiteY3" fmla="*/ 968292 h 3263087"/>
              <a:gd name="connsiteX4" fmla="*/ 1956746 w 1961809"/>
              <a:gd name="connsiteY4" fmla="*/ 87679 h 3263087"/>
              <a:gd name="connsiteX5" fmla="*/ 1961173 w 1961809"/>
              <a:gd name="connsiteY5" fmla="*/ 0 h 3263087"/>
              <a:gd name="connsiteX6" fmla="*/ 1961809 w 1961809"/>
              <a:gd name="connsiteY6" fmla="*/ 0 h 3263087"/>
              <a:gd name="connsiteX7" fmla="*/ 1961809 w 1961809"/>
              <a:gd name="connsiteY7" fmla="*/ 3263087 h 3263087"/>
              <a:gd name="connsiteX8" fmla="*/ 0 w 1961809"/>
              <a:gd name="connsiteY8" fmla="*/ 3263087 h 326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1809" h="3263087">
                <a:moveTo>
                  <a:pt x="0" y="0"/>
                </a:moveTo>
                <a:lnTo>
                  <a:pt x="637" y="0"/>
                </a:lnTo>
                <a:lnTo>
                  <a:pt x="5064" y="87679"/>
                </a:lnTo>
                <a:cubicBezTo>
                  <a:pt x="55297" y="582306"/>
                  <a:pt x="473025" y="968292"/>
                  <a:pt x="980905" y="968292"/>
                </a:cubicBezTo>
                <a:cubicBezTo>
                  <a:pt x="1488785" y="968292"/>
                  <a:pt x="1906514" y="582306"/>
                  <a:pt x="1956746" y="87679"/>
                </a:cubicBezTo>
                <a:lnTo>
                  <a:pt x="1961173" y="0"/>
                </a:lnTo>
                <a:lnTo>
                  <a:pt x="1961809" y="0"/>
                </a:lnTo>
                <a:lnTo>
                  <a:pt x="1961809" y="3263087"/>
                </a:lnTo>
                <a:lnTo>
                  <a:pt x="0" y="3263087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>
            <a:miter lim="400000"/>
          </a:ln>
        </p:spPr>
        <p:txBody>
          <a:bodyPr wrap="square" tIns="45720" bIns="4572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5" name="形状"/>
          <p:cNvSpPr/>
          <p:nvPr>
            <p:custDataLst>
              <p:tags r:id="rId2"/>
            </p:custDataLst>
          </p:nvPr>
        </p:nvSpPr>
        <p:spPr>
          <a:xfrm>
            <a:off x="1901761" y="2663327"/>
            <a:ext cx="1761198" cy="1768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600" extrusionOk="0">
                <a:moveTo>
                  <a:pt x="21067" y="11464"/>
                </a:moveTo>
                <a:cubicBezTo>
                  <a:pt x="20844" y="11464"/>
                  <a:pt x="20844" y="11464"/>
                  <a:pt x="20844" y="11464"/>
                </a:cubicBezTo>
                <a:cubicBezTo>
                  <a:pt x="20444" y="11464"/>
                  <a:pt x="20133" y="11198"/>
                  <a:pt x="20044" y="10844"/>
                </a:cubicBezTo>
                <a:cubicBezTo>
                  <a:pt x="20000" y="10357"/>
                  <a:pt x="20356" y="9915"/>
                  <a:pt x="20844" y="9915"/>
                </a:cubicBezTo>
                <a:cubicBezTo>
                  <a:pt x="21067" y="9915"/>
                  <a:pt x="21067" y="9915"/>
                  <a:pt x="21067" y="9915"/>
                </a:cubicBezTo>
                <a:cubicBezTo>
                  <a:pt x="21333" y="9915"/>
                  <a:pt x="21600" y="9693"/>
                  <a:pt x="21556" y="9384"/>
                </a:cubicBezTo>
                <a:cubicBezTo>
                  <a:pt x="21511" y="9251"/>
                  <a:pt x="21511" y="9074"/>
                  <a:pt x="21467" y="8941"/>
                </a:cubicBezTo>
                <a:cubicBezTo>
                  <a:pt x="21422" y="8675"/>
                  <a:pt x="21156" y="8498"/>
                  <a:pt x="20844" y="8543"/>
                </a:cubicBezTo>
                <a:cubicBezTo>
                  <a:pt x="20622" y="8631"/>
                  <a:pt x="20622" y="8631"/>
                  <a:pt x="20622" y="8631"/>
                </a:cubicBezTo>
                <a:cubicBezTo>
                  <a:pt x="20267" y="8720"/>
                  <a:pt x="19867" y="8587"/>
                  <a:pt x="19689" y="8233"/>
                </a:cubicBezTo>
                <a:cubicBezTo>
                  <a:pt x="19467" y="7790"/>
                  <a:pt x="19733" y="7259"/>
                  <a:pt x="20178" y="7126"/>
                </a:cubicBezTo>
                <a:cubicBezTo>
                  <a:pt x="20400" y="7082"/>
                  <a:pt x="20400" y="7082"/>
                  <a:pt x="20400" y="7082"/>
                </a:cubicBezTo>
                <a:cubicBezTo>
                  <a:pt x="20667" y="6993"/>
                  <a:pt x="20844" y="6684"/>
                  <a:pt x="20711" y="6418"/>
                </a:cubicBezTo>
                <a:cubicBezTo>
                  <a:pt x="20667" y="6285"/>
                  <a:pt x="20578" y="6152"/>
                  <a:pt x="20533" y="6020"/>
                </a:cubicBezTo>
                <a:cubicBezTo>
                  <a:pt x="20400" y="5754"/>
                  <a:pt x="20044" y="5666"/>
                  <a:pt x="19822" y="5843"/>
                </a:cubicBezTo>
                <a:cubicBezTo>
                  <a:pt x="19600" y="5975"/>
                  <a:pt x="19600" y="5975"/>
                  <a:pt x="19600" y="5975"/>
                </a:cubicBezTo>
                <a:cubicBezTo>
                  <a:pt x="19244" y="6197"/>
                  <a:pt x="18756" y="6064"/>
                  <a:pt x="18533" y="5710"/>
                </a:cubicBezTo>
                <a:cubicBezTo>
                  <a:pt x="18311" y="5356"/>
                  <a:pt x="18400" y="4869"/>
                  <a:pt x="18756" y="4648"/>
                </a:cubicBezTo>
                <a:cubicBezTo>
                  <a:pt x="18933" y="4559"/>
                  <a:pt x="18933" y="4559"/>
                  <a:pt x="18933" y="4559"/>
                </a:cubicBezTo>
                <a:cubicBezTo>
                  <a:pt x="19200" y="4382"/>
                  <a:pt x="19244" y="4028"/>
                  <a:pt x="19067" y="3807"/>
                </a:cubicBezTo>
                <a:cubicBezTo>
                  <a:pt x="18978" y="3718"/>
                  <a:pt x="18889" y="3585"/>
                  <a:pt x="18756" y="3497"/>
                </a:cubicBezTo>
                <a:cubicBezTo>
                  <a:pt x="18578" y="3275"/>
                  <a:pt x="18222" y="3275"/>
                  <a:pt x="18044" y="3497"/>
                </a:cubicBezTo>
                <a:cubicBezTo>
                  <a:pt x="17911" y="3674"/>
                  <a:pt x="17911" y="3674"/>
                  <a:pt x="17911" y="3674"/>
                </a:cubicBezTo>
                <a:cubicBezTo>
                  <a:pt x="17644" y="3984"/>
                  <a:pt x="17200" y="4028"/>
                  <a:pt x="16889" y="3851"/>
                </a:cubicBezTo>
                <a:cubicBezTo>
                  <a:pt x="16444" y="3585"/>
                  <a:pt x="16400" y="3010"/>
                  <a:pt x="16711" y="2656"/>
                </a:cubicBezTo>
                <a:cubicBezTo>
                  <a:pt x="16844" y="2523"/>
                  <a:pt x="16844" y="2523"/>
                  <a:pt x="16844" y="2523"/>
                </a:cubicBezTo>
                <a:cubicBezTo>
                  <a:pt x="17067" y="2302"/>
                  <a:pt x="17022" y="1948"/>
                  <a:pt x="16756" y="1770"/>
                </a:cubicBezTo>
                <a:cubicBezTo>
                  <a:pt x="16622" y="1682"/>
                  <a:pt x="16489" y="1638"/>
                  <a:pt x="16400" y="1549"/>
                </a:cubicBezTo>
                <a:cubicBezTo>
                  <a:pt x="16133" y="1416"/>
                  <a:pt x="15822" y="1505"/>
                  <a:pt x="15689" y="1770"/>
                </a:cubicBezTo>
                <a:cubicBezTo>
                  <a:pt x="15600" y="1992"/>
                  <a:pt x="15600" y="1992"/>
                  <a:pt x="15600" y="1992"/>
                </a:cubicBezTo>
                <a:cubicBezTo>
                  <a:pt x="15422" y="2302"/>
                  <a:pt x="15022" y="2523"/>
                  <a:pt x="14667" y="2434"/>
                </a:cubicBezTo>
                <a:cubicBezTo>
                  <a:pt x="14178" y="2302"/>
                  <a:pt x="13956" y="1770"/>
                  <a:pt x="14178" y="1328"/>
                </a:cubicBezTo>
                <a:cubicBezTo>
                  <a:pt x="14267" y="1151"/>
                  <a:pt x="14267" y="1151"/>
                  <a:pt x="14267" y="1151"/>
                </a:cubicBezTo>
                <a:cubicBezTo>
                  <a:pt x="14400" y="885"/>
                  <a:pt x="14222" y="575"/>
                  <a:pt x="13956" y="487"/>
                </a:cubicBezTo>
                <a:cubicBezTo>
                  <a:pt x="13822" y="443"/>
                  <a:pt x="13689" y="398"/>
                  <a:pt x="13556" y="354"/>
                </a:cubicBezTo>
                <a:cubicBezTo>
                  <a:pt x="13244" y="266"/>
                  <a:pt x="12978" y="443"/>
                  <a:pt x="12933" y="752"/>
                </a:cubicBezTo>
                <a:cubicBezTo>
                  <a:pt x="12889" y="974"/>
                  <a:pt x="12889" y="974"/>
                  <a:pt x="12889" y="974"/>
                </a:cubicBezTo>
                <a:cubicBezTo>
                  <a:pt x="12844" y="1372"/>
                  <a:pt x="12533" y="1638"/>
                  <a:pt x="12133" y="1682"/>
                </a:cubicBezTo>
                <a:cubicBezTo>
                  <a:pt x="11644" y="1682"/>
                  <a:pt x="11289" y="1239"/>
                  <a:pt x="11333" y="752"/>
                </a:cubicBezTo>
                <a:cubicBezTo>
                  <a:pt x="11378" y="575"/>
                  <a:pt x="11378" y="575"/>
                  <a:pt x="11378" y="575"/>
                </a:cubicBezTo>
                <a:cubicBezTo>
                  <a:pt x="11422" y="266"/>
                  <a:pt x="11200" y="0"/>
                  <a:pt x="10933" y="0"/>
                </a:cubicBezTo>
                <a:cubicBezTo>
                  <a:pt x="10756" y="0"/>
                  <a:pt x="10622" y="0"/>
                  <a:pt x="10489" y="0"/>
                </a:cubicBezTo>
                <a:cubicBezTo>
                  <a:pt x="10178" y="0"/>
                  <a:pt x="9956" y="266"/>
                  <a:pt x="10000" y="575"/>
                </a:cubicBezTo>
                <a:cubicBezTo>
                  <a:pt x="10044" y="797"/>
                  <a:pt x="10044" y="797"/>
                  <a:pt x="10044" y="797"/>
                </a:cubicBezTo>
                <a:cubicBezTo>
                  <a:pt x="10089" y="1239"/>
                  <a:pt x="9778" y="1638"/>
                  <a:pt x="9378" y="1682"/>
                </a:cubicBezTo>
                <a:cubicBezTo>
                  <a:pt x="9022" y="1903"/>
                  <a:pt x="8578" y="1682"/>
                  <a:pt x="8533" y="1284"/>
                </a:cubicBezTo>
                <a:cubicBezTo>
                  <a:pt x="8489" y="797"/>
                  <a:pt x="8489" y="797"/>
                  <a:pt x="8489" y="797"/>
                </a:cubicBezTo>
                <a:cubicBezTo>
                  <a:pt x="8444" y="531"/>
                  <a:pt x="8133" y="310"/>
                  <a:pt x="7867" y="398"/>
                </a:cubicBezTo>
                <a:cubicBezTo>
                  <a:pt x="7733" y="443"/>
                  <a:pt x="7556" y="487"/>
                  <a:pt x="7422" y="531"/>
                </a:cubicBezTo>
                <a:cubicBezTo>
                  <a:pt x="7156" y="620"/>
                  <a:pt x="7022" y="930"/>
                  <a:pt x="7156" y="1195"/>
                </a:cubicBezTo>
                <a:cubicBezTo>
                  <a:pt x="7244" y="1416"/>
                  <a:pt x="7244" y="1416"/>
                  <a:pt x="7244" y="1416"/>
                </a:cubicBezTo>
                <a:cubicBezTo>
                  <a:pt x="7422" y="1859"/>
                  <a:pt x="7200" y="2390"/>
                  <a:pt x="6711" y="2479"/>
                </a:cubicBezTo>
                <a:cubicBezTo>
                  <a:pt x="6356" y="2611"/>
                  <a:pt x="5956" y="2390"/>
                  <a:pt x="5822" y="2036"/>
                </a:cubicBezTo>
                <a:cubicBezTo>
                  <a:pt x="5733" y="1859"/>
                  <a:pt x="5733" y="1859"/>
                  <a:pt x="5733" y="1859"/>
                </a:cubicBezTo>
                <a:cubicBezTo>
                  <a:pt x="5600" y="1593"/>
                  <a:pt x="5289" y="1505"/>
                  <a:pt x="5022" y="1638"/>
                </a:cubicBezTo>
                <a:cubicBezTo>
                  <a:pt x="5022" y="1638"/>
                  <a:pt x="5022" y="1638"/>
                  <a:pt x="5022" y="1638"/>
                </a:cubicBezTo>
                <a:cubicBezTo>
                  <a:pt x="4889" y="1726"/>
                  <a:pt x="4800" y="1815"/>
                  <a:pt x="4667" y="1903"/>
                </a:cubicBezTo>
                <a:cubicBezTo>
                  <a:pt x="4444" y="2036"/>
                  <a:pt x="4400" y="2390"/>
                  <a:pt x="4578" y="2611"/>
                </a:cubicBezTo>
                <a:cubicBezTo>
                  <a:pt x="4711" y="2789"/>
                  <a:pt x="4711" y="2789"/>
                  <a:pt x="4711" y="2789"/>
                </a:cubicBezTo>
                <a:cubicBezTo>
                  <a:pt x="4978" y="3098"/>
                  <a:pt x="4978" y="3497"/>
                  <a:pt x="4756" y="3807"/>
                </a:cubicBezTo>
                <a:cubicBezTo>
                  <a:pt x="4444" y="4161"/>
                  <a:pt x="3867" y="4161"/>
                  <a:pt x="3556" y="3807"/>
                </a:cubicBezTo>
                <a:cubicBezTo>
                  <a:pt x="3422" y="3630"/>
                  <a:pt x="3422" y="3630"/>
                  <a:pt x="3422" y="3630"/>
                </a:cubicBezTo>
                <a:cubicBezTo>
                  <a:pt x="3200" y="3408"/>
                  <a:pt x="2889" y="3408"/>
                  <a:pt x="2667" y="3630"/>
                </a:cubicBezTo>
                <a:cubicBezTo>
                  <a:pt x="2578" y="3762"/>
                  <a:pt x="2489" y="3851"/>
                  <a:pt x="2400" y="3984"/>
                </a:cubicBezTo>
                <a:cubicBezTo>
                  <a:pt x="2222" y="4205"/>
                  <a:pt x="2267" y="4515"/>
                  <a:pt x="2489" y="4692"/>
                </a:cubicBezTo>
                <a:cubicBezTo>
                  <a:pt x="2711" y="4825"/>
                  <a:pt x="2711" y="4825"/>
                  <a:pt x="2711" y="4825"/>
                </a:cubicBezTo>
                <a:cubicBezTo>
                  <a:pt x="3022" y="5046"/>
                  <a:pt x="3156" y="5444"/>
                  <a:pt x="3022" y="5798"/>
                </a:cubicBezTo>
                <a:cubicBezTo>
                  <a:pt x="2800" y="6241"/>
                  <a:pt x="2267" y="6374"/>
                  <a:pt x="1867" y="6108"/>
                </a:cubicBezTo>
                <a:cubicBezTo>
                  <a:pt x="1689" y="6020"/>
                  <a:pt x="1689" y="6020"/>
                  <a:pt x="1689" y="6020"/>
                </a:cubicBezTo>
                <a:cubicBezTo>
                  <a:pt x="1422" y="5843"/>
                  <a:pt x="1111" y="5931"/>
                  <a:pt x="978" y="6197"/>
                </a:cubicBezTo>
                <a:cubicBezTo>
                  <a:pt x="933" y="6330"/>
                  <a:pt x="844" y="6462"/>
                  <a:pt x="800" y="6595"/>
                </a:cubicBezTo>
                <a:cubicBezTo>
                  <a:pt x="711" y="6861"/>
                  <a:pt x="844" y="7170"/>
                  <a:pt x="1111" y="7259"/>
                </a:cubicBezTo>
                <a:cubicBezTo>
                  <a:pt x="1378" y="7348"/>
                  <a:pt x="1378" y="7348"/>
                  <a:pt x="1378" y="7348"/>
                </a:cubicBezTo>
                <a:cubicBezTo>
                  <a:pt x="1778" y="7436"/>
                  <a:pt x="2000" y="7879"/>
                  <a:pt x="1867" y="8321"/>
                </a:cubicBezTo>
                <a:cubicBezTo>
                  <a:pt x="2089" y="8631"/>
                  <a:pt x="1778" y="9074"/>
                  <a:pt x="1378" y="8941"/>
                </a:cubicBezTo>
                <a:cubicBezTo>
                  <a:pt x="711" y="8764"/>
                  <a:pt x="711" y="8764"/>
                  <a:pt x="711" y="8764"/>
                </a:cubicBezTo>
                <a:cubicBezTo>
                  <a:pt x="400" y="8675"/>
                  <a:pt x="133" y="8852"/>
                  <a:pt x="89" y="9162"/>
                </a:cubicBezTo>
                <a:cubicBezTo>
                  <a:pt x="44" y="9295"/>
                  <a:pt x="44" y="9428"/>
                  <a:pt x="0" y="9561"/>
                </a:cubicBezTo>
                <a:cubicBezTo>
                  <a:pt x="0" y="9870"/>
                  <a:pt x="222" y="10092"/>
                  <a:pt x="489" y="10136"/>
                </a:cubicBezTo>
                <a:cubicBezTo>
                  <a:pt x="756" y="10136"/>
                  <a:pt x="756" y="10136"/>
                  <a:pt x="756" y="10136"/>
                </a:cubicBezTo>
                <a:cubicBezTo>
                  <a:pt x="1200" y="10136"/>
                  <a:pt x="1556" y="10490"/>
                  <a:pt x="1511" y="10889"/>
                </a:cubicBezTo>
                <a:cubicBezTo>
                  <a:pt x="1511" y="11331"/>
                  <a:pt x="1156" y="11685"/>
                  <a:pt x="756" y="11685"/>
                </a:cubicBezTo>
                <a:cubicBezTo>
                  <a:pt x="533" y="11685"/>
                  <a:pt x="533" y="11685"/>
                  <a:pt x="533" y="11685"/>
                </a:cubicBezTo>
                <a:cubicBezTo>
                  <a:pt x="222" y="11685"/>
                  <a:pt x="0" y="11907"/>
                  <a:pt x="44" y="12216"/>
                </a:cubicBezTo>
                <a:cubicBezTo>
                  <a:pt x="44" y="12349"/>
                  <a:pt x="89" y="12482"/>
                  <a:pt x="89" y="12659"/>
                </a:cubicBezTo>
                <a:cubicBezTo>
                  <a:pt x="178" y="12925"/>
                  <a:pt x="444" y="13102"/>
                  <a:pt x="711" y="13013"/>
                </a:cubicBezTo>
                <a:cubicBezTo>
                  <a:pt x="978" y="12969"/>
                  <a:pt x="978" y="12969"/>
                  <a:pt x="978" y="12969"/>
                </a:cubicBezTo>
                <a:cubicBezTo>
                  <a:pt x="1378" y="12836"/>
                  <a:pt x="1822" y="13102"/>
                  <a:pt x="1956" y="13500"/>
                </a:cubicBezTo>
                <a:cubicBezTo>
                  <a:pt x="1956" y="13500"/>
                  <a:pt x="1956" y="13500"/>
                  <a:pt x="1956" y="13500"/>
                </a:cubicBezTo>
                <a:cubicBezTo>
                  <a:pt x="2044" y="13898"/>
                  <a:pt x="1822" y="14341"/>
                  <a:pt x="1378" y="14474"/>
                </a:cubicBezTo>
                <a:cubicBezTo>
                  <a:pt x="1200" y="14518"/>
                  <a:pt x="1200" y="14518"/>
                  <a:pt x="1200" y="14518"/>
                </a:cubicBezTo>
                <a:cubicBezTo>
                  <a:pt x="889" y="14607"/>
                  <a:pt x="756" y="14916"/>
                  <a:pt x="889" y="15182"/>
                </a:cubicBezTo>
                <a:cubicBezTo>
                  <a:pt x="933" y="15315"/>
                  <a:pt x="1022" y="15448"/>
                  <a:pt x="1067" y="15580"/>
                </a:cubicBezTo>
                <a:cubicBezTo>
                  <a:pt x="1200" y="15846"/>
                  <a:pt x="1511" y="15934"/>
                  <a:pt x="1778" y="15757"/>
                </a:cubicBezTo>
                <a:cubicBezTo>
                  <a:pt x="2000" y="15625"/>
                  <a:pt x="2000" y="15625"/>
                  <a:pt x="2000" y="15625"/>
                </a:cubicBezTo>
                <a:cubicBezTo>
                  <a:pt x="2356" y="15403"/>
                  <a:pt x="2844" y="15492"/>
                  <a:pt x="3067" y="15890"/>
                </a:cubicBezTo>
                <a:cubicBezTo>
                  <a:pt x="3289" y="16244"/>
                  <a:pt x="3156" y="16731"/>
                  <a:pt x="2800" y="16952"/>
                </a:cubicBezTo>
                <a:cubicBezTo>
                  <a:pt x="2622" y="17041"/>
                  <a:pt x="2622" y="17041"/>
                  <a:pt x="2622" y="17041"/>
                </a:cubicBezTo>
                <a:cubicBezTo>
                  <a:pt x="2400" y="17218"/>
                  <a:pt x="2311" y="17572"/>
                  <a:pt x="2533" y="17793"/>
                </a:cubicBezTo>
                <a:cubicBezTo>
                  <a:pt x="2622" y="17882"/>
                  <a:pt x="2711" y="18015"/>
                  <a:pt x="2800" y="18103"/>
                </a:cubicBezTo>
                <a:cubicBezTo>
                  <a:pt x="3022" y="18325"/>
                  <a:pt x="3333" y="18325"/>
                  <a:pt x="3556" y="18103"/>
                </a:cubicBezTo>
                <a:cubicBezTo>
                  <a:pt x="3689" y="17926"/>
                  <a:pt x="3689" y="17926"/>
                  <a:pt x="3689" y="17926"/>
                </a:cubicBezTo>
                <a:cubicBezTo>
                  <a:pt x="3956" y="17616"/>
                  <a:pt x="4356" y="17572"/>
                  <a:pt x="4711" y="17749"/>
                </a:cubicBezTo>
                <a:cubicBezTo>
                  <a:pt x="5111" y="18015"/>
                  <a:pt x="5200" y="18590"/>
                  <a:pt x="4889" y="18944"/>
                </a:cubicBezTo>
                <a:cubicBezTo>
                  <a:pt x="4711" y="19077"/>
                  <a:pt x="4711" y="19077"/>
                  <a:pt x="4711" y="19077"/>
                </a:cubicBezTo>
                <a:cubicBezTo>
                  <a:pt x="4533" y="19298"/>
                  <a:pt x="4578" y="19652"/>
                  <a:pt x="4844" y="19830"/>
                </a:cubicBezTo>
                <a:cubicBezTo>
                  <a:pt x="4933" y="19918"/>
                  <a:pt x="5067" y="19962"/>
                  <a:pt x="5200" y="20051"/>
                </a:cubicBezTo>
                <a:cubicBezTo>
                  <a:pt x="5467" y="20184"/>
                  <a:pt x="5778" y="20095"/>
                  <a:pt x="5911" y="19830"/>
                </a:cubicBezTo>
                <a:cubicBezTo>
                  <a:pt x="6000" y="19608"/>
                  <a:pt x="6000" y="19608"/>
                  <a:pt x="6000" y="19608"/>
                </a:cubicBezTo>
                <a:cubicBezTo>
                  <a:pt x="6178" y="19210"/>
                  <a:pt x="6667" y="19033"/>
                  <a:pt x="7022" y="19210"/>
                </a:cubicBezTo>
                <a:cubicBezTo>
                  <a:pt x="7022" y="19210"/>
                  <a:pt x="7022" y="19210"/>
                  <a:pt x="7022" y="19210"/>
                </a:cubicBezTo>
                <a:cubicBezTo>
                  <a:pt x="7422" y="19431"/>
                  <a:pt x="7600" y="19874"/>
                  <a:pt x="7422" y="20272"/>
                </a:cubicBezTo>
                <a:cubicBezTo>
                  <a:pt x="7333" y="20449"/>
                  <a:pt x="7333" y="20449"/>
                  <a:pt x="7333" y="20449"/>
                </a:cubicBezTo>
                <a:cubicBezTo>
                  <a:pt x="7200" y="20715"/>
                  <a:pt x="7333" y="21025"/>
                  <a:pt x="7644" y="21113"/>
                </a:cubicBezTo>
                <a:cubicBezTo>
                  <a:pt x="7778" y="21157"/>
                  <a:pt x="7911" y="21202"/>
                  <a:pt x="8044" y="21246"/>
                </a:cubicBezTo>
                <a:cubicBezTo>
                  <a:pt x="8311" y="21334"/>
                  <a:pt x="8622" y="21113"/>
                  <a:pt x="8667" y="20848"/>
                </a:cubicBezTo>
                <a:cubicBezTo>
                  <a:pt x="8711" y="20582"/>
                  <a:pt x="8711" y="20582"/>
                  <a:pt x="8711" y="20582"/>
                </a:cubicBezTo>
                <a:cubicBezTo>
                  <a:pt x="8756" y="20184"/>
                  <a:pt x="9156" y="19874"/>
                  <a:pt x="9600" y="19918"/>
                </a:cubicBezTo>
                <a:cubicBezTo>
                  <a:pt x="10000" y="20007"/>
                  <a:pt x="10311" y="20405"/>
                  <a:pt x="10222" y="20803"/>
                </a:cubicBezTo>
                <a:cubicBezTo>
                  <a:pt x="10178" y="21025"/>
                  <a:pt x="10178" y="21025"/>
                  <a:pt x="10178" y="21025"/>
                </a:cubicBezTo>
                <a:cubicBezTo>
                  <a:pt x="10133" y="21334"/>
                  <a:pt x="10356" y="21600"/>
                  <a:pt x="10667" y="21600"/>
                </a:cubicBezTo>
                <a:cubicBezTo>
                  <a:pt x="10800" y="21600"/>
                  <a:pt x="10978" y="21600"/>
                  <a:pt x="11111" y="21600"/>
                </a:cubicBezTo>
                <a:cubicBezTo>
                  <a:pt x="11378" y="21600"/>
                  <a:pt x="11600" y="21334"/>
                  <a:pt x="11600" y="21025"/>
                </a:cubicBezTo>
                <a:cubicBezTo>
                  <a:pt x="11556" y="20759"/>
                  <a:pt x="11556" y="20759"/>
                  <a:pt x="11556" y="20759"/>
                </a:cubicBezTo>
                <a:cubicBezTo>
                  <a:pt x="11467" y="20361"/>
                  <a:pt x="11778" y="19962"/>
                  <a:pt x="12222" y="19918"/>
                </a:cubicBezTo>
                <a:cubicBezTo>
                  <a:pt x="12222" y="19918"/>
                  <a:pt x="12222" y="19918"/>
                  <a:pt x="12222" y="19918"/>
                </a:cubicBezTo>
                <a:cubicBezTo>
                  <a:pt x="12622" y="19874"/>
                  <a:pt x="13022" y="20139"/>
                  <a:pt x="13067" y="20582"/>
                </a:cubicBezTo>
                <a:cubicBezTo>
                  <a:pt x="13111" y="20803"/>
                  <a:pt x="13111" y="20803"/>
                  <a:pt x="13111" y="20803"/>
                </a:cubicBezTo>
                <a:cubicBezTo>
                  <a:pt x="13156" y="21069"/>
                  <a:pt x="13467" y="21290"/>
                  <a:pt x="13733" y="21202"/>
                </a:cubicBezTo>
                <a:cubicBezTo>
                  <a:pt x="13867" y="21157"/>
                  <a:pt x="14000" y="21113"/>
                  <a:pt x="14133" y="21069"/>
                </a:cubicBezTo>
                <a:cubicBezTo>
                  <a:pt x="14444" y="20980"/>
                  <a:pt x="14578" y="20670"/>
                  <a:pt x="14444" y="20405"/>
                </a:cubicBezTo>
                <a:cubicBezTo>
                  <a:pt x="14356" y="20184"/>
                  <a:pt x="14356" y="20184"/>
                  <a:pt x="14356" y="20184"/>
                </a:cubicBezTo>
                <a:cubicBezTo>
                  <a:pt x="14178" y="19785"/>
                  <a:pt x="14356" y="19298"/>
                  <a:pt x="14756" y="19121"/>
                </a:cubicBezTo>
                <a:cubicBezTo>
                  <a:pt x="15111" y="18989"/>
                  <a:pt x="15600" y="19166"/>
                  <a:pt x="15778" y="19520"/>
                </a:cubicBezTo>
                <a:cubicBezTo>
                  <a:pt x="15867" y="19741"/>
                  <a:pt x="15867" y="19741"/>
                  <a:pt x="15867" y="19741"/>
                </a:cubicBezTo>
                <a:cubicBezTo>
                  <a:pt x="15956" y="20007"/>
                  <a:pt x="16311" y="20095"/>
                  <a:pt x="16533" y="19962"/>
                </a:cubicBezTo>
                <a:cubicBezTo>
                  <a:pt x="16533" y="19962"/>
                  <a:pt x="16533" y="19962"/>
                  <a:pt x="16533" y="19962"/>
                </a:cubicBezTo>
                <a:cubicBezTo>
                  <a:pt x="16667" y="19874"/>
                  <a:pt x="16800" y="19785"/>
                  <a:pt x="16933" y="19697"/>
                </a:cubicBezTo>
                <a:cubicBezTo>
                  <a:pt x="17156" y="19564"/>
                  <a:pt x="17200" y="19210"/>
                  <a:pt x="17022" y="18989"/>
                </a:cubicBezTo>
                <a:cubicBezTo>
                  <a:pt x="16844" y="18811"/>
                  <a:pt x="16844" y="18811"/>
                  <a:pt x="16844" y="18811"/>
                </a:cubicBezTo>
                <a:cubicBezTo>
                  <a:pt x="16578" y="18457"/>
                  <a:pt x="16622" y="17970"/>
                  <a:pt x="16933" y="17705"/>
                </a:cubicBezTo>
                <a:cubicBezTo>
                  <a:pt x="17244" y="17439"/>
                  <a:pt x="17733" y="17484"/>
                  <a:pt x="18044" y="17793"/>
                </a:cubicBezTo>
                <a:cubicBezTo>
                  <a:pt x="18178" y="17970"/>
                  <a:pt x="18178" y="17970"/>
                  <a:pt x="18178" y="17970"/>
                </a:cubicBezTo>
                <a:cubicBezTo>
                  <a:pt x="18356" y="18192"/>
                  <a:pt x="18711" y="18192"/>
                  <a:pt x="18889" y="17970"/>
                </a:cubicBezTo>
                <a:cubicBezTo>
                  <a:pt x="19022" y="17838"/>
                  <a:pt x="19111" y="17749"/>
                  <a:pt x="19200" y="17616"/>
                </a:cubicBezTo>
                <a:cubicBezTo>
                  <a:pt x="19378" y="17395"/>
                  <a:pt x="19333" y="17085"/>
                  <a:pt x="19067" y="16908"/>
                </a:cubicBezTo>
                <a:cubicBezTo>
                  <a:pt x="18844" y="16775"/>
                  <a:pt x="18844" y="16775"/>
                  <a:pt x="18844" y="16775"/>
                </a:cubicBezTo>
                <a:cubicBezTo>
                  <a:pt x="18489" y="16554"/>
                  <a:pt x="18400" y="16067"/>
                  <a:pt x="18622" y="15713"/>
                </a:cubicBezTo>
                <a:cubicBezTo>
                  <a:pt x="18889" y="15359"/>
                  <a:pt x="19378" y="15226"/>
                  <a:pt x="19733" y="15492"/>
                </a:cubicBezTo>
                <a:cubicBezTo>
                  <a:pt x="19911" y="15580"/>
                  <a:pt x="19911" y="15580"/>
                  <a:pt x="19911" y="15580"/>
                </a:cubicBezTo>
                <a:cubicBezTo>
                  <a:pt x="20133" y="15757"/>
                  <a:pt x="20489" y="15669"/>
                  <a:pt x="20622" y="15403"/>
                </a:cubicBezTo>
                <a:cubicBezTo>
                  <a:pt x="20667" y="15270"/>
                  <a:pt x="20711" y="15138"/>
                  <a:pt x="20800" y="15005"/>
                </a:cubicBezTo>
                <a:cubicBezTo>
                  <a:pt x="20889" y="14739"/>
                  <a:pt x="20756" y="14430"/>
                  <a:pt x="20489" y="14341"/>
                </a:cubicBezTo>
                <a:cubicBezTo>
                  <a:pt x="20222" y="14252"/>
                  <a:pt x="20222" y="14252"/>
                  <a:pt x="20222" y="14252"/>
                </a:cubicBezTo>
                <a:cubicBezTo>
                  <a:pt x="19822" y="14120"/>
                  <a:pt x="19600" y="13721"/>
                  <a:pt x="19689" y="13279"/>
                </a:cubicBezTo>
                <a:cubicBezTo>
                  <a:pt x="19467" y="12969"/>
                  <a:pt x="19822" y="12526"/>
                  <a:pt x="20222" y="12659"/>
                </a:cubicBezTo>
                <a:cubicBezTo>
                  <a:pt x="20889" y="12836"/>
                  <a:pt x="20889" y="12836"/>
                  <a:pt x="20889" y="12836"/>
                </a:cubicBezTo>
                <a:cubicBezTo>
                  <a:pt x="21156" y="12925"/>
                  <a:pt x="21467" y="12748"/>
                  <a:pt x="21511" y="12438"/>
                </a:cubicBezTo>
                <a:cubicBezTo>
                  <a:pt x="21511" y="12305"/>
                  <a:pt x="21556" y="12172"/>
                  <a:pt x="21556" y="12039"/>
                </a:cubicBezTo>
                <a:cubicBezTo>
                  <a:pt x="21600" y="11730"/>
                  <a:pt x="21378" y="11464"/>
                  <a:pt x="21067" y="11464"/>
                </a:cubicBezTo>
                <a:close/>
                <a:moveTo>
                  <a:pt x="12933" y="4382"/>
                </a:moveTo>
                <a:cubicBezTo>
                  <a:pt x="13022" y="3939"/>
                  <a:pt x="13422" y="3762"/>
                  <a:pt x="13822" y="3939"/>
                </a:cubicBezTo>
                <a:cubicBezTo>
                  <a:pt x="16356" y="5798"/>
                  <a:pt x="16356" y="5798"/>
                  <a:pt x="16356" y="5798"/>
                </a:cubicBezTo>
                <a:cubicBezTo>
                  <a:pt x="16667" y="6108"/>
                  <a:pt x="16622" y="6551"/>
                  <a:pt x="16267" y="6772"/>
                </a:cubicBezTo>
                <a:cubicBezTo>
                  <a:pt x="15956" y="6949"/>
                  <a:pt x="15956" y="6949"/>
                  <a:pt x="15956" y="6949"/>
                </a:cubicBezTo>
                <a:cubicBezTo>
                  <a:pt x="15200" y="5931"/>
                  <a:pt x="14089" y="5134"/>
                  <a:pt x="12844" y="4736"/>
                </a:cubicBezTo>
                <a:lnTo>
                  <a:pt x="12933" y="4382"/>
                </a:lnTo>
                <a:close/>
                <a:moveTo>
                  <a:pt x="8133" y="3807"/>
                </a:moveTo>
                <a:cubicBezTo>
                  <a:pt x="11333" y="3320"/>
                  <a:pt x="11333" y="3320"/>
                  <a:pt x="11333" y="3320"/>
                </a:cubicBezTo>
                <a:cubicBezTo>
                  <a:pt x="11778" y="3364"/>
                  <a:pt x="12044" y="3718"/>
                  <a:pt x="11956" y="4116"/>
                </a:cubicBezTo>
                <a:cubicBezTo>
                  <a:pt x="11867" y="4470"/>
                  <a:pt x="11867" y="4470"/>
                  <a:pt x="11867" y="4470"/>
                </a:cubicBezTo>
                <a:cubicBezTo>
                  <a:pt x="11511" y="4426"/>
                  <a:pt x="11156" y="4382"/>
                  <a:pt x="10800" y="4382"/>
                </a:cubicBezTo>
                <a:cubicBezTo>
                  <a:pt x="9778" y="4382"/>
                  <a:pt x="8844" y="4603"/>
                  <a:pt x="8000" y="5002"/>
                </a:cubicBezTo>
                <a:cubicBezTo>
                  <a:pt x="7822" y="4736"/>
                  <a:pt x="7822" y="4736"/>
                  <a:pt x="7822" y="4736"/>
                </a:cubicBezTo>
                <a:cubicBezTo>
                  <a:pt x="7556" y="4338"/>
                  <a:pt x="7733" y="3939"/>
                  <a:pt x="8133" y="3807"/>
                </a:cubicBezTo>
                <a:close/>
                <a:moveTo>
                  <a:pt x="3956" y="7790"/>
                </a:moveTo>
                <a:cubicBezTo>
                  <a:pt x="5911" y="5134"/>
                  <a:pt x="5911" y="5134"/>
                  <a:pt x="5911" y="5134"/>
                </a:cubicBezTo>
                <a:cubicBezTo>
                  <a:pt x="6222" y="4825"/>
                  <a:pt x="6667" y="4869"/>
                  <a:pt x="6933" y="5223"/>
                </a:cubicBezTo>
                <a:cubicBezTo>
                  <a:pt x="7111" y="5533"/>
                  <a:pt x="7111" y="5533"/>
                  <a:pt x="7111" y="5533"/>
                </a:cubicBezTo>
                <a:cubicBezTo>
                  <a:pt x="6000" y="6330"/>
                  <a:pt x="5156" y="7436"/>
                  <a:pt x="4711" y="8720"/>
                </a:cubicBezTo>
                <a:cubicBezTo>
                  <a:pt x="4356" y="8675"/>
                  <a:pt x="4356" y="8675"/>
                  <a:pt x="4356" y="8675"/>
                </a:cubicBezTo>
                <a:cubicBezTo>
                  <a:pt x="3911" y="8543"/>
                  <a:pt x="3733" y="8144"/>
                  <a:pt x="3956" y="7790"/>
                </a:cubicBezTo>
                <a:close/>
                <a:moveTo>
                  <a:pt x="4800" y="13943"/>
                </a:moveTo>
                <a:cubicBezTo>
                  <a:pt x="4400" y="14164"/>
                  <a:pt x="4000" y="14031"/>
                  <a:pt x="3867" y="13589"/>
                </a:cubicBezTo>
                <a:cubicBezTo>
                  <a:pt x="3333" y="10269"/>
                  <a:pt x="3333" y="10269"/>
                  <a:pt x="3333" y="10269"/>
                </a:cubicBezTo>
                <a:cubicBezTo>
                  <a:pt x="3333" y="9826"/>
                  <a:pt x="3689" y="9561"/>
                  <a:pt x="4089" y="9649"/>
                </a:cubicBezTo>
                <a:cubicBezTo>
                  <a:pt x="4444" y="9738"/>
                  <a:pt x="4444" y="9738"/>
                  <a:pt x="4444" y="9738"/>
                </a:cubicBezTo>
                <a:cubicBezTo>
                  <a:pt x="4400" y="10092"/>
                  <a:pt x="4356" y="10446"/>
                  <a:pt x="4356" y="10800"/>
                </a:cubicBezTo>
                <a:cubicBezTo>
                  <a:pt x="4356" y="11862"/>
                  <a:pt x="4622" y="12880"/>
                  <a:pt x="5067" y="13766"/>
                </a:cubicBezTo>
                <a:lnTo>
                  <a:pt x="4800" y="13943"/>
                </a:lnTo>
                <a:close/>
                <a:moveTo>
                  <a:pt x="8000" y="17749"/>
                </a:moveTo>
                <a:cubicBezTo>
                  <a:pt x="5244" y="15802"/>
                  <a:pt x="5244" y="15802"/>
                  <a:pt x="5244" y="15802"/>
                </a:cubicBezTo>
                <a:cubicBezTo>
                  <a:pt x="4933" y="15492"/>
                  <a:pt x="4978" y="15049"/>
                  <a:pt x="5333" y="14828"/>
                </a:cubicBezTo>
                <a:cubicBezTo>
                  <a:pt x="5644" y="14651"/>
                  <a:pt x="5644" y="14651"/>
                  <a:pt x="5644" y="14651"/>
                </a:cubicBezTo>
                <a:cubicBezTo>
                  <a:pt x="6444" y="15713"/>
                  <a:pt x="7644" y="16554"/>
                  <a:pt x="8978" y="16952"/>
                </a:cubicBezTo>
                <a:cubicBezTo>
                  <a:pt x="8933" y="17307"/>
                  <a:pt x="8933" y="17307"/>
                  <a:pt x="8933" y="17307"/>
                </a:cubicBezTo>
                <a:cubicBezTo>
                  <a:pt x="8800" y="17705"/>
                  <a:pt x="8400" y="17926"/>
                  <a:pt x="8000" y="17749"/>
                </a:cubicBezTo>
                <a:close/>
                <a:moveTo>
                  <a:pt x="13822" y="17616"/>
                </a:moveTo>
                <a:cubicBezTo>
                  <a:pt x="10533" y="18280"/>
                  <a:pt x="10533" y="18280"/>
                  <a:pt x="10533" y="18280"/>
                </a:cubicBezTo>
                <a:cubicBezTo>
                  <a:pt x="10089" y="18280"/>
                  <a:pt x="9822" y="17926"/>
                  <a:pt x="9911" y="17484"/>
                </a:cubicBezTo>
                <a:cubicBezTo>
                  <a:pt x="10000" y="17174"/>
                  <a:pt x="10000" y="17174"/>
                  <a:pt x="10000" y="17174"/>
                </a:cubicBezTo>
                <a:cubicBezTo>
                  <a:pt x="10267" y="17174"/>
                  <a:pt x="10533" y="17218"/>
                  <a:pt x="10800" y="17218"/>
                </a:cubicBezTo>
                <a:cubicBezTo>
                  <a:pt x="11956" y="17218"/>
                  <a:pt x="13022" y="16908"/>
                  <a:pt x="13956" y="16377"/>
                </a:cubicBezTo>
                <a:cubicBezTo>
                  <a:pt x="14133" y="16687"/>
                  <a:pt x="14133" y="16687"/>
                  <a:pt x="14133" y="16687"/>
                </a:cubicBezTo>
                <a:cubicBezTo>
                  <a:pt x="14356" y="17041"/>
                  <a:pt x="14222" y="17484"/>
                  <a:pt x="13822" y="17616"/>
                </a:cubicBezTo>
                <a:close/>
                <a:moveTo>
                  <a:pt x="17778" y="13589"/>
                </a:moveTo>
                <a:cubicBezTo>
                  <a:pt x="15956" y="16200"/>
                  <a:pt x="15956" y="16200"/>
                  <a:pt x="15956" y="16200"/>
                </a:cubicBezTo>
                <a:cubicBezTo>
                  <a:pt x="15644" y="16510"/>
                  <a:pt x="15244" y="16510"/>
                  <a:pt x="14978" y="16111"/>
                </a:cubicBezTo>
                <a:cubicBezTo>
                  <a:pt x="14800" y="15802"/>
                  <a:pt x="14800" y="15802"/>
                  <a:pt x="14800" y="15802"/>
                </a:cubicBezTo>
                <a:cubicBezTo>
                  <a:pt x="15822" y="15005"/>
                  <a:pt x="16578" y="13898"/>
                  <a:pt x="16978" y="12570"/>
                </a:cubicBezTo>
                <a:cubicBezTo>
                  <a:pt x="17333" y="12659"/>
                  <a:pt x="17333" y="12659"/>
                  <a:pt x="17333" y="12659"/>
                </a:cubicBezTo>
                <a:cubicBezTo>
                  <a:pt x="17733" y="12748"/>
                  <a:pt x="17956" y="13190"/>
                  <a:pt x="17778" y="13589"/>
                </a:cubicBezTo>
                <a:close/>
                <a:moveTo>
                  <a:pt x="17556" y="11685"/>
                </a:moveTo>
                <a:cubicBezTo>
                  <a:pt x="17200" y="11597"/>
                  <a:pt x="17200" y="11597"/>
                  <a:pt x="17200" y="11597"/>
                </a:cubicBezTo>
                <a:cubicBezTo>
                  <a:pt x="17200" y="11331"/>
                  <a:pt x="17244" y="11066"/>
                  <a:pt x="17244" y="10800"/>
                </a:cubicBezTo>
                <a:cubicBezTo>
                  <a:pt x="17244" y="9738"/>
                  <a:pt x="16978" y="8720"/>
                  <a:pt x="16489" y="7834"/>
                </a:cubicBezTo>
                <a:cubicBezTo>
                  <a:pt x="16800" y="7657"/>
                  <a:pt x="16800" y="7657"/>
                  <a:pt x="16800" y="7657"/>
                </a:cubicBezTo>
                <a:cubicBezTo>
                  <a:pt x="17200" y="7392"/>
                  <a:pt x="17600" y="7569"/>
                  <a:pt x="17733" y="7967"/>
                </a:cubicBezTo>
                <a:cubicBezTo>
                  <a:pt x="18311" y="11066"/>
                  <a:pt x="18311" y="11066"/>
                  <a:pt x="18311" y="11066"/>
                </a:cubicBezTo>
                <a:cubicBezTo>
                  <a:pt x="18311" y="11464"/>
                  <a:pt x="17956" y="11774"/>
                  <a:pt x="17556" y="11685"/>
                </a:cubicBezTo>
                <a:close/>
              </a:path>
            </a:pathLst>
          </a:custGeom>
          <a:solidFill>
            <a:srgbClr val="B380A2"/>
          </a:solidFill>
          <a:ln w="127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miter lim="400000"/>
          </a:ln>
        </p:spPr>
        <p:txBody>
          <a:bodyPr tIns="4572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8" name="任意形状 57"/>
          <p:cNvSpPr/>
          <p:nvPr>
            <p:custDataLst>
              <p:tags r:id="rId3"/>
            </p:custDataLst>
          </p:nvPr>
        </p:nvSpPr>
        <p:spPr>
          <a:xfrm>
            <a:off x="4309361" y="2636356"/>
            <a:ext cx="1525102" cy="2536710"/>
          </a:xfrm>
          <a:custGeom>
            <a:avLst/>
            <a:gdLst>
              <a:gd name="connsiteX0" fmla="*/ 0 w 1961809"/>
              <a:gd name="connsiteY0" fmla="*/ 0 h 3263087"/>
              <a:gd name="connsiteX1" fmla="*/ 637 w 1961809"/>
              <a:gd name="connsiteY1" fmla="*/ 0 h 3263087"/>
              <a:gd name="connsiteX2" fmla="*/ 5064 w 1961809"/>
              <a:gd name="connsiteY2" fmla="*/ 87679 h 3263087"/>
              <a:gd name="connsiteX3" fmla="*/ 980905 w 1961809"/>
              <a:gd name="connsiteY3" fmla="*/ 968292 h 3263087"/>
              <a:gd name="connsiteX4" fmla="*/ 1956746 w 1961809"/>
              <a:gd name="connsiteY4" fmla="*/ 87679 h 3263087"/>
              <a:gd name="connsiteX5" fmla="*/ 1961173 w 1961809"/>
              <a:gd name="connsiteY5" fmla="*/ 0 h 3263087"/>
              <a:gd name="connsiteX6" fmla="*/ 1961809 w 1961809"/>
              <a:gd name="connsiteY6" fmla="*/ 0 h 3263087"/>
              <a:gd name="connsiteX7" fmla="*/ 1961809 w 1961809"/>
              <a:gd name="connsiteY7" fmla="*/ 3263087 h 3263087"/>
              <a:gd name="connsiteX8" fmla="*/ 0 w 1961809"/>
              <a:gd name="connsiteY8" fmla="*/ 3263087 h 326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1809" h="3263087">
                <a:moveTo>
                  <a:pt x="0" y="0"/>
                </a:moveTo>
                <a:lnTo>
                  <a:pt x="637" y="0"/>
                </a:lnTo>
                <a:lnTo>
                  <a:pt x="5064" y="87679"/>
                </a:lnTo>
                <a:cubicBezTo>
                  <a:pt x="55297" y="582306"/>
                  <a:pt x="473025" y="968292"/>
                  <a:pt x="980905" y="968292"/>
                </a:cubicBezTo>
                <a:cubicBezTo>
                  <a:pt x="1488785" y="968292"/>
                  <a:pt x="1906514" y="582306"/>
                  <a:pt x="1956746" y="87679"/>
                </a:cubicBezTo>
                <a:lnTo>
                  <a:pt x="1961173" y="0"/>
                </a:lnTo>
                <a:lnTo>
                  <a:pt x="1961809" y="0"/>
                </a:lnTo>
                <a:lnTo>
                  <a:pt x="1961809" y="3263087"/>
                </a:lnTo>
                <a:lnTo>
                  <a:pt x="0" y="3263087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>
            <a:miter lim="400000"/>
          </a:ln>
        </p:spPr>
        <p:txBody>
          <a:bodyPr wrap="square" tIns="45720" bIns="4572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0" name="形状"/>
          <p:cNvSpPr/>
          <p:nvPr>
            <p:custDataLst>
              <p:tags r:id="rId4"/>
            </p:custDataLst>
          </p:nvPr>
        </p:nvSpPr>
        <p:spPr>
          <a:xfrm>
            <a:off x="4120269" y="2663327"/>
            <a:ext cx="1759775" cy="1762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52" y="10136"/>
                </a:moveTo>
                <a:cubicBezTo>
                  <a:pt x="20512" y="10056"/>
                  <a:pt x="20512" y="9935"/>
                  <a:pt x="20512" y="9855"/>
                </a:cubicBezTo>
                <a:cubicBezTo>
                  <a:pt x="20472" y="9573"/>
                  <a:pt x="20472" y="9573"/>
                  <a:pt x="20472" y="9573"/>
                </a:cubicBezTo>
                <a:cubicBezTo>
                  <a:pt x="20431" y="9251"/>
                  <a:pt x="20391" y="8970"/>
                  <a:pt x="20310" y="8688"/>
                </a:cubicBezTo>
                <a:cubicBezTo>
                  <a:pt x="21278" y="8125"/>
                  <a:pt x="21278" y="8125"/>
                  <a:pt x="21278" y="8125"/>
                </a:cubicBezTo>
                <a:cubicBezTo>
                  <a:pt x="21116" y="7683"/>
                  <a:pt x="21116" y="7683"/>
                  <a:pt x="21116" y="7683"/>
                </a:cubicBezTo>
                <a:cubicBezTo>
                  <a:pt x="20996" y="7240"/>
                  <a:pt x="20996" y="7240"/>
                  <a:pt x="20996" y="7240"/>
                </a:cubicBezTo>
                <a:cubicBezTo>
                  <a:pt x="19907" y="7321"/>
                  <a:pt x="19907" y="7321"/>
                  <a:pt x="19907" y="7321"/>
                </a:cubicBezTo>
                <a:cubicBezTo>
                  <a:pt x="19746" y="6838"/>
                  <a:pt x="19545" y="6396"/>
                  <a:pt x="19263" y="5953"/>
                </a:cubicBezTo>
                <a:cubicBezTo>
                  <a:pt x="20028" y="5149"/>
                  <a:pt x="20028" y="5149"/>
                  <a:pt x="20028" y="5149"/>
                </a:cubicBezTo>
                <a:cubicBezTo>
                  <a:pt x="19746" y="4787"/>
                  <a:pt x="19746" y="4787"/>
                  <a:pt x="19746" y="4787"/>
                </a:cubicBezTo>
                <a:cubicBezTo>
                  <a:pt x="19504" y="4384"/>
                  <a:pt x="19504" y="4384"/>
                  <a:pt x="19504" y="4384"/>
                </a:cubicBezTo>
                <a:cubicBezTo>
                  <a:pt x="18497" y="4787"/>
                  <a:pt x="18497" y="4787"/>
                  <a:pt x="18497" y="4787"/>
                </a:cubicBezTo>
                <a:cubicBezTo>
                  <a:pt x="18336" y="4585"/>
                  <a:pt x="18175" y="4384"/>
                  <a:pt x="18013" y="4183"/>
                </a:cubicBezTo>
                <a:cubicBezTo>
                  <a:pt x="17812" y="4022"/>
                  <a:pt x="17651" y="3821"/>
                  <a:pt x="17490" y="3660"/>
                </a:cubicBezTo>
                <a:cubicBezTo>
                  <a:pt x="17933" y="2695"/>
                  <a:pt x="17933" y="2695"/>
                  <a:pt x="17933" y="2695"/>
                </a:cubicBezTo>
                <a:cubicBezTo>
                  <a:pt x="17570" y="2413"/>
                  <a:pt x="17570" y="2413"/>
                  <a:pt x="17570" y="2413"/>
                </a:cubicBezTo>
                <a:cubicBezTo>
                  <a:pt x="17248" y="2092"/>
                  <a:pt x="17248" y="2092"/>
                  <a:pt x="17248" y="2092"/>
                </a:cubicBezTo>
                <a:cubicBezTo>
                  <a:pt x="16361" y="2775"/>
                  <a:pt x="16361" y="2775"/>
                  <a:pt x="16361" y="2775"/>
                </a:cubicBezTo>
                <a:cubicBezTo>
                  <a:pt x="15958" y="2494"/>
                  <a:pt x="15515" y="2212"/>
                  <a:pt x="15072" y="2011"/>
                </a:cubicBezTo>
                <a:cubicBezTo>
                  <a:pt x="15233" y="925"/>
                  <a:pt x="15233" y="925"/>
                  <a:pt x="15233" y="925"/>
                </a:cubicBezTo>
                <a:cubicBezTo>
                  <a:pt x="14790" y="764"/>
                  <a:pt x="14790" y="764"/>
                  <a:pt x="14790" y="764"/>
                </a:cubicBezTo>
                <a:cubicBezTo>
                  <a:pt x="14387" y="603"/>
                  <a:pt x="14387" y="603"/>
                  <a:pt x="14387" y="603"/>
                </a:cubicBezTo>
                <a:cubicBezTo>
                  <a:pt x="13742" y="1488"/>
                  <a:pt x="13742" y="1488"/>
                  <a:pt x="13742" y="1488"/>
                </a:cubicBezTo>
                <a:cubicBezTo>
                  <a:pt x="13460" y="1408"/>
                  <a:pt x="13178" y="1327"/>
                  <a:pt x="12855" y="1247"/>
                </a:cubicBezTo>
                <a:cubicBezTo>
                  <a:pt x="12613" y="1207"/>
                  <a:pt x="12613" y="1207"/>
                  <a:pt x="12613" y="1207"/>
                </a:cubicBezTo>
                <a:cubicBezTo>
                  <a:pt x="12493" y="1166"/>
                  <a:pt x="12412" y="1166"/>
                  <a:pt x="12291" y="1126"/>
                </a:cubicBezTo>
                <a:cubicBezTo>
                  <a:pt x="12130" y="80"/>
                  <a:pt x="12130" y="80"/>
                  <a:pt x="12130" y="80"/>
                </a:cubicBezTo>
                <a:cubicBezTo>
                  <a:pt x="11687" y="40"/>
                  <a:pt x="11687" y="40"/>
                  <a:pt x="11687" y="40"/>
                </a:cubicBezTo>
                <a:cubicBezTo>
                  <a:pt x="11203" y="0"/>
                  <a:pt x="11203" y="0"/>
                  <a:pt x="11203" y="0"/>
                </a:cubicBezTo>
                <a:cubicBezTo>
                  <a:pt x="10881" y="1006"/>
                  <a:pt x="10881" y="1006"/>
                  <a:pt x="10881" y="1006"/>
                </a:cubicBezTo>
                <a:cubicBezTo>
                  <a:pt x="10357" y="1006"/>
                  <a:pt x="9873" y="1046"/>
                  <a:pt x="9390" y="1126"/>
                </a:cubicBezTo>
                <a:cubicBezTo>
                  <a:pt x="8906" y="161"/>
                  <a:pt x="8906" y="161"/>
                  <a:pt x="8906" y="161"/>
                </a:cubicBezTo>
                <a:cubicBezTo>
                  <a:pt x="8463" y="241"/>
                  <a:pt x="8463" y="241"/>
                  <a:pt x="8463" y="241"/>
                </a:cubicBezTo>
                <a:cubicBezTo>
                  <a:pt x="8019" y="322"/>
                  <a:pt x="8019" y="322"/>
                  <a:pt x="8019" y="322"/>
                </a:cubicBezTo>
                <a:cubicBezTo>
                  <a:pt x="7979" y="1408"/>
                  <a:pt x="7979" y="1408"/>
                  <a:pt x="7979" y="1408"/>
                </a:cubicBezTo>
                <a:cubicBezTo>
                  <a:pt x="7496" y="1569"/>
                  <a:pt x="7052" y="1730"/>
                  <a:pt x="6569" y="1971"/>
                </a:cubicBezTo>
                <a:cubicBezTo>
                  <a:pt x="5843" y="1166"/>
                  <a:pt x="5843" y="1166"/>
                  <a:pt x="5843" y="1166"/>
                </a:cubicBezTo>
                <a:cubicBezTo>
                  <a:pt x="5440" y="1408"/>
                  <a:pt x="5440" y="1408"/>
                  <a:pt x="5440" y="1408"/>
                </a:cubicBezTo>
                <a:cubicBezTo>
                  <a:pt x="5037" y="1609"/>
                  <a:pt x="5037" y="1609"/>
                  <a:pt x="5037" y="1609"/>
                </a:cubicBezTo>
                <a:cubicBezTo>
                  <a:pt x="5360" y="2655"/>
                  <a:pt x="5360" y="2655"/>
                  <a:pt x="5360" y="2655"/>
                </a:cubicBezTo>
                <a:cubicBezTo>
                  <a:pt x="4916" y="2936"/>
                  <a:pt x="4554" y="3218"/>
                  <a:pt x="4191" y="3580"/>
                </a:cubicBezTo>
                <a:cubicBezTo>
                  <a:pt x="4151" y="3580"/>
                  <a:pt x="4151" y="3580"/>
                  <a:pt x="4151" y="3580"/>
                </a:cubicBezTo>
                <a:cubicBezTo>
                  <a:pt x="3224" y="3057"/>
                  <a:pt x="3224" y="3057"/>
                  <a:pt x="3224" y="3057"/>
                </a:cubicBezTo>
                <a:cubicBezTo>
                  <a:pt x="2901" y="3379"/>
                  <a:pt x="2901" y="3379"/>
                  <a:pt x="2901" y="3379"/>
                </a:cubicBezTo>
                <a:cubicBezTo>
                  <a:pt x="2579" y="3701"/>
                  <a:pt x="2579" y="3701"/>
                  <a:pt x="2579" y="3701"/>
                </a:cubicBezTo>
                <a:cubicBezTo>
                  <a:pt x="3184" y="4626"/>
                  <a:pt x="3184" y="4626"/>
                  <a:pt x="3184" y="4626"/>
                </a:cubicBezTo>
                <a:cubicBezTo>
                  <a:pt x="2861" y="5028"/>
                  <a:pt x="2579" y="5430"/>
                  <a:pt x="2337" y="5832"/>
                </a:cubicBezTo>
                <a:cubicBezTo>
                  <a:pt x="1894" y="5752"/>
                  <a:pt x="1894" y="5752"/>
                  <a:pt x="1894" y="5752"/>
                </a:cubicBezTo>
                <a:cubicBezTo>
                  <a:pt x="1894" y="5752"/>
                  <a:pt x="1894" y="5752"/>
                  <a:pt x="1894" y="5752"/>
                </a:cubicBezTo>
                <a:cubicBezTo>
                  <a:pt x="1249" y="5631"/>
                  <a:pt x="1249" y="5631"/>
                  <a:pt x="1249" y="5631"/>
                </a:cubicBezTo>
                <a:cubicBezTo>
                  <a:pt x="1048" y="6034"/>
                  <a:pt x="1048" y="6034"/>
                  <a:pt x="1048" y="6034"/>
                </a:cubicBezTo>
                <a:cubicBezTo>
                  <a:pt x="846" y="6436"/>
                  <a:pt x="846" y="6436"/>
                  <a:pt x="846" y="6436"/>
                </a:cubicBezTo>
                <a:cubicBezTo>
                  <a:pt x="1693" y="7120"/>
                  <a:pt x="1693" y="7120"/>
                  <a:pt x="1693" y="7120"/>
                </a:cubicBezTo>
                <a:cubicBezTo>
                  <a:pt x="1491" y="7602"/>
                  <a:pt x="1370" y="8085"/>
                  <a:pt x="1249" y="8568"/>
                </a:cubicBezTo>
                <a:cubicBezTo>
                  <a:pt x="161" y="8648"/>
                  <a:pt x="161" y="8648"/>
                  <a:pt x="161" y="8648"/>
                </a:cubicBezTo>
                <a:cubicBezTo>
                  <a:pt x="81" y="9091"/>
                  <a:pt x="81" y="9091"/>
                  <a:pt x="81" y="9091"/>
                </a:cubicBezTo>
                <a:cubicBezTo>
                  <a:pt x="0" y="9533"/>
                  <a:pt x="0" y="9533"/>
                  <a:pt x="0" y="9533"/>
                </a:cubicBezTo>
                <a:cubicBezTo>
                  <a:pt x="1007" y="9975"/>
                  <a:pt x="1007" y="9975"/>
                  <a:pt x="1007" y="9975"/>
                </a:cubicBezTo>
                <a:cubicBezTo>
                  <a:pt x="967" y="10458"/>
                  <a:pt x="967" y="10941"/>
                  <a:pt x="1007" y="11464"/>
                </a:cubicBezTo>
                <a:cubicBezTo>
                  <a:pt x="0" y="11866"/>
                  <a:pt x="0" y="11866"/>
                  <a:pt x="0" y="11866"/>
                </a:cubicBezTo>
                <a:cubicBezTo>
                  <a:pt x="81" y="12308"/>
                  <a:pt x="81" y="12308"/>
                  <a:pt x="81" y="12308"/>
                </a:cubicBezTo>
                <a:cubicBezTo>
                  <a:pt x="121" y="12751"/>
                  <a:pt x="121" y="12751"/>
                  <a:pt x="121" y="12751"/>
                </a:cubicBezTo>
                <a:cubicBezTo>
                  <a:pt x="1209" y="12872"/>
                  <a:pt x="1209" y="12872"/>
                  <a:pt x="1209" y="12872"/>
                </a:cubicBezTo>
                <a:cubicBezTo>
                  <a:pt x="1330" y="13354"/>
                  <a:pt x="1451" y="13837"/>
                  <a:pt x="1652" y="14320"/>
                </a:cubicBezTo>
                <a:cubicBezTo>
                  <a:pt x="806" y="14963"/>
                  <a:pt x="806" y="14963"/>
                  <a:pt x="806" y="14963"/>
                </a:cubicBezTo>
                <a:cubicBezTo>
                  <a:pt x="967" y="15406"/>
                  <a:pt x="967" y="15406"/>
                  <a:pt x="967" y="15406"/>
                </a:cubicBezTo>
                <a:cubicBezTo>
                  <a:pt x="1169" y="15808"/>
                  <a:pt x="1169" y="15808"/>
                  <a:pt x="1169" y="15808"/>
                </a:cubicBezTo>
                <a:cubicBezTo>
                  <a:pt x="2257" y="15566"/>
                  <a:pt x="2257" y="15566"/>
                  <a:pt x="2257" y="15566"/>
                </a:cubicBezTo>
                <a:cubicBezTo>
                  <a:pt x="2499" y="16009"/>
                  <a:pt x="2781" y="16451"/>
                  <a:pt x="3103" y="16813"/>
                </a:cubicBezTo>
                <a:cubicBezTo>
                  <a:pt x="2458" y="17739"/>
                  <a:pt x="2458" y="17739"/>
                  <a:pt x="2458" y="17739"/>
                </a:cubicBezTo>
                <a:cubicBezTo>
                  <a:pt x="2781" y="18060"/>
                  <a:pt x="2781" y="18060"/>
                  <a:pt x="2781" y="18060"/>
                </a:cubicBezTo>
                <a:cubicBezTo>
                  <a:pt x="3103" y="18422"/>
                  <a:pt x="3103" y="18422"/>
                  <a:pt x="3103" y="18422"/>
                </a:cubicBezTo>
                <a:cubicBezTo>
                  <a:pt x="4030" y="17859"/>
                  <a:pt x="4030" y="17859"/>
                  <a:pt x="4030" y="17859"/>
                </a:cubicBezTo>
                <a:cubicBezTo>
                  <a:pt x="4433" y="18221"/>
                  <a:pt x="4796" y="18543"/>
                  <a:pt x="5199" y="18825"/>
                </a:cubicBezTo>
                <a:cubicBezTo>
                  <a:pt x="4876" y="19870"/>
                  <a:pt x="4876" y="19870"/>
                  <a:pt x="4876" y="19870"/>
                </a:cubicBezTo>
                <a:cubicBezTo>
                  <a:pt x="5279" y="20112"/>
                  <a:pt x="5279" y="20112"/>
                  <a:pt x="5279" y="20112"/>
                </a:cubicBezTo>
                <a:cubicBezTo>
                  <a:pt x="5682" y="20313"/>
                  <a:pt x="5682" y="20313"/>
                  <a:pt x="5682" y="20313"/>
                </a:cubicBezTo>
                <a:cubicBezTo>
                  <a:pt x="6448" y="19549"/>
                  <a:pt x="6448" y="19549"/>
                  <a:pt x="6448" y="19549"/>
                </a:cubicBezTo>
                <a:cubicBezTo>
                  <a:pt x="6891" y="19750"/>
                  <a:pt x="7375" y="19951"/>
                  <a:pt x="7818" y="20112"/>
                </a:cubicBezTo>
                <a:cubicBezTo>
                  <a:pt x="7818" y="21198"/>
                  <a:pt x="7818" y="21198"/>
                  <a:pt x="7818" y="21198"/>
                </a:cubicBezTo>
                <a:cubicBezTo>
                  <a:pt x="8261" y="21278"/>
                  <a:pt x="8261" y="21278"/>
                  <a:pt x="8261" y="21278"/>
                </a:cubicBezTo>
                <a:cubicBezTo>
                  <a:pt x="8704" y="21399"/>
                  <a:pt x="8704" y="21399"/>
                  <a:pt x="8704" y="21399"/>
                </a:cubicBezTo>
                <a:cubicBezTo>
                  <a:pt x="9228" y="20434"/>
                  <a:pt x="9228" y="20434"/>
                  <a:pt x="9228" y="20434"/>
                </a:cubicBezTo>
                <a:cubicBezTo>
                  <a:pt x="9712" y="20514"/>
                  <a:pt x="10196" y="20554"/>
                  <a:pt x="10719" y="20554"/>
                </a:cubicBezTo>
                <a:cubicBezTo>
                  <a:pt x="11042" y="21600"/>
                  <a:pt x="11042" y="21600"/>
                  <a:pt x="11042" y="21600"/>
                </a:cubicBezTo>
                <a:cubicBezTo>
                  <a:pt x="11485" y="21560"/>
                  <a:pt x="11485" y="21560"/>
                  <a:pt x="11485" y="21560"/>
                </a:cubicBezTo>
                <a:cubicBezTo>
                  <a:pt x="11969" y="21520"/>
                  <a:pt x="11969" y="21520"/>
                  <a:pt x="11969" y="21520"/>
                </a:cubicBezTo>
                <a:cubicBezTo>
                  <a:pt x="12130" y="20474"/>
                  <a:pt x="12130" y="20474"/>
                  <a:pt x="12130" y="20474"/>
                </a:cubicBezTo>
                <a:cubicBezTo>
                  <a:pt x="12613" y="20393"/>
                  <a:pt x="13137" y="20273"/>
                  <a:pt x="13621" y="20152"/>
                </a:cubicBezTo>
                <a:cubicBezTo>
                  <a:pt x="14225" y="21037"/>
                  <a:pt x="14225" y="21037"/>
                  <a:pt x="14225" y="21037"/>
                </a:cubicBezTo>
                <a:cubicBezTo>
                  <a:pt x="14628" y="20876"/>
                  <a:pt x="14628" y="20876"/>
                  <a:pt x="14628" y="20876"/>
                </a:cubicBezTo>
                <a:cubicBezTo>
                  <a:pt x="15072" y="20715"/>
                  <a:pt x="15072" y="20715"/>
                  <a:pt x="15072" y="20715"/>
                </a:cubicBezTo>
                <a:cubicBezTo>
                  <a:pt x="14991" y="20072"/>
                  <a:pt x="14991" y="20072"/>
                  <a:pt x="14991" y="20072"/>
                </a:cubicBezTo>
                <a:cubicBezTo>
                  <a:pt x="14991" y="20072"/>
                  <a:pt x="14991" y="20072"/>
                  <a:pt x="14991" y="20072"/>
                </a:cubicBezTo>
                <a:cubicBezTo>
                  <a:pt x="14951" y="19629"/>
                  <a:pt x="14951" y="19629"/>
                  <a:pt x="14951" y="19629"/>
                </a:cubicBezTo>
                <a:cubicBezTo>
                  <a:pt x="15394" y="19428"/>
                  <a:pt x="15837" y="19187"/>
                  <a:pt x="16240" y="18905"/>
                </a:cubicBezTo>
                <a:cubicBezTo>
                  <a:pt x="17087" y="19549"/>
                  <a:pt x="17087" y="19549"/>
                  <a:pt x="17087" y="19549"/>
                </a:cubicBezTo>
                <a:cubicBezTo>
                  <a:pt x="17449" y="19267"/>
                  <a:pt x="17449" y="19267"/>
                  <a:pt x="17449" y="19267"/>
                </a:cubicBezTo>
                <a:cubicBezTo>
                  <a:pt x="17812" y="18985"/>
                  <a:pt x="17812" y="18985"/>
                  <a:pt x="17812" y="18985"/>
                </a:cubicBezTo>
                <a:cubicBezTo>
                  <a:pt x="17369" y="18020"/>
                  <a:pt x="17369" y="18020"/>
                  <a:pt x="17369" y="18020"/>
                </a:cubicBezTo>
                <a:cubicBezTo>
                  <a:pt x="17369" y="18020"/>
                  <a:pt x="17369" y="18020"/>
                  <a:pt x="17369" y="17980"/>
                </a:cubicBezTo>
                <a:cubicBezTo>
                  <a:pt x="17731" y="17658"/>
                  <a:pt x="18094" y="17296"/>
                  <a:pt x="18376" y="16934"/>
                </a:cubicBezTo>
                <a:cubicBezTo>
                  <a:pt x="19384" y="17336"/>
                  <a:pt x="19384" y="17336"/>
                  <a:pt x="19384" y="17336"/>
                </a:cubicBezTo>
                <a:cubicBezTo>
                  <a:pt x="19666" y="16934"/>
                  <a:pt x="19666" y="16934"/>
                  <a:pt x="19666" y="16934"/>
                </a:cubicBezTo>
                <a:cubicBezTo>
                  <a:pt x="19907" y="16572"/>
                  <a:pt x="19907" y="16572"/>
                  <a:pt x="19907" y="16572"/>
                </a:cubicBezTo>
                <a:cubicBezTo>
                  <a:pt x="19182" y="15768"/>
                  <a:pt x="19182" y="15768"/>
                  <a:pt x="19182" y="15768"/>
                </a:cubicBezTo>
                <a:cubicBezTo>
                  <a:pt x="19464" y="15325"/>
                  <a:pt x="19666" y="14883"/>
                  <a:pt x="19867" y="14400"/>
                </a:cubicBezTo>
                <a:cubicBezTo>
                  <a:pt x="20955" y="14480"/>
                  <a:pt x="20955" y="14480"/>
                  <a:pt x="20955" y="14480"/>
                </a:cubicBezTo>
                <a:cubicBezTo>
                  <a:pt x="21076" y="14038"/>
                  <a:pt x="21076" y="14038"/>
                  <a:pt x="21076" y="14038"/>
                </a:cubicBezTo>
                <a:cubicBezTo>
                  <a:pt x="21237" y="13636"/>
                  <a:pt x="21237" y="13636"/>
                  <a:pt x="21237" y="13636"/>
                </a:cubicBezTo>
                <a:cubicBezTo>
                  <a:pt x="20270" y="13073"/>
                  <a:pt x="20270" y="13073"/>
                  <a:pt x="20270" y="13073"/>
                </a:cubicBezTo>
                <a:cubicBezTo>
                  <a:pt x="20391" y="12550"/>
                  <a:pt x="20472" y="12067"/>
                  <a:pt x="20512" y="11584"/>
                </a:cubicBezTo>
                <a:cubicBezTo>
                  <a:pt x="21600" y="11343"/>
                  <a:pt x="21600" y="11343"/>
                  <a:pt x="21600" y="11343"/>
                </a:cubicBezTo>
                <a:cubicBezTo>
                  <a:pt x="21600" y="10860"/>
                  <a:pt x="21600" y="10860"/>
                  <a:pt x="21600" y="10860"/>
                </a:cubicBezTo>
                <a:cubicBezTo>
                  <a:pt x="21600" y="10418"/>
                  <a:pt x="21600" y="10418"/>
                  <a:pt x="21600" y="10418"/>
                </a:cubicBezTo>
                <a:lnTo>
                  <a:pt x="20552" y="10136"/>
                </a:lnTo>
                <a:close/>
                <a:moveTo>
                  <a:pt x="17006" y="5108"/>
                </a:moveTo>
                <a:cubicBezTo>
                  <a:pt x="18134" y="6315"/>
                  <a:pt x="18819" y="7763"/>
                  <a:pt x="19101" y="9292"/>
                </a:cubicBezTo>
                <a:cubicBezTo>
                  <a:pt x="17812" y="9010"/>
                  <a:pt x="17812" y="9010"/>
                  <a:pt x="17812" y="9010"/>
                </a:cubicBezTo>
                <a:cubicBezTo>
                  <a:pt x="17207" y="6677"/>
                  <a:pt x="15434" y="4787"/>
                  <a:pt x="13178" y="3982"/>
                </a:cubicBezTo>
                <a:cubicBezTo>
                  <a:pt x="13016" y="2655"/>
                  <a:pt x="13016" y="2655"/>
                  <a:pt x="13016" y="2655"/>
                </a:cubicBezTo>
                <a:cubicBezTo>
                  <a:pt x="14507" y="3057"/>
                  <a:pt x="15918" y="3861"/>
                  <a:pt x="17006" y="5108"/>
                </a:cubicBezTo>
                <a:close/>
                <a:moveTo>
                  <a:pt x="5037" y="4545"/>
                </a:moveTo>
                <a:cubicBezTo>
                  <a:pt x="6972" y="2775"/>
                  <a:pt x="9510" y="2092"/>
                  <a:pt x="11928" y="2413"/>
                </a:cubicBezTo>
                <a:cubicBezTo>
                  <a:pt x="11243" y="3580"/>
                  <a:pt x="11243" y="3580"/>
                  <a:pt x="11243" y="3580"/>
                </a:cubicBezTo>
                <a:cubicBezTo>
                  <a:pt x="11082" y="3580"/>
                  <a:pt x="10961" y="3580"/>
                  <a:pt x="10800" y="3580"/>
                </a:cubicBezTo>
                <a:cubicBezTo>
                  <a:pt x="8463" y="3580"/>
                  <a:pt x="6367" y="4666"/>
                  <a:pt x="5037" y="6396"/>
                </a:cubicBezTo>
                <a:cubicBezTo>
                  <a:pt x="3667" y="6114"/>
                  <a:pt x="3667" y="6114"/>
                  <a:pt x="3667" y="6114"/>
                </a:cubicBezTo>
                <a:cubicBezTo>
                  <a:pt x="4030" y="5551"/>
                  <a:pt x="4513" y="5028"/>
                  <a:pt x="5037" y="4545"/>
                </a:cubicBezTo>
                <a:close/>
                <a:moveTo>
                  <a:pt x="3103" y="7079"/>
                </a:moveTo>
                <a:cubicBezTo>
                  <a:pt x="4070" y="8125"/>
                  <a:pt x="4070" y="8125"/>
                  <a:pt x="4070" y="8125"/>
                </a:cubicBezTo>
                <a:cubicBezTo>
                  <a:pt x="3748" y="8970"/>
                  <a:pt x="3546" y="9855"/>
                  <a:pt x="3546" y="10780"/>
                </a:cubicBezTo>
                <a:cubicBezTo>
                  <a:pt x="3546" y="12308"/>
                  <a:pt x="4030" y="13716"/>
                  <a:pt x="4836" y="14842"/>
                </a:cubicBezTo>
                <a:cubicBezTo>
                  <a:pt x="4110" y="16089"/>
                  <a:pt x="4110" y="16089"/>
                  <a:pt x="4110" y="16089"/>
                </a:cubicBezTo>
                <a:cubicBezTo>
                  <a:pt x="2015" y="13475"/>
                  <a:pt x="1693" y="9975"/>
                  <a:pt x="3103" y="7079"/>
                </a:cubicBezTo>
                <a:close/>
                <a:moveTo>
                  <a:pt x="4876" y="16934"/>
                </a:moveTo>
                <a:cubicBezTo>
                  <a:pt x="6166" y="16331"/>
                  <a:pt x="6166" y="16331"/>
                  <a:pt x="6166" y="16331"/>
                </a:cubicBezTo>
                <a:cubicBezTo>
                  <a:pt x="7415" y="17377"/>
                  <a:pt x="9027" y="18020"/>
                  <a:pt x="10800" y="18020"/>
                </a:cubicBezTo>
                <a:cubicBezTo>
                  <a:pt x="11485" y="18020"/>
                  <a:pt x="12170" y="17899"/>
                  <a:pt x="12815" y="17698"/>
                </a:cubicBezTo>
                <a:cubicBezTo>
                  <a:pt x="13782" y="18744"/>
                  <a:pt x="13782" y="18744"/>
                  <a:pt x="13782" y="18744"/>
                </a:cubicBezTo>
                <a:cubicBezTo>
                  <a:pt x="10760" y="19870"/>
                  <a:pt x="7294" y="19227"/>
                  <a:pt x="4876" y="16934"/>
                </a:cubicBezTo>
                <a:close/>
                <a:moveTo>
                  <a:pt x="16482" y="17055"/>
                </a:moveTo>
                <a:cubicBezTo>
                  <a:pt x="15958" y="17537"/>
                  <a:pt x="15394" y="17940"/>
                  <a:pt x="14790" y="18261"/>
                </a:cubicBezTo>
                <a:cubicBezTo>
                  <a:pt x="14628" y="16894"/>
                  <a:pt x="14628" y="16894"/>
                  <a:pt x="14628" y="16894"/>
                </a:cubicBezTo>
                <a:cubicBezTo>
                  <a:pt x="16643" y="15647"/>
                  <a:pt x="17973" y="13475"/>
                  <a:pt x="18013" y="10981"/>
                </a:cubicBezTo>
                <a:cubicBezTo>
                  <a:pt x="19222" y="10418"/>
                  <a:pt x="19222" y="10418"/>
                  <a:pt x="19222" y="10418"/>
                </a:cubicBezTo>
                <a:cubicBezTo>
                  <a:pt x="19343" y="12831"/>
                  <a:pt x="18416" y="15285"/>
                  <a:pt x="16482" y="17055"/>
                </a:cubicBezTo>
                <a:close/>
              </a:path>
            </a:pathLst>
          </a:custGeom>
          <a:solidFill>
            <a:srgbClr val="B380A2"/>
          </a:solidFill>
          <a:ln w="12700">
            <a:miter lim="400000"/>
          </a:ln>
        </p:spPr>
        <p:txBody>
          <a:bodyPr tIns="4572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9" name="任意形状 58"/>
          <p:cNvSpPr/>
          <p:nvPr>
            <p:custDataLst>
              <p:tags r:id="rId5"/>
            </p:custDataLst>
          </p:nvPr>
        </p:nvSpPr>
        <p:spPr>
          <a:xfrm>
            <a:off x="6383649" y="3527782"/>
            <a:ext cx="1525102" cy="2536710"/>
          </a:xfrm>
          <a:custGeom>
            <a:avLst/>
            <a:gdLst>
              <a:gd name="connsiteX0" fmla="*/ 0 w 1961809"/>
              <a:gd name="connsiteY0" fmla="*/ 0 h 3263087"/>
              <a:gd name="connsiteX1" fmla="*/ 637 w 1961809"/>
              <a:gd name="connsiteY1" fmla="*/ 0 h 3263087"/>
              <a:gd name="connsiteX2" fmla="*/ 5064 w 1961809"/>
              <a:gd name="connsiteY2" fmla="*/ 87679 h 3263087"/>
              <a:gd name="connsiteX3" fmla="*/ 980905 w 1961809"/>
              <a:gd name="connsiteY3" fmla="*/ 968292 h 3263087"/>
              <a:gd name="connsiteX4" fmla="*/ 1956746 w 1961809"/>
              <a:gd name="connsiteY4" fmla="*/ 87679 h 3263087"/>
              <a:gd name="connsiteX5" fmla="*/ 1961173 w 1961809"/>
              <a:gd name="connsiteY5" fmla="*/ 0 h 3263087"/>
              <a:gd name="connsiteX6" fmla="*/ 1961809 w 1961809"/>
              <a:gd name="connsiteY6" fmla="*/ 0 h 3263087"/>
              <a:gd name="connsiteX7" fmla="*/ 1961809 w 1961809"/>
              <a:gd name="connsiteY7" fmla="*/ 3263087 h 3263087"/>
              <a:gd name="connsiteX8" fmla="*/ 0 w 1961809"/>
              <a:gd name="connsiteY8" fmla="*/ 3263087 h 326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1809" h="3263087">
                <a:moveTo>
                  <a:pt x="0" y="0"/>
                </a:moveTo>
                <a:lnTo>
                  <a:pt x="637" y="0"/>
                </a:lnTo>
                <a:lnTo>
                  <a:pt x="5064" y="87679"/>
                </a:lnTo>
                <a:cubicBezTo>
                  <a:pt x="55297" y="582306"/>
                  <a:pt x="473025" y="968292"/>
                  <a:pt x="980905" y="968292"/>
                </a:cubicBezTo>
                <a:cubicBezTo>
                  <a:pt x="1488785" y="968292"/>
                  <a:pt x="1906514" y="582306"/>
                  <a:pt x="1956746" y="87679"/>
                </a:cubicBezTo>
                <a:lnTo>
                  <a:pt x="1961173" y="0"/>
                </a:lnTo>
                <a:lnTo>
                  <a:pt x="1961809" y="0"/>
                </a:lnTo>
                <a:lnTo>
                  <a:pt x="1961809" y="3263087"/>
                </a:lnTo>
                <a:lnTo>
                  <a:pt x="0" y="3263087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>
            <a:miter lim="400000"/>
          </a:ln>
        </p:spPr>
        <p:txBody>
          <a:bodyPr wrap="square" tIns="45720" bIns="4572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6" name="形状"/>
          <p:cNvSpPr/>
          <p:nvPr>
            <p:custDataLst>
              <p:tags r:id="rId6"/>
            </p:custDataLst>
          </p:nvPr>
        </p:nvSpPr>
        <p:spPr>
          <a:xfrm>
            <a:off x="6337356" y="2663327"/>
            <a:ext cx="1761198" cy="1768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1" h="21600" extrusionOk="0">
                <a:moveTo>
                  <a:pt x="21067" y="11464"/>
                </a:moveTo>
                <a:cubicBezTo>
                  <a:pt x="20844" y="11464"/>
                  <a:pt x="20844" y="11464"/>
                  <a:pt x="20844" y="11464"/>
                </a:cubicBezTo>
                <a:cubicBezTo>
                  <a:pt x="20444" y="11464"/>
                  <a:pt x="20133" y="11198"/>
                  <a:pt x="20044" y="10844"/>
                </a:cubicBezTo>
                <a:cubicBezTo>
                  <a:pt x="20000" y="10357"/>
                  <a:pt x="20356" y="9915"/>
                  <a:pt x="20844" y="9915"/>
                </a:cubicBezTo>
                <a:cubicBezTo>
                  <a:pt x="21067" y="9915"/>
                  <a:pt x="21067" y="9915"/>
                  <a:pt x="21067" y="9915"/>
                </a:cubicBezTo>
                <a:cubicBezTo>
                  <a:pt x="21333" y="9915"/>
                  <a:pt x="21600" y="9693"/>
                  <a:pt x="21556" y="9384"/>
                </a:cubicBezTo>
                <a:cubicBezTo>
                  <a:pt x="21511" y="9251"/>
                  <a:pt x="21511" y="9074"/>
                  <a:pt x="21467" y="8941"/>
                </a:cubicBezTo>
                <a:cubicBezTo>
                  <a:pt x="21422" y="8675"/>
                  <a:pt x="21156" y="8498"/>
                  <a:pt x="20844" y="8543"/>
                </a:cubicBezTo>
                <a:cubicBezTo>
                  <a:pt x="20622" y="8631"/>
                  <a:pt x="20622" y="8631"/>
                  <a:pt x="20622" y="8631"/>
                </a:cubicBezTo>
                <a:cubicBezTo>
                  <a:pt x="20267" y="8720"/>
                  <a:pt x="19867" y="8587"/>
                  <a:pt x="19689" y="8233"/>
                </a:cubicBezTo>
                <a:cubicBezTo>
                  <a:pt x="19467" y="7790"/>
                  <a:pt x="19733" y="7259"/>
                  <a:pt x="20178" y="7126"/>
                </a:cubicBezTo>
                <a:cubicBezTo>
                  <a:pt x="20400" y="7082"/>
                  <a:pt x="20400" y="7082"/>
                  <a:pt x="20400" y="7082"/>
                </a:cubicBezTo>
                <a:cubicBezTo>
                  <a:pt x="20667" y="6993"/>
                  <a:pt x="20844" y="6684"/>
                  <a:pt x="20711" y="6418"/>
                </a:cubicBezTo>
                <a:cubicBezTo>
                  <a:pt x="20667" y="6285"/>
                  <a:pt x="20578" y="6152"/>
                  <a:pt x="20533" y="6020"/>
                </a:cubicBezTo>
                <a:cubicBezTo>
                  <a:pt x="20400" y="5754"/>
                  <a:pt x="20044" y="5666"/>
                  <a:pt x="19822" y="5843"/>
                </a:cubicBezTo>
                <a:cubicBezTo>
                  <a:pt x="19600" y="5975"/>
                  <a:pt x="19600" y="5975"/>
                  <a:pt x="19600" y="5975"/>
                </a:cubicBezTo>
                <a:cubicBezTo>
                  <a:pt x="19244" y="6197"/>
                  <a:pt x="18756" y="6064"/>
                  <a:pt x="18533" y="5710"/>
                </a:cubicBezTo>
                <a:cubicBezTo>
                  <a:pt x="18311" y="5356"/>
                  <a:pt x="18400" y="4869"/>
                  <a:pt x="18756" y="4648"/>
                </a:cubicBezTo>
                <a:cubicBezTo>
                  <a:pt x="18933" y="4559"/>
                  <a:pt x="18933" y="4559"/>
                  <a:pt x="18933" y="4559"/>
                </a:cubicBezTo>
                <a:cubicBezTo>
                  <a:pt x="19200" y="4382"/>
                  <a:pt x="19244" y="4028"/>
                  <a:pt x="19067" y="3807"/>
                </a:cubicBezTo>
                <a:cubicBezTo>
                  <a:pt x="18978" y="3718"/>
                  <a:pt x="18889" y="3585"/>
                  <a:pt x="18756" y="3497"/>
                </a:cubicBezTo>
                <a:cubicBezTo>
                  <a:pt x="18578" y="3275"/>
                  <a:pt x="18222" y="3275"/>
                  <a:pt x="18044" y="3497"/>
                </a:cubicBezTo>
                <a:cubicBezTo>
                  <a:pt x="17911" y="3674"/>
                  <a:pt x="17911" y="3674"/>
                  <a:pt x="17911" y="3674"/>
                </a:cubicBezTo>
                <a:cubicBezTo>
                  <a:pt x="17644" y="3984"/>
                  <a:pt x="17200" y="4028"/>
                  <a:pt x="16889" y="3851"/>
                </a:cubicBezTo>
                <a:cubicBezTo>
                  <a:pt x="16444" y="3585"/>
                  <a:pt x="16400" y="3010"/>
                  <a:pt x="16711" y="2656"/>
                </a:cubicBezTo>
                <a:cubicBezTo>
                  <a:pt x="16844" y="2523"/>
                  <a:pt x="16844" y="2523"/>
                  <a:pt x="16844" y="2523"/>
                </a:cubicBezTo>
                <a:cubicBezTo>
                  <a:pt x="17067" y="2302"/>
                  <a:pt x="17022" y="1948"/>
                  <a:pt x="16756" y="1770"/>
                </a:cubicBezTo>
                <a:cubicBezTo>
                  <a:pt x="16622" y="1682"/>
                  <a:pt x="16489" y="1638"/>
                  <a:pt x="16400" y="1549"/>
                </a:cubicBezTo>
                <a:cubicBezTo>
                  <a:pt x="16133" y="1416"/>
                  <a:pt x="15822" y="1505"/>
                  <a:pt x="15689" y="1770"/>
                </a:cubicBezTo>
                <a:cubicBezTo>
                  <a:pt x="15600" y="1992"/>
                  <a:pt x="15600" y="1992"/>
                  <a:pt x="15600" y="1992"/>
                </a:cubicBezTo>
                <a:cubicBezTo>
                  <a:pt x="15422" y="2302"/>
                  <a:pt x="15022" y="2523"/>
                  <a:pt x="14667" y="2434"/>
                </a:cubicBezTo>
                <a:cubicBezTo>
                  <a:pt x="14178" y="2302"/>
                  <a:pt x="13956" y="1770"/>
                  <a:pt x="14178" y="1328"/>
                </a:cubicBezTo>
                <a:cubicBezTo>
                  <a:pt x="14267" y="1151"/>
                  <a:pt x="14267" y="1151"/>
                  <a:pt x="14267" y="1151"/>
                </a:cubicBezTo>
                <a:cubicBezTo>
                  <a:pt x="14400" y="885"/>
                  <a:pt x="14222" y="575"/>
                  <a:pt x="13956" y="487"/>
                </a:cubicBezTo>
                <a:cubicBezTo>
                  <a:pt x="13822" y="443"/>
                  <a:pt x="13689" y="398"/>
                  <a:pt x="13556" y="354"/>
                </a:cubicBezTo>
                <a:cubicBezTo>
                  <a:pt x="13244" y="266"/>
                  <a:pt x="12978" y="443"/>
                  <a:pt x="12933" y="752"/>
                </a:cubicBezTo>
                <a:cubicBezTo>
                  <a:pt x="12889" y="974"/>
                  <a:pt x="12889" y="974"/>
                  <a:pt x="12889" y="974"/>
                </a:cubicBezTo>
                <a:cubicBezTo>
                  <a:pt x="12844" y="1372"/>
                  <a:pt x="12533" y="1638"/>
                  <a:pt x="12133" y="1682"/>
                </a:cubicBezTo>
                <a:cubicBezTo>
                  <a:pt x="11644" y="1682"/>
                  <a:pt x="11289" y="1239"/>
                  <a:pt x="11333" y="752"/>
                </a:cubicBezTo>
                <a:cubicBezTo>
                  <a:pt x="11378" y="575"/>
                  <a:pt x="11378" y="575"/>
                  <a:pt x="11378" y="575"/>
                </a:cubicBezTo>
                <a:cubicBezTo>
                  <a:pt x="11422" y="266"/>
                  <a:pt x="11200" y="0"/>
                  <a:pt x="10933" y="0"/>
                </a:cubicBezTo>
                <a:cubicBezTo>
                  <a:pt x="10756" y="0"/>
                  <a:pt x="10622" y="0"/>
                  <a:pt x="10489" y="0"/>
                </a:cubicBezTo>
                <a:cubicBezTo>
                  <a:pt x="10178" y="0"/>
                  <a:pt x="9956" y="266"/>
                  <a:pt x="10000" y="575"/>
                </a:cubicBezTo>
                <a:cubicBezTo>
                  <a:pt x="10044" y="797"/>
                  <a:pt x="10044" y="797"/>
                  <a:pt x="10044" y="797"/>
                </a:cubicBezTo>
                <a:cubicBezTo>
                  <a:pt x="10089" y="1239"/>
                  <a:pt x="9778" y="1638"/>
                  <a:pt x="9378" y="1682"/>
                </a:cubicBezTo>
                <a:cubicBezTo>
                  <a:pt x="9022" y="1903"/>
                  <a:pt x="8578" y="1682"/>
                  <a:pt x="8533" y="1284"/>
                </a:cubicBezTo>
                <a:cubicBezTo>
                  <a:pt x="8489" y="797"/>
                  <a:pt x="8489" y="797"/>
                  <a:pt x="8489" y="797"/>
                </a:cubicBezTo>
                <a:cubicBezTo>
                  <a:pt x="8444" y="531"/>
                  <a:pt x="8133" y="310"/>
                  <a:pt x="7867" y="398"/>
                </a:cubicBezTo>
                <a:cubicBezTo>
                  <a:pt x="7733" y="443"/>
                  <a:pt x="7556" y="487"/>
                  <a:pt x="7422" y="531"/>
                </a:cubicBezTo>
                <a:cubicBezTo>
                  <a:pt x="7156" y="620"/>
                  <a:pt x="7022" y="930"/>
                  <a:pt x="7156" y="1195"/>
                </a:cubicBezTo>
                <a:cubicBezTo>
                  <a:pt x="7244" y="1416"/>
                  <a:pt x="7244" y="1416"/>
                  <a:pt x="7244" y="1416"/>
                </a:cubicBezTo>
                <a:cubicBezTo>
                  <a:pt x="7422" y="1859"/>
                  <a:pt x="7200" y="2390"/>
                  <a:pt x="6711" y="2479"/>
                </a:cubicBezTo>
                <a:cubicBezTo>
                  <a:pt x="6356" y="2611"/>
                  <a:pt x="5956" y="2390"/>
                  <a:pt x="5822" y="2036"/>
                </a:cubicBezTo>
                <a:cubicBezTo>
                  <a:pt x="5733" y="1859"/>
                  <a:pt x="5733" y="1859"/>
                  <a:pt x="5733" y="1859"/>
                </a:cubicBezTo>
                <a:cubicBezTo>
                  <a:pt x="5600" y="1593"/>
                  <a:pt x="5289" y="1505"/>
                  <a:pt x="5022" y="1638"/>
                </a:cubicBezTo>
                <a:cubicBezTo>
                  <a:pt x="5022" y="1638"/>
                  <a:pt x="5022" y="1638"/>
                  <a:pt x="5022" y="1638"/>
                </a:cubicBezTo>
                <a:cubicBezTo>
                  <a:pt x="4889" y="1726"/>
                  <a:pt x="4800" y="1815"/>
                  <a:pt x="4667" y="1903"/>
                </a:cubicBezTo>
                <a:cubicBezTo>
                  <a:pt x="4444" y="2036"/>
                  <a:pt x="4400" y="2390"/>
                  <a:pt x="4578" y="2611"/>
                </a:cubicBezTo>
                <a:cubicBezTo>
                  <a:pt x="4711" y="2789"/>
                  <a:pt x="4711" y="2789"/>
                  <a:pt x="4711" y="2789"/>
                </a:cubicBezTo>
                <a:cubicBezTo>
                  <a:pt x="4978" y="3098"/>
                  <a:pt x="4978" y="3497"/>
                  <a:pt x="4756" y="3807"/>
                </a:cubicBezTo>
                <a:cubicBezTo>
                  <a:pt x="4444" y="4161"/>
                  <a:pt x="3867" y="4161"/>
                  <a:pt x="3556" y="3807"/>
                </a:cubicBezTo>
                <a:cubicBezTo>
                  <a:pt x="3422" y="3630"/>
                  <a:pt x="3422" y="3630"/>
                  <a:pt x="3422" y="3630"/>
                </a:cubicBezTo>
                <a:cubicBezTo>
                  <a:pt x="3200" y="3408"/>
                  <a:pt x="2889" y="3408"/>
                  <a:pt x="2667" y="3630"/>
                </a:cubicBezTo>
                <a:cubicBezTo>
                  <a:pt x="2578" y="3762"/>
                  <a:pt x="2489" y="3851"/>
                  <a:pt x="2400" y="3984"/>
                </a:cubicBezTo>
                <a:cubicBezTo>
                  <a:pt x="2222" y="4205"/>
                  <a:pt x="2267" y="4515"/>
                  <a:pt x="2489" y="4692"/>
                </a:cubicBezTo>
                <a:cubicBezTo>
                  <a:pt x="2711" y="4825"/>
                  <a:pt x="2711" y="4825"/>
                  <a:pt x="2711" y="4825"/>
                </a:cubicBezTo>
                <a:cubicBezTo>
                  <a:pt x="3022" y="5046"/>
                  <a:pt x="3156" y="5444"/>
                  <a:pt x="3022" y="5798"/>
                </a:cubicBezTo>
                <a:cubicBezTo>
                  <a:pt x="2800" y="6241"/>
                  <a:pt x="2267" y="6374"/>
                  <a:pt x="1867" y="6108"/>
                </a:cubicBezTo>
                <a:cubicBezTo>
                  <a:pt x="1689" y="6020"/>
                  <a:pt x="1689" y="6020"/>
                  <a:pt x="1689" y="6020"/>
                </a:cubicBezTo>
                <a:cubicBezTo>
                  <a:pt x="1422" y="5843"/>
                  <a:pt x="1111" y="5931"/>
                  <a:pt x="978" y="6197"/>
                </a:cubicBezTo>
                <a:cubicBezTo>
                  <a:pt x="933" y="6330"/>
                  <a:pt x="844" y="6462"/>
                  <a:pt x="800" y="6595"/>
                </a:cubicBezTo>
                <a:cubicBezTo>
                  <a:pt x="711" y="6861"/>
                  <a:pt x="844" y="7170"/>
                  <a:pt x="1111" y="7259"/>
                </a:cubicBezTo>
                <a:cubicBezTo>
                  <a:pt x="1378" y="7348"/>
                  <a:pt x="1378" y="7348"/>
                  <a:pt x="1378" y="7348"/>
                </a:cubicBezTo>
                <a:cubicBezTo>
                  <a:pt x="1778" y="7436"/>
                  <a:pt x="2000" y="7879"/>
                  <a:pt x="1867" y="8321"/>
                </a:cubicBezTo>
                <a:cubicBezTo>
                  <a:pt x="2089" y="8631"/>
                  <a:pt x="1778" y="9074"/>
                  <a:pt x="1378" y="8941"/>
                </a:cubicBezTo>
                <a:cubicBezTo>
                  <a:pt x="711" y="8764"/>
                  <a:pt x="711" y="8764"/>
                  <a:pt x="711" y="8764"/>
                </a:cubicBezTo>
                <a:cubicBezTo>
                  <a:pt x="400" y="8675"/>
                  <a:pt x="133" y="8852"/>
                  <a:pt x="89" y="9162"/>
                </a:cubicBezTo>
                <a:cubicBezTo>
                  <a:pt x="44" y="9295"/>
                  <a:pt x="44" y="9428"/>
                  <a:pt x="0" y="9561"/>
                </a:cubicBezTo>
                <a:cubicBezTo>
                  <a:pt x="0" y="9870"/>
                  <a:pt x="222" y="10092"/>
                  <a:pt x="489" y="10136"/>
                </a:cubicBezTo>
                <a:cubicBezTo>
                  <a:pt x="756" y="10136"/>
                  <a:pt x="756" y="10136"/>
                  <a:pt x="756" y="10136"/>
                </a:cubicBezTo>
                <a:cubicBezTo>
                  <a:pt x="1200" y="10136"/>
                  <a:pt x="1556" y="10490"/>
                  <a:pt x="1511" y="10889"/>
                </a:cubicBezTo>
                <a:cubicBezTo>
                  <a:pt x="1511" y="11331"/>
                  <a:pt x="1156" y="11685"/>
                  <a:pt x="756" y="11685"/>
                </a:cubicBezTo>
                <a:cubicBezTo>
                  <a:pt x="533" y="11685"/>
                  <a:pt x="533" y="11685"/>
                  <a:pt x="533" y="11685"/>
                </a:cubicBezTo>
                <a:cubicBezTo>
                  <a:pt x="222" y="11685"/>
                  <a:pt x="0" y="11907"/>
                  <a:pt x="44" y="12216"/>
                </a:cubicBezTo>
                <a:cubicBezTo>
                  <a:pt x="44" y="12349"/>
                  <a:pt x="89" y="12482"/>
                  <a:pt x="89" y="12659"/>
                </a:cubicBezTo>
                <a:cubicBezTo>
                  <a:pt x="178" y="12925"/>
                  <a:pt x="444" y="13102"/>
                  <a:pt x="711" y="13013"/>
                </a:cubicBezTo>
                <a:cubicBezTo>
                  <a:pt x="978" y="12969"/>
                  <a:pt x="978" y="12969"/>
                  <a:pt x="978" y="12969"/>
                </a:cubicBezTo>
                <a:cubicBezTo>
                  <a:pt x="1378" y="12836"/>
                  <a:pt x="1822" y="13102"/>
                  <a:pt x="1956" y="13500"/>
                </a:cubicBezTo>
                <a:cubicBezTo>
                  <a:pt x="1956" y="13500"/>
                  <a:pt x="1956" y="13500"/>
                  <a:pt x="1956" y="13500"/>
                </a:cubicBezTo>
                <a:cubicBezTo>
                  <a:pt x="2044" y="13898"/>
                  <a:pt x="1822" y="14341"/>
                  <a:pt x="1378" y="14474"/>
                </a:cubicBezTo>
                <a:cubicBezTo>
                  <a:pt x="1200" y="14518"/>
                  <a:pt x="1200" y="14518"/>
                  <a:pt x="1200" y="14518"/>
                </a:cubicBezTo>
                <a:cubicBezTo>
                  <a:pt x="889" y="14607"/>
                  <a:pt x="756" y="14916"/>
                  <a:pt x="889" y="15182"/>
                </a:cubicBezTo>
                <a:cubicBezTo>
                  <a:pt x="933" y="15315"/>
                  <a:pt x="1022" y="15448"/>
                  <a:pt x="1067" y="15580"/>
                </a:cubicBezTo>
                <a:cubicBezTo>
                  <a:pt x="1200" y="15846"/>
                  <a:pt x="1511" y="15934"/>
                  <a:pt x="1778" y="15757"/>
                </a:cubicBezTo>
                <a:cubicBezTo>
                  <a:pt x="2000" y="15625"/>
                  <a:pt x="2000" y="15625"/>
                  <a:pt x="2000" y="15625"/>
                </a:cubicBezTo>
                <a:cubicBezTo>
                  <a:pt x="2356" y="15403"/>
                  <a:pt x="2844" y="15492"/>
                  <a:pt x="3067" y="15890"/>
                </a:cubicBezTo>
                <a:cubicBezTo>
                  <a:pt x="3289" y="16244"/>
                  <a:pt x="3156" y="16731"/>
                  <a:pt x="2800" y="16952"/>
                </a:cubicBezTo>
                <a:cubicBezTo>
                  <a:pt x="2622" y="17041"/>
                  <a:pt x="2622" y="17041"/>
                  <a:pt x="2622" y="17041"/>
                </a:cubicBezTo>
                <a:cubicBezTo>
                  <a:pt x="2400" y="17218"/>
                  <a:pt x="2311" y="17572"/>
                  <a:pt x="2533" y="17793"/>
                </a:cubicBezTo>
                <a:cubicBezTo>
                  <a:pt x="2622" y="17882"/>
                  <a:pt x="2711" y="18015"/>
                  <a:pt x="2800" y="18103"/>
                </a:cubicBezTo>
                <a:cubicBezTo>
                  <a:pt x="3022" y="18325"/>
                  <a:pt x="3333" y="18325"/>
                  <a:pt x="3556" y="18103"/>
                </a:cubicBezTo>
                <a:cubicBezTo>
                  <a:pt x="3689" y="17926"/>
                  <a:pt x="3689" y="17926"/>
                  <a:pt x="3689" y="17926"/>
                </a:cubicBezTo>
                <a:cubicBezTo>
                  <a:pt x="3956" y="17616"/>
                  <a:pt x="4356" y="17572"/>
                  <a:pt x="4711" y="17749"/>
                </a:cubicBezTo>
                <a:cubicBezTo>
                  <a:pt x="5111" y="18015"/>
                  <a:pt x="5200" y="18590"/>
                  <a:pt x="4889" y="18944"/>
                </a:cubicBezTo>
                <a:cubicBezTo>
                  <a:pt x="4711" y="19077"/>
                  <a:pt x="4711" y="19077"/>
                  <a:pt x="4711" y="19077"/>
                </a:cubicBezTo>
                <a:cubicBezTo>
                  <a:pt x="4533" y="19298"/>
                  <a:pt x="4578" y="19652"/>
                  <a:pt x="4844" y="19830"/>
                </a:cubicBezTo>
                <a:cubicBezTo>
                  <a:pt x="4933" y="19918"/>
                  <a:pt x="5067" y="19962"/>
                  <a:pt x="5200" y="20051"/>
                </a:cubicBezTo>
                <a:cubicBezTo>
                  <a:pt x="5467" y="20184"/>
                  <a:pt x="5778" y="20095"/>
                  <a:pt x="5911" y="19830"/>
                </a:cubicBezTo>
                <a:cubicBezTo>
                  <a:pt x="6000" y="19608"/>
                  <a:pt x="6000" y="19608"/>
                  <a:pt x="6000" y="19608"/>
                </a:cubicBezTo>
                <a:cubicBezTo>
                  <a:pt x="6178" y="19210"/>
                  <a:pt x="6667" y="19033"/>
                  <a:pt x="7022" y="19210"/>
                </a:cubicBezTo>
                <a:cubicBezTo>
                  <a:pt x="7022" y="19210"/>
                  <a:pt x="7022" y="19210"/>
                  <a:pt x="7022" y="19210"/>
                </a:cubicBezTo>
                <a:cubicBezTo>
                  <a:pt x="7422" y="19431"/>
                  <a:pt x="7600" y="19874"/>
                  <a:pt x="7422" y="20272"/>
                </a:cubicBezTo>
                <a:cubicBezTo>
                  <a:pt x="7333" y="20449"/>
                  <a:pt x="7333" y="20449"/>
                  <a:pt x="7333" y="20449"/>
                </a:cubicBezTo>
                <a:cubicBezTo>
                  <a:pt x="7200" y="20715"/>
                  <a:pt x="7333" y="21025"/>
                  <a:pt x="7644" y="21113"/>
                </a:cubicBezTo>
                <a:cubicBezTo>
                  <a:pt x="7778" y="21157"/>
                  <a:pt x="7911" y="21202"/>
                  <a:pt x="8044" y="21246"/>
                </a:cubicBezTo>
                <a:cubicBezTo>
                  <a:pt x="8311" y="21334"/>
                  <a:pt x="8622" y="21113"/>
                  <a:pt x="8667" y="20848"/>
                </a:cubicBezTo>
                <a:cubicBezTo>
                  <a:pt x="8711" y="20582"/>
                  <a:pt x="8711" y="20582"/>
                  <a:pt x="8711" y="20582"/>
                </a:cubicBezTo>
                <a:cubicBezTo>
                  <a:pt x="8756" y="20184"/>
                  <a:pt x="9156" y="19874"/>
                  <a:pt x="9600" y="19918"/>
                </a:cubicBezTo>
                <a:cubicBezTo>
                  <a:pt x="10000" y="20007"/>
                  <a:pt x="10311" y="20405"/>
                  <a:pt x="10222" y="20803"/>
                </a:cubicBezTo>
                <a:cubicBezTo>
                  <a:pt x="10178" y="21025"/>
                  <a:pt x="10178" y="21025"/>
                  <a:pt x="10178" y="21025"/>
                </a:cubicBezTo>
                <a:cubicBezTo>
                  <a:pt x="10133" y="21334"/>
                  <a:pt x="10356" y="21600"/>
                  <a:pt x="10667" y="21600"/>
                </a:cubicBezTo>
                <a:cubicBezTo>
                  <a:pt x="10800" y="21600"/>
                  <a:pt x="10978" y="21600"/>
                  <a:pt x="11111" y="21600"/>
                </a:cubicBezTo>
                <a:cubicBezTo>
                  <a:pt x="11378" y="21600"/>
                  <a:pt x="11600" y="21334"/>
                  <a:pt x="11600" y="21025"/>
                </a:cubicBezTo>
                <a:cubicBezTo>
                  <a:pt x="11556" y="20759"/>
                  <a:pt x="11556" y="20759"/>
                  <a:pt x="11556" y="20759"/>
                </a:cubicBezTo>
                <a:cubicBezTo>
                  <a:pt x="11467" y="20361"/>
                  <a:pt x="11778" y="19962"/>
                  <a:pt x="12222" y="19918"/>
                </a:cubicBezTo>
                <a:cubicBezTo>
                  <a:pt x="12222" y="19918"/>
                  <a:pt x="12222" y="19918"/>
                  <a:pt x="12222" y="19918"/>
                </a:cubicBezTo>
                <a:cubicBezTo>
                  <a:pt x="12622" y="19874"/>
                  <a:pt x="13022" y="20139"/>
                  <a:pt x="13067" y="20582"/>
                </a:cubicBezTo>
                <a:cubicBezTo>
                  <a:pt x="13111" y="20803"/>
                  <a:pt x="13111" y="20803"/>
                  <a:pt x="13111" y="20803"/>
                </a:cubicBezTo>
                <a:cubicBezTo>
                  <a:pt x="13156" y="21069"/>
                  <a:pt x="13467" y="21290"/>
                  <a:pt x="13733" y="21202"/>
                </a:cubicBezTo>
                <a:cubicBezTo>
                  <a:pt x="13867" y="21157"/>
                  <a:pt x="14000" y="21113"/>
                  <a:pt x="14133" y="21069"/>
                </a:cubicBezTo>
                <a:cubicBezTo>
                  <a:pt x="14444" y="20980"/>
                  <a:pt x="14578" y="20670"/>
                  <a:pt x="14444" y="20405"/>
                </a:cubicBezTo>
                <a:cubicBezTo>
                  <a:pt x="14356" y="20184"/>
                  <a:pt x="14356" y="20184"/>
                  <a:pt x="14356" y="20184"/>
                </a:cubicBezTo>
                <a:cubicBezTo>
                  <a:pt x="14178" y="19785"/>
                  <a:pt x="14356" y="19298"/>
                  <a:pt x="14756" y="19121"/>
                </a:cubicBezTo>
                <a:cubicBezTo>
                  <a:pt x="15111" y="18989"/>
                  <a:pt x="15600" y="19166"/>
                  <a:pt x="15778" y="19520"/>
                </a:cubicBezTo>
                <a:cubicBezTo>
                  <a:pt x="15867" y="19741"/>
                  <a:pt x="15867" y="19741"/>
                  <a:pt x="15867" y="19741"/>
                </a:cubicBezTo>
                <a:cubicBezTo>
                  <a:pt x="15956" y="20007"/>
                  <a:pt x="16311" y="20095"/>
                  <a:pt x="16533" y="19962"/>
                </a:cubicBezTo>
                <a:cubicBezTo>
                  <a:pt x="16533" y="19962"/>
                  <a:pt x="16533" y="19962"/>
                  <a:pt x="16533" y="19962"/>
                </a:cubicBezTo>
                <a:cubicBezTo>
                  <a:pt x="16667" y="19874"/>
                  <a:pt x="16800" y="19785"/>
                  <a:pt x="16933" y="19697"/>
                </a:cubicBezTo>
                <a:cubicBezTo>
                  <a:pt x="17156" y="19564"/>
                  <a:pt x="17200" y="19210"/>
                  <a:pt x="17022" y="18989"/>
                </a:cubicBezTo>
                <a:cubicBezTo>
                  <a:pt x="16844" y="18811"/>
                  <a:pt x="16844" y="18811"/>
                  <a:pt x="16844" y="18811"/>
                </a:cubicBezTo>
                <a:cubicBezTo>
                  <a:pt x="16578" y="18457"/>
                  <a:pt x="16622" y="17970"/>
                  <a:pt x="16933" y="17705"/>
                </a:cubicBezTo>
                <a:cubicBezTo>
                  <a:pt x="17244" y="17439"/>
                  <a:pt x="17733" y="17484"/>
                  <a:pt x="18044" y="17793"/>
                </a:cubicBezTo>
                <a:cubicBezTo>
                  <a:pt x="18178" y="17970"/>
                  <a:pt x="18178" y="17970"/>
                  <a:pt x="18178" y="17970"/>
                </a:cubicBezTo>
                <a:cubicBezTo>
                  <a:pt x="18356" y="18192"/>
                  <a:pt x="18711" y="18192"/>
                  <a:pt x="18889" y="17970"/>
                </a:cubicBezTo>
                <a:cubicBezTo>
                  <a:pt x="19022" y="17838"/>
                  <a:pt x="19111" y="17749"/>
                  <a:pt x="19200" y="17616"/>
                </a:cubicBezTo>
                <a:cubicBezTo>
                  <a:pt x="19378" y="17395"/>
                  <a:pt x="19333" y="17085"/>
                  <a:pt x="19067" y="16908"/>
                </a:cubicBezTo>
                <a:cubicBezTo>
                  <a:pt x="18844" y="16775"/>
                  <a:pt x="18844" y="16775"/>
                  <a:pt x="18844" y="16775"/>
                </a:cubicBezTo>
                <a:cubicBezTo>
                  <a:pt x="18489" y="16554"/>
                  <a:pt x="18400" y="16067"/>
                  <a:pt x="18622" y="15713"/>
                </a:cubicBezTo>
                <a:cubicBezTo>
                  <a:pt x="18889" y="15359"/>
                  <a:pt x="19378" y="15226"/>
                  <a:pt x="19733" y="15492"/>
                </a:cubicBezTo>
                <a:cubicBezTo>
                  <a:pt x="19911" y="15580"/>
                  <a:pt x="19911" y="15580"/>
                  <a:pt x="19911" y="15580"/>
                </a:cubicBezTo>
                <a:cubicBezTo>
                  <a:pt x="20133" y="15757"/>
                  <a:pt x="20489" y="15669"/>
                  <a:pt x="20622" y="15403"/>
                </a:cubicBezTo>
                <a:cubicBezTo>
                  <a:pt x="20667" y="15270"/>
                  <a:pt x="20711" y="15138"/>
                  <a:pt x="20800" y="15005"/>
                </a:cubicBezTo>
                <a:cubicBezTo>
                  <a:pt x="20889" y="14739"/>
                  <a:pt x="20756" y="14430"/>
                  <a:pt x="20489" y="14341"/>
                </a:cubicBezTo>
                <a:cubicBezTo>
                  <a:pt x="20222" y="14252"/>
                  <a:pt x="20222" y="14252"/>
                  <a:pt x="20222" y="14252"/>
                </a:cubicBezTo>
                <a:cubicBezTo>
                  <a:pt x="19822" y="14120"/>
                  <a:pt x="19600" y="13721"/>
                  <a:pt x="19689" y="13279"/>
                </a:cubicBezTo>
                <a:cubicBezTo>
                  <a:pt x="19467" y="12969"/>
                  <a:pt x="19822" y="12526"/>
                  <a:pt x="20222" y="12659"/>
                </a:cubicBezTo>
                <a:cubicBezTo>
                  <a:pt x="20889" y="12836"/>
                  <a:pt x="20889" y="12836"/>
                  <a:pt x="20889" y="12836"/>
                </a:cubicBezTo>
                <a:cubicBezTo>
                  <a:pt x="21156" y="12925"/>
                  <a:pt x="21467" y="12748"/>
                  <a:pt x="21511" y="12438"/>
                </a:cubicBezTo>
                <a:cubicBezTo>
                  <a:pt x="21511" y="12305"/>
                  <a:pt x="21556" y="12172"/>
                  <a:pt x="21556" y="12039"/>
                </a:cubicBezTo>
                <a:cubicBezTo>
                  <a:pt x="21600" y="11730"/>
                  <a:pt x="21378" y="11464"/>
                  <a:pt x="21067" y="11464"/>
                </a:cubicBezTo>
                <a:close/>
                <a:moveTo>
                  <a:pt x="12933" y="4382"/>
                </a:moveTo>
                <a:cubicBezTo>
                  <a:pt x="13022" y="3939"/>
                  <a:pt x="13422" y="3762"/>
                  <a:pt x="13822" y="3939"/>
                </a:cubicBezTo>
                <a:cubicBezTo>
                  <a:pt x="16356" y="5798"/>
                  <a:pt x="16356" y="5798"/>
                  <a:pt x="16356" y="5798"/>
                </a:cubicBezTo>
                <a:cubicBezTo>
                  <a:pt x="16667" y="6108"/>
                  <a:pt x="16622" y="6551"/>
                  <a:pt x="16267" y="6772"/>
                </a:cubicBezTo>
                <a:cubicBezTo>
                  <a:pt x="15956" y="6949"/>
                  <a:pt x="15956" y="6949"/>
                  <a:pt x="15956" y="6949"/>
                </a:cubicBezTo>
                <a:cubicBezTo>
                  <a:pt x="15200" y="5931"/>
                  <a:pt x="14089" y="5134"/>
                  <a:pt x="12844" y="4736"/>
                </a:cubicBezTo>
                <a:lnTo>
                  <a:pt x="12933" y="4382"/>
                </a:lnTo>
                <a:close/>
                <a:moveTo>
                  <a:pt x="8133" y="3807"/>
                </a:moveTo>
                <a:cubicBezTo>
                  <a:pt x="11333" y="3320"/>
                  <a:pt x="11333" y="3320"/>
                  <a:pt x="11333" y="3320"/>
                </a:cubicBezTo>
                <a:cubicBezTo>
                  <a:pt x="11778" y="3364"/>
                  <a:pt x="12044" y="3718"/>
                  <a:pt x="11956" y="4116"/>
                </a:cubicBezTo>
                <a:cubicBezTo>
                  <a:pt x="11867" y="4470"/>
                  <a:pt x="11867" y="4470"/>
                  <a:pt x="11867" y="4470"/>
                </a:cubicBezTo>
                <a:cubicBezTo>
                  <a:pt x="11511" y="4426"/>
                  <a:pt x="11156" y="4382"/>
                  <a:pt x="10800" y="4382"/>
                </a:cubicBezTo>
                <a:cubicBezTo>
                  <a:pt x="9778" y="4382"/>
                  <a:pt x="8844" y="4603"/>
                  <a:pt x="8000" y="5002"/>
                </a:cubicBezTo>
                <a:cubicBezTo>
                  <a:pt x="7822" y="4736"/>
                  <a:pt x="7822" y="4736"/>
                  <a:pt x="7822" y="4736"/>
                </a:cubicBezTo>
                <a:cubicBezTo>
                  <a:pt x="7556" y="4338"/>
                  <a:pt x="7733" y="3939"/>
                  <a:pt x="8133" y="3807"/>
                </a:cubicBezTo>
                <a:close/>
                <a:moveTo>
                  <a:pt x="3956" y="7790"/>
                </a:moveTo>
                <a:cubicBezTo>
                  <a:pt x="5911" y="5134"/>
                  <a:pt x="5911" y="5134"/>
                  <a:pt x="5911" y="5134"/>
                </a:cubicBezTo>
                <a:cubicBezTo>
                  <a:pt x="6222" y="4825"/>
                  <a:pt x="6667" y="4869"/>
                  <a:pt x="6933" y="5223"/>
                </a:cubicBezTo>
                <a:cubicBezTo>
                  <a:pt x="7111" y="5533"/>
                  <a:pt x="7111" y="5533"/>
                  <a:pt x="7111" y="5533"/>
                </a:cubicBezTo>
                <a:cubicBezTo>
                  <a:pt x="6000" y="6330"/>
                  <a:pt x="5156" y="7436"/>
                  <a:pt x="4711" y="8720"/>
                </a:cubicBezTo>
                <a:cubicBezTo>
                  <a:pt x="4356" y="8675"/>
                  <a:pt x="4356" y="8675"/>
                  <a:pt x="4356" y="8675"/>
                </a:cubicBezTo>
                <a:cubicBezTo>
                  <a:pt x="3911" y="8543"/>
                  <a:pt x="3733" y="8144"/>
                  <a:pt x="3956" y="7790"/>
                </a:cubicBezTo>
                <a:close/>
                <a:moveTo>
                  <a:pt x="4800" y="13943"/>
                </a:moveTo>
                <a:cubicBezTo>
                  <a:pt x="4400" y="14164"/>
                  <a:pt x="4000" y="14031"/>
                  <a:pt x="3867" y="13589"/>
                </a:cubicBezTo>
                <a:cubicBezTo>
                  <a:pt x="3333" y="10269"/>
                  <a:pt x="3333" y="10269"/>
                  <a:pt x="3333" y="10269"/>
                </a:cubicBezTo>
                <a:cubicBezTo>
                  <a:pt x="3333" y="9826"/>
                  <a:pt x="3689" y="9561"/>
                  <a:pt x="4089" y="9649"/>
                </a:cubicBezTo>
                <a:cubicBezTo>
                  <a:pt x="4444" y="9738"/>
                  <a:pt x="4444" y="9738"/>
                  <a:pt x="4444" y="9738"/>
                </a:cubicBezTo>
                <a:cubicBezTo>
                  <a:pt x="4400" y="10092"/>
                  <a:pt x="4356" y="10446"/>
                  <a:pt x="4356" y="10800"/>
                </a:cubicBezTo>
                <a:cubicBezTo>
                  <a:pt x="4356" y="11862"/>
                  <a:pt x="4622" y="12880"/>
                  <a:pt x="5067" y="13766"/>
                </a:cubicBezTo>
                <a:lnTo>
                  <a:pt x="4800" y="13943"/>
                </a:lnTo>
                <a:close/>
                <a:moveTo>
                  <a:pt x="8000" y="17749"/>
                </a:moveTo>
                <a:cubicBezTo>
                  <a:pt x="5244" y="15802"/>
                  <a:pt x="5244" y="15802"/>
                  <a:pt x="5244" y="15802"/>
                </a:cubicBezTo>
                <a:cubicBezTo>
                  <a:pt x="4933" y="15492"/>
                  <a:pt x="4978" y="15049"/>
                  <a:pt x="5333" y="14828"/>
                </a:cubicBezTo>
                <a:cubicBezTo>
                  <a:pt x="5644" y="14651"/>
                  <a:pt x="5644" y="14651"/>
                  <a:pt x="5644" y="14651"/>
                </a:cubicBezTo>
                <a:cubicBezTo>
                  <a:pt x="6444" y="15713"/>
                  <a:pt x="7644" y="16554"/>
                  <a:pt x="8978" y="16952"/>
                </a:cubicBezTo>
                <a:cubicBezTo>
                  <a:pt x="8933" y="17307"/>
                  <a:pt x="8933" y="17307"/>
                  <a:pt x="8933" y="17307"/>
                </a:cubicBezTo>
                <a:cubicBezTo>
                  <a:pt x="8800" y="17705"/>
                  <a:pt x="8400" y="17926"/>
                  <a:pt x="8000" y="17749"/>
                </a:cubicBezTo>
                <a:close/>
                <a:moveTo>
                  <a:pt x="13822" y="17616"/>
                </a:moveTo>
                <a:cubicBezTo>
                  <a:pt x="10533" y="18280"/>
                  <a:pt x="10533" y="18280"/>
                  <a:pt x="10533" y="18280"/>
                </a:cubicBezTo>
                <a:cubicBezTo>
                  <a:pt x="10089" y="18280"/>
                  <a:pt x="9822" y="17926"/>
                  <a:pt x="9911" y="17484"/>
                </a:cubicBezTo>
                <a:cubicBezTo>
                  <a:pt x="10000" y="17174"/>
                  <a:pt x="10000" y="17174"/>
                  <a:pt x="10000" y="17174"/>
                </a:cubicBezTo>
                <a:cubicBezTo>
                  <a:pt x="10267" y="17174"/>
                  <a:pt x="10533" y="17218"/>
                  <a:pt x="10800" y="17218"/>
                </a:cubicBezTo>
                <a:cubicBezTo>
                  <a:pt x="11956" y="17218"/>
                  <a:pt x="13022" y="16908"/>
                  <a:pt x="13956" y="16377"/>
                </a:cubicBezTo>
                <a:cubicBezTo>
                  <a:pt x="14133" y="16687"/>
                  <a:pt x="14133" y="16687"/>
                  <a:pt x="14133" y="16687"/>
                </a:cubicBezTo>
                <a:cubicBezTo>
                  <a:pt x="14356" y="17041"/>
                  <a:pt x="14222" y="17484"/>
                  <a:pt x="13822" y="17616"/>
                </a:cubicBezTo>
                <a:close/>
                <a:moveTo>
                  <a:pt x="17778" y="13589"/>
                </a:moveTo>
                <a:cubicBezTo>
                  <a:pt x="15956" y="16200"/>
                  <a:pt x="15956" y="16200"/>
                  <a:pt x="15956" y="16200"/>
                </a:cubicBezTo>
                <a:cubicBezTo>
                  <a:pt x="15644" y="16510"/>
                  <a:pt x="15244" y="16510"/>
                  <a:pt x="14978" y="16111"/>
                </a:cubicBezTo>
                <a:cubicBezTo>
                  <a:pt x="14800" y="15802"/>
                  <a:pt x="14800" y="15802"/>
                  <a:pt x="14800" y="15802"/>
                </a:cubicBezTo>
                <a:cubicBezTo>
                  <a:pt x="15822" y="15005"/>
                  <a:pt x="16578" y="13898"/>
                  <a:pt x="16978" y="12570"/>
                </a:cubicBezTo>
                <a:cubicBezTo>
                  <a:pt x="17333" y="12659"/>
                  <a:pt x="17333" y="12659"/>
                  <a:pt x="17333" y="12659"/>
                </a:cubicBezTo>
                <a:cubicBezTo>
                  <a:pt x="17733" y="12748"/>
                  <a:pt x="17956" y="13190"/>
                  <a:pt x="17778" y="13589"/>
                </a:cubicBezTo>
                <a:close/>
                <a:moveTo>
                  <a:pt x="17556" y="11685"/>
                </a:moveTo>
                <a:cubicBezTo>
                  <a:pt x="17200" y="11597"/>
                  <a:pt x="17200" y="11597"/>
                  <a:pt x="17200" y="11597"/>
                </a:cubicBezTo>
                <a:cubicBezTo>
                  <a:pt x="17200" y="11331"/>
                  <a:pt x="17244" y="11066"/>
                  <a:pt x="17244" y="10800"/>
                </a:cubicBezTo>
                <a:cubicBezTo>
                  <a:pt x="17244" y="9738"/>
                  <a:pt x="16978" y="8720"/>
                  <a:pt x="16489" y="7834"/>
                </a:cubicBezTo>
                <a:cubicBezTo>
                  <a:pt x="16800" y="7657"/>
                  <a:pt x="16800" y="7657"/>
                  <a:pt x="16800" y="7657"/>
                </a:cubicBezTo>
                <a:cubicBezTo>
                  <a:pt x="17200" y="7392"/>
                  <a:pt x="17600" y="7569"/>
                  <a:pt x="17733" y="7967"/>
                </a:cubicBezTo>
                <a:cubicBezTo>
                  <a:pt x="18311" y="11066"/>
                  <a:pt x="18311" y="11066"/>
                  <a:pt x="18311" y="11066"/>
                </a:cubicBezTo>
                <a:cubicBezTo>
                  <a:pt x="18311" y="11464"/>
                  <a:pt x="17956" y="11774"/>
                  <a:pt x="17556" y="11685"/>
                </a:cubicBezTo>
                <a:close/>
              </a:path>
            </a:pathLst>
          </a:custGeom>
          <a:solidFill>
            <a:srgbClr val="B380A2"/>
          </a:solidFill>
          <a:ln w="12700">
            <a:miter lim="400000"/>
          </a:ln>
        </p:spPr>
        <p:txBody>
          <a:bodyPr tIns="4572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任意形状 20"/>
          <p:cNvSpPr/>
          <p:nvPr>
            <p:custDataLst>
              <p:tags r:id="rId7"/>
            </p:custDataLst>
          </p:nvPr>
        </p:nvSpPr>
        <p:spPr>
          <a:xfrm>
            <a:off x="8457936" y="3524721"/>
            <a:ext cx="1525102" cy="2536710"/>
          </a:xfrm>
          <a:custGeom>
            <a:avLst/>
            <a:gdLst>
              <a:gd name="connsiteX0" fmla="*/ 0 w 1961809"/>
              <a:gd name="connsiteY0" fmla="*/ 0 h 3263087"/>
              <a:gd name="connsiteX1" fmla="*/ 637 w 1961809"/>
              <a:gd name="connsiteY1" fmla="*/ 0 h 3263087"/>
              <a:gd name="connsiteX2" fmla="*/ 5064 w 1961809"/>
              <a:gd name="connsiteY2" fmla="*/ 87679 h 3263087"/>
              <a:gd name="connsiteX3" fmla="*/ 980905 w 1961809"/>
              <a:gd name="connsiteY3" fmla="*/ 968292 h 3263087"/>
              <a:gd name="connsiteX4" fmla="*/ 1956746 w 1961809"/>
              <a:gd name="connsiteY4" fmla="*/ 87679 h 3263087"/>
              <a:gd name="connsiteX5" fmla="*/ 1961173 w 1961809"/>
              <a:gd name="connsiteY5" fmla="*/ 0 h 3263087"/>
              <a:gd name="connsiteX6" fmla="*/ 1961809 w 1961809"/>
              <a:gd name="connsiteY6" fmla="*/ 0 h 3263087"/>
              <a:gd name="connsiteX7" fmla="*/ 1961809 w 1961809"/>
              <a:gd name="connsiteY7" fmla="*/ 3263087 h 3263087"/>
              <a:gd name="connsiteX8" fmla="*/ 0 w 1961809"/>
              <a:gd name="connsiteY8" fmla="*/ 3263087 h 3263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1809" h="3263087">
                <a:moveTo>
                  <a:pt x="0" y="0"/>
                </a:moveTo>
                <a:lnTo>
                  <a:pt x="637" y="0"/>
                </a:lnTo>
                <a:lnTo>
                  <a:pt x="5064" y="87679"/>
                </a:lnTo>
                <a:cubicBezTo>
                  <a:pt x="55297" y="582306"/>
                  <a:pt x="473025" y="968292"/>
                  <a:pt x="980905" y="968292"/>
                </a:cubicBezTo>
                <a:cubicBezTo>
                  <a:pt x="1488785" y="968292"/>
                  <a:pt x="1906514" y="582306"/>
                  <a:pt x="1956746" y="87679"/>
                </a:cubicBezTo>
                <a:lnTo>
                  <a:pt x="1961173" y="0"/>
                </a:lnTo>
                <a:lnTo>
                  <a:pt x="1961809" y="0"/>
                </a:lnTo>
                <a:lnTo>
                  <a:pt x="1961809" y="3263087"/>
                </a:lnTo>
                <a:lnTo>
                  <a:pt x="0" y="3263087"/>
                </a:lnTo>
                <a:close/>
              </a:path>
            </a:pathLst>
          </a:custGeom>
          <a:solidFill>
            <a:srgbClr val="FFFFFF">
              <a:lumMod val="95000"/>
            </a:srgbClr>
          </a:solidFill>
          <a:ln w="12700">
            <a:miter lim="400000"/>
          </a:ln>
        </p:spPr>
        <p:txBody>
          <a:bodyPr wrap="square" tIns="45720" bIns="4572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2" name="形状"/>
          <p:cNvSpPr/>
          <p:nvPr>
            <p:custDataLst>
              <p:tags r:id="rId8"/>
            </p:custDataLst>
          </p:nvPr>
        </p:nvSpPr>
        <p:spPr>
          <a:xfrm>
            <a:off x="8555864" y="2663327"/>
            <a:ext cx="1759775" cy="1762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52" y="10136"/>
                </a:moveTo>
                <a:cubicBezTo>
                  <a:pt x="20512" y="10056"/>
                  <a:pt x="20512" y="9935"/>
                  <a:pt x="20512" y="9855"/>
                </a:cubicBezTo>
                <a:cubicBezTo>
                  <a:pt x="20472" y="9573"/>
                  <a:pt x="20472" y="9573"/>
                  <a:pt x="20472" y="9573"/>
                </a:cubicBezTo>
                <a:cubicBezTo>
                  <a:pt x="20431" y="9251"/>
                  <a:pt x="20391" y="8970"/>
                  <a:pt x="20310" y="8688"/>
                </a:cubicBezTo>
                <a:cubicBezTo>
                  <a:pt x="21278" y="8125"/>
                  <a:pt x="21278" y="8125"/>
                  <a:pt x="21278" y="8125"/>
                </a:cubicBezTo>
                <a:cubicBezTo>
                  <a:pt x="21116" y="7683"/>
                  <a:pt x="21116" y="7683"/>
                  <a:pt x="21116" y="7683"/>
                </a:cubicBezTo>
                <a:cubicBezTo>
                  <a:pt x="20996" y="7240"/>
                  <a:pt x="20996" y="7240"/>
                  <a:pt x="20996" y="7240"/>
                </a:cubicBezTo>
                <a:cubicBezTo>
                  <a:pt x="19907" y="7321"/>
                  <a:pt x="19907" y="7321"/>
                  <a:pt x="19907" y="7321"/>
                </a:cubicBezTo>
                <a:cubicBezTo>
                  <a:pt x="19746" y="6838"/>
                  <a:pt x="19545" y="6396"/>
                  <a:pt x="19263" y="5953"/>
                </a:cubicBezTo>
                <a:cubicBezTo>
                  <a:pt x="20028" y="5149"/>
                  <a:pt x="20028" y="5149"/>
                  <a:pt x="20028" y="5149"/>
                </a:cubicBezTo>
                <a:cubicBezTo>
                  <a:pt x="19746" y="4787"/>
                  <a:pt x="19746" y="4787"/>
                  <a:pt x="19746" y="4787"/>
                </a:cubicBezTo>
                <a:cubicBezTo>
                  <a:pt x="19504" y="4384"/>
                  <a:pt x="19504" y="4384"/>
                  <a:pt x="19504" y="4384"/>
                </a:cubicBezTo>
                <a:cubicBezTo>
                  <a:pt x="18497" y="4787"/>
                  <a:pt x="18497" y="4787"/>
                  <a:pt x="18497" y="4787"/>
                </a:cubicBezTo>
                <a:cubicBezTo>
                  <a:pt x="18336" y="4585"/>
                  <a:pt x="18175" y="4384"/>
                  <a:pt x="18013" y="4183"/>
                </a:cubicBezTo>
                <a:cubicBezTo>
                  <a:pt x="17812" y="4022"/>
                  <a:pt x="17651" y="3821"/>
                  <a:pt x="17490" y="3660"/>
                </a:cubicBezTo>
                <a:cubicBezTo>
                  <a:pt x="17933" y="2695"/>
                  <a:pt x="17933" y="2695"/>
                  <a:pt x="17933" y="2695"/>
                </a:cubicBezTo>
                <a:cubicBezTo>
                  <a:pt x="17570" y="2413"/>
                  <a:pt x="17570" y="2413"/>
                  <a:pt x="17570" y="2413"/>
                </a:cubicBezTo>
                <a:cubicBezTo>
                  <a:pt x="17248" y="2092"/>
                  <a:pt x="17248" y="2092"/>
                  <a:pt x="17248" y="2092"/>
                </a:cubicBezTo>
                <a:cubicBezTo>
                  <a:pt x="16361" y="2775"/>
                  <a:pt x="16361" y="2775"/>
                  <a:pt x="16361" y="2775"/>
                </a:cubicBezTo>
                <a:cubicBezTo>
                  <a:pt x="15958" y="2494"/>
                  <a:pt x="15515" y="2212"/>
                  <a:pt x="15072" y="2011"/>
                </a:cubicBezTo>
                <a:cubicBezTo>
                  <a:pt x="15233" y="925"/>
                  <a:pt x="15233" y="925"/>
                  <a:pt x="15233" y="925"/>
                </a:cubicBezTo>
                <a:cubicBezTo>
                  <a:pt x="14790" y="764"/>
                  <a:pt x="14790" y="764"/>
                  <a:pt x="14790" y="764"/>
                </a:cubicBezTo>
                <a:cubicBezTo>
                  <a:pt x="14387" y="603"/>
                  <a:pt x="14387" y="603"/>
                  <a:pt x="14387" y="603"/>
                </a:cubicBezTo>
                <a:cubicBezTo>
                  <a:pt x="13742" y="1488"/>
                  <a:pt x="13742" y="1488"/>
                  <a:pt x="13742" y="1488"/>
                </a:cubicBezTo>
                <a:cubicBezTo>
                  <a:pt x="13460" y="1408"/>
                  <a:pt x="13178" y="1327"/>
                  <a:pt x="12855" y="1247"/>
                </a:cubicBezTo>
                <a:cubicBezTo>
                  <a:pt x="12613" y="1207"/>
                  <a:pt x="12613" y="1207"/>
                  <a:pt x="12613" y="1207"/>
                </a:cubicBezTo>
                <a:cubicBezTo>
                  <a:pt x="12493" y="1166"/>
                  <a:pt x="12412" y="1166"/>
                  <a:pt x="12291" y="1126"/>
                </a:cubicBezTo>
                <a:cubicBezTo>
                  <a:pt x="12130" y="80"/>
                  <a:pt x="12130" y="80"/>
                  <a:pt x="12130" y="80"/>
                </a:cubicBezTo>
                <a:cubicBezTo>
                  <a:pt x="11687" y="40"/>
                  <a:pt x="11687" y="40"/>
                  <a:pt x="11687" y="40"/>
                </a:cubicBezTo>
                <a:cubicBezTo>
                  <a:pt x="11203" y="0"/>
                  <a:pt x="11203" y="0"/>
                  <a:pt x="11203" y="0"/>
                </a:cubicBezTo>
                <a:cubicBezTo>
                  <a:pt x="10881" y="1006"/>
                  <a:pt x="10881" y="1006"/>
                  <a:pt x="10881" y="1006"/>
                </a:cubicBezTo>
                <a:cubicBezTo>
                  <a:pt x="10357" y="1006"/>
                  <a:pt x="9873" y="1046"/>
                  <a:pt x="9390" y="1126"/>
                </a:cubicBezTo>
                <a:cubicBezTo>
                  <a:pt x="8906" y="161"/>
                  <a:pt x="8906" y="161"/>
                  <a:pt x="8906" y="161"/>
                </a:cubicBezTo>
                <a:cubicBezTo>
                  <a:pt x="8463" y="241"/>
                  <a:pt x="8463" y="241"/>
                  <a:pt x="8463" y="241"/>
                </a:cubicBezTo>
                <a:cubicBezTo>
                  <a:pt x="8019" y="322"/>
                  <a:pt x="8019" y="322"/>
                  <a:pt x="8019" y="322"/>
                </a:cubicBezTo>
                <a:cubicBezTo>
                  <a:pt x="7979" y="1408"/>
                  <a:pt x="7979" y="1408"/>
                  <a:pt x="7979" y="1408"/>
                </a:cubicBezTo>
                <a:cubicBezTo>
                  <a:pt x="7496" y="1569"/>
                  <a:pt x="7052" y="1730"/>
                  <a:pt x="6569" y="1971"/>
                </a:cubicBezTo>
                <a:cubicBezTo>
                  <a:pt x="5843" y="1166"/>
                  <a:pt x="5843" y="1166"/>
                  <a:pt x="5843" y="1166"/>
                </a:cubicBezTo>
                <a:cubicBezTo>
                  <a:pt x="5440" y="1408"/>
                  <a:pt x="5440" y="1408"/>
                  <a:pt x="5440" y="1408"/>
                </a:cubicBezTo>
                <a:cubicBezTo>
                  <a:pt x="5037" y="1609"/>
                  <a:pt x="5037" y="1609"/>
                  <a:pt x="5037" y="1609"/>
                </a:cubicBezTo>
                <a:cubicBezTo>
                  <a:pt x="5360" y="2655"/>
                  <a:pt x="5360" y="2655"/>
                  <a:pt x="5360" y="2655"/>
                </a:cubicBezTo>
                <a:cubicBezTo>
                  <a:pt x="4916" y="2936"/>
                  <a:pt x="4554" y="3218"/>
                  <a:pt x="4191" y="3580"/>
                </a:cubicBezTo>
                <a:cubicBezTo>
                  <a:pt x="4151" y="3580"/>
                  <a:pt x="4151" y="3580"/>
                  <a:pt x="4151" y="3580"/>
                </a:cubicBezTo>
                <a:cubicBezTo>
                  <a:pt x="3224" y="3057"/>
                  <a:pt x="3224" y="3057"/>
                  <a:pt x="3224" y="3057"/>
                </a:cubicBezTo>
                <a:cubicBezTo>
                  <a:pt x="2901" y="3379"/>
                  <a:pt x="2901" y="3379"/>
                  <a:pt x="2901" y="3379"/>
                </a:cubicBezTo>
                <a:cubicBezTo>
                  <a:pt x="2579" y="3701"/>
                  <a:pt x="2579" y="3701"/>
                  <a:pt x="2579" y="3701"/>
                </a:cubicBezTo>
                <a:cubicBezTo>
                  <a:pt x="3184" y="4626"/>
                  <a:pt x="3184" y="4626"/>
                  <a:pt x="3184" y="4626"/>
                </a:cubicBezTo>
                <a:cubicBezTo>
                  <a:pt x="2861" y="5028"/>
                  <a:pt x="2579" y="5430"/>
                  <a:pt x="2337" y="5832"/>
                </a:cubicBezTo>
                <a:cubicBezTo>
                  <a:pt x="1894" y="5752"/>
                  <a:pt x="1894" y="5752"/>
                  <a:pt x="1894" y="5752"/>
                </a:cubicBezTo>
                <a:cubicBezTo>
                  <a:pt x="1894" y="5752"/>
                  <a:pt x="1894" y="5752"/>
                  <a:pt x="1894" y="5752"/>
                </a:cubicBezTo>
                <a:cubicBezTo>
                  <a:pt x="1249" y="5631"/>
                  <a:pt x="1249" y="5631"/>
                  <a:pt x="1249" y="5631"/>
                </a:cubicBezTo>
                <a:cubicBezTo>
                  <a:pt x="1048" y="6034"/>
                  <a:pt x="1048" y="6034"/>
                  <a:pt x="1048" y="6034"/>
                </a:cubicBezTo>
                <a:cubicBezTo>
                  <a:pt x="846" y="6436"/>
                  <a:pt x="846" y="6436"/>
                  <a:pt x="846" y="6436"/>
                </a:cubicBezTo>
                <a:cubicBezTo>
                  <a:pt x="1693" y="7120"/>
                  <a:pt x="1693" y="7120"/>
                  <a:pt x="1693" y="7120"/>
                </a:cubicBezTo>
                <a:cubicBezTo>
                  <a:pt x="1491" y="7602"/>
                  <a:pt x="1370" y="8085"/>
                  <a:pt x="1249" y="8568"/>
                </a:cubicBezTo>
                <a:cubicBezTo>
                  <a:pt x="161" y="8648"/>
                  <a:pt x="161" y="8648"/>
                  <a:pt x="161" y="8648"/>
                </a:cubicBezTo>
                <a:cubicBezTo>
                  <a:pt x="81" y="9091"/>
                  <a:pt x="81" y="9091"/>
                  <a:pt x="81" y="9091"/>
                </a:cubicBezTo>
                <a:cubicBezTo>
                  <a:pt x="0" y="9533"/>
                  <a:pt x="0" y="9533"/>
                  <a:pt x="0" y="9533"/>
                </a:cubicBezTo>
                <a:cubicBezTo>
                  <a:pt x="1007" y="9975"/>
                  <a:pt x="1007" y="9975"/>
                  <a:pt x="1007" y="9975"/>
                </a:cubicBezTo>
                <a:cubicBezTo>
                  <a:pt x="967" y="10458"/>
                  <a:pt x="967" y="10941"/>
                  <a:pt x="1007" y="11464"/>
                </a:cubicBezTo>
                <a:cubicBezTo>
                  <a:pt x="0" y="11866"/>
                  <a:pt x="0" y="11866"/>
                  <a:pt x="0" y="11866"/>
                </a:cubicBezTo>
                <a:cubicBezTo>
                  <a:pt x="81" y="12308"/>
                  <a:pt x="81" y="12308"/>
                  <a:pt x="81" y="12308"/>
                </a:cubicBezTo>
                <a:cubicBezTo>
                  <a:pt x="121" y="12751"/>
                  <a:pt x="121" y="12751"/>
                  <a:pt x="121" y="12751"/>
                </a:cubicBezTo>
                <a:cubicBezTo>
                  <a:pt x="1209" y="12872"/>
                  <a:pt x="1209" y="12872"/>
                  <a:pt x="1209" y="12872"/>
                </a:cubicBezTo>
                <a:cubicBezTo>
                  <a:pt x="1330" y="13354"/>
                  <a:pt x="1451" y="13837"/>
                  <a:pt x="1652" y="14320"/>
                </a:cubicBezTo>
                <a:cubicBezTo>
                  <a:pt x="806" y="14963"/>
                  <a:pt x="806" y="14963"/>
                  <a:pt x="806" y="14963"/>
                </a:cubicBezTo>
                <a:cubicBezTo>
                  <a:pt x="967" y="15406"/>
                  <a:pt x="967" y="15406"/>
                  <a:pt x="967" y="15406"/>
                </a:cubicBezTo>
                <a:cubicBezTo>
                  <a:pt x="1169" y="15808"/>
                  <a:pt x="1169" y="15808"/>
                  <a:pt x="1169" y="15808"/>
                </a:cubicBezTo>
                <a:cubicBezTo>
                  <a:pt x="2257" y="15566"/>
                  <a:pt x="2257" y="15566"/>
                  <a:pt x="2257" y="15566"/>
                </a:cubicBezTo>
                <a:cubicBezTo>
                  <a:pt x="2499" y="16009"/>
                  <a:pt x="2781" y="16451"/>
                  <a:pt x="3103" y="16813"/>
                </a:cubicBezTo>
                <a:cubicBezTo>
                  <a:pt x="2458" y="17739"/>
                  <a:pt x="2458" y="17739"/>
                  <a:pt x="2458" y="17739"/>
                </a:cubicBezTo>
                <a:cubicBezTo>
                  <a:pt x="2781" y="18060"/>
                  <a:pt x="2781" y="18060"/>
                  <a:pt x="2781" y="18060"/>
                </a:cubicBezTo>
                <a:cubicBezTo>
                  <a:pt x="3103" y="18422"/>
                  <a:pt x="3103" y="18422"/>
                  <a:pt x="3103" y="18422"/>
                </a:cubicBezTo>
                <a:cubicBezTo>
                  <a:pt x="4030" y="17859"/>
                  <a:pt x="4030" y="17859"/>
                  <a:pt x="4030" y="17859"/>
                </a:cubicBezTo>
                <a:cubicBezTo>
                  <a:pt x="4433" y="18221"/>
                  <a:pt x="4796" y="18543"/>
                  <a:pt x="5199" y="18825"/>
                </a:cubicBezTo>
                <a:cubicBezTo>
                  <a:pt x="4876" y="19870"/>
                  <a:pt x="4876" y="19870"/>
                  <a:pt x="4876" y="19870"/>
                </a:cubicBezTo>
                <a:cubicBezTo>
                  <a:pt x="5279" y="20112"/>
                  <a:pt x="5279" y="20112"/>
                  <a:pt x="5279" y="20112"/>
                </a:cubicBezTo>
                <a:cubicBezTo>
                  <a:pt x="5682" y="20313"/>
                  <a:pt x="5682" y="20313"/>
                  <a:pt x="5682" y="20313"/>
                </a:cubicBezTo>
                <a:cubicBezTo>
                  <a:pt x="6448" y="19549"/>
                  <a:pt x="6448" y="19549"/>
                  <a:pt x="6448" y="19549"/>
                </a:cubicBezTo>
                <a:cubicBezTo>
                  <a:pt x="6891" y="19750"/>
                  <a:pt x="7375" y="19951"/>
                  <a:pt x="7818" y="20112"/>
                </a:cubicBezTo>
                <a:cubicBezTo>
                  <a:pt x="7818" y="21198"/>
                  <a:pt x="7818" y="21198"/>
                  <a:pt x="7818" y="21198"/>
                </a:cubicBezTo>
                <a:cubicBezTo>
                  <a:pt x="8261" y="21278"/>
                  <a:pt x="8261" y="21278"/>
                  <a:pt x="8261" y="21278"/>
                </a:cubicBezTo>
                <a:cubicBezTo>
                  <a:pt x="8704" y="21399"/>
                  <a:pt x="8704" y="21399"/>
                  <a:pt x="8704" y="21399"/>
                </a:cubicBezTo>
                <a:cubicBezTo>
                  <a:pt x="9228" y="20434"/>
                  <a:pt x="9228" y="20434"/>
                  <a:pt x="9228" y="20434"/>
                </a:cubicBezTo>
                <a:cubicBezTo>
                  <a:pt x="9712" y="20514"/>
                  <a:pt x="10196" y="20554"/>
                  <a:pt x="10719" y="20554"/>
                </a:cubicBezTo>
                <a:cubicBezTo>
                  <a:pt x="11042" y="21600"/>
                  <a:pt x="11042" y="21600"/>
                  <a:pt x="11042" y="21600"/>
                </a:cubicBezTo>
                <a:cubicBezTo>
                  <a:pt x="11485" y="21560"/>
                  <a:pt x="11485" y="21560"/>
                  <a:pt x="11485" y="21560"/>
                </a:cubicBezTo>
                <a:cubicBezTo>
                  <a:pt x="11969" y="21520"/>
                  <a:pt x="11969" y="21520"/>
                  <a:pt x="11969" y="21520"/>
                </a:cubicBezTo>
                <a:cubicBezTo>
                  <a:pt x="12130" y="20474"/>
                  <a:pt x="12130" y="20474"/>
                  <a:pt x="12130" y="20474"/>
                </a:cubicBezTo>
                <a:cubicBezTo>
                  <a:pt x="12613" y="20393"/>
                  <a:pt x="13137" y="20273"/>
                  <a:pt x="13621" y="20152"/>
                </a:cubicBezTo>
                <a:cubicBezTo>
                  <a:pt x="14225" y="21037"/>
                  <a:pt x="14225" y="21037"/>
                  <a:pt x="14225" y="21037"/>
                </a:cubicBezTo>
                <a:cubicBezTo>
                  <a:pt x="14628" y="20876"/>
                  <a:pt x="14628" y="20876"/>
                  <a:pt x="14628" y="20876"/>
                </a:cubicBezTo>
                <a:cubicBezTo>
                  <a:pt x="15072" y="20715"/>
                  <a:pt x="15072" y="20715"/>
                  <a:pt x="15072" y="20715"/>
                </a:cubicBezTo>
                <a:cubicBezTo>
                  <a:pt x="14991" y="20072"/>
                  <a:pt x="14991" y="20072"/>
                  <a:pt x="14991" y="20072"/>
                </a:cubicBezTo>
                <a:cubicBezTo>
                  <a:pt x="14991" y="20072"/>
                  <a:pt x="14991" y="20072"/>
                  <a:pt x="14991" y="20072"/>
                </a:cubicBezTo>
                <a:cubicBezTo>
                  <a:pt x="14951" y="19629"/>
                  <a:pt x="14951" y="19629"/>
                  <a:pt x="14951" y="19629"/>
                </a:cubicBezTo>
                <a:cubicBezTo>
                  <a:pt x="15394" y="19428"/>
                  <a:pt x="15837" y="19187"/>
                  <a:pt x="16240" y="18905"/>
                </a:cubicBezTo>
                <a:cubicBezTo>
                  <a:pt x="17087" y="19549"/>
                  <a:pt x="17087" y="19549"/>
                  <a:pt x="17087" y="19549"/>
                </a:cubicBezTo>
                <a:cubicBezTo>
                  <a:pt x="17449" y="19267"/>
                  <a:pt x="17449" y="19267"/>
                  <a:pt x="17449" y="19267"/>
                </a:cubicBezTo>
                <a:cubicBezTo>
                  <a:pt x="17812" y="18985"/>
                  <a:pt x="17812" y="18985"/>
                  <a:pt x="17812" y="18985"/>
                </a:cubicBezTo>
                <a:cubicBezTo>
                  <a:pt x="17369" y="18020"/>
                  <a:pt x="17369" y="18020"/>
                  <a:pt x="17369" y="18020"/>
                </a:cubicBezTo>
                <a:cubicBezTo>
                  <a:pt x="17369" y="18020"/>
                  <a:pt x="17369" y="18020"/>
                  <a:pt x="17369" y="17980"/>
                </a:cubicBezTo>
                <a:cubicBezTo>
                  <a:pt x="17731" y="17658"/>
                  <a:pt x="18094" y="17296"/>
                  <a:pt x="18376" y="16934"/>
                </a:cubicBezTo>
                <a:cubicBezTo>
                  <a:pt x="19384" y="17336"/>
                  <a:pt x="19384" y="17336"/>
                  <a:pt x="19384" y="17336"/>
                </a:cubicBezTo>
                <a:cubicBezTo>
                  <a:pt x="19666" y="16934"/>
                  <a:pt x="19666" y="16934"/>
                  <a:pt x="19666" y="16934"/>
                </a:cubicBezTo>
                <a:cubicBezTo>
                  <a:pt x="19907" y="16572"/>
                  <a:pt x="19907" y="16572"/>
                  <a:pt x="19907" y="16572"/>
                </a:cubicBezTo>
                <a:cubicBezTo>
                  <a:pt x="19182" y="15768"/>
                  <a:pt x="19182" y="15768"/>
                  <a:pt x="19182" y="15768"/>
                </a:cubicBezTo>
                <a:cubicBezTo>
                  <a:pt x="19464" y="15325"/>
                  <a:pt x="19666" y="14883"/>
                  <a:pt x="19867" y="14400"/>
                </a:cubicBezTo>
                <a:cubicBezTo>
                  <a:pt x="20955" y="14480"/>
                  <a:pt x="20955" y="14480"/>
                  <a:pt x="20955" y="14480"/>
                </a:cubicBezTo>
                <a:cubicBezTo>
                  <a:pt x="21076" y="14038"/>
                  <a:pt x="21076" y="14038"/>
                  <a:pt x="21076" y="14038"/>
                </a:cubicBezTo>
                <a:cubicBezTo>
                  <a:pt x="21237" y="13636"/>
                  <a:pt x="21237" y="13636"/>
                  <a:pt x="21237" y="13636"/>
                </a:cubicBezTo>
                <a:cubicBezTo>
                  <a:pt x="20270" y="13073"/>
                  <a:pt x="20270" y="13073"/>
                  <a:pt x="20270" y="13073"/>
                </a:cubicBezTo>
                <a:cubicBezTo>
                  <a:pt x="20391" y="12550"/>
                  <a:pt x="20472" y="12067"/>
                  <a:pt x="20512" y="11584"/>
                </a:cubicBezTo>
                <a:cubicBezTo>
                  <a:pt x="21600" y="11343"/>
                  <a:pt x="21600" y="11343"/>
                  <a:pt x="21600" y="11343"/>
                </a:cubicBezTo>
                <a:cubicBezTo>
                  <a:pt x="21600" y="10860"/>
                  <a:pt x="21600" y="10860"/>
                  <a:pt x="21600" y="10860"/>
                </a:cubicBezTo>
                <a:cubicBezTo>
                  <a:pt x="21600" y="10418"/>
                  <a:pt x="21600" y="10418"/>
                  <a:pt x="21600" y="10418"/>
                </a:cubicBezTo>
                <a:lnTo>
                  <a:pt x="20552" y="10136"/>
                </a:lnTo>
                <a:close/>
                <a:moveTo>
                  <a:pt x="17006" y="5108"/>
                </a:moveTo>
                <a:cubicBezTo>
                  <a:pt x="18134" y="6315"/>
                  <a:pt x="18819" y="7763"/>
                  <a:pt x="19101" y="9292"/>
                </a:cubicBezTo>
                <a:cubicBezTo>
                  <a:pt x="17812" y="9010"/>
                  <a:pt x="17812" y="9010"/>
                  <a:pt x="17812" y="9010"/>
                </a:cubicBezTo>
                <a:cubicBezTo>
                  <a:pt x="17207" y="6677"/>
                  <a:pt x="15434" y="4787"/>
                  <a:pt x="13178" y="3982"/>
                </a:cubicBezTo>
                <a:cubicBezTo>
                  <a:pt x="13016" y="2655"/>
                  <a:pt x="13016" y="2655"/>
                  <a:pt x="13016" y="2655"/>
                </a:cubicBezTo>
                <a:cubicBezTo>
                  <a:pt x="14507" y="3057"/>
                  <a:pt x="15918" y="3861"/>
                  <a:pt x="17006" y="5108"/>
                </a:cubicBezTo>
                <a:close/>
                <a:moveTo>
                  <a:pt x="5037" y="4545"/>
                </a:moveTo>
                <a:cubicBezTo>
                  <a:pt x="6972" y="2775"/>
                  <a:pt x="9510" y="2092"/>
                  <a:pt x="11928" y="2413"/>
                </a:cubicBezTo>
                <a:cubicBezTo>
                  <a:pt x="11243" y="3580"/>
                  <a:pt x="11243" y="3580"/>
                  <a:pt x="11243" y="3580"/>
                </a:cubicBezTo>
                <a:cubicBezTo>
                  <a:pt x="11082" y="3580"/>
                  <a:pt x="10961" y="3580"/>
                  <a:pt x="10800" y="3580"/>
                </a:cubicBezTo>
                <a:cubicBezTo>
                  <a:pt x="8463" y="3580"/>
                  <a:pt x="6367" y="4666"/>
                  <a:pt x="5037" y="6396"/>
                </a:cubicBezTo>
                <a:cubicBezTo>
                  <a:pt x="3667" y="6114"/>
                  <a:pt x="3667" y="6114"/>
                  <a:pt x="3667" y="6114"/>
                </a:cubicBezTo>
                <a:cubicBezTo>
                  <a:pt x="4030" y="5551"/>
                  <a:pt x="4513" y="5028"/>
                  <a:pt x="5037" y="4545"/>
                </a:cubicBezTo>
                <a:close/>
                <a:moveTo>
                  <a:pt x="3103" y="7079"/>
                </a:moveTo>
                <a:cubicBezTo>
                  <a:pt x="4070" y="8125"/>
                  <a:pt x="4070" y="8125"/>
                  <a:pt x="4070" y="8125"/>
                </a:cubicBezTo>
                <a:cubicBezTo>
                  <a:pt x="3748" y="8970"/>
                  <a:pt x="3546" y="9855"/>
                  <a:pt x="3546" y="10780"/>
                </a:cubicBezTo>
                <a:cubicBezTo>
                  <a:pt x="3546" y="12308"/>
                  <a:pt x="4030" y="13716"/>
                  <a:pt x="4836" y="14842"/>
                </a:cubicBezTo>
                <a:cubicBezTo>
                  <a:pt x="4110" y="16089"/>
                  <a:pt x="4110" y="16089"/>
                  <a:pt x="4110" y="16089"/>
                </a:cubicBezTo>
                <a:cubicBezTo>
                  <a:pt x="2015" y="13475"/>
                  <a:pt x="1693" y="9975"/>
                  <a:pt x="3103" y="7079"/>
                </a:cubicBezTo>
                <a:close/>
                <a:moveTo>
                  <a:pt x="4876" y="16934"/>
                </a:moveTo>
                <a:cubicBezTo>
                  <a:pt x="6166" y="16331"/>
                  <a:pt x="6166" y="16331"/>
                  <a:pt x="6166" y="16331"/>
                </a:cubicBezTo>
                <a:cubicBezTo>
                  <a:pt x="7415" y="17377"/>
                  <a:pt x="9027" y="18020"/>
                  <a:pt x="10800" y="18020"/>
                </a:cubicBezTo>
                <a:cubicBezTo>
                  <a:pt x="11485" y="18020"/>
                  <a:pt x="12170" y="17899"/>
                  <a:pt x="12815" y="17698"/>
                </a:cubicBezTo>
                <a:cubicBezTo>
                  <a:pt x="13782" y="18744"/>
                  <a:pt x="13782" y="18744"/>
                  <a:pt x="13782" y="18744"/>
                </a:cubicBezTo>
                <a:cubicBezTo>
                  <a:pt x="10760" y="19870"/>
                  <a:pt x="7294" y="19227"/>
                  <a:pt x="4876" y="16934"/>
                </a:cubicBezTo>
                <a:close/>
                <a:moveTo>
                  <a:pt x="16482" y="17055"/>
                </a:moveTo>
                <a:cubicBezTo>
                  <a:pt x="15958" y="17537"/>
                  <a:pt x="15394" y="17940"/>
                  <a:pt x="14790" y="18261"/>
                </a:cubicBezTo>
                <a:cubicBezTo>
                  <a:pt x="14628" y="16894"/>
                  <a:pt x="14628" y="16894"/>
                  <a:pt x="14628" y="16894"/>
                </a:cubicBezTo>
                <a:cubicBezTo>
                  <a:pt x="16643" y="15647"/>
                  <a:pt x="17973" y="13475"/>
                  <a:pt x="18013" y="10981"/>
                </a:cubicBezTo>
                <a:cubicBezTo>
                  <a:pt x="19222" y="10418"/>
                  <a:pt x="19222" y="10418"/>
                  <a:pt x="19222" y="10418"/>
                </a:cubicBezTo>
                <a:cubicBezTo>
                  <a:pt x="19343" y="12831"/>
                  <a:pt x="18416" y="15285"/>
                  <a:pt x="16482" y="17055"/>
                </a:cubicBezTo>
                <a:close/>
              </a:path>
            </a:pathLst>
          </a:custGeom>
          <a:solidFill>
            <a:srgbClr val="B380A2"/>
          </a:solidFill>
          <a:ln w="12700">
            <a:miter lim="400000"/>
          </a:ln>
        </p:spPr>
        <p:txBody>
          <a:bodyPr tIns="4572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形状"/>
          <p:cNvSpPr/>
          <p:nvPr>
            <p:custDataLst>
              <p:tags r:id="rId9"/>
            </p:custDataLst>
          </p:nvPr>
        </p:nvSpPr>
        <p:spPr>
          <a:xfrm>
            <a:off x="5861430" y="3753991"/>
            <a:ext cx="472412" cy="472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09" y="3591"/>
                </a:moveTo>
                <a:cubicBezTo>
                  <a:pt x="4209" y="3591"/>
                  <a:pt x="4154" y="3591"/>
                  <a:pt x="4154" y="3646"/>
                </a:cubicBezTo>
                <a:cubicBezTo>
                  <a:pt x="3212" y="3094"/>
                  <a:pt x="3212" y="3094"/>
                  <a:pt x="3212" y="3094"/>
                </a:cubicBezTo>
                <a:cubicBezTo>
                  <a:pt x="2935" y="3425"/>
                  <a:pt x="2935" y="3425"/>
                  <a:pt x="2935" y="3425"/>
                </a:cubicBezTo>
                <a:cubicBezTo>
                  <a:pt x="2603" y="3757"/>
                  <a:pt x="2603" y="3757"/>
                  <a:pt x="2603" y="3757"/>
                </a:cubicBezTo>
                <a:cubicBezTo>
                  <a:pt x="3212" y="4640"/>
                  <a:pt x="3212" y="4640"/>
                  <a:pt x="3212" y="4640"/>
                </a:cubicBezTo>
                <a:cubicBezTo>
                  <a:pt x="2880" y="5027"/>
                  <a:pt x="2603" y="5469"/>
                  <a:pt x="2326" y="5856"/>
                </a:cubicBezTo>
                <a:cubicBezTo>
                  <a:pt x="1274" y="5635"/>
                  <a:pt x="1274" y="5635"/>
                  <a:pt x="1274" y="5635"/>
                </a:cubicBezTo>
                <a:cubicBezTo>
                  <a:pt x="1108" y="6077"/>
                  <a:pt x="1108" y="6077"/>
                  <a:pt x="1108" y="6077"/>
                </a:cubicBezTo>
                <a:cubicBezTo>
                  <a:pt x="886" y="6463"/>
                  <a:pt x="886" y="6463"/>
                  <a:pt x="886" y="6463"/>
                </a:cubicBezTo>
                <a:cubicBezTo>
                  <a:pt x="1717" y="7182"/>
                  <a:pt x="1717" y="7182"/>
                  <a:pt x="1717" y="7182"/>
                </a:cubicBezTo>
                <a:cubicBezTo>
                  <a:pt x="1551" y="7624"/>
                  <a:pt x="1385" y="8121"/>
                  <a:pt x="1274" y="8563"/>
                </a:cubicBezTo>
                <a:cubicBezTo>
                  <a:pt x="166" y="8673"/>
                  <a:pt x="166" y="8673"/>
                  <a:pt x="166" y="8673"/>
                </a:cubicBezTo>
                <a:cubicBezTo>
                  <a:pt x="111" y="9115"/>
                  <a:pt x="111" y="9115"/>
                  <a:pt x="111" y="9115"/>
                </a:cubicBezTo>
                <a:cubicBezTo>
                  <a:pt x="55" y="9557"/>
                  <a:pt x="55" y="9557"/>
                  <a:pt x="55" y="9557"/>
                </a:cubicBezTo>
                <a:cubicBezTo>
                  <a:pt x="1052" y="9999"/>
                  <a:pt x="1052" y="9999"/>
                  <a:pt x="1052" y="9999"/>
                </a:cubicBezTo>
                <a:cubicBezTo>
                  <a:pt x="997" y="10275"/>
                  <a:pt x="997" y="10551"/>
                  <a:pt x="997" y="10883"/>
                </a:cubicBezTo>
                <a:cubicBezTo>
                  <a:pt x="997" y="11159"/>
                  <a:pt x="997" y="11159"/>
                  <a:pt x="997" y="11159"/>
                </a:cubicBezTo>
                <a:cubicBezTo>
                  <a:pt x="997" y="11159"/>
                  <a:pt x="997" y="11159"/>
                  <a:pt x="997" y="11159"/>
                </a:cubicBezTo>
                <a:cubicBezTo>
                  <a:pt x="997" y="11270"/>
                  <a:pt x="997" y="11380"/>
                  <a:pt x="1052" y="11491"/>
                </a:cubicBezTo>
                <a:cubicBezTo>
                  <a:pt x="0" y="11877"/>
                  <a:pt x="0" y="11877"/>
                  <a:pt x="0" y="11877"/>
                </a:cubicBezTo>
                <a:cubicBezTo>
                  <a:pt x="55" y="12319"/>
                  <a:pt x="55" y="12319"/>
                  <a:pt x="55" y="12319"/>
                </a:cubicBezTo>
                <a:cubicBezTo>
                  <a:pt x="166" y="12761"/>
                  <a:pt x="166" y="12761"/>
                  <a:pt x="166" y="12761"/>
                </a:cubicBezTo>
                <a:cubicBezTo>
                  <a:pt x="1218" y="12872"/>
                  <a:pt x="1218" y="12872"/>
                  <a:pt x="1218" y="12872"/>
                </a:cubicBezTo>
                <a:cubicBezTo>
                  <a:pt x="1329" y="13369"/>
                  <a:pt x="1495" y="13866"/>
                  <a:pt x="1662" y="14308"/>
                </a:cubicBezTo>
                <a:cubicBezTo>
                  <a:pt x="831" y="14971"/>
                  <a:pt x="831" y="14971"/>
                  <a:pt x="831" y="14971"/>
                </a:cubicBezTo>
                <a:cubicBezTo>
                  <a:pt x="997" y="15413"/>
                  <a:pt x="997" y="15413"/>
                  <a:pt x="997" y="15413"/>
                </a:cubicBezTo>
                <a:cubicBezTo>
                  <a:pt x="1218" y="15799"/>
                  <a:pt x="1218" y="15799"/>
                  <a:pt x="1218" y="15799"/>
                </a:cubicBezTo>
                <a:cubicBezTo>
                  <a:pt x="2271" y="15579"/>
                  <a:pt x="2271" y="15579"/>
                  <a:pt x="2271" y="15579"/>
                </a:cubicBezTo>
                <a:cubicBezTo>
                  <a:pt x="2492" y="16020"/>
                  <a:pt x="2769" y="16462"/>
                  <a:pt x="3102" y="16849"/>
                </a:cubicBezTo>
                <a:cubicBezTo>
                  <a:pt x="2492" y="17733"/>
                  <a:pt x="2492" y="17733"/>
                  <a:pt x="2492" y="17733"/>
                </a:cubicBezTo>
                <a:cubicBezTo>
                  <a:pt x="2825" y="18064"/>
                  <a:pt x="2825" y="18064"/>
                  <a:pt x="2825" y="18064"/>
                </a:cubicBezTo>
                <a:cubicBezTo>
                  <a:pt x="3102" y="18396"/>
                  <a:pt x="3102" y="18396"/>
                  <a:pt x="3102" y="18396"/>
                </a:cubicBezTo>
                <a:cubicBezTo>
                  <a:pt x="4043" y="17899"/>
                  <a:pt x="4043" y="17899"/>
                  <a:pt x="4043" y="17899"/>
                </a:cubicBezTo>
                <a:cubicBezTo>
                  <a:pt x="4431" y="18230"/>
                  <a:pt x="4818" y="18562"/>
                  <a:pt x="5206" y="18838"/>
                </a:cubicBezTo>
                <a:cubicBezTo>
                  <a:pt x="4929" y="19887"/>
                  <a:pt x="4929" y="19887"/>
                  <a:pt x="4929" y="19887"/>
                </a:cubicBezTo>
                <a:cubicBezTo>
                  <a:pt x="5317" y="20108"/>
                  <a:pt x="5317" y="20108"/>
                  <a:pt x="5317" y="20108"/>
                </a:cubicBezTo>
                <a:cubicBezTo>
                  <a:pt x="5705" y="20329"/>
                  <a:pt x="5705" y="20329"/>
                  <a:pt x="5705" y="20329"/>
                </a:cubicBezTo>
                <a:cubicBezTo>
                  <a:pt x="6425" y="19556"/>
                  <a:pt x="6425" y="19556"/>
                  <a:pt x="6425" y="19556"/>
                </a:cubicBezTo>
                <a:cubicBezTo>
                  <a:pt x="6923" y="19777"/>
                  <a:pt x="7366" y="19943"/>
                  <a:pt x="7865" y="20108"/>
                </a:cubicBezTo>
                <a:cubicBezTo>
                  <a:pt x="7865" y="21213"/>
                  <a:pt x="7865" y="21213"/>
                  <a:pt x="7865" y="21213"/>
                </a:cubicBezTo>
                <a:cubicBezTo>
                  <a:pt x="8308" y="21324"/>
                  <a:pt x="8308" y="21324"/>
                  <a:pt x="8308" y="21324"/>
                </a:cubicBezTo>
                <a:cubicBezTo>
                  <a:pt x="8751" y="21379"/>
                  <a:pt x="8751" y="21379"/>
                  <a:pt x="8751" y="21379"/>
                </a:cubicBezTo>
                <a:cubicBezTo>
                  <a:pt x="9249" y="20440"/>
                  <a:pt x="9249" y="20440"/>
                  <a:pt x="9249" y="20440"/>
                </a:cubicBezTo>
                <a:cubicBezTo>
                  <a:pt x="9305" y="20440"/>
                  <a:pt x="9415" y="20440"/>
                  <a:pt x="9526" y="20495"/>
                </a:cubicBezTo>
                <a:cubicBezTo>
                  <a:pt x="9526" y="20495"/>
                  <a:pt x="9526" y="20495"/>
                  <a:pt x="9526" y="20495"/>
                </a:cubicBezTo>
                <a:cubicBezTo>
                  <a:pt x="9858" y="20495"/>
                  <a:pt x="9858" y="20495"/>
                  <a:pt x="9858" y="20495"/>
                </a:cubicBezTo>
                <a:cubicBezTo>
                  <a:pt x="10135" y="20550"/>
                  <a:pt x="10412" y="20550"/>
                  <a:pt x="10745" y="20550"/>
                </a:cubicBezTo>
                <a:cubicBezTo>
                  <a:pt x="11022" y="21600"/>
                  <a:pt x="11022" y="21600"/>
                  <a:pt x="11022" y="21600"/>
                </a:cubicBezTo>
                <a:cubicBezTo>
                  <a:pt x="11520" y="21545"/>
                  <a:pt x="11520" y="21545"/>
                  <a:pt x="11520" y="21545"/>
                </a:cubicBezTo>
                <a:cubicBezTo>
                  <a:pt x="11963" y="21545"/>
                  <a:pt x="11963" y="21545"/>
                  <a:pt x="11963" y="21545"/>
                </a:cubicBezTo>
                <a:cubicBezTo>
                  <a:pt x="12129" y="20440"/>
                  <a:pt x="12129" y="20440"/>
                  <a:pt x="12129" y="20440"/>
                </a:cubicBezTo>
                <a:cubicBezTo>
                  <a:pt x="12628" y="20385"/>
                  <a:pt x="13126" y="20274"/>
                  <a:pt x="13625" y="20164"/>
                </a:cubicBezTo>
                <a:cubicBezTo>
                  <a:pt x="14234" y="21048"/>
                  <a:pt x="14234" y="21048"/>
                  <a:pt x="14234" y="21048"/>
                </a:cubicBezTo>
                <a:cubicBezTo>
                  <a:pt x="14677" y="20882"/>
                  <a:pt x="14677" y="20882"/>
                  <a:pt x="14677" y="20882"/>
                </a:cubicBezTo>
                <a:cubicBezTo>
                  <a:pt x="15065" y="20716"/>
                  <a:pt x="15065" y="20716"/>
                  <a:pt x="15065" y="20716"/>
                </a:cubicBezTo>
                <a:cubicBezTo>
                  <a:pt x="14954" y="19666"/>
                  <a:pt x="14954" y="19666"/>
                  <a:pt x="14954" y="19666"/>
                </a:cubicBezTo>
                <a:cubicBezTo>
                  <a:pt x="15397" y="19446"/>
                  <a:pt x="15840" y="19169"/>
                  <a:pt x="16228" y="18893"/>
                </a:cubicBezTo>
                <a:cubicBezTo>
                  <a:pt x="17114" y="19556"/>
                  <a:pt x="17114" y="19556"/>
                  <a:pt x="17114" y="19556"/>
                </a:cubicBezTo>
                <a:cubicBezTo>
                  <a:pt x="17446" y="19280"/>
                  <a:pt x="17446" y="19280"/>
                  <a:pt x="17446" y="19280"/>
                </a:cubicBezTo>
                <a:cubicBezTo>
                  <a:pt x="17834" y="19004"/>
                  <a:pt x="17834" y="19004"/>
                  <a:pt x="17834" y="19004"/>
                </a:cubicBezTo>
                <a:cubicBezTo>
                  <a:pt x="17335" y="18009"/>
                  <a:pt x="17335" y="18009"/>
                  <a:pt x="17335" y="18009"/>
                </a:cubicBezTo>
                <a:cubicBezTo>
                  <a:pt x="17391" y="18009"/>
                  <a:pt x="17391" y="18009"/>
                  <a:pt x="17391" y="18009"/>
                </a:cubicBezTo>
                <a:cubicBezTo>
                  <a:pt x="17723" y="17678"/>
                  <a:pt x="18111" y="17291"/>
                  <a:pt x="18388" y="16960"/>
                </a:cubicBezTo>
                <a:cubicBezTo>
                  <a:pt x="19385" y="17346"/>
                  <a:pt x="19385" y="17346"/>
                  <a:pt x="19385" y="17346"/>
                </a:cubicBezTo>
                <a:cubicBezTo>
                  <a:pt x="19662" y="16960"/>
                  <a:pt x="19662" y="16960"/>
                  <a:pt x="19662" y="16960"/>
                </a:cubicBezTo>
                <a:cubicBezTo>
                  <a:pt x="19938" y="16573"/>
                  <a:pt x="19938" y="16573"/>
                  <a:pt x="19938" y="16573"/>
                </a:cubicBezTo>
                <a:cubicBezTo>
                  <a:pt x="19218" y="15744"/>
                  <a:pt x="19218" y="15744"/>
                  <a:pt x="19218" y="15744"/>
                </a:cubicBezTo>
                <a:cubicBezTo>
                  <a:pt x="19440" y="15358"/>
                  <a:pt x="19662" y="14860"/>
                  <a:pt x="19883" y="14418"/>
                </a:cubicBezTo>
                <a:cubicBezTo>
                  <a:pt x="20935" y="14529"/>
                  <a:pt x="20935" y="14529"/>
                  <a:pt x="20935" y="14529"/>
                </a:cubicBezTo>
                <a:cubicBezTo>
                  <a:pt x="21102" y="14087"/>
                  <a:pt x="21102" y="14087"/>
                  <a:pt x="21102" y="14087"/>
                </a:cubicBezTo>
                <a:cubicBezTo>
                  <a:pt x="21212" y="13645"/>
                  <a:pt x="21212" y="13645"/>
                  <a:pt x="21212" y="13645"/>
                </a:cubicBezTo>
                <a:cubicBezTo>
                  <a:pt x="20271" y="13093"/>
                  <a:pt x="20271" y="13093"/>
                  <a:pt x="20271" y="13093"/>
                </a:cubicBezTo>
                <a:cubicBezTo>
                  <a:pt x="20382" y="12595"/>
                  <a:pt x="20492" y="12098"/>
                  <a:pt x="20548" y="11601"/>
                </a:cubicBezTo>
                <a:cubicBezTo>
                  <a:pt x="21600" y="11325"/>
                  <a:pt x="21600" y="11325"/>
                  <a:pt x="21600" y="11325"/>
                </a:cubicBezTo>
                <a:cubicBezTo>
                  <a:pt x="21600" y="10883"/>
                  <a:pt x="21600" y="10883"/>
                  <a:pt x="21600" y="10883"/>
                </a:cubicBezTo>
                <a:cubicBezTo>
                  <a:pt x="21600" y="10441"/>
                  <a:pt x="21600" y="10441"/>
                  <a:pt x="21600" y="10441"/>
                </a:cubicBezTo>
                <a:cubicBezTo>
                  <a:pt x="20548" y="10165"/>
                  <a:pt x="20548" y="10165"/>
                  <a:pt x="20548" y="10165"/>
                </a:cubicBezTo>
                <a:cubicBezTo>
                  <a:pt x="20492" y="9668"/>
                  <a:pt x="20437" y="9170"/>
                  <a:pt x="20326" y="8673"/>
                </a:cubicBezTo>
                <a:cubicBezTo>
                  <a:pt x="21268" y="8176"/>
                  <a:pt x="21268" y="8176"/>
                  <a:pt x="21268" y="8176"/>
                </a:cubicBezTo>
                <a:cubicBezTo>
                  <a:pt x="21157" y="7734"/>
                  <a:pt x="21157" y="7734"/>
                  <a:pt x="21157" y="7734"/>
                </a:cubicBezTo>
                <a:cubicBezTo>
                  <a:pt x="20991" y="7292"/>
                  <a:pt x="20991" y="7292"/>
                  <a:pt x="20991" y="7292"/>
                </a:cubicBezTo>
                <a:cubicBezTo>
                  <a:pt x="19938" y="7347"/>
                  <a:pt x="19938" y="7347"/>
                  <a:pt x="19938" y="7347"/>
                </a:cubicBezTo>
                <a:cubicBezTo>
                  <a:pt x="19717" y="6850"/>
                  <a:pt x="19551" y="6408"/>
                  <a:pt x="19274" y="5966"/>
                </a:cubicBezTo>
                <a:cubicBezTo>
                  <a:pt x="19994" y="5193"/>
                  <a:pt x="19994" y="5193"/>
                  <a:pt x="19994" y="5193"/>
                </a:cubicBezTo>
                <a:cubicBezTo>
                  <a:pt x="19772" y="4806"/>
                  <a:pt x="19772" y="4806"/>
                  <a:pt x="19772" y="4806"/>
                </a:cubicBezTo>
                <a:cubicBezTo>
                  <a:pt x="19495" y="4419"/>
                  <a:pt x="19495" y="4419"/>
                  <a:pt x="19495" y="4419"/>
                </a:cubicBezTo>
                <a:cubicBezTo>
                  <a:pt x="18498" y="4806"/>
                  <a:pt x="18498" y="4806"/>
                  <a:pt x="18498" y="4806"/>
                </a:cubicBezTo>
                <a:cubicBezTo>
                  <a:pt x="18332" y="4585"/>
                  <a:pt x="18166" y="4419"/>
                  <a:pt x="18000" y="4254"/>
                </a:cubicBezTo>
                <a:cubicBezTo>
                  <a:pt x="17834" y="4033"/>
                  <a:pt x="17668" y="3867"/>
                  <a:pt x="17502" y="3701"/>
                </a:cubicBezTo>
                <a:cubicBezTo>
                  <a:pt x="17945" y="2707"/>
                  <a:pt x="17945" y="2707"/>
                  <a:pt x="17945" y="2707"/>
                </a:cubicBezTo>
                <a:cubicBezTo>
                  <a:pt x="17612" y="2431"/>
                  <a:pt x="17612" y="2431"/>
                  <a:pt x="17612" y="2431"/>
                </a:cubicBezTo>
                <a:cubicBezTo>
                  <a:pt x="17225" y="2154"/>
                  <a:pt x="17225" y="2154"/>
                  <a:pt x="17225" y="2154"/>
                </a:cubicBezTo>
                <a:cubicBezTo>
                  <a:pt x="16394" y="2817"/>
                  <a:pt x="16394" y="2817"/>
                  <a:pt x="16394" y="2817"/>
                </a:cubicBezTo>
                <a:cubicBezTo>
                  <a:pt x="15951" y="2541"/>
                  <a:pt x="15508" y="2265"/>
                  <a:pt x="15065" y="2044"/>
                </a:cubicBezTo>
                <a:cubicBezTo>
                  <a:pt x="15231" y="994"/>
                  <a:pt x="15231" y="994"/>
                  <a:pt x="15231" y="994"/>
                </a:cubicBezTo>
                <a:cubicBezTo>
                  <a:pt x="14788" y="829"/>
                  <a:pt x="14788" y="829"/>
                  <a:pt x="14788" y="829"/>
                </a:cubicBezTo>
                <a:cubicBezTo>
                  <a:pt x="14400" y="608"/>
                  <a:pt x="14400" y="608"/>
                  <a:pt x="14400" y="608"/>
                </a:cubicBezTo>
                <a:cubicBezTo>
                  <a:pt x="13735" y="1547"/>
                  <a:pt x="13735" y="1547"/>
                  <a:pt x="13735" y="1547"/>
                </a:cubicBezTo>
                <a:cubicBezTo>
                  <a:pt x="13292" y="1381"/>
                  <a:pt x="12794" y="1271"/>
                  <a:pt x="12295" y="1160"/>
                </a:cubicBezTo>
                <a:cubicBezTo>
                  <a:pt x="12129" y="110"/>
                  <a:pt x="12129" y="110"/>
                  <a:pt x="12129" y="110"/>
                </a:cubicBezTo>
                <a:cubicBezTo>
                  <a:pt x="11686" y="55"/>
                  <a:pt x="11686" y="55"/>
                  <a:pt x="11686" y="55"/>
                </a:cubicBezTo>
                <a:cubicBezTo>
                  <a:pt x="11243" y="0"/>
                  <a:pt x="11243" y="0"/>
                  <a:pt x="11243" y="0"/>
                </a:cubicBezTo>
                <a:cubicBezTo>
                  <a:pt x="10855" y="1050"/>
                  <a:pt x="10855" y="1050"/>
                  <a:pt x="10855" y="1050"/>
                </a:cubicBezTo>
                <a:cubicBezTo>
                  <a:pt x="10357" y="1050"/>
                  <a:pt x="9858" y="1105"/>
                  <a:pt x="9360" y="1160"/>
                </a:cubicBezTo>
                <a:cubicBezTo>
                  <a:pt x="8917" y="166"/>
                  <a:pt x="8917" y="166"/>
                  <a:pt x="8917" y="166"/>
                </a:cubicBezTo>
                <a:cubicBezTo>
                  <a:pt x="8474" y="276"/>
                  <a:pt x="8474" y="276"/>
                  <a:pt x="8474" y="276"/>
                </a:cubicBezTo>
                <a:cubicBezTo>
                  <a:pt x="8031" y="387"/>
                  <a:pt x="8031" y="387"/>
                  <a:pt x="8031" y="387"/>
                </a:cubicBezTo>
                <a:cubicBezTo>
                  <a:pt x="7975" y="1436"/>
                  <a:pt x="7975" y="1436"/>
                  <a:pt x="7975" y="1436"/>
                </a:cubicBezTo>
                <a:cubicBezTo>
                  <a:pt x="7532" y="1602"/>
                  <a:pt x="7034" y="1768"/>
                  <a:pt x="6591" y="1989"/>
                </a:cubicBezTo>
                <a:cubicBezTo>
                  <a:pt x="5871" y="1215"/>
                  <a:pt x="5871" y="1215"/>
                  <a:pt x="5871" y="1215"/>
                </a:cubicBezTo>
                <a:cubicBezTo>
                  <a:pt x="5428" y="1436"/>
                  <a:pt x="5428" y="1436"/>
                  <a:pt x="5428" y="1436"/>
                </a:cubicBezTo>
                <a:cubicBezTo>
                  <a:pt x="5040" y="1657"/>
                  <a:pt x="5040" y="1657"/>
                  <a:pt x="5040" y="1657"/>
                </a:cubicBezTo>
                <a:cubicBezTo>
                  <a:pt x="5372" y="2707"/>
                  <a:pt x="5372" y="2707"/>
                  <a:pt x="5372" y="2707"/>
                </a:cubicBezTo>
                <a:cubicBezTo>
                  <a:pt x="4929" y="2983"/>
                  <a:pt x="4542" y="3259"/>
                  <a:pt x="4209" y="3591"/>
                </a:cubicBezTo>
                <a:close/>
                <a:moveTo>
                  <a:pt x="4486" y="16518"/>
                </a:moveTo>
                <a:cubicBezTo>
                  <a:pt x="3102" y="15026"/>
                  <a:pt x="2382" y="13148"/>
                  <a:pt x="2271" y="11214"/>
                </a:cubicBezTo>
                <a:cubicBezTo>
                  <a:pt x="5095" y="11380"/>
                  <a:pt x="5095" y="11380"/>
                  <a:pt x="5095" y="11380"/>
                </a:cubicBezTo>
                <a:cubicBezTo>
                  <a:pt x="7754" y="11491"/>
                  <a:pt x="9858" y="13755"/>
                  <a:pt x="9692" y="16407"/>
                </a:cubicBezTo>
                <a:cubicBezTo>
                  <a:pt x="9582" y="19225"/>
                  <a:pt x="9582" y="19225"/>
                  <a:pt x="9582" y="19225"/>
                </a:cubicBezTo>
                <a:cubicBezTo>
                  <a:pt x="7698" y="18948"/>
                  <a:pt x="5871" y="18064"/>
                  <a:pt x="4486" y="16518"/>
                </a:cubicBezTo>
                <a:close/>
                <a:moveTo>
                  <a:pt x="9858" y="9833"/>
                </a:moveTo>
                <a:cubicBezTo>
                  <a:pt x="10412" y="9336"/>
                  <a:pt x="11243" y="9336"/>
                  <a:pt x="11797" y="9888"/>
                </a:cubicBezTo>
                <a:cubicBezTo>
                  <a:pt x="12295" y="10441"/>
                  <a:pt x="12240" y="11325"/>
                  <a:pt x="11686" y="11822"/>
                </a:cubicBezTo>
                <a:cubicBezTo>
                  <a:pt x="11132" y="12319"/>
                  <a:pt x="10246" y="12319"/>
                  <a:pt x="9748" y="11767"/>
                </a:cubicBezTo>
                <a:cubicBezTo>
                  <a:pt x="9249" y="11214"/>
                  <a:pt x="9305" y="10330"/>
                  <a:pt x="9858" y="9833"/>
                </a:cubicBezTo>
                <a:close/>
                <a:moveTo>
                  <a:pt x="19163" y="11988"/>
                </a:moveTo>
                <a:cubicBezTo>
                  <a:pt x="18886" y="13866"/>
                  <a:pt x="18000" y="15689"/>
                  <a:pt x="16505" y="17070"/>
                </a:cubicBezTo>
                <a:cubicBezTo>
                  <a:pt x="14954" y="18451"/>
                  <a:pt x="13071" y="19169"/>
                  <a:pt x="11188" y="19280"/>
                </a:cubicBezTo>
                <a:cubicBezTo>
                  <a:pt x="11298" y="16462"/>
                  <a:pt x="11298" y="16462"/>
                  <a:pt x="11298" y="16462"/>
                </a:cubicBezTo>
                <a:cubicBezTo>
                  <a:pt x="11409" y="13811"/>
                  <a:pt x="13680" y="11767"/>
                  <a:pt x="16338" y="11877"/>
                </a:cubicBezTo>
                <a:lnTo>
                  <a:pt x="19163" y="11988"/>
                </a:lnTo>
                <a:close/>
                <a:moveTo>
                  <a:pt x="17003" y="5138"/>
                </a:moveTo>
                <a:cubicBezTo>
                  <a:pt x="18443" y="6629"/>
                  <a:pt x="19163" y="8507"/>
                  <a:pt x="19218" y="10441"/>
                </a:cubicBezTo>
                <a:cubicBezTo>
                  <a:pt x="16394" y="10275"/>
                  <a:pt x="16394" y="10275"/>
                  <a:pt x="16394" y="10275"/>
                </a:cubicBezTo>
                <a:cubicBezTo>
                  <a:pt x="13735" y="10165"/>
                  <a:pt x="11686" y="7900"/>
                  <a:pt x="11797" y="5248"/>
                </a:cubicBezTo>
                <a:cubicBezTo>
                  <a:pt x="11963" y="2431"/>
                  <a:pt x="11963" y="2431"/>
                  <a:pt x="11963" y="2431"/>
                </a:cubicBezTo>
                <a:cubicBezTo>
                  <a:pt x="13846" y="2707"/>
                  <a:pt x="15618" y="3591"/>
                  <a:pt x="17003" y="5138"/>
                </a:cubicBezTo>
                <a:close/>
                <a:moveTo>
                  <a:pt x="10357" y="2375"/>
                </a:moveTo>
                <a:cubicBezTo>
                  <a:pt x="10246" y="5193"/>
                  <a:pt x="10246" y="5193"/>
                  <a:pt x="10246" y="5193"/>
                </a:cubicBezTo>
                <a:cubicBezTo>
                  <a:pt x="10080" y="7845"/>
                  <a:pt x="7865" y="9888"/>
                  <a:pt x="5206" y="9778"/>
                </a:cubicBezTo>
                <a:cubicBezTo>
                  <a:pt x="2382" y="9668"/>
                  <a:pt x="2382" y="9668"/>
                  <a:pt x="2382" y="9668"/>
                </a:cubicBezTo>
                <a:cubicBezTo>
                  <a:pt x="2603" y="7789"/>
                  <a:pt x="3545" y="5966"/>
                  <a:pt x="5040" y="4585"/>
                </a:cubicBezTo>
                <a:cubicBezTo>
                  <a:pt x="6535" y="3204"/>
                  <a:pt x="8474" y="2486"/>
                  <a:pt x="10357" y="2375"/>
                </a:cubicBezTo>
                <a:close/>
              </a:path>
            </a:pathLst>
          </a:custGeom>
          <a:solidFill>
            <a:srgbClr val="E1B6CD"/>
          </a:solidFill>
          <a:ln w="12700">
            <a:miter lim="400000"/>
          </a:ln>
        </p:spPr>
        <p:txBody>
          <a:bodyPr tIns="4572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形状"/>
          <p:cNvSpPr/>
          <p:nvPr>
            <p:custDataLst>
              <p:tags r:id="rId10"/>
            </p:custDataLst>
          </p:nvPr>
        </p:nvSpPr>
        <p:spPr>
          <a:xfrm>
            <a:off x="3656233" y="2882671"/>
            <a:ext cx="472412" cy="472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09" y="3591"/>
                </a:moveTo>
                <a:cubicBezTo>
                  <a:pt x="4209" y="3591"/>
                  <a:pt x="4154" y="3591"/>
                  <a:pt x="4154" y="3646"/>
                </a:cubicBezTo>
                <a:cubicBezTo>
                  <a:pt x="3212" y="3094"/>
                  <a:pt x="3212" y="3094"/>
                  <a:pt x="3212" y="3094"/>
                </a:cubicBezTo>
                <a:cubicBezTo>
                  <a:pt x="2935" y="3425"/>
                  <a:pt x="2935" y="3425"/>
                  <a:pt x="2935" y="3425"/>
                </a:cubicBezTo>
                <a:cubicBezTo>
                  <a:pt x="2603" y="3757"/>
                  <a:pt x="2603" y="3757"/>
                  <a:pt x="2603" y="3757"/>
                </a:cubicBezTo>
                <a:cubicBezTo>
                  <a:pt x="3212" y="4640"/>
                  <a:pt x="3212" y="4640"/>
                  <a:pt x="3212" y="4640"/>
                </a:cubicBezTo>
                <a:cubicBezTo>
                  <a:pt x="2880" y="5027"/>
                  <a:pt x="2603" y="5469"/>
                  <a:pt x="2326" y="5856"/>
                </a:cubicBezTo>
                <a:cubicBezTo>
                  <a:pt x="1274" y="5635"/>
                  <a:pt x="1274" y="5635"/>
                  <a:pt x="1274" y="5635"/>
                </a:cubicBezTo>
                <a:cubicBezTo>
                  <a:pt x="1108" y="6077"/>
                  <a:pt x="1108" y="6077"/>
                  <a:pt x="1108" y="6077"/>
                </a:cubicBezTo>
                <a:cubicBezTo>
                  <a:pt x="886" y="6463"/>
                  <a:pt x="886" y="6463"/>
                  <a:pt x="886" y="6463"/>
                </a:cubicBezTo>
                <a:cubicBezTo>
                  <a:pt x="1717" y="7182"/>
                  <a:pt x="1717" y="7182"/>
                  <a:pt x="1717" y="7182"/>
                </a:cubicBezTo>
                <a:cubicBezTo>
                  <a:pt x="1551" y="7624"/>
                  <a:pt x="1385" y="8121"/>
                  <a:pt x="1274" y="8563"/>
                </a:cubicBezTo>
                <a:cubicBezTo>
                  <a:pt x="166" y="8673"/>
                  <a:pt x="166" y="8673"/>
                  <a:pt x="166" y="8673"/>
                </a:cubicBezTo>
                <a:cubicBezTo>
                  <a:pt x="111" y="9115"/>
                  <a:pt x="111" y="9115"/>
                  <a:pt x="111" y="9115"/>
                </a:cubicBezTo>
                <a:cubicBezTo>
                  <a:pt x="55" y="9557"/>
                  <a:pt x="55" y="9557"/>
                  <a:pt x="55" y="9557"/>
                </a:cubicBezTo>
                <a:cubicBezTo>
                  <a:pt x="1052" y="9999"/>
                  <a:pt x="1052" y="9999"/>
                  <a:pt x="1052" y="9999"/>
                </a:cubicBezTo>
                <a:cubicBezTo>
                  <a:pt x="997" y="10275"/>
                  <a:pt x="997" y="10551"/>
                  <a:pt x="997" y="10883"/>
                </a:cubicBezTo>
                <a:cubicBezTo>
                  <a:pt x="997" y="11159"/>
                  <a:pt x="997" y="11159"/>
                  <a:pt x="997" y="11159"/>
                </a:cubicBezTo>
                <a:cubicBezTo>
                  <a:pt x="997" y="11159"/>
                  <a:pt x="997" y="11159"/>
                  <a:pt x="997" y="11159"/>
                </a:cubicBezTo>
                <a:cubicBezTo>
                  <a:pt x="997" y="11270"/>
                  <a:pt x="997" y="11380"/>
                  <a:pt x="1052" y="11491"/>
                </a:cubicBezTo>
                <a:cubicBezTo>
                  <a:pt x="0" y="11877"/>
                  <a:pt x="0" y="11877"/>
                  <a:pt x="0" y="11877"/>
                </a:cubicBezTo>
                <a:cubicBezTo>
                  <a:pt x="55" y="12319"/>
                  <a:pt x="55" y="12319"/>
                  <a:pt x="55" y="12319"/>
                </a:cubicBezTo>
                <a:cubicBezTo>
                  <a:pt x="166" y="12761"/>
                  <a:pt x="166" y="12761"/>
                  <a:pt x="166" y="12761"/>
                </a:cubicBezTo>
                <a:cubicBezTo>
                  <a:pt x="1218" y="12872"/>
                  <a:pt x="1218" y="12872"/>
                  <a:pt x="1218" y="12872"/>
                </a:cubicBezTo>
                <a:cubicBezTo>
                  <a:pt x="1329" y="13369"/>
                  <a:pt x="1495" y="13866"/>
                  <a:pt x="1662" y="14308"/>
                </a:cubicBezTo>
                <a:cubicBezTo>
                  <a:pt x="831" y="14971"/>
                  <a:pt x="831" y="14971"/>
                  <a:pt x="831" y="14971"/>
                </a:cubicBezTo>
                <a:cubicBezTo>
                  <a:pt x="997" y="15413"/>
                  <a:pt x="997" y="15413"/>
                  <a:pt x="997" y="15413"/>
                </a:cubicBezTo>
                <a:cubicBezTo>
                  <a:pt x="1218" y="15799"/>
                  <a:pt x="1218" y="15799"/>
                  <a:pt x="1218" y="15799"/>
                </a:cubicBezTo>
                <a:cubicBezTo>
                  <a:pt x="2271" y="15579"/>
                  <a:pt x="2271" y="15579"/>
                  <a:pt x="2271" y="15579"/>
                </a:cubicBezTo>
                <a:cubicBezTo>
                  <a:pt x="2492" y="16020"/>
                  <a:pt x="2769" y="16462"/>
                  <a:pt x="3102" y="16849"/>
                </a:cubicBezTo>
                <a:cubicBezTo>
                  <a:pt x="2492" y="17733"/>
                  <a:pt x="2492" y="17733"/>
                  <a:pt x="2492" y="17733"/>
                </a:cubicBezTo>
                <a:cubicBezTo>
                  <a:pt x="2825" y="18064"/>
                  <a:pt x="2825" y="18064"/>
                  <a:pt x="2825" y="18064"/>
                </a:cubicBezTo>
                <a:cubicBezTo>
                  <a:pt x="3102" y="18396"/>
                  <a:pt x="3102" y="18396"/>
                  <a:pt x="3102" y="18396"/>
                </a:cubicBezTo>
                <a:cubicBezTo>
                  <a:pt x="4043" y="17899"/>
                  <a:pt x="4043" y="17899"/>
                  <a:pt x="4043" y="17899"/>
                </a:cubicBezTo>
                <a:cubicBezTo>
                  <a:pt x="4431" y="18230"/>
                  <a:pt x="4818" y="18562"/>
                  <a:pt x="5206" y="18838"/>
                </a:cubicBezTo>
                <a:cubicBezTo>
                  <a:pt x="4929" y="19887"/>
                  <a:pt x="4929" y="19887"/>
                  <a:pt x="4929" y="19887"/>
                </a:cubicBezTo>
                <a:cubicBezTo>
                  <a:pt x="5317" y="20108"/>
                  <a:pt x="5317" y="20108"/>
                  <a:pt x="5317" y="20108"/>
                </a:cubicBezTo>
                <a:cubicBezTo>
                  <a:pt x="5705" y="20329"/>
                  <a:pt x="5705" y="20329"/>
                  <a:pt x="5705" y="20329"/>
                </a:cubicBezTo>
                <a:cubicBezTo>
                  <a:pt x="6425" y="19556"/>
                  <a:pt x="6425" y="19556"/>
                  <a:pt x="6425" y="19556"/>
                </a:cubicBezTo>
                <a:cubicBezTo>
                  <a:pt x="6923" y="19777"/>
                  <a:pt x="7366" y="19943"/>
                  <a:pt x="7865" y="20108"/>
                </a:cubicBezTo>
                <a:cubicBezTo>
                  <a:pt x="7865" y="21213"/>
                  <a:pt x="7865" y="21213"/>
                  <a:pt x="7865" y="21213"/>
                </a:cubicBezTo>
                <a:cubicBezTo>
                  <a:pt x="8308" y="21324"/>
                  <a:pt x="8308" y="21324"/>
                  <a:pt x="8308" y="21324"/>
                </a:cubicBezTo>
                <a:cubicBezTo>
                  <a:pt x="8751" y="21379"/>
                  <a:pt x="8751" y="21379"/>
                  <a:pt x="8751" y="21379"/>
                </a:cubicBezTo>
                <a:cubicBezTo>
                  <a:pt x="9249" y="20440"/>
                  <a:pt x="9249" y="20440"/>
                  <a:pt x="9249" y="20440"/>
                </a:cubicBezTo>
                <a:cubicBezTo>
                  <a:pt x="9305" y="20440"/>
                  <a:pt x="9415" y="20440"/>
                  <a:pt x="9526" y="20495"/>
                </a:cubicBezTo>
                <a:cubicBezTo>
                  <a:pt x="9526" y="20495"/>
                  <a:pt x="9526" y="20495"/>
                  <a:pt x="9526" y="20495"/>
                </a:cubicBezTo>
                <a:cubicBezTo>
                  <a:pt x="9858" y="20495"/>
                  <a:pt x="9858" y="20495"/>
                  <a:pt x="9858" y="20495"/>
                </a:cubicBezTo>
                <a:cubicBezTo>
                  <a:pt x="10135" y="20550"/>
                  <a:pt x="10412" y="20550"/>
                  <a:pt x="10745" y="20550"/>
                </a:cubicBezTo>
                <a:cubicBezTo>
                  <a:pt x="11022" y="21600"/>
                  <a:pt x="11022" y="21600"/>
                  <a:pt x="11022" y="21600"/>
                </a:cubicBezTo>
                <a:cubicBezTo>
                  <a:pt x="11520" y="21545"/>
                  <a:pt x="11520" y="21545"/>
                  <a:pt x="11520" y="21545"/>
                </a:cubicBezTo>
                <a:cubicBezTo>
                  <a:pt x="11963" y="21545"/>
                  <a:pt x="11963" y="21545"/>
                  <a:pt x="11963" y="21545"/>
                </a:cubicBezTo>
                <a:cubicBezTo>
                  <a:pt x="12129" y="20440"/>
                  <a:pt x="12129" y="20440"/>
                  <a:pt x="12129" y="20440"/>
                </a:cubicBezTo>
                <a:cubicBezTo>
                  <a:pt x="12628" y="20385"/>
                  <a:pt x="13126" y="20274"/>
                  <a:pt x="13625" y="20164"/>
                </a:cubicBezTo>
                <a:cubicBezTo>
                  <a:pt x="14234" y="21048"/>
                  <a:pt x="14234" y="21048"/>
                  <a:pt x="14234" y="21048"/>
                </a:cubicBezTo>
                <a:cubicBezTo>
                  <a:pt x="14677" y="20882"/>
                  <a:pt x="14677" y="20882"/>
                  <a:pt x="14677" y="20882"/>
                </a:cubicBezTo>
                <a:cubicBezTo>
                  <a:pt x="15065" y="20716"/>
                  <a:pt x="15065" y="20716"/>
                  <a:pt x="15065" y="20716"/>
                </a:cubicBezTo>
                <a:cubicBezTo>
                  <a:pt x="14954" y="19666"/>
                  <a:pt x="14954" y="19666"/>
                  <a:pt x="14954" y="19666"/>
                </a:cubicBezTo>
                <a:cubicBezTo>
                  <a:pt x="15397" y="19446"/>
                  <a:pt x="15840" y="19169"/>
                  <a:pt x="16228" y="18893"/>
                </a:cubicBezTo>
                <a:cubicBezTo>
                  <a:pt x="17114" y="19556"/>
                  <a:pt x="17114" y="19556"/>
                  <a:pt x="17114" y="19556"/>
                </a:cubicBezTo>
                <a:cubicBezTo>
                  <a:pt x="17446" y="19280"/>
                  <a:pt x="17446" y="19280"/>
                  <a:pt x="17446" y="19280"/>
                </a:cubicBezTo>
                <a:cubicBezTo>
                  <a:pt x="17834" y="19004"/>
                  <a:pt x="17834" y="19004"/>
                  <a:pt x="17834" y="19004"/>
                </a:cubicBezTo>
                <a:cubicBezTo>
                  <a:pt x="17335" y="18009"/>
                  <a:pt x="17335" y="18009"/>
                  <a:pt x="17335" y="18009"/>
                </a:cubicBezTo>
                <a:cubicBezTo>
                  <a:pt x="17391" y="18009"/>
                  <a:pt x="17391" y="18009"/>
                  <a:pt x="17391" y="18009"/>
                </a:cubicBezTo>
                <a:cubicBezTo>
                  <a:pt x="17723" y="17678"/>
                  <a:pt x="18111" y="17291"/>
                  <a:pt x="18388" y="16960"/>
                </a:cubicBezTo>
                <a:cubicBezTo>
                  <a:pt x="19385" y="17346"/>
                  <a:pt x="19385" y="17346"/>
                  <a:pt x="19385" y="17346"/>
                </a:cubicBezTo>
                <a:cubicBezTo>
                  <a:pt x="19662" y="16960"/>
                  <a:pt x="19662" y="16960"/>
                  <a:pt x="19662" y="16960"/>
                </a:cubicBezTo>
                <a:cubicBezTo>
                  <a:pt x="19938" y="16573"/>
                  <a:pt x="19938" y="16573"/>
                  <a:pt x="19938" y="16573"/>
                </a:cubicBezTo>
                <a:cubicBezTo>
                  <a:pt x="19218" y="15744"/>
                  <a:pt x="19218" y="15744"/>
                  <a:pt x="19218" y="15744"/>
                </a:cubicBezTo>
                <a:cubicBezTo>
                  <a:pt x="19440" y="15358"/>
                  <a:pt x="19662" y="14860"/>
                  <a:pt x="19883" y="14418"/>
                </a:cubicBezTo>
                <a:cubicBezTo>
                  <a:pt x="20935" y="14529"/>
                  <a:pt x="20935" y="14529"/>
                  <a:pt x="20935" y="14529"/>
                </a:cubicBezTo>
                <a:cubicBezTo>
                  <a:pt x="21102" y="14087"/>
                  <a:pt x="21102" y="14087"/>
                  <a:pt x="21102" y="14087"/>
                </a:cubicBezTo>
                <a:cubicBezTo>
                  <a:pt x="21212" y="13645"/>
                  <a:pt x="21212" y="13645"/>
                  <a:pt x="21212" y="13645"/>
                </a:cubicBezTo>
                <a:cubicBezTo>
                  <a:pt x="20271" y="13093"/>
                  <a:pt x="20271" y="13093"/>
                  <a:pt x="20271" y="13093"/>
                </a:cubicBezTo>
                <a:cubicBezTo>
                  <a:pt x="20382" y="12595"/>
                  <a:pt x="20492" y="12098"/>
                  <a:pt x="20548" y="11601"/>
                </a:cubicBezTo>
                <a:cubicBezTo>
                  <a:pt x="21600" y="11325"/>
                  <a:pt x="21600" y="11325"/>
                  <a:pt x="21600" y="11325"/>
                </a:cubicBezTo>
                <a:cubicBezTo>
                  <a:pt x="21600" y="10883"/>
                  <a:pt x="21600" y="10883"/>
                  <a:pt x="21600" y="10883"/>
                </a:cubicBezTo>
                <a:cubicBezTo>
                  <a:pt x="21600" y="10441"/>
                  <a:pt x="21600" y="10441"/>
                  <a:pt x="21600" y="10441"/>
                </a:cubicBezTo>
                <a:cubicBezTo>
                  <a:pt x="20548" y="10165"/>
                  <a:pt x="20548" y="10165"/>
                  <a:pt x="20548" y="10165"/>
                </a:cubicBezTo>
                <a:cubicBezTo>
                  <a:pt x="20492" y="9668"/>
                  <a:pt x="20437" y="9170"/>
                  <a:pt x="20326" y="8673"/>
                </a:cubicBezTo>
                <a:cubicBezTo>
                  <a:pt x="21268" y="8176"/>
                  <a:pt x="21268" y="8176"/>
                  <a:pt x="21268" y="8176"/>
                </a:cubicBezTo>
                <a:cubicBezTo>
                  <a:pt x="21157" y="7734"/>
                  <a:pt x="21157" y="7734"/>
                  <a:pt x="21157" y="7734"/>
                </a:cubicBezTo>
                <a:cubicBezTo>
                  <a:pt x="20991" y="7292"/>
                  <a:pt x="20991" y="7292"/>
                  <a:pt x="20991" y="7292"/>
                </a:cubicBezTo>
                <a:cubicBezTo>
                  <a:pt x="19938" y="7347"/>
                  <a:pt x="19938" y="7347"/>
                  <a:pt x="19938" y="7347"/>
                </a:cubicBezTo>
                <a:cubicBezTo>
                  <a:pt x="19717" y="6850"/>
                  <a:pt x="19551" y="6408"/>
                  <a:pt x="19274" y="5966"/>
                </a:cubicBezTo>
                <a:cubicBezTo>
                  <a:pt x="19994" y="5193"/>
                  <a:pt x="19994" y="5193"/>
                  <a:pt x="19994" y="5193"/>
                </a:cubicBezTo>
                <a:cubicBezTo>
                  <a:pt x="19772" y="4806"/>
                  <a:pt x="19772" y="4806"/>
                  <a:pt x="19772" y="4806"/>
                </a:cubicBezTo>
                <a:cubicBezTo>
                  <a:pt x="19495" y="4419"/>
                  <a:pt x="19495" y="4419"/>
                  <a:pt x="19495" y="4419"/>
                </a:cubicBezTo>
                <a:cubicBezTo>
                  <a:pt x="18498" y="4806"/>
                  <a:pt x="18498" y="4806"/>
                  <a:pt x="18498" y="4806"/>
                </a:cubicBezTo>
                <a:cubicBezTo>
                  <a:pt x="18332" y="4585"/>
                  <a:pt x="18166" y="4419"/>
                  <a:pt x="18000" y="4254"/>
                </a:cubicBezTo>
                <a:cubicBezTo>
                  <a:pt x="17834" y="4033"/>
                  <a:pt x="17668" y="3867"/>
                  <a:pt x="17502" y="3701"/>
                </a:cubicBezTo>
                <a:cubicBezTo>
                  <a:pt x="17945" y="2707"/>
                  <a:pt x="17945" y="2707"/>
                  <a:pt x="17945" y="2707"/>
                </a:cubicBezTo>
                <a:cubicBezTo>
                  <a:pt x="17612" y="2431"/>
                  <a:pt x="17612" y="2431"/>
                  <a:pt x="17612" y="2431"/>
                </a:cubicBezTo>
                <a:cubicBezTo>
                  <a:pt x="17225" y="2154"/>
                  <a:pt x="17225" y="2154"/>
                  <a:pt x="17225" y="2154"/>
                </a:cubicBezTo>
                <a:cubicBezTo>
                  <a:pt x="16394" y="2817"/>
                  <a:pt x="16394" y="2817"/>
                  <a:pt x="16394" y="2817"/>
                </a:cubicBezTo>
                <a:cubicBezTo>
                  <a:pt x="15951" y="2541"/>
                  <a:pt x="15508" y="2265"/>
                  <a:pt x="15065" y="2044"/>
                </a:cubicBezTo>
                <a:cubicBezTo>
                  <a:pt x="15231" y="994"/>
                  <a:pt x="15231" y="994"/>
                  <a:pt x="15231" y="994"/>
                </a:cubicBezTo>
                <a:cubicBezTo>
                  <a:pt x="14788" y="829"/>
                  <a:pt x="14788" y="829"/>
                  <a:pt x="14788" y="829"/>
                </a:cubicBezTo>
                <a:cubicBezTo>
                  <a:pt x="14400" y="608"/>
                  <a:pt x="14400" y="608"/>
                  <a:pt x="14400" y="608"/>
                </a:cubicBezTo>
                <a:cubicBezTo>
                  <a:pt x="13735" y="1547"/>
                  <a:pt x="13735" y="1547"/>
                  <a:pt x="13735" y="1547"/>
                </a:cubicBezTo>
                <a:cubicBezTo>
                  <a:pt x="13292" y="1381"/>
                  <a:pt x="12794" y="1271"/>
                  <a:pt x="12295" y="1160"/>
                </a:cubicBezTo>
                <a:cubicBezTo>
                  <a:pt x="12129" y="110"/>
                  <a:pt x="12129" y="110"/>
                  <a:pt x="12129" y="110"/>
                </a:cubicBezTo>
                <a:cubicBezTo>
                  <a:pt x="11686" y="55"/>
                  <a:pt x="11686" y="55"/>
                  <a:pt x="11686" y="55"/>
                </a:cubicBezTo>
                <a:cubicBezTo>
                  <a:pt x="11243" y="0"/>
                  <a:pt x="11243" y="0"/>
                  <a:pt x="11243" y="0"/>
                </a:cubicBezTo>
                <a:cubicBezTo>
                  <a:pt x="10855" y="1050"/>
                  <a:pt x="10855" y="1050"/>
                  <a:pt x="10855" y="1050"/>
                </a:cubicBezTo>
                <a:cubicBezTo>
                  <a:pt x="10357" y="1050"/>
                  <a:pt x="9858" y="1105"/>
                  <a:pt x="9360" y="1160"/>
                </a:cubicBezTo>
                <a:cubicBezTo>
                  <a:pt x="8917" y="166"/>
                  <a:pt x="8917" y="166"/>
                  <a:pt x="8917" y="166"/>
                </a:cubicBezTo>
                <a:cubicBezTo>
                  <a:pt x="8474" y="276"/>
                  <a:pt x="8474" y="276"/>
                  <a:pt x="8474" y="276"/>
                </a:cubicBezTo>
                <a:cubicBezTo>
                  <a:pt x="8031" y="387"/>
                  <a:pt x="8031" y="387"/>
                  <a:pt x="8031" y="387"/>
                </a:cubicBezTo>
                <a:cubicBezTo>
                  <a:pt x="7975" y="1436"/>
                  <a:pt x="7975" y="1436"/>
                  <a:pt x="7975" y="1436"/>
                </a:cubicBezTo>
                <a:cubicBezTo>
                  <a:pt x="7532" y="1602"/>
                  <a:pt x="7034" y="1768"/>
                  <a:pt x="6591" y="1989"/>
                </a:cubicBezTo>
                <a:cubicBezTo>
                  <a:pt x="5871" y="1215"/>
                  <a:pt x="5871" y="1215"/>
                  <a:pt x="5871" y="1215"/>
                </a:cubicBezTo>
                <a:cubicBezTo>
                  <a:pt x="5428" y="1436"/>
                  <a:pt x="5428" y="1436"/>
                  <a:pt x="5428" y="1436"/>
                </a:cubicBezTo>
                <a:cubicBezTo>
                  <a:pt x="5040" y="1657"/>
                  <a:pt x="5040" y="1657"/>
                  <a:pt x="5040" y="1657"/>
                </a:cubicBezTo>
                <a:cubicBezTo>
                  <a:pt x="5372" y="2707"/>
                  <a:pt x="5372" y="2707"/>
                  <a:pt x="5372" y="2707"/>
                </a:cubicBezTo>
                <a:cubicBezTo>
                  <a:pt x="4929" y="2983"/>
                  <a:pt x="4542" y="3259"/>
                  <a:pt x="4209" y="3591"/>
                </a:cubicBezTo>
                <a:close/>
                <a:moveTo>
                  <a:pt x="4486" y="16518"/>
                </a:moveTo>
                <a:cubicBezTo>
                  <a:pt x="3102" y="15026"/>
                  <a:pt x="2382" y="13148"/>
                  <a:pt x="2271" y="11214"/>
                </a:cubicBezTo>
                <a:cubicBezTo>
                  <a:pt x="5095" y="11380"/>
                  <a:pt x="5095" y="11380"/>
                  <a:pt x="5095" y="11380"/>
                </a:cubicBezTo>
                <a:cubicBezTo>
                  <a:pt x="7754" y="11491"/>
                  <a:pt x="9858" y="13755"/>
                  <a:pt x="9692" y="16407"/>
                </a:cubicBezTo>
                <a:cubicBezTo>
                  <a:pt x="9582" y="19225"/>
                  <a:pt x="9582" y="19225"/>
                  <a:pt x="9582" y="19225"/>
                </a:cubicBezTo>
                <a:cubicBezTo>
                  <a:pt x="7698" y="18948"/>
                  <a:pt x="5871" y="18064"/>
                  <a:pt x="4486" y="16518"/>
                </a:cubicBezTo>
                <a:close/>
                <a:moveTo>
                  <a:pt x="9858" y="9833"/>
                </a:moveTo>
                <a:cubicBezTo>
                  <a:pt x="10412" y="9336"/>
                  <a:pt x="11243" y="9336"/>
                  <a:pt x="11797" y="9888"/>
                </a:cubicBezTo>
                <a:cubicBezTo>
                  <a:pt x="12295" y="10441"/>
                  <a:pt x="12240" y="11325"/>
                  <a:pt x="11686" y="11822"/>
                </a:cubicBezTo>
                <a:cubicBezTo>
                  <a:pt x="11132" y="12319"/>
                  <a:pt x="10246" y="12319"/>
                  <a:pt x="9748" y="11767"/>
                </a:cubicBezTo>
                <a:cubicBezTo>
                  <a:pt x="9249" y="11214"/>
                  <a:pt x="9305" y="10330"/>
                  <a:pt x="9858" y="9833"/>
                </a:cubicBezTo>
                <a:close/>
                <a:moveTo>
                  <a:pt x="19163" y="11988"/>
                </a:moveTo>
                <a:cubicBezTo>
                  <a:pt x="18886" y="13866"/>
                  <a:pt x="18000" y="15689"/>
                  <a:pt x="16505" y="17070"/>
                </a:cubicBezTo>
                <a:cubicBezTo>
                  <a:pt x="14954" y="18451"/>
                  <a:pt x="13071" y="19169"/>
                  <a:pt x="11188" y="19280"/>
                </a:cubicBezTo>
                <a:cubicBezTo>
                  <a:pt x="11298" y="16462"/>
                  <a:pt x="11298" y="16462"/>
                  <a:pt x="11298" y="16462"/>
                </a:cubicBezTo>
                <a:cubicBezTo>
                  <a:pt x="11409" y="13811"/>
                  <a:pt x="13680" y="11767"/>
                  <a:pt x="16338" y="11877"/>
                </a:cubicBezTo>
                <a:lnTo>
                  <a:pt x="19163" y="11988"/>
                </a:lnTo>
                <a:close/>
                <a:moveTo>
                  <a:pt x="17003" y="5138"/>
                </a:moveTo>
                <a:cubicBezTo>
                  <a:pt x="18443" y="6629"/>
                  <a:pt x="19163" y="8507"/>
                  <a:pt x="19218" y="10441"/>
                </a:cubicBezTo>
                <a:cubicBezTo>
                  <a:pt x="16394" y="10275"/>
                  <a:pt x="16394" y="10275"/>
                  <a:pt x="16394" y="10275"/>
                </a:cubicBezTo>
                <a:cubicBezTo>
                  <a:pt x="13735" y="10165"/>
                  <a:pt x="11686" y="7900"/>
                  <a:pt x="11797" y="5248"/>
                </a:cubicBezTo>
                <a:cubicBezTo>
                  <a:pt x="11963" y="2431"/>
                  <a:pt x="11963" y="2431"/>
                  <a:pt x="11963" y="2431"/>
                </a:cubicBezTo>
                <a:cubicBezTo>
                  <a:pt x="13846" y="2707"/>
                  <a:pt x="15618" y="3591"/>
                  <a:pt x="17003" y="5138"/>
                </a:cubicBezTo>
                <a:close/>
                <a:moveTo>
                  <a:pt x="10357" y="2375"/>
                </a:moveTo>
                <a:cubicBezTo>
                  <a:pt x="10246" y="5193"/>
                  <a:pt x="10246" y="5193"/>
                  <a:pt x="10246" y="5193"/>
                </a:cubicBezTo>
                <a:cubicBezTo>
                  <a:pt x="10080" y="7845"/>
                  <a:pt x="7865" y="9888"/>
                  <a:pt x="5206" y="9778"/>
                </a:cubicBezTo>
                <a:cubicBezTo>
                  <a:pt x="2382" y="9668"/>
                  <a:pt x="2382" y="9668"/>
                  <a:pt x="2382" y="9668"/>
                </a:cubicBezTo>
                <a:cubicBezTo>
                  <a:pt x="2603" y="7789"/>
                  <a:pt x="3545" y="5966"/>
                  <a:pt x="5040" y="4585"/>
                </a:cubicBezTo>
                <a:cubicBezTo>
                  <a:pt x="6535" y="3204"/>
                  <a:pt x="8474" y="2486"/>
                  <a:pt x="10357" y="2375"/>
                </a:cubicBezTo>
                <a:close/>
              </a:path>
            </a:pathLst>
          </a:custGeom>
          <a:solidFill>
            <a:srgbClr val="E1B6CD"/>
          </a:solidFill>
          <a:ln w="12700">
            <a:miter lim="400000"/>
          </a:ln>
        </p:spPr>
        <p:txBody>
          <a:bodyPr tIns="4572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形状"/>
          <p:cNvSpPr/>
          <p:nvPr>
            <p:custDataLst>
              <p:tags r:id="rId11"/>
            </p:custDataLst>
          </p:nvPr>
        </p:nvSpPr>
        <p:spPr>
          <a:xfrm>
            <a:off x="8091003" y="2882671"/>
            <a:ext cx="472412" cy="4724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09" y="3591"/>
                </a:moveTo>
                <a:cubicBezTo>
                  <a:pt x="4209" y="3591"/>
                  <a:pt x="4154" y="3591"/>
                  <a:pt x="4154" y="3646"/>
                </a:cubicBezTo>
                <a:cubicBezTo>
                  <a:pt x="3212" y="3094"/>
                  <a:pt x="3212" y="3094"/>
                  <a:pt x="3212" y="3094"/>
                </a:cubicBezTo>
                <a:cubicBezTo>
                  <a:pt x="2935" y="3425"/>
                  <a:pt x="2935" y="3425"/>
                  <a:pt x="2935" y="3425"/>
                </a:cubicBezTo>
                <a:cubicBezTo>
                  <a:pt x="2603" y="3757"/>
                  <a:pt x="2603" y="3757"/>
                  <a:pt x="2603" y="3757"/>
                </a:cubicBezTo>
                <a:cubicBezTo>
                  <a:pt x="3212" y="4640"/>
                  <a:pt x="3212" y="4640"/>
                  <a:pt x="3212" y="4640"/>
                </a:cubicBezTo>
                <a:cubicBezTo>
                  <a:pt x="2880" y="5027"/>
                  <a:pt x="2603" y="5469"/>
                  <a:pt x="2326" y="5856"/>
                </a:cubicBezTo>
                <a:cubicBezTo>
                  <a:pt x="1274" y="5635"/>
                  <a:pt x="1274" y="5635"/>
                  <a:pt x="1274" y="5635"/>
                </a:cubicBezTo>
                <a:cubicBezTo>
                  <a:pt x="1108" y="6077"/>
                  <a:pt x="1108" y="6077"/>
                  <a:pt x="1108" y="6077"/>
                </a:cubicBezTo>
                <a:cubicBezTo>
                  <a:pt x="886" y="6463"/>
                  <a:pt x="886" y="6463"/>
                  <a:pt x="886" y="6463"/>
                </a:cubicBezTo>
                <a:cubicBezTo>
                  <a:pt x="1717" y="7182"/>
                  <a:pt x="1717" y="7182"/>
                  <a:pt x="1717" y="7182"/>
                </a:cubicBezTo>
                <a:cubicBezTo>
                  <a:pt x="1551" y="7624"/>
                  <a:pt x="1385" y="8121"/>
                  <a:pt x="1274" y="8563"/>
                </a:cubicBezTo>
                <a:cubicBezTo>
                  <a:pt x="166" y="8673"/>
                  <a:pt x="166" y="8673"/>
                  <a:pt x="166" y="8673"/>
                </a:cubicBezTo>
                <a:cubicBezTo>
                  <a:pt x="111" y="9115"/>
                  <a:pt x="111" y="9115"/>
                  <a:pt x="111" y="9115"/>
                </a:cubicBezTo>
                <a:cubicBezTo>
                  <a:pt x="55" y="9557"/>
                  <a:pt x="55" y="9557"/>
                  <a:pt x="55" y="9557"/>
                </a:cubicBezTo>
                <a:cubicBezTo>
                  <a:pt x="1052" y="9999"/>
                  <a:pt x="1052" y="9999"/>
                  <a:pt x="1052" y="9999"/>
                </a:cubicBezTo>
                <a:cubicBezTo>
                  <a:pt x="997" y="10275"/>
                  <a:pt x="997" y="10551"/>
                  <a:pt x="997" y="10883"/>
                </a:cubicBezTo>
                <a:cubicBezTo>
                  <a:pt x="997" y="11159"/>
                  <a:pt x="997" y="11159"/>
                  <a:pt x="997" y="11159"/>
                </a:cubicBezTo>
                <a:cubicBezTo>
                  <a:pt x="997" y="11159"/>
                  <a:pt x="997" y="11159"/>
                  <a:pt x="997" y="11159"/>
                </a:cubicBezTo>
                <a:cubicBezTo>
                  <a:pt x="997" y="11270"/>
                  <a:pt x="997" y="11380"/>
                  <a:pt x="1052" y="11491"/>
                </a:cubicBezTo>
                <a:cubicBezTo>
                  <a:pt x="0" y="11877"/>
                  <a:pt x="0" y="11877"/>
                  <a:pt x="0" y="11877"/>
                </a:cubicBezTo>
                <a:cubicBezTo>
                  <a:pt x="55" y="12319"/>
                  <a:pt x="55" y="12319"/>
                  <a:pt x="55" y="12319"/>
                </a:cubicBezTo>
                <a:cubicBezTo>
                  <a:pt x="166" y="12761"/>
                  <a:pt x="166" y="12761"/>
                  <a:pt x="166" y="12761"/>
                </a:cubicBezTo>
                <a:cubicBezTo>
                  <a:pt x="1218" y="12872"/>
                  <a:pt x="1218" y="12872"/>
                  <a:pt x="1218" y="12872"/>
                </a:cubicBezTo>
                <a:cubicBezTo>
                  <a:pt x="1329" y="13369"/>
                  <a:pt x="1495" y="13866"/>
                  <a:pt x="1662" y="14308"/>
                </a:cubicBezTo>
                <a:cubicBezTo>
                  <a:pt x="831" y="14971"/>
                  <a:pt x="831" y="14971"/>
                  <a:pt x="831" y="14971"/>
                </a:cubicBezTo>
                <a:cubicBezTo>
                  <a:pt x="997" y="15413"/>
                  <a:pt x="997" y="15413"/>
                  <a:pt x="997" y="15413"/>
                </a:cubicBezTo>
                <a:cubicBezTo>
                  <a:pt x="1218" y="15799"/>
                  <a:pt x="1218" y="15799"/>
                  <a:pt x="1218" y="15799"/>
                </a:cubicBezTo>
                <a:cubicBezTo>
                  <a:pt x="2271" y="15579"/>
                  <a:pt x="2271" y="15579"/>
                  <a:pt x="2271" y="15579"/>
                </a:cubicBezTo>
                <a:cubicBezTo>
                  <a:pt x="2492" y="16020"/>
                  <a:pt x="2769" y="16462"/>
                  <a:pt x="3102" y="16849"/>
                </a:cubicBezTo>
                <a:cubicBezTo>
                  <a:pt x="2492" y="17733"/>
                  <a:pt x="2492" y="17733"/>
                  <a:pt x="2492" y="17733"/>
                </a:cubicBezTo>
                <a:cubicBezTo>
                  <a:pt x="2825" y="18064"/>
                  <a:pt x="2825" y="18064"/>
                  <a:pt x="2825" y="18064"/>
                </a:cubicBezTo>
                <a:cubicBezTo>
                  <a:pt x="3102" y="18396"/>
                  <a:pt x="3102" y="18396"/>
                  <a:pt x="3102" y="18396"/>
                </a:cubicBezTo>
                <a:cubicBezTo>
                  <a:pt x="4043" y="17899"/>
                  <a:pt x="4043" y="17899"/>
                  <a:pt x="4043" y="17899"/>
                </a:cubicBezTo>
                <a:cubicBezTo>
                  <a:pt x="4431" y="18230"/>
                  <a:pt x="4818" y="18562"/>
                  <a:pt x="5206" y="18838"/>
                </a:cubicBezTo>
                <a:cubicBezTo>
                  <a:pt x="4929" y="19887"/>
                  <a:pt x="4929" y="19887"/>
                  <a:pt x="4929" y="19887"/>
                </a:cubicBezTo>
                <a:cubicBezTo>
                  <a:pt x="5317" y="20108"/>
                  <a:pt x="5317" y="20108"/>
                  <a:pt x="5317" y="20108"/>
                </a:cubicBezTo>
                <a:cubicBezTo>
                  <a:pt x="5705" y="20329"/>
                  <a:pt x="5705" y="20329"/>
                  <a:pt x="5705" y="20329"/>
                </a:cubicBezTo>
                <a:cubicBezTo>
                  <a:pt x="6425" y="19556"/>
                  <a:pt x="6425" y="19556"/>
                  <a:pt x="6425" y="19556"/>
                </a:cubicBezTo>
                <a:cubicBezTo>
                  <a:pt x="6923" y="19777"/>
                  <a:pt x="7366" y="19943"/>
                  <a:pt x="7865" y="20108"/>
                </a:cubicBezTo>
                <a:cubicBezTo>
                  <a:pt x="7865" y="21213"/>
                  <a:pt x="7865" y="21213"/>
                  <a:pt x="7865" y="21213"/>
                </a:cubicBezTo>
                <a:cubicBezTo>
                  <a:pt x="8308" y="21324"/>
                  <a:pt x="8308" y="21324"/>
                  <a:pt x="8308" y="21324"/>
                </a:cubicBezTo>
                <a:cubicBezTo>
                  <a:pt x="8751" y="21379"/>
                  <a:pt x="8751" y="21379"/>
                  <a:pt x="8751" y="21379"/>
                </a:cubicBezTo>
                <a:cubicBezTo>
                  <a:pt x="9249" y="20440"/>
                  <a:pt x="9249" y="20440"/>
                  <a:pt x="9249" y="20440"/>
                </a:cubicBezTo>
                <a:cubicBezTo>
                  <a:pt x="9305" y="20440"/>
                  <a:pt x="9415" y="20440"/>
                  <a:pt x="9526" y="20495"/>
                </a:cubicBezTo>
                <a:cubicBezTo>
                  <a:pt x="9526" y="20495"/>
                  <a:pt x="9526" y="20495"/>
                  <a:pt x="9526" y="20495"/>
                </a:cubicBezTo>
                <a:cubicBezTo>
                  <a:pt x="9858" y="20495"/>
                  <a:pt x="9858" y="20495"/>
                  <a:pt x="9858" y="20495"/>
                </a:cubicBezTo>
                <a:cubicBezTo>
                  <a:pt x="10135" y="20550"/>
                  <a:pt x="10412" y="20550"/>
                  <a:pt x="10745" y="20550"/>
                </a:cubicBezTo>
                <a:cubicBezTo>
                  <a:pt x="11022" y="21600"/>
                  <a:pt x="11022" y="21600"/>
                  <a:pt x="11022" y="21600"/>
                </a:cubicBezTo>
                <a:cubicBezTo>
                  <a:pt x="11520" y="21545"/>
                  <a:pt x="11520" y="21545"/>
                  <a:pt x="11520" y="21545"/>
                </a:cubicBezTo>
                <a:cubicBezTo>
                  <a:pt x="11963" y="21545"/>
                  <a:pt x="11963" y="21545"/>
                  <a:pt x="11963" y="21545"/>
                </a:cubicBezTo>
                <a:cubicBezTo>
                  <a:pt x="12129" y="20440"/>
                  <a:pt x="12129" y="20440"/>
                  <a:pt x="12129" y="20440"/>
                </a:cubicBezTo>
                <a:cubicBezTo>
                  <a:pt x="12628" y="20385"/>
                  <a:pt x="13126" y="20274"/>
                  <a:pt x="13625" y="20164"/>
                </a:cubicBezTo>
                <a:cubicBezTo>
                  <a:pt x="14234" y="21048"/>
                  <a:pt x="14234" y="21048"/>
                  <a:pt x="14234" y="21048"/>
                </a:cubicBezTo>
                <a:cubicBezTo>
                  <a:pt x="14677" y="20882"/>
                  <a:pt x="14677" y="20882"/>
                  <a:pt x="14677" y="20882"/>
                </a:cubicBezTo>
                <a:cubicBezTo>
                  <a:pt x="15065" y="20716"/>
                  <a:pt x="15065" y="20716"/>
                  <a:pt x="15065" y="20716"/>
                </a:cubicBezTo>
                <a:cubicBezTo>
                  <a:pt x="14954" y="19666"/>
                  <a:pt x="14954" y="19666"/>
                  <a:pt x="14954" y="19666"/>
                </a:cubicBezTo>
                <a:cubicBezTo>
                  <a:pt x="15397" y="19446"/>
                  <a:pt x="15840" y="19169"/>
                  <a:pt x="16228" y="18893"/>
                </a:cubicBezTo>
                <a:cubicBezTo>
                  <a:pt x="17114" y="19556"/>
                  <a:pt x="17114" y="19556"/>
                  <a:pt x="17114" y="19556"/>
                </a:cubicBezTo>
                <a:cubicBezTo>
                  <a:pt x="17446" y="19280"/>
                  <a:pt x="17446" y="19280"/>
                  <a:pt x="17446" y="19280"/>
                </a:cubicBezTo>
                <a:cubicBezTo>
                  <a:pt x="17834" y="19004"/>
                  <a:pt x="17834" y="19004"/>
                  <a:pt x="17834" y="19004"/>
                </a:cubicBezTo>
                <a:cubicBezTo>
                  <a:pt x="17335" y="18009"/>
                  <a:pt x="17335" y="18009"/>
                  <a:pt x="17335" y="18009"/>
                </a:cubicBezTo>
                <a:cubicBezTo>
                  <a:pt x="17391" y="18009"/>
                  <a:pt x="17391" y="18009"/>
                  <a:pt x="17391" y="18009"/>
                </a:cubicBezTo>
                <a:cubicBezTo>
                  <a:pt x="17723" y="17678"/>
                  <a:pt x="18111" y="17291"/>
                  <a:pt x="18388" y="16960"/>
                </a:cubicBezTo>
                <a:cubicBezTo>
                  <a:pt x="19385" y="17346"/>
                  <a:pt x="19385" y="17346"/>
                  <a:pt x="19385" y="17346"/>
                </a:cubicBezTo>
                <a:cubicBezTo>
                  <a:pt x="19662" y="16960"/>
                  <a:pt x="19662" y="16960"/>
                  <a:pt x="19662" y="16960"/>
                </a:cubicBezTo>
                <a:cubicBezTo>
                  <a:pt x="19938" y="16573"/>
                  <a:pt x="19938" y="16573"/>
                  <a:pt x="19938" y="16573"/>
                </a:cubicBezTo>
                <a:cubicBezTo>
                  <a:pt x="19218" y="15744"/>
                  <a:pt x="19218" y="15744"/>
                  <a:pt x="19218" y="15744"/>
                </a:cubicBezTo>
                <a:cubicBezTo>
                  <a:pt x="19440" y="15358"/>
                  <a:pt x="19662" y="14860"/>
                  <a:pt x="19883" y="14418"/>
                </a:cubicBezTo>
                <a:cubicBezTo>
                  <a:pt x="20935" y="14529"/>
                  <a:pt x="20935" y="14529"/>
                  <a:pt x="20935" y="14529"/>
                </a:cubicBezTo>
                <a:cubicBezTo>
                  <a:pt x="21102" y="14087"/>
                  <a:pt x="21102" y="14087"/>
                  <a:pt x="21102" y="14087"/>
                </a:cubicBezTo>
                <a:cubicBezTo>
                  <a:pt x="21212" y="13645"/>
                  <a:pt x="21212" y="13645"/>
                  <a:pt x="21212" y="13645"/>
                </a:cubicBezTo>
                <a:cubicBezTo>
                  <a:pt x="20271" y="13093"/>
                  <a:pt x="20271" y="13093"/>
                  <a:pt x="20271" y="13093"/>
                </a:cubicBezTo>
                <a:cubicBezTo>
                  <a:pt x="20382" y="12595"/>
                  <a:pt x="20492" y="12098"/>
                  <a:pt x="20548" y="11601"/>
                </a:cubicBezTo>
                <a:cubicBezTo>
                  <a:pt x="21600" y="11325"/>
                  <a:pt x="21600" y="11325"/>
                  <a:pt x="21600" y="11325"/>
                </a:cubicBezTo>
                <a:cubicBezTo>
                  <a:pt x="21600" y="10883"/>
                  <a:pt x="21600" y="10883"/>
                  <a:pt x="21600" y="10883"/>
                </a:cubicBezTo>
                <a:cubicBezTo>
                  <a:pt x="21600" y="10441"/>
                  <a:pt x="21600" y="10441"/>
                  <a:pt x="21600" y="10441"/>
                </a:cubicBezTo>
                <a:cubicBezTo>
                  <a:pt x="20548" y="10165"/>
                  <a:pt x="20548" y="10165"/>
                  <a:pt x="20548" y="10165"/>
                </a:cubicBezTo>
                <a:cubicBezTo>
                  <a:pt x="20492" y="9668"/>
                  <a:pt x="20437" y="9170"/>
                  <a:pt x="20326" y="8673"/>
                </a:cubicBezTo>
                <a:cubicBezTo>
                  <a:pt x="21268" y="8176"/>
                  <a:pt x="21268" y="8176"/>
                  <a:pt x="21268" y="8176"/>
                </a:cubicBezTo>
                <a:cubicBezTo>
                  <a:pt x="21157" y="7734"/>
                  <a:pt x="21157" y="7734"/>
                  <a:pt x="21157" y="7734"/>
                </a:cubicBezTo>
                <a:cubicBezTo>
                  <a:pt x="20991" y="7292"/>
                  <a:pt x="20991" y="7292"/>
                  <a:pt x="20991" y="7292"/>
                </a:cubicBezTo>
                <a:cubicBezTo>
                  <a:pt x="19938" y="7347"/>
                  <a:pt x="19938" y="7347"/>
                  <a:pt x="19938" y="7347"/>
                </a:cubicBezTo>
                <a:cubicBezTo>
                  <a:pt x="19717" y="6850"/>
                  <a:pt x="19551" y="6408"/>
                  <a:pt x="19274" y="5966"/>
                </a:cubicBezTo>
                <a:cubicBezTo>
                  <a:pt x="19994" y="5193"/>
                  <a:pt x="19994" y="5193"/>
                  <a:pt x="19994" y="5193"/>
                </a:cubicBezTo>
                <a:cubicBezTo>
                  <a:pt x="19772" y="4806"/>
                  <a:pt x="19772" y="4806"/>
                  <a:pt x="19772" y="4806"/>
                </a:cubicBezTo>
                <a:cubicBezTo>
                  <a:pt x="19495" y="4419"/>
                  <a:pt x="19495" y="4419"/>
                  <a:pt x="19495" y="4419"/>
                </a:cubicBezTo>
                <a:cubicBezTo>
                  <a:pt x="18498" y="4806"/>
                  <a:pt x="18498" y="4806"/>
                  <a:pt x="18498" y="4806"/>
                </a:cubicBezTo>
                <a:cubicBezTo>
                  <a:pt x="18332" y="4585"/>
                  <a:pt x="18166" y="4419"/>
                  <a:pt x="18000" y="4254"/>
                </a:cubicBezTo>
                <a:cubicBezTo>
                  <a:pt x="17834" y="4033"/>
                  <a:pt x="17668" y="3867"/>
                  <a:pt x="17502" y="3701"/>
                </a:cubicBezTo>
                <a:cubicBezTo>
                  <a:pt x="17945" y="2707"/>
                  <a:pt x="17945" y="2707"/>
                  <a:pt x="17945" y="2707"/>
                </a:cubicBezTo>
                <a:cubicBezTo>
                  <a:pt x="17612" y="2431"/>
                  <a:pt x="17612" y="2431"/>
                  <a:pt x="17612" y="2431"/>
                </a:cubicBezTo>
                <a:cubicBezTo>
                  <a:pt x="17225" y="2154"/>
                  <a:pt x="17225" y="2154"/>
                  <a:pt x="17225" y="2154"/>
                </a:cubicBezTo>
                <a:cubicBezTo>
                  <a:pt x="16394" y="2817"/>
                  <a:pt x="16394" y="2817"/>
                  <a:pt x="16394" y="2817"/>
                </a:cubicBezTo>
                <a:cubicBezTo>
                  <a:pt x="15951" y="2541"/>
                  <a:pt x="15508" y="2265"/>
                  <a:pt x="15065" y="2044"/>
                </a:cubicBezTo>
                <a:cubicBezTo>
                  <a:pt x="15231" y="994"/>
                  <a:pt x="15231" y="994"/>
                  <a:pt x="15231" y="994"/>
                </a:cubicBezTo>
                <a:cubicBezTo>
                  <a:pt x="14788" y="829"/>
                  <a:pt x="14788" y="829"/>
                  <a:pt x="14788" y="829"/>
                </a:cubicBezTo>
                <a:cubicBezTo>
                  <a:pt x="14400" y="608"/>
                  <a:pt x="14400" y="608"/>
                  <a:pt x="14400" y="608"/>
                </a:cubicBezTo>
                <a:cubicBezTo>
                  <a:pt x="13735" y="1547"/>
                  <a:pt x="13735" y="1547"/>
                  <a:pt x="13735" y="1547"/>
                </a:cubicBezTo>
                <a:cubicBezTo>
                  <a:pt x="13292" y="1381"/>
                  <a:pt x="12794" y="1271"/>
                  <a:pt x="12295" y="1160"/>
                </a:cubicBezTo>
                <a:cubicBezTo>
                  <a:pt x="12129" y="110"/>
                  <a:pt x="12129" y="110"/>
                  <a:pt x="12129" y="110"/>
                </a:cubicBezTo>
                <a:cubicBezTo>
                  <a:pt x="11686" y="55"/>
                  <a:pt x="11686" y="55"/>
                  <a:pt x="11686" y="55"/>
                </a:cubicBezTo>
                <a:cubicBezTo>
                  <a:pt x="11243" y="0"/>
                  <a:pt x="11243" y="0"/>
                  <a:pt x="11243" y="0"/>
                </a:cubicBezTo>
                <a:cubicBezTo>
                  <a:pt x="10855" y="1050"/>
                  <a:pt x="10855" y="1050"/>
                  <a:pt x="10855" y="1050"/>
                </a:cubicBezTo>
                <a:cubicBezTo>
                  <a:pt x="10357" y="1050"/>
                  <a:pt x="9858" y="1105"/>
                  <a:pt x="9360" y="1160"/>
                </a:cubicBezTo>
                <a:cubicBezTo>
                  <a:pt x="8917" y="166"/>
                  <a:pt x="8917" y="166"/>
                  <a:pt x="8917" y="166"/>
                </a:cubicBezTo>
                <a:cubicBezTo>
                  <a:pt x="8474" y="276"/>
                  <a:pt x="8474" y="276"/>
                  <a:pt x="8474" y="276"/>
                </a:cubicBezTo>
                <a:cubicBezTo>
                  <a:pt x="8031" y="387"/>
                  <a:pt x="8031" y="387"/>
                  <a:pt x="8031" y="387"/>
                </a:cubicBezTo>
                <a:cubicBezTo>
                  <a:pt x="7975" y="1436"/>
                  <a:pt x="7975" y="1436"/>
                  <a:pt x="7975" y="1436"/>
                </a:cubicBezTo>
                <a:cubicBezTo>
                  <a:pt x="7532" y="1602"/>
                  <a:pt x="7034" y="1768"/>
                  <a:pt x="6591" y="1989"/>
                </a:cubicBezTo>
                <a:cubicBezTo>
                  <a:pt x="5871" y="1215"/>
                  <a:pt x="5871" y="1215"/>
                  <a:pt x="5871" y="1215"/>
                </a:cubicBezTo>
                <a:cubicBezTo>
                  <a:pt x="5428" y="1436"/>
                  <a:pt x="5428" y="1436"/>
                  <a:pt x="5428" y="1436"/>
                </a:cubicBezTo>
                <a:cubicBezTo>
                  <a:pt x="5040" y="1657"/>
                  <a:pt x="5040" y="1657"/>
                  <a:pt x="5040" y="1657"/>
                </a:cubicBezTo>
                <a:cubicBezTo>
                  <a:pt x="5372" y="2707"/>
                  <a:pt x="5372" y="2707"/>
                  <a:pt x="5372" y="2707"/>
                </a:cubicBezTo>
                <a:cubicBezTo>
                  <a:pt x="4929" y="2983"/>
                  <a:pt x="4542" y="3259"/>
                  <a:pt x="4209" y="3591"/>
                </a:cubicBezTo>
                <a:close/>
                <a:moveTo>
                  <a:pt x="4486" y="16518"/>
                </a:moveTo>
                <a:cubicBezTo>
                  <a:pt x="3102" y="15026"/>
                  <a:pt x="2382" y="13148"/>
                  <a:pt x="2271" y="11214"/>
                </a:cubicBezTo>
                <a:cubicBezTo>
                  <a:pt x="5095" y="11380"/>
                  <a:pt x="5095" y="11380"/>
                  <a:pt x="5095" y="11380"/>
                </a:cubicBezTo>
                <a:cubicBezTo>
                  <a:pt x="7754" y="11491"/>
                  <a:pt x="9858" y="13755"/>
                  <a:pt x="9692" y="16407"/>
                </a:cubicBezTo>
                <a:cubicBezTo>
                  <a:pt x="9582" y="19225"/>
                  <a:pt x="9582" y="19225"/>
                  <a:pt x="9582" y="19225"/>
                </a:cubicBezTo>
                <a:cubicBezTo>
                  <a:pt x="7698" y="18948"/>
                  <a:pt x="5871" y="18064"/>
                  <a:pt x="4486" y="16518"/>
                </a:cubicBezTo>
                <a:close/>
                <a:moveTo>
                  <a:pt x="9858" y="9833"/>
                </a:moveTo>
                <a:cubicBezTo>
                  <a:pt x="10412" y="9336"/>
                  <a:pt x="11243" y="9336"/>
                  <a:pt x="11797" y="9888"/>
                </a:cubicBezTo>
                <a:cubicBezTo>
                  <a:pt x="12295" y="10441"/>
                  <a:pt x="12240" y="11325"/>
                  <a:pt x="11686" y="11822"/>
                </a:cubicBezTo>
                <a:cubicBezTo>
                  <a:pt x="11132" y="12319"/>
                  <a:pt x="10246" y="12319"/>
                  <a:pt x="9748" y="11767"/>
                </a:cubicBezTo>
                <a:cubicBezTo>
                  <a:pt x="9249" y="11214"/>
                  <a:pt x="9305" y="10330"/>
                  <a:pt x="9858" y="9833"/>
                </a:cubicBezTo>
                <a:close/>
                <a:moveTo>
                  <a:pt x="19163" y="11988"/>
                </a:moveTo>
                <a:cubicBezTo>
                  <a:pt x="18886" y="13866"/>
                  <a:pt x="18000" y="15689"/>
                  <a:pt x="16505" y="17070"/>
                </a:cubicBezTo>
                <a:cubicBezTo>
                  <a:pt x="14954" y="18451"/>
                  <a:pt x="13071" y="19169"/>
                  <a:pt x="11188" y="19280"/>
                </a:cubicBezTo>
                <a:cubicBezTo>
                  <a:pt x="11298" y="16462"/>
                  <a:pt x="11298" y="16462"/>
                  <a:pt x="11298" y="16462"/>
                </a:cubicBezTo>
                <a:cubicBezTo>
                  <a:pt x="11409" y="13811"/>
                  <a:pt x="13680" y="11767"/>
                  <a:pt x="16338" y="11877"/>
                </a:cubicBezTo>
                <a:lnTo>
                  <a:pt x="19163" y="11988"/>
                </a:lnTo>
                <a:close/>
                <a:moveTo>
                  <a:pt x="17003" y="5138"/>
                </a:moveTo>
                <a:cubicBezTo>
                  <a:pt x="18443" y="6629"/>
                  <a:pt x="19163" y="8507"/>
                  <a:pt x="19218" y="10441"/>
                </a:cubicBezTo>
                <a:cubicBezTo>
                  <a:pt x="16394" y="10275"/>
                  <a:pt x="16394" y="10275"/>
                  <a:pt x="16394" y="10275"/>
                </a:cubicBezTo>
                <a:cubicBezTo>
                  <a:pt x="13735" y="10165"/>
                  <a:pt x="11686" y="7900"/>
                  <a:pt x="11797" y="5248"/>
                </a:cubicBezTo>
                <a:cubicBezTo>
                  <a:pt x="11963" y="2431"/>
                  <a:pt x="11963" y="2431"/>
                  <a:pt x="11963" y="2431"/>
                </a:cubicBezTo>
                <a:cubicBezTo>
                  <a:pt x="13846" y="2707"/>
                  <a:pt x="15618" y="3591"/>
                  <a:pt x="17003" y="5138"/>
                </a:cubicBezTo>
                <a:close/>
                <a:moveTo>
                  <a:pt x="10357" y="2375"/>
                </a:moveTo>
                <a:cubicBezTo>
                  <a:pt x="10246" y="5193"/>
                  <a:pt x="10246" y="5193"/>
                  <a:pt x="10246" y="5193"/>
                </a:cubicBezTo>
                <a:cubicBezTo>
                  <a:pt x="10080" y="7845"/>
                  <a:pt x="7865" y="9888"/>
                  <a:pt x="5206" y="9778"/>
                </a:cubicBezTo>
                <a:cubicBezTo>
                  <a:pt x="2382" y="9668"/>
                  <a:pt x="2382" y="9668"/>
                  <a:pt x="2382" y="9668"/>
                </a:cubicBezTo>
                <a:cubicBezTo>
                  <a:pt x="2603" y="7789"/>
                  <a:pt x="3545" y="5966"/>
                  <a:pt x="5040" y="4585"/>
                </a:cubicBezTo>
                <a:cubicBezTo>
                  <a:pt x="6535" y="3204"/>
                  <a:pt x="8474" y="2486"/>
                  <a:pt x="10357" y="2375"/>
                </a:cubicBezTo>
                <a:close/>
              </a:path>
            </a:pathLst>
          </a:custGeom>
          <a:solidFill>
            <a:srgbClr val="E1B6CD"/>
          </a:solidFill>
          <a:ln w="12700">
            <a:miter lim="400000"/>
          </a:ln>
        </p:spPr>
        <p:txBody>
          <a:bodyPr tIns="4572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12"/>
            </p:custDataLst>
          </p:nvPr>
        </p:nvSpPr>
        <p:spPr>
          <a:xfrm>
            <a:off x="2068830" y="4796790"/>
            <a:ext cx="1500505" cy="991235"/>
          </a:xfrm>
          <a:prstGeom prst="rect">
            <a:avLst/>
          </a:prstGeom>
          <a:noFill/>
        </p:spPr>
        <p:txBody>
          <a:bodyPr wrap="square" tIns="0" rtlCol="0" anchor="t" anchorCtr="0">
            <a:normAutofit/>
          </a:bodyPr>
          <a:lstStyle>
            <a:defPPr>
              <a:defRPr lang="en-US"/>
            </a:defPPr>
            <a:lvl1pPr algn="r">
              <a:lnSpc>
                <a:spcPct val="130000"/>
              </a:lnSpc>
              <a:defRPr kumimoji="1" sz="140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</a:defRPr>
            </a:lvl1pPr>
          </a:lstStyle>
          <a:p>
            <a:pPr lvl="0" algn="ctr" defTabSz="457200">
              <a:defRPr/>
            </a:pPr>
            <a:r>
              <a:rPr lang="zh-CN" altLang="en-US" sz="2800" spc="150">
                <a:solidFill>
                  <a:srgbClr val="222222">
                    <a:lumMod val="90000"/>
                    <a:lumOff val="1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兴趣</a:t>
            </a:r>
          </a:p>
        </p:txBody>
      </p:sp>
      <p:sp>
        <p:nvSpPr>
          <p:cNvPr id="37" name="矩形 36"/>
          <p:cNvSpPr/>
          <p:nvPr>
            <p:custDataLst>
              <p:tags r:id="rId13"/>
            </p:custDataLst>
          </p:nvPr>
        </p:nvSpPr>
        <p:spPr>
          <a:xfrm>
            <a:off x="2138676" y="3355509"/>
            <a:ext cx="1287367" cy="334172"/>
          </a:xfrm>
          <a:prstGeom prst="rect">
            <a:avLst/>
          </a:prstGeom>
        </p:spPr>
        <p:txBody>
          <a:bodyPr wrap="square" bIns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30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9" name="文本框 38"/>
          <p:cNvSpPr txBox="1"/>
          <p:nvPr>
            <p:custDataLst>
              <p:tags r:id="rId14"/>
            </p:custDataLst>
          </p:nvPr>
        </p:nvSpPr>
        <p:spPr>
          <a:xfrm>
            <a:off x="4395208" y="4796617"/>
            <a:ext cx="1287367" cy="990939"/>
          </a:xfrm>
          <a:prstGeom prst="rect">
            <a:avLst/>
          </a:prstGeom>
          <a:noFill/>
        </p:spPr>
        <p:txBody>
          <a:bodyPr wrap="square" tIns="0" rtlCol="0" anchor="t" anchorCtr="0">
            <a:normAutofit/>
          </a:bodyPr>
          <a:lstStyle>
            <a:defPPr>
              <a:defRPr lang="en-US"/>
            </a:defPPr>
            <a:lvl1pPr algn="r">
              <a:lnSpc>
                <a:spcPct val="130000"/>
              </a:lnSpc>
              <a:defRPr kumimoji="1" sz="140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</a:defRPr>
            </a:lvl1pPr>
          </a:lstStyle>
          <a:p>
            <a:pPr lvl="0" algn="ctr" defTabSz="457200">
              <a:defRPr/>
            </a:pPr>
            <a:r>
              <a:rPr lang="zh-CN" altLang="en-US" sz="2800" spc="150">
                <a:solidFill>
                  <a:srgbClr val="222222">
                    <a:lumMod val="90000"/>
                    <a:lumOff val="1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坚持</a:t>
            </a:r>
          </a:p>
        </p:txBody>
      </p:sp>
      <p:sp>
        <p:nvSpPr>
          <p:cNvPr id="40" name="矩形 39"/>
          <p:cNvSpPr/>
          <p:nvPr>
            <p:custDataLst>
              <p:tags r:id="rId15"/>
            </p:custDataLst>
          </p:nvPr>
        </p:nvSpPr>
        <p:spPr>
          <a:xfrm>
            <a:off x="4404733" y="3356144"/>
            <a:ext cx="1287367" cy="334172"/>
          </a:xfrm>
          <a:prstGeom prst="rect">
            <a:avLst/>
          </a:prstGeom>
        </p:spPr>
        <p:txBody>
          <a:bodyPr wrap="square" bIns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30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42" name="文本框 41"/>
          <p:cNvSpPr txBox="1"/>
          <p:nvPr>
            <p:custDataLst>
              <p:tags r:id="rId16"/>
            </p:custDataLst>
          </p:nvPr>
        </p:nvSpPr>
        <p:spPr>
          <a:xfrm>
            <a:off x="6508750" y="4796790"/>
            <a:ext cx="1508760" cy="991235"/>
          </a:xfrm>
          <a:prstGeom prst="rect">
            <a:avLst/>
          </a:prstGeom>
          <a:noFill/>
        </p:spPr>
        <p:txBody>
          <a:bodyPr wrap="square" tIns="0" rtlCol="0" anchor="t" anchorCtr="0">
            <a:normAutofit/>
          </a:bodyPr>
          <a:lstStyle>
            <a:defPPr>
              <a:defRPr lang="en-US"/>
            </a:defPPr>
            <a:lvl1pPr algn="r">
              <a:lnSpc>
                <a:spcPct val="130000"/>
              </a:lnSpc>
              <a:defRPr kumimoji="1" sz="140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</a:defRPr>
            </a:lvl1pPr>
          </a:lstStyle>
          <a:p>
            <a:pPr lvl="0" algn="ctr" defTabSz="457200">
              <a:defRPr/>
            </a:pPr>
            <a:r>
              <a:rPr lang="zh-CN" altLang="en-US" sz="2800" spc="150">
                <a:solidFill>
                  <a:srgbClr val="222222">
                    <a:lumMod val="90000"/>
                    <a:lumOff val="1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能量</a:t>
            </a:r>
            <a:endParaRPr lang="zh-CN" altLang="en-US" spc="150">
              <a:solidFill>
                <a:srgbClr val="222222">
                  <a:lumMod val="90000"/>
                  <a:lumOff val="1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3" name="矩形 42"/>
          <p:cNvSpPr/>
          <p:nvPr>
            <p:custDataLst>
              <p:tags r:id="rId17"/>
            </p:custDataLst>
          </p:nvPr>
        </p:nvSpPr>
        <p:spPr>
          <a:xfrm>
            <a:off x="6606656" y="3377734"/>
            <a:ext cx="1287367" cy="334172"/>
          </a:xfrm>
          <a:prstGeom prst="rect">
            <a:avLst/>
          </a:prstGeom>
        </p:spPr>
        <p:txBody>
          <a:bodyPr wrap="square" bIns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30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45" name="文本框 44"/>
          <p:cNvSpPr txBox="1"/>
          <p:nvPr>
            <p:custDataLst>
              <p:tags r:id="rId18"/>
            </p:custDataLst>
          </p:nvPr>
        </p:nvSpPr>
        <p:spPr>
          <a:xfrm>
            <a:off x="8760460" y="4796155"/>
            <a:ext cx="1555115" cy="991235"/>
          </a:xfrm>
          <a:prstGeom prst="rect">
            <a:avLst/>
          </a:prstGeom>
          <a:noFill/>
        </p:spPr>
        <p:txBody>
          <a:bodyPr wrap="square" tIns="0" rtlCol="0" anchor="t" anchorCtr="0">
            <a:normAutofit/>
          </a:bodyPr>
          <a:lstStyle>
            <a:defPPr>
              <a:defRPr lang="en-US"/>
            </a:defPPr>
            <a:lvl1pPr algn="r">
              <a:lnSpc>
                <a:spcPct val="130000"/>
              </a:lnSpc>
              <a:defRPr kumimoji="1" sz="140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</a:defRPr>
            </a:lvl1pPr>
          </a:lstStyle>
          <a:p>
            <a:pPr lvl="0" algn="ctr" defTabSz="457200">
              <a:defRPr/>
            </a:pPr>
            <a:r>
              <a:rPr lang="zh-CN" altLang="en-US" sz="2800" spc="150">
                <a:solidFill>
                  <a:srgbClr val="222222">
                    <a:lumMod val="90000"/>
                    <a:lumOff val="1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期待</a:t>
            </a:r>
          </a:p>
        </p:txBody>
      </p:sp>
      <p:sp>
        <p:nvSpPr>
          <p:cNvPr id="46" name="矩形 45"/>
          <p:cNvSpPr/>
          <p:nvPr>
            <p:custDataLst>
              <p:tags r:id="rId19"/>
            </p:custDataLst>
          </p:nvPr>
        </p:nvSpPr>
        <p:spPr>
          <a:xfrm>
            <a:off x="8556277" y="3355340"/>
            <a:ext cx="1751330" cy="334010"/>
          </a:xfrm>
          <a:prstGeom prst="rect">
            <a:avLst/>
          </a:prstGeom>
        </p:spPr>
        <p:txBody>
          <a:bodyPr wrap="square" bIns="0" anchor="ctr" anchorCtr="0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30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381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pic>
        <p:nvPicPr>
          <p:cNvPr id="4" name="图片 3" descr="soutu123.com_2570738_创意三角形折线_搜图123祝您工作顺利"/>
          <p:cNvPicPr>
            <a:picLocks noChangeAspect="1"/>
          </p:cNvPicPr>
          <p:nvPr/>
        </p:nvPicPr>
        <p:blipFill>
          <a:blip r:embed="rId3"/>
          <a:srcRect l="634" t="33324" r="42536" b="1041"/>
          <a:stretch>
            <a:fillRect/>
          </a:stretch>
        </p:blipFill>
        <p:spPr>
          <a:xfrm rot="10800000" flipH="1">
            <a:off x="8318500" y="2729230"/>
            <a:ext cx="3873500" cy="412877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2208530" y="1924685"/>
            <a:ext cx="2908300" cy="2970530"/>
          </a:xfrm>
          <a:prstGeom prst="ellipse">
            <a:avLst/>
          </a:prstGeom>
          <a:solidFill>
            <a:srgbClr val="B380A2"/>
          </a:solidFill>
          <a:ln>
            <a:solidFill>
              <a:srgbClr val="B380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236788" y="2880995"/>
            <a:ext cx="285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PATR  04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236788" y="3438525"/>
            <a:ext cx="28517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工作规划和展望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35" y="0"/>
            <a:ext cx="1219263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2621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B380A2"/>
                </a:solidFill>
              </a:rPr>
              <a:t>点击此处添加标题</a:t>
            </a:r>
          </a:p>
        </p:txBody>
      </p:sp>
      <p:sp>
        <p:nvSpPr>
          <p:cNvPr id="66" name="Freeform 174"/>
          <p:cNvSpPr/>
          <p:nvPr>
            <p:custDataLst>
              <p:tags r:id="rId2"/>
            </p:custDataLst>
          </p:nvPr>
        </p:nvSpPr>
        <p:spPr bwMode="auto">
          <a:xfrm>
            <a:off x="9830852" y="3045778"/>
            <a:ext cx="1876944" cy="625350"/>
          </a:xfrm>
          <a:custGeom>
            <a:avLst/>
            <a:gdLst>
              <a:gd name="T0" fmla="*/ 933 w 933"/>
              <a:gd name="T1" fmla="*/ 149 h 298"/>
              <a:gd name="T2" fmla="*/ 725 w 933"/>
              <a:gd name="T3" fmla="*/ 0 h 298"/>
              <a:gd name="T4" fmla="*/ 725 w 933"/>
              <a:gd name="T5" fmla="*/ 89 h 298"/>
              <a:gd name="T6" fmla="*/ 0 w 933"/>
              <a:gd name="T7" fmla="*/ 89 h 298"/>
              <a:gd name="T8" fmla="*/ 0 w 933"/>
              <a:gd name="T9" fmla="*/ 208 h 298"/>
              <a:gd name="T10" fmla="*/ 725 w 933"/>
              <a:gd name="T11" fmla="*/ 208 h 298"/>
              <a:gd name="T12" fmla="*/ 725 w 933"/>
              <a:gd name="T13" fmla="*/ 298 h 298"/>
              <a:gd name="T14" fmla="*/ 933 w 933"/>
              <a:gd name="T15" fmla="*/ 149 h 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33" h="298">
                <a:moveTo>
                  <a:pt x="933" y="149"/>
                </a:moveTo>
                <a:lnTo>
                  <a:pt x="725" y="0"/>
                </a:lnTo>
                <a:lnTo>
                  <a:pt x="725" y="89"/>
                </a:lnTo>
                <a:lnTo>
                  <a:pt x="0" y="89"/>
                </a:lnTo>
                <a:lnTo>
                  <a:pt x="0" y="208"/>
                </a:lnTo>
                <a:lnTo>
                  <a:pt x="725" y="208"/>
                </a:lnTo>
                <a:lnTo>
                  <a:pt x="725" y="298"/>
                </a:lnTo>
                <a:lnTo>
                  <a:pt x="933" y="149"/>
                </a:lnTo>
                <a:close/>
              </a:path>
            </a:pathLst>
          </a:custGeom>
          <a:solidFill>
            <a:srgbClr val="B380A2"/>
          </a:solidFill>
          <a:ln w="12700">
            <a:noFill/>
          </a:ln>
          <a:effectLst/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270"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</a:sysClr>
                  </a:gs>
                  <a:gs pos="50000">
                    <a:sysClr val="window" lastClr="FFFFFF">
                      <a:shade val="67500"/>
                      <a:satMod val="115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Freeform 179"/>
          <p:cNvSpPr/>
          <p:nvPr>
            <p:custDataLst>
              <p:tags r:id="rId3"/>
            </p:custDataLst>
          </p:nvPr>
        </p:nvSpPr>
        <p:spPr bwMode="auto">
          <a:xfrm>
            <a:off x="7898510" y="2895931"/>
            <a:ext cx="2706932" cy="915072"/>
          </a:xfrm>
          <a:custGeom>
            <a:avLst/>
            <a:gdLst>
              <a:gd name="T0" fmla="*/ 461 w 555"/>
              <a:gd name="T1" fmla="*/ 0 h 187"/>
              <a:gd name="T2" fmla="*/ 374 w 555"/>
              <a:gd name="T3" fmla="*/ 59 h 187"/>
              <a:gd name="T4" fmla="*/ 360 w 555"/>
              <a:gd name="T5" fmla="*/ 69 h 187"/>
              <a:gd name="T6" fmla="*/ 0 w 555"/>
              <a:gd name="T7" fmla="*/ 69 h 187"/>
              <a:gd name="T8" fmla="*/ 0 w 555"/>
              <a:gd name="T9" fmla="*/ 119 h 187"/>
              <a:gd name="T10" fmla="*/ 360 w 555"/>
              <a:gd name="T11" fmla="*/ 119 h 187"/>
              <a:gd name="T12" fmla="*/ 374 w 555"/>
              <a:gd name="T13" fmla="*/ 129 h 187"/>
              <a:gd name="T14" fmla="*/ 461 w 555"/>
              <a:gd name="T15" fmla="*/ 187 h 187"/>
              <a:gd name="T16" fmla="*/ 554 w 555"/>
              <a:gd name="T17" fmla="*/ 93 h 187"/>
              <a:gd name="T18" fmla="*/ 461 w 555"/>
              <a:gd name="T19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55" h="187">
                <a:moveTo>
                  <a:pt x="461" y="0"/>
                </a:moveTo>
                <a:cubicBezTo>
                  <a:pt x="422" y="0"/>
                  <a:pt x="388" y="25"/>
                  <a:pt x="374" y="59"/>
                </a:cubicBezTo>
                <a:cubicBezTo>
                  <a:pt x="372" y="65"/>
                  <a:pt x="366" y="69"/>
                  <a:pt x="36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119"/>
                  <a:pt x="0" y="119"/>
                  <a:pt x="0" y="119"/>
                </a:cubicBezTo>
                <a:cubicBezTo>
                  <a:pt x="360" y="119"/>
                  <a:pt x="360" y="119"/>
                  <a:pt x="360" y="119"/>
                </a:cubicBezTo>
                <a:cubicBezTo>
                  <a:pt x="366" y="119"/>
                  <a:pt x="372" y="123"/>
                  <a:pt x="374" y="129"/>
                </a:cubicBezTo>
                <a:cubicBezTo>
                  <a:pt x="388" y="163"/>
                  <a:pt x="421" y="187"/>
                  <a:pt x="461" y="187"/>
                </a:cubicBezTo>
                <a:cubicBezTo>
                  <a:pt x="513" y="187"/>
                  <a:pt x="555" y="145"/>
                  <a:pt x="554" y="93"/>
                </a:cubicBezTo>
                <a:cubicBezTo>
                  <a:pt x="554" y="42"/>
                  <a:pt x="512" y="1"/>
                  <a:pt x="461" y="0"/>
                </a:cubicBezTo>
                <a:close/>
              </a:path>
            </a:pathLst>
          </a:custGeom>
          <a:solidFill>
            <a:srgbClr val="B380A2"/>
          </a:solidFill>
          <a:ln w="12700">
            <a:noFill/>
          </a:ln>
          <a:effectLst/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270"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</a:sysClr>
                  </a:gs>
                  <a:gs pos="50000">
                    <a:sysClr val="window" lastClr="FFFFFF">
                      <a:shade val="67500"/>
                      <a:satMod val="115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1" name="Oval 18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780347" y="2989231"/>
            <a:ext cx="720898" cy="731832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>
            <a:noFill/>
          </a:ln>
          <a:effectLst/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vert="horz" wrap="square" lIns="0" tIns="0" rIns="0" bIns="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zh-CN" altLang="en-US" sz="24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9" name="Freeform 179"/>
          <p:cNvSpPr/>
          <p:nvPr>
            <p:custDataLst>
              <p:tags r:id="rId5"/>
            </p:custDataLst>
          </p:nvPr>
        </p:nvSpPr>
        <p:spPr bwMode="auto">
          <a:xfrm>
            <a:off x="6229737" y="2895931"/>
            <a:ext cx="2706932" cy="915072"/>
          </a:xfrm>
          <a:custGeom>
            <a:avLst/>
            <a:gdLst>
              <a:gd name="T0" fmla="*/ 461 w 555"/>
              <a:gd name="T1" fmla="*/ 0 h 187"/>
              <a:gd name="T2" fmla="*/ 374 w 555"/>
              <a:gd name="T3" fmla="*/ 59 h 187"/>
              <a:gd name="T4" fmla="*/ 360 w 555"/>
              <a:gd name="T5" fmla="*/ 69 h 187"/>
              <a:gd name="T6" fmla="*/ 0 w 555"/>
              <a:gd name="T7" fmla="*/ 69 h 187"/>
              <a:gd name="T8" fmla="*/ 0 w 555"/>
              <a:gd name="T9" fmla="*/ 119 h 187"/>
              <a:gd name="T10" fmla="*/ 360 w 555"/>
              <a:gd name="T11" fmla="*/ 119 h 187"/>
              <a:gd name="T12" fmla="*/ 374 w 555"/>
              <a:gd name="T13" fmla="*/ 129 h 187"/>
              <a:gd name="T14" fmla="*/ 461 w 555"/>
              <a:gd name="T15" fmla="*/ 187 h 187"/>
              <a:gd name="T16" fmla="*/ 554 w 555"/>
              <a:gd name="T17" fmla="*/ 93 h 187"/>
              <a:gd name="T18" fmla="*/ 461 w 555"/>
              <a:gd name="T19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55" h="187">
                <a:moveTo>
                  <a:pt x="461" y="0"/>
                </a:moveTo>
                <a:cubicBezTo>
                  <a:pt x="422" y="0"/>
                  <a:pt x="388" y="25"/>
                  <a:pt x="374" y="59"/>
                </a:cubicBezTo>
                <a:cubicBezTo>
                  <a:pt x="372" y="65"/>
                  <a:pt x="366" y="69"/>
                  <a:pt x="36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119"/>
                  <a:pt x="0" y="119"/>
                  <a:pt x="0" y="119"/>
                </a:cubicBezTo>
                <a:cubicBezTo>
                  <a:pt x="360" y="119"/>
                  <a:pt x="360" y="119"/>
                  <a:pt x="360" y="119"/>
                </a:cubicBezTo>
                <a:cubicBezTo>
                  <a:pt x="366" y="119"/>
                  <a:pt x="372" y="123"/>
                  <a:pt x="374" y="129"/>
                </a:cubicBezTo>
                <a:cubicBezTo>
                  <a:pt x="388" y="163"/>
                  <a:pt x="421" y="187"/>
                  <a:pt x="461" y="187"/>
                </a:cubicBezTo>
                <a:cubicBezTo>
                  <a:pt x="513" y="187"/>
                  <a:pt x="555" y="145"/>
                  <a:pt x="554" y="93"/>
                </a:cubicBezTo>
                <a:cubicBezTo>
                  <a:pt x="554" y="42"/>
                  <a:pt x="512" y="1"/>
                  <a:pt x="461" y="0"/>
                </a:cubicBezTo>
                <a:close/>
              </a:path>
            </a:pathLst>
          </a:custGeom>
          <a:solidFill>
            <a:srgbClr val="B380A2"/>
          </a:solidFill>
          <a:ln w="12700">
            <a:noFill/>
          </a:ln>
          <a:effectLst/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270"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</a:sysClr>
                  </a:gs>
                  <a:gs pos="50000">
                    <a:sysClr val="window" lastClr="FFFFFF">
                      <a:shade val="67500"/>
                      <a:satMod val="115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0" name="Oval 18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111574" y="2989231"/>
            <a:ext cx="720898" cy="731832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>
            <a:noFill/>
          </a:ln>
          <a:effectLst/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vert="horz" wrap="square" lIns="0" tIns="0" rIns="0" bIns="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zh-CN" altLang="en-US" sz="24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Freeform 179"/>
          <p:cNvSpPr/>
          <p:nvPr>
            <p:custDataLst>
              <p:tags r:id="rId7"/>
            </p:custDataLst>
          </p:nvPr>
        </p:nvSpPr>
        <p:spPr bwMode="auto">
          <a:xfrm>
            <a:off x="4560964" y="2895931"/>
            <a:ext cx="2706932" cy="915072"/>
          </a:xfrm>
          <a:custGeom>
            <a:avLst/>
            <a:gdLst>
              <a:gd name="T0" fmla="*/ 461 w 555"/>
              <a:gd name="T1" fmla="*/ 0 h 187"/>
              <a:gd name="T2" fmla="*/ 374 w 555"/>
              <a:gd name="T3" fmla="*/ 59 h 187"/>
              <a:gd name="T4" fmla="*/ 360 w 555"/>
              <a:gd name="T5" fmla="*/ 69 h 187"/>
              <a:gd name="T6" fmla="*/ 0 w 555"/>
              <a:gd name="T7" fmla="*/ 69 h 187"/>
              <a:gd name="T8" fmla="*/ 0 w 555"/>
              <a:gd name="T9" fmla="*/ 119 h 187"/>
              <a:gd name="T10" fmla="*/ 360 w 555"/>
              <a:gd name="T11" fmla="*/ 119 h 187"/>
              <a:gd name="T12" fmla="*/ 374 w 555"/>
              <a:gd name="T13" fmla="*/ 129 h 187"/>
              <a:gd name="T14" fmla="*/ 461 w 555"/>
              <a:gd name="T15" fmla="*/ 187 h 187"/>
              <a:gd name="T16" fmla="*/ 554 w 555"/>
              <a:gd name="T17" fmla="*/ 93 h 187"/>
              <a:gd name="T18" fmla="*/ 461 w 555"/>
              <a:gd name="T19" fmla="*/ 0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55" h="187">
                <a:moveTo>
                  <a:pt x="461" y="0"/>
                </a:moveTo>
                <a:cubicBezTo>
                  <a:pt x="422" y="0"/>
                  <a:pt x="388" y="25"/>
                  <a:pt x="374" y="59"/>
                </a:cubicBezTo>
                <a:cubicBezTo>
                  <a:pt x="372" y="65"/>
                  <a:pt x="366" y="69"/>
                  <a:pt x="360" y="69"/>
                </a:cubicBezTo>
                <a:cubicBezTo>
                  <a:pt x="0" y="69"/>
                  <a:pt x="0" y="69"/>
                  <a:pt x="0" y="69"/>
                </a:cubicBezTo>
                <a:cubicBezTo>
                  <a:pt x="0" y="119"/>
                  <a:pt x="0" y="119"/>
                  <a:pt x="0" y="119"/>
                </a:cubicBezTo>
                <a:cubicBezTo>
                  <a:pt x="360" y="119"/>
                  <a:pt x="360" y="119"/>
                  <a:pt x="360" y="119"/>
                </a:cubicBezTo>
                <a:cubicBezTo>
                  <a:pt x="366" y="119"/>
                  <a:pt x="372" y="123"/>
                  <a:pt x="374" y="129"/>
                </a:cubicBezTo>
                <a:cubicBezTo>
                  <a:pt x="388" y="163"/>
                  <a:pt x="421" y="187"/>
                  <a:pt x="461" y="187"/>
                </a:cubicBezTo>
                <a:cubicBezTo>
                  <a:pt x="513" y="187"/>
                  <a:pt x="555" y="145"/>
                  <a:pt x="554" y="93"/>
                </a:cubicBezTo>
                <a:cubicBezTo>
                  <a:pt x="554" y="42"/>
                  <a:pt x="512" y="1"/>
                  <a:pt x="461" y="0"/>
                </a:cubicBezTo>
                <a:close/>
              </a:path>
            </a:pathLst>
          </a:custGeom>
          <a:solidFill>
            <a:srgbClr val="B380A2"/>
          </a:solidFill>
          <a:ln w="12700">
            <a:noFill/>
          </a:ln>
          <a:effectLst/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270"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</a:sysClr>
                  </a:gs>
                  <a:gs pos="50000">
                    <a:sysClr val="window" lastClr="FFFFFF">
                      <a:shade val="67500"/>
                      <a:satMod val="115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" name="Oval 18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442801" y="2989231"/>
            <a:ext cx="720898" cy="731832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>
            <a:noFill/>
          </a:ln>
          <a:effectLst/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vert="horz" wrap="square" lIns="0" tIns="0" rIns="0" bIns="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zh-CN" altLang="en-US" sz="24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2" name="任意多边形 61"/>
          <p:cNvSpPr/>
          <p:nvPr>
            <p:custDataLst>
              <p:tags r:id="rId9"/>
            </p:custDataLst>
          </p:nvPr>
        </p:nvSpPr>
        <p:spPr bwMode="auto">
          <a:xfrm>
            <a:off x="3802215" y="2895931"/>
            <a:ext cx="1796909" cy="915072"/>
          </a:xfrm>
          <a:custGeom>
            <a:avLst/>
            <a:gdLst>
              <a:gd name="connsiteX0" fmla="*/ 1343230 w 1796909"/>
              <a:gd name="connsiteY0" fmla="*/ 0 h 915072"/>
              <a:gd name="connsiteX1" fmla="*/ 1796824 w 1796909"/>
              <a:gd name="connsiteY1" fmla="*/ 455089 h 915072"/>
              <a:gd name="connsiteX2" fmla="*/ 1343230 w 1796909"/>
              <a:gd name="connsiteY2" fmla="*/ 915072 h 915072"/>
              <a:gd name="connsiteX3" fmla="*/ 918900 w 1796909"/>
              <a:gd name="connsiteY3" fmla="*/ 631253 h 915072"/>
              <a:gd name="connsiteX4" fmla="*/ 850617 w 1796909"/>
              <a:gd name="connsiteY4" fmla="*/ 582319 h 915072"/>
              <a:gd name="connsiteX5" fmla="*/ 62601 w 1796909"/>
              <a:gd name="connsiteY5" fmla="*/ 582319 h 915072"/>
              <a:gd name="connsiteX6" fmla="*/ 0 w 1796909"/>
              <a:gd name="connsiteY6" fmla="*/ 582319 h 915072"/>
              <a:gd name="connsiteX7" fmla="*/ 0 w 1796909"/>
              <a:gd name="connsiteY7" fmla="*/ 337647 h 915072"/>
              <a:gd name="connsiteX8" fmla="*/ 9659 w 1796909"/>
              <a:gd name="connsiteY8" fmla="*/ 337647 h 915072"/>
              <a:gd name="connsiteX9" fmla="*/ 850617 w 1796909"/>
              <a:gd name="connsiteY9" fmla="*/ 337647 h 915072"/>
              <a:gd name="connsiteX10" fmla="*/ 918900 w 1796909"/>
              <a:gd name="connsiteY10" fmla="*/ 288713 h 915072"/>
              <a:gd name="connsiteX11" fmla="*/ 1343230 w 1796909"/>
              <a:gd name="connsiteY11" fmla="*/ 0 h 915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96909" h="915072">
                <a:moveTo>
                  <a:pt x="1343230" y="0"/>
                </a:moveTo>
                <a:cubicBezTo>
                  <a:pt x="1591975" y="4894"/>
                  <a:pt x="1796824" y="205524"/>
                  <a:pt x="1796824" y="455089"/>
                </a:cubicBezTo>
                <a:cubicBezTo>
                  <a:pt x="1801701" y="709548"/>
                  <a:pt x="1596852" y="915072"/>
                  <a:pt x="1343230" y="915072"/>
                </a:cubicBezTo>
                <a:cubicBezTo>
                  <a:pt x="1148136" y="915072"/>
                  <a:pt x="987183" y="797630"/>
                  <a:pt x="918900" y="631253"/>
                </a:cubicBezTo>
                <a:cubicBezTo>
                  <a:pt x="909145" y="601892"/>
                  <a:pt x="879881" y="582319"/>
                  <a:pt x="850617" y="582319"/>
                </a:cubicBezTo>
                <a:cubicBezTo>
                  <a:pt x="850617" y="582319"/>
                  <a:pt x="850617" y="582319"/>
                  <a:pt x="62601" y="582319"/>
                </a:cubicBezTo>
                <a:lnTo>
                  <a:pt x="0" y="582319"/>
                </a:lnTo>
                <a:lnTo>
                  <a:pt x="0" y="337647"/>
                </a:lnTo>
                <a:lnTo>
                  <a:pt x="9659" y="337647"/>
                </a:lnTo>
                <a:cubicBezTo>
                  <a:pt x="231720" y="337647"/>
                  <a:pt x="507678" y="337647"/>
                  <a:pt x="850617" y="337647"/>
                </a:cubicBezTo>
                <a:cubicBezTo>
                  <a:pt x="879881" y="337647"/>
                  <a:pt x="909145" y="318073"/>
                  <a:pt x="918900" y="288713"/>
                </a:cubicBezTo>
                <a:cubicBezTo>
                  <a:pt x="987183" y="122336"/>
                  <a:pt x="1153013" y="0"/>
                  <a:pt x="1343230" y="0"/>
                </a:cubicBezTo>
                <a:close/>
              </a:path>
            </a:pathLst>
          </a:custGeom>
          <a:solidFill>
            <a:srgbClr val="B380A2"/>
          </a:solidFill>
          <a:ln w="12700">
            <a:noFill/>
          </a:ln>
          <a:effectLst/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270"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</a:sysClr>
                  </a:gs>
                  <a:gs pos="50000">
                    <a:sysClr val="window" lastClr="FFFFFF">
                      <a:shade val="67500"/>
                      <a:satMod val="115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8" name="Oval 18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778820" y="2989231"/>
            <a:ext cx="720898" cy="731832"/>
          </a:xfrm>
          <a:prstGeom prst="ellipse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>
            <a:noFill/>
          </a:ln>
          <a:effectLst/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vert="horz" wrap="square" lIns="0" tIns="0" rIns="0" bIns="0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endParaRPr lang="zh-CN" altLang="en-US" sz="2400" b="1" dirty="0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40" name="Picture 466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40"/>
          <a:srcRect/>
          <a:stretch>
            <a:fillRect/>
          </a:stretch>
        </p:blipFill>
        <p:spPr bwMode="auto">
          <a:xfrm>
            <a:off x="1191524" y="2736868"/>
            <a:ext cx="2795294" cy="110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reeform 471"/>
          <p:cNvSpPr/>
          <p:nvPr>
            <p:custDataLst>
              <p:tags r:id="rId12"/>
            </p:custDataLst>
          </p:nvPr>
        </p:nvSpPr>
        <p:spPr bwMode="auto">
          <a:xfrm>
            <a:off x="423532" y="3132349"/>
            <a:ext cx="947281" cy="776886"/>
          </a:xfrm>
          <a:custGeom>
            <a:avLst/>
            <a:gdLst>
              <a:gd name="T0" fmla="*/ 629 w 629"/>
              <a:gd name="T1" fmla="*/ 0 h 447"/>
              <a:gd name="T2" fmla="*/ 629 w 629"/>
              <a:gd name="T3" fmla="*/ 447 h 447"/>
              <a:gd name="T4" fmla="*/ 0 w 629"/>
              <a:gd name="T5" fmla="*/ 444 h 447"/>
              <a:gd name="T6" fmla="*/ 0 w 629"/>
              <a:gd name="T7" fmla="*/ 0 h 447"/>
              <a:gd name="T8" fmla="*/ 629 w 629"/>
              <a:gd name="T9" fmla="*/ 0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9" h="447">
                <a:moveTo>
                  <a:pt x="629" y="0"/>
                </a:moveTo>
                <a:lnTo>
                  <a:pt x="629" y="447"/>
                </a:lnTo>
                <a:lnTo>
                  <a:pt x="0" y="444"/>
                </a:lnTo>
                <a:lnTo>
                  <a:pt x="0" y="0"/>
                </a:lnTo>
                <a:lnTo>
                  <a:pt x="629" y="0"/>
                </a:lnTo>
                <a:close/>
              </a:path>
            </a:pathLst>
          </a:custGeom>
          <a:solidFill>
            <a:sysClr val="windowText" lastClr="000000">
              <a:lumMod val="50000"/>
              <a:lumOff val="50000"/>
            </a:sysClr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2" name="Freeform 472"/>
          <p:cNvSpPr/>
          <p:nvPr>
            <p:custDataLst>
              <p:tags r:id="rId13"/>
            </p:custDataLst>
          </p:nvPr>
        </p:nvSpPr>
        <p:spPr bwMode="auto">
          <a:xfrm>
            <a:off x="741916" y="3572063"/>
            <a:ext cx="587203" cy="337172"/>
          </a:xfrm>
          <a:custGeom>
            <a:avLst/>
            <a:gdLst>
              <a:gd name="T0" fmla="*/ 143 w 143"/>
              <a:gd name="T1" fmla="*/ 82 h 82"/>
              <a:gd name="T2" fmla="*/ 0 w 143"/>
              <a:gd name="T3" fmla="*/ 81 h 82"/>
              <a:gd name="T4" fmla="*/ 4 w 143"/>
              <a:gd name="T5" fmla="*/ 0 h 82"/>
              <a:gd name="T6" fmla="*/ 143 w 143"/>
              <a:gd name="T7" fmla="*/ 0 h 82"/>
              <a:gd name="T8" fmla="*/ 143 w 143"/>
              <a:gd name="T9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3" h="82">
                <a:moveTo>
                  <a:pt x="143" y="82"/>
                </a:moveTo>
                <a:cubicBezTo>
                  <a:pt x="0" y="81"/>
                  <a:pt x="0" y="81"/>
                  <a:pt x="0" y="81"/>
                </a:cubicBezTo>
                <a:cubicBezTo>
                  <a:pt x="2" y="54"/>
                  <a:pt x="3" y="27"/>
                  <a:pt x="4" y="0"/>
                </a:cubicBezTo>
                <a:cubicBezTo>
                  <a:pt x="143" y="0"/>
                  <a:pt x="143" y="0"/>
                  <a:pt x="143" y="0"/>
                </a:cubicBezTo>
                <a:lnTo>
                  <a:pt x="143" y="82"/>
                </a:lnTo>
                <a:close/>
              </a:path>
            </a:pathLst>
          </a:custGeom>
          <a:solidFill>
            <a:sysClr val="windowText" lastClr="000000">
              <a:lumMod val="65000"/>
              <a:lumOff val="35000"/>
              <a:alpha val="88000"/>
            </a:sysClr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3" name="Rectangle 47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23531" y="3116707"/>
            <a:ext cx="745757" cy="853358"/>
          </a:xfrm>
          <a:prstGeom prst="rect">
            <a:avLst/>
          </a:prstGeom>
          <a:solidFill>
            <a:srgbClr val="E1B6CD"/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4" name="Rectangle 474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23531" y="3671128"/>
            <a:ext cx="745757" cy="298936"/>
          </a:xfrm>
          <a:prstGeom prst="rect">
            <a:avLst/>
          </a:prstGeom>
          <a:solidFill>
            <a:srgbClr val="B380A2"/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" name="Freeform 475"/>
          <p:cNvSpPr/>
          <p:nvPr>
            <p:custDataLst>
              <p:tags r:id="rId16"/>
            </p:custDataLst>
          </p:nvPr>
        </p:nvSpPr>
        <p:spPr bwMode="auto">
          <a:xfrm>
            <a:off x="964288" y="3794526"/>
            <a:ext cx="123348" cy="123398"/>
          </a:xfrm>
          <a:custGeom>
            <a:avLst/>
            <a:gdLst>
              <a:gd name="T0" fmla="*/ 21 w 30"/>
              <a:gd name="T1" fmla="*/ 26 h 30"/>
              <a:gd name="T2" fmla="*/ 4 w 30"/>
              <a:gd name="T3" fmla="*/ 21 h 30"/>
              <a:gd name="T4" fmla="*/ 9 w 30"/>
              <a:gd name="T5" fmla="*/ 3 h 30"/>
              <a:gd name="T6" fmla="*/ 27 w 30"/>
              <a:gd name="T7" fmla="*/ 9 h 30"/>
              <a:gd name="T8" fmla="*/ 21 w 30"/>
              <a:gd name="T9" fmla="*/ 2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30">
                <a:moveTo>
                  <a:pt x="21" y="26"/>
                </a:moveTo>
                <a:cubicBezTo>
                  <a:pt x="15" y="30"/>
                  <a:pt x="7" y="27"/>
                  <a:pt x="4" y="21"/>
                </a:cubicBezTo>
                <a:cubicBezTo>
                  <a:pt x="0" y="14"/>
                  <a:pt x="3" y="6"/>
                  <a:pt x="9" y="3"/>
                </a:cubicBezTo>
                <a:cubicBezTo>
                  <a:pt x="16" y="0"/>
                  <a:pt x="24" y="2"/>
                  <a:pt x="27" y="9"/>
                </a:cubicBezTo>
                <a:cubicBezTo>
                  <a:pt x="30" y="15"/>
                  <a:pt x="28" y="23"/>
                  <a:pt x="21" y="26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" name="Freeform 476"/>
          <p:cNvSpPr/>
          <p:nvPr>
            <p:custDataLst>
              <p:tags r:id="rId17"/>
            </p:custDataLst>
          </p:nvPr>
        </p:nvSpPr>
        <p:spPr bwMode="auto">
          <a:xfrm>
            <a:off x="1033781" y="3846666"/>
            <a:ext cx="24322" cy="26069"/>
          </a:xfrm>
          <a:custGeom>
            <a:avLst/>
            <a:gdLst>
              <a:gd name="T0" fmla="*/ 4 w 6"/>
              <a:gd name="T1" fmla="*/ 5 h 6"/>
              <a:gd name="T2" fmla="*/ 1 w 6"/>
              <a:gd name="T3" fmla="*/ 4 h 6"/>
              <a:gd name="T4" fmla="*/ 2 w 6"/>
              <a:gd name="T5" fmla="*/ 1 h 6"/>
              <a:gd name="T6" fmla="*/ 5 w 6"/>
              <a:gd name="T7" fmla="*/ 2 h 6"/>
              <a:gd name="T8" fmla="*/ 4 w 6"/>
              <a:gd name="T9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6">
                <a:moveTo>
                  <a:pt x="4" y="5"/>
                </a:moveTo>
                <a:cubicBezTo>
                  <a:pt x="3" y="6"/>
                  <a:pt x="2" y="5"/>
                  <a:pt x="1" y="4"/>
                </a:cubicBezTo>
                <a:cubicBezTo>
                  <a:pt x="0" y="3"/>
                  <a:pt x="1" y="1"/>
                  <a:pt x="2" y="1"/>
                </a:cubicBezTo>
                <a:cubicBezTo>
                  <a:pt x="3" y="0"/>
                  <a:pt x="5" y="0"/>
                  <a:pt x="5" y="2"/>
                </a:cubicBezTo>
                <a:cubicBezTo>
                  <a:pt x="6" y="3"/>
                  <a:pt x="6" y="4"/>
                  <a:pt x="4" y="5"/>
                </a:cubicBezTo>
                <a:close/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7" name="Freeform 477"/>
          <p:cNvSpPr/>
          <p:nvPr>
            <p:custDataLst>
              <p:tags r:id="rId18"/>
            </p:custDataLst>
          </p:nvPr>
        </p:nvSpPr>
        <p:spPr bwMode="auto">
          <a:xfrm>
            <a:off x="1021620" y="3822335"/>
            <a:ext cx="24322" cy="24332"/>
          </a:xfrm>
          <a:custGeom>
            <a:avLst/>
            <a:gdLst>
              <a:gd name="T0" fmla="*/ 4 w 6"/>
              <a:gd name="T1" fmla="*/ 5 h 6"/>
              <a:gd name="T2" fmla="*/ 1 w 6"/>
              <a:gd name="T3" fmla="*/ 4 h 6"/>
              <a:gd name="T4" fmla="*/ 2 w 6"/>
              <a:gd name="T5" fmla="*/ 1 h 6"/>
              <a:gd name="T6" fmla="*/ 5 w 6"/>
              <a:gd name="T7" fmla="*/ 2 h 6"/>
              <a:gd name="T8" fmla="*/ 4 w 6"/>
              <a:gd name="T9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6">
                <a:moveTo>
                  <a:pt x="4" y="5"/>
                </a:moveTo>
                <a:cubicBezTo>
                  <a:pt x="3" y="6"/>
                  <a:pt x="2" y="5"/>
                  <a:pt x="1" y="4"/>
                </a:cubicBezTo>
                <a:cubicBezTo>
                  <a:pt x="0" y="3"/>
                  <a:pt x="1" y="1"/>
                  <a:pt x="2" y="1"/>
                </a:cubicBezTo>
                <a:cubicBezTo>
                  <a:pt x="3" y="0"/>
                  <a:pt x="5" y="1"/>
                  <a:pt x="5" y="2"/>
                </a:cubicBezTo>
                <a:cubicBezTo>
                  <a:pt x="6" y="3"/>
                  <a:pt x="6" y="5"/>
                  <a:pt x="4" y="5"/>
                </a:cubicBezTo>
                <a:close/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8" name="Freeform 478"/>
          <p:cNvSpPr/>
          <p:nvPr>
            <p:custDataLst>
              <p:tags r:id="rId19"/>
            </p:custDataLst>
          </p:nvPr>
        </p:nvSpPr>
        <p:spPr bwMode="auto">
          <a:xfrm>
            <a:off x="1009458" y="3858832"/>
            <a:ext cx="24322" cy="26069"/>
          </a:xfrm>
          <a:custGeom>
            <a:avLst/>
            <a:gdLst>
              <a:gd name="T0" fmla="*/ 4 w 6"/>
              <a:gd name="T1" fmla="*/ 5 h 6"/>
              <a:gd name="T2" fmla="*/ 0 w 6"/>
              <a:gd name="T3" fmla="*/ 4 h 6"/>
              <a:gd name="T4" fmla="*/ 1 w 6"/>
              <a:gd name="T5" fmla="*/ 1 h 6"/>
              <a:gd name="T6" fmla="*/ 5 w 6"/>
              <a:gd name="T7" fmla="*/ 2 h 6"/>
              <a:gd name="T8" fmla="*/ 4 w 6"/>
              <a:gd name="T9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6">
                <a:moveTo>
                  <a:pt x="4" y="5"/>
                </a:moveTo>
                <a:cubicBezTo>
                  <a:pt x="3" y="6"/>
                  <a:pt x="1" y="6"/>
                  <a:pt x="0" y="4"/>
                </a:cubicBezTo>
                <a:cubicBezTo>
                  <a:pt x="0" y="3"/>
                  <a:pt x="0" y="2"/>
                  <a:pt x="1" y="1"/>
                </a:cubicBezTo>
                <a:cubicBezTo>
                  <a:pt x="3" y="0"/>
                  <a:pt x="4" y="1"/>
                  <a:pt x="5" y="2"/>
                </a:cubicBezTo>
                <a:cubicBezTo>
                  <a:pt x="6" y="3"/>
                  <a:pt x="5" y="5"/>
                  <a:pt x="4" y="5"/>
                </a:cubicBezTo>
                <a:close/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Freeform 479"/>
          <p:cNvSpPr/>
          <p:nvPr>
            <p:custDataLst>
              <p:tags r:id="rId20"/>
            </p:custDataLst>
          </p:nvPr>
        </p:nvSpPr>
        <p:spPr bwMode="auto">
          <a:xfrm>
            <a:off x="997298" y="3834500"/>
            <a:ext cx="24322" cy="24332"/>
          </a:xfrm>
          <a:custGeom>
            <a:avLst/>
            <a:gdLst>
              <a:gd name="T0" fmla="*/ 4 w 6"/>
              <a:gd name="T1" fmla="*/ 6 h 6"/>
              <a:gd name="T2" fmla="*/ 0 w 6"/>
              <a:gd name="T3" fmla="*/ 5 h 6"/>
              <a:gd name="T4" fmla="*/ 2 w 6"/>
              <a:gd name="T5" fmla="*/ 1 h 6"/>
              <a:gd name="T6" fmla="*/ 5 w 6"/>
              <a:gd name="T7" fmla="*/ 2 h 6"/>
              <a:gd name="T8" fmla="*/ 4 w 6"/>
              <a:gd name="T9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6">
                <a:moveTo>
                  <a:pt x="4" y="6"/>
                </a:moveTo>
                <a:cubicBezTo>
                  <a:pt x="3" y="6"/>
                  <a:pt x="1" y="6"/>
                  <a:pt x="0" y="5"/>
                </a:cubicBezTo>
                <a:cubicBezTo>
                  <a:pt x="0" y="3"/>
                  <a:pt x="0" y="2"/>
                  <a:pt x="2" y="1"/>
                </a:cubicBezTo>
                <a:cubicBezTo>
                  <a:pt x="3" y="0"/>
                  <a:pt x="4" y="1"/>
                  <a:pt x="5" y="2"/>
                </a:cubicBezTo>
                <a:cubicBezTo>
                  <a:pt x="6" y="3"/>
                  <a:pt x="5" y="5"/>
                  <a:pt x="4" y="6"/>
                </a:cubicBezTo>
                <a:close/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" name="Freeform 480"/>
          <p:cNvSpPr/>
          <p:nvPr>
            <p:custDataLst>
              <p:tags r:id="rId21"/>
            </p:custDataLst>
          </p:nvPr>
        </p:nvSpPr>
        <p:spPr bwMode="auto">
          <a:xfrm>
            <a:off x="807933" y="3794526"/>
            <a:ext cx="123348" cy="123398"/>
          </a:xfrm>
          <a:custGeom>
            <a:avLst/>
            <a:gdLst>
              <a:gd name="T0" fmla="*/ 21 w 30"/>
              <a:gd name="T1" fmla="*/ 26 h 30"/>
              <a:gd name="T2" fmla="*/ 3 w 30"/>
              <a:gd name="T3" fmla="*/ 21 h 30"/>
              <a:gd name="T4" fmla="*/ 9 w 30"/>
              <a:gd name="T5" fmla="*/ 3 h 30"/>
              <a:gd name="T6" fmla="*/ 26 w 30"/>
              <a:gd name="T7" fmla="*/ 9 h 30"/>
              <a:gd name="T8" fmla="*/ 21 w 30"/>
              <a:gd name="T9" fmla="*/ 2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30">
                <a:moveTo>
                  <a:pt x="21" y="26"/>
                </a:moveTo>
                <a:cubicBezTo>
                  <a:pt x="14" y="30"/>
                  <a:pt x="6" y="27"/>
                  <a:pt x="3" y="21"/>
                </a:cubicBezTo>
                <a:cubicBezTo>
                  <a:pt x="0" y="14"/>
                  <a:pt x="2" y="6"/>
                  <a:pt x="9" y="3"/>
                </a:cubicBezTo>
                <a:cubicBezTo>
                  <a:pt x="15" y="0"/>
                  <a:pt x="23" y="2"/>
                  <a:pt x="26" y="9"/>
                </a:cubicBezTo>
                <a:cubicBezTo>
                  <a:pt x="30" y="15"/>
                  <a:pt x="27" y="23"/>
                  <a:pt x="21" y="26"/>
                </a:cubicBezTo>
                <a:close/>
              </a:path>
            </a:pathLst>
          </a:custGeom>
          <a:solidFill>
            <a:sysClr val="windowText" lastClr="000000">
              <a:lumMod val="75000"/>
              <a:lumOff val="25000"/>
            </a:sysClr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" name="Freeform 481"/>
          <p:cNvSpPr/>
          <p:nvPr>
            <p:custDataLst>
              <p:tags r:id="rId22"/>
            </p:custDataLst>
          </p:nvPr>
        </p:nvSpPr>
        <p:spPr bwMode="auto">
          <a:xfrm>
            <a:off x="873949" y="3846666"/>
            <a:ext cx="24322" cy="26069"/>
          </a:xfrm>
          <a:custGeom>
            <a:avLst/>
            <a:gdLst>
              <a:gd name="T0" fmla="*/ 5 w 6"/>
              <a:gd name="T1" fmla="*/ 5 h 6"/>
              <a:gd name="T2" fmla="*/ 1 w 6"/>
              <a:gd name="T3" fmla="*/ 4 h 6"/>
              <a:gd name="T4" fmla="*/ 2 w 6"/>
              <a:gd name="T5" fmla="*/ 1 h 6"/>
              <a:gd name="T6" fmla="*/ 6 w 6"/>
              <a:gd name="T7" fmla="*/ 2 h 6"/>
              <a:gd name="T8" fmla="*/ 5 w 6"/>
              <a:gd name="T9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6">
                <a:moveTo>
                  <a:pt x="5" y="5"/>
                </a:moveTo>
                <a:cubicBezTo>
                  <a:pt x="3" y="6"/>
                  <a:pt x="2" y="5"/>
                  <a:pt x="1" y="4"/>
                </a:cubicBezTo>
                <a:cubicBezTo>
                  <a:pt x="0" y="3"/>
                  <a:pt x="1" y="1"/>
                  <a:pt x="2" y="1"/>
                </a:cubicBezTo>
                <a:cubicBezTo>
                  <a:pt x="3" y="0"/>
                  <a:pt x="5" y="0"/>
                  <a:pt x="6" y="2"/>
                </a:cubicBezTo>
                <a:cubicBezTo>
                  <a:pt x="6" y="3"/>
                  <a:pt x="6" y="4"/>
                  <a:pt x="5" y="5"/>
                </a:cubicBezTo>
                <a:close/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" name="Freeform 482"/>
          <p:cNvSpPr/>
          <p:nvPr>
            <p:custDataLst>
              <p:tags r:id="rId23"/>
            </p:custDataLst>
          </p:nvPr>
        </p:nvSpPr>
        <p:spPr bwMode="auto">
          <a:xfrm>
            <a:off x="861788" y="3822335"/>
            <a:ext cx="24322" cy="24332"/>
          </a:xfrm>
          <a:custGeom>
            <a:avLst/>
            <a:gdLst>
              <a:gd name="T0" fmla="*/ 5 w 6"/>
              <a:gd name="T1" fmla="*/ 5 h 6"/>
              <a:gd name="T2" fmla="*/ 1 w 6"/>
              <a:gd name="T3" fmla="*/ 4 h 6"/>
              <a:gd name="T4" fmla="*/ 2 w 6"/>
              <a:gd name="T5" fmla="*/ 1 h 6"/>
              <a:gd name="T6" fmla="*/ 6 w 6"/>
              <a:gd name="T7" fmla="*/ 2 h 6"/>
              <a:gd name="T8" fmla="*/ 5 w 6"/>
              <a:gd name="T9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6">
                <a:moveTo>
                  <a:pt x="5" y="5"/>
                </a:moveTo>
                <a:cubicBezTo>
                  <a:pt x="3" y="6"/>
                  <a:pt x="2" y="5"/>
                  <a:pt x="1" y="4"/>
                </a:cubicBezTo>
                <a:cubicBezTo>
                  <a:pt x="0" y="3"/>
                  <a:pt x="1" y="1"/>
                  <a:pt x="2" y="1"/>
                </a:cubicBezTo>
                <a:cubicBezTo>
                  <a:pt x="3" y="0"/>
                  <a:pt x="5" y="1"/>
                  <a:pt x="6" y="2"/>
                </a:cubicBezTo>
                <a:cubicBezTo>
                  <a:pt x="6" y="3"/>
                  <a:pt x="6" y="5"/>
                  <a:pt x="5" y="5"/>
                </a:cubicBezTo>
                <a:close/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3" name="Freeform 483"/>
          <p:cNvSpPr/>
          <p:nvPr>
            <p:custDataLst>
              <p:tags r:id="rId24"/>
            </p:custDataLst>
          </p:nvPr>
        </p:nvSpPr>
        <p:spPr bwMode="auto">
          <a:xfrm>
            <a:off x="849628" y="3858832"/>
            <a:ext cx="24322" cy="26069"/>
          </a:xfrm>
          <a:custGeom>
            <a:avLst/>
            <a:gdLst>
              <a:gd name="T0" fmla="*/ 4 w 6"/>
              <a:gd name="T1" fmla="*/ 5 h 6"/>
              <a:gd name="T2" fmla="*/ 1 w 6"/>
              <a:gd name="T3" fmla="*/ 4 h 6"/>
              <a:gd name="T4" fmla="*/ 2 w 6"/>
              <a:gd name="T5" fmla="*/ 1 h 6"/>
              <a:gd name="T6" fmla="*/ 5 w 6"/>
              <a:gd name="T7" fmla="*/ 2 h 6"/>
              <a:gd name="T8" fmla="*/ 4 w 6"/>
              <a:gd name="T9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6">
                <a:moveTo>
                  <a:pt x="4" y="5"/>
                </a:moveTo>
                <a:cubicBezTo>
                  <a:pt x="3" y="6"/>
                  <a:pt x="1" y="6"/>
                  <a:pt x="1" y="4"/>
                </a:cubicBezTo>
                <a:cubicBezTo>
                  <a:pt x="0" y="3"/>
                  <a:pt x="0" y="2"/>
                  <a:pt x="2" y="1"/>
                </a:cubicBezTo>
                <a:cubicBezTo>
                  <a:pt x="3" y="0"/>
                  <a:pt x="4" y="1"/>
                  <a:pt x="5" y="2"/>
                </a:cubicBezTo>
                <a:cubicBezTo>
                  <a:pt x="6" y="3"/>
                  <a:pt x="5" y="5"/>
                  <a:pt x="4" y="5"/>
                </a:cubicBezTo>
                <a:close/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4" name="Freeform 484"/>
          <p:cNvSpPr/>
          <p:nvPr>
            <p:custDataLst>
              <p:tags r:id="rId25"/>
            </p:custDataLst>
          </p:nvPr>
        </p:nvSpPr>
        <p:spPr bwMode="auto">
          <a:xfrm>
            <a:off x="837466" y="3834500"/>
            <a:ext cx="24322" cy="24332"/>
          </a:xfrm>
          <a:custGeom>
            <a:avLst/>
            <a:gdLst>
              <a:gd name="T0" fmla="*/ 4 w 6"/>
              <a:gd name="T1" fmla="*/ 6 h 6"/>
              <a:gd name="T2" fmla="*/ 1 w 6"/>
              <a:gd name="T3" fmla="*/ 5 h 6"/>
              <a:gd name="T4" fmla="*/ 2 w 6"/>
              <a:gd name="T5" fmla="*/ 1 h 6"/>
              <a:gd name="T6" fmla="*/ 5 w 6"/>
              <a:gd name="T7" fmla="*/ 2 h 6"/>
              <a:gd name="T8" fmla="*/ 4 w 6"/>
              <a:gd name="T9" fmla="*/ 6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" h="6">
                <a:moveTo>
                  <a:pt x="4" y="6"/>
                </a:moveTo>
                <a:cubicBezTo>
                  <a:pt x="3" y="6"/>
                  <a:pt x="1" y="6"/>
                  <a:pt x="1" y="5"/>
                </a:cubicBezTo>
                <a:cubicBezTo>
                  <a:pt x="0" y="3"/>
                  <a:pt x="0" y="2"/>
                  <a:pt x="2" y="1"/>
                </a:cubicBezTo>
                <a:cubicBezTo>
                  <a:pt x="3" y="0"/>
                  <a:pt x="5" y="1"/>
                  <a:pt x="5" y="2"/>
                </a:cubicBezTo>
                <a:cubicBezTo>
                  <a:pt x="6" y="3"/>
                  <a:pt x="5" y="5"/>
                  <a:pt x="4" y="6"/>
                </a:cubicBezTo>
                <a:close/>
              </a:path>
            </a:pathLst>
          </a:custGeom>
          <a:solidFill>
            <a:sysClr val="windowText" lastClr="000000">
              <a:lumMod val="85000"/>
              <a:lumOff val="15000"/>
            </a:sysClr>
          </a:solidFill>
          <a:ln>
            <a:noFill/>
          </a:ln>
        </p:spPr>
        <p:txBody>
          <a:bodyPr vert="horz" wrap="square" lIns="90000" tIns="46800" rIns="90000" bIns="46800" numCol="1" anchor="ctr" anchorCtr="0" compatLnSpc="1">
            <a:noAutofit/>
          </a:bodyPr>
          <a:lstStyle/>
          <a:p>
            <a:pPr>
              <a:lnSpc>
                <a:spcPct val="120000"/>
              </a:lnSpc>
            </a:pPr>
            <a:endParaRPr lang="zh-CN" altLang="en-US" sz="127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9" name="圆角矩形 79"/>
          <p:cNvSpPr/>
          <p:nvPr>
            <p:custDataLst>
              <p:tags r:id="rId26"/>
            </p:custDataLst>
          </p:nvPr>
        </p:nvSpPr>
        <p:spPr>
          <a:xfrm>
            <a:off x="4162793" y="4075049"/>
            <a:ext cx="1906594" cy="450640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95000"/>
            </a:sysClr>
          </a:solidFill>
          <a:ln w="12700">
            <a:noFill/>
          </a:ln>
          <a:effectLst/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0" name="文本框 69"/>
          <p:cNvSpPr txBox="1"/>
          <p:nvPr>
            <p:custDataLst>
              <p:tags r:id="rId27"/>
            </p:custDataLst>
          </p:nvPr>
        </p:nvSpPr>
        <p:spPr>
          <a:xfrm>
            <a:off x="4276848" y="4091953"/>
            <a:ext cx="1678485" cy="4298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spc="3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编辑小标题</a:t>
            </a:r>
          </a:p>
        </p:txBody>
      </p:sp>
      <p:sp>
        <p:nvSpPr>
          <p:cNvPr id="71" name="文本框 70"/>
          <p:cNvSpPr txBox="1"/>
          <p:nvPr>
            <p:custDataLst>
              <p:tags r:id="rId28"/>
            </p:custDataLst>
          </p:nvPr>
        </p:nvSpPr>
        <p:spPr>
          <a:xfrm>
            <a:off x="4036519" y="4614085"/>
            <a:ext cx="2159142" cy="76053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spc="15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点击此处添加正文，请您简单的阐述您的观点。</a:t>
            </a:r>
          </a:p>
        </p:txBody>
      </p:sp>
      <p:sp>
        <p:nvSpPr>
          <p:cNvPr id="73" name="圆角矩形 79"/>
          <p:cNvSpPr/>
          <p:nvPr>
            <p:custDataLst>
              <p:tags r:id="rId29"/>
            </p:custDataLst>
          </p:nvPr>
        </p:nvSpPr>
        <p:spPr>
          <a:xfrm>
            <a:off x="7500338" y="4075049"/>
            <a:ext cx="1906594" cy="450640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95000"/>
            </a:sysClr>
          </a:solidFill>
          <a:ln w="12700">
            <a:noFill/>
          </a:ln>
          <a:effectLst/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4" name="文本框 73"/>
          <p:cNvSpPr txBox="1"/>
          <p:nvPr>
            <p:custDataLst>
              <p:tags r:id="rId30"/>
            </p:custDataLst>
          </p:nvPr>
        </p:nvSpPr>
        <p:spPr>
          <a:xfrm>
            <a:off x="7614393" y="4091953"/>
            <a:ext cx="1678485" cy="4298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spc="3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编辑小标题</a:t>
            </a:r>
          </a:p>
        </p:txBody>
      </p:sp>
      <p:sp>
        <p:nvSpPr>
          <p:cNvPr id="75" name="文本框 74"/>
          <p:cNvSpPr txBox="1"/>
          <p:nvPr>
            <p:custDataLst>
              <p:tags r:id="rId31"/>
            </p:custDataLst>
          </p:nvPr>
        </p:nvSpPr>
        <p:spPr>
          <a:xfrm>
            <a:off x="7374064" y="4614085"/>
            <a:ext cx="2159142" cy="76053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spc="15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点击此处添加正文，请您简单的阐述您的观点。</a:t>
            </a:r>
          </a:p>
        </p:txBody>
      </p:sp>
      <p:sp>
        <p:nvSpPr>
          <p:cNvPr id="77" name="圆角矩形 79"/>
          <p:cNvSpPr/>
          <p:nvPr>
            <p:custDataLst>
              <p:tags r:id="rId32"/>
            </p:custDataLst>
          </p:nvPr>
        </p:nvSpPr>
        <p:spPr>
          <a:xfrm>
            <a:off x="5861146" y="1505474"/>
            <a:ext cx="1906594" cy="450640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95000"/>
            </a:sysClr>
          </a:solidFill>
          <a:ln w="12700">
            <a:noFill/>
          </a:ln>
          <a:effectLst/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8" name="文本框 77"/>
          <p:cNvSpPr txBox="1"/>
          <p:nvPr>
            <p:custDataLst>
              <p:tags r:id="rId33"/>
            </p:custDataLst>
          </p:nvPr>
        </p:nvSpPr>
        <p:spPr>
          <a:xfrm>
            <a:off x="5975201" y="1522378"/>
            <a:ext cx="1678485" cy="429861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spc="300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编辑小标题</a:t>
            </a:r>
          </a:p>
        </p:txBody>
      </p:sp>
      <p:sp>
        <p:nvSpPr>
          <p:cNvPr id="79" name="文本框 78"/>
          <p:cNvSpPr txBox="1"/>
          <p:nvPr>
            <p:custDataLst>
              <p:tags r:id="rId34"/>
            </p:custDataLst>
          </p:nvPr>
        </p:nvSpPr>
        <p:spPr>
          <a:xfrm>
            <a:off x="5734872" y="2044510"/>
            <a:ext cx="2159142" cy="76053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spc="15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点击此处添加正文，请您简单的阐述您的观点。</a:t>
            </a:r>
          </a:p>
        </p:txBody>
      </p:sp>
      <p:sp>
        <p:nvSpPr>
          <p:cNvPr id="81" name="圆角矩形 79"/>
          <p:cNvSpPr/>
          <p:nvPr>
            <p:custDataLst>
              <p:tags r:id="rId35"/>
            </p:custDataLst>
          </p:nvPr>
        </p:nvSpPr>
        <p:spPr>
          <a:xfrm>
            <a:off x="9198691" y="1505474"/>
            <a:ext cx="1906594" cy="450640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95000"/>
            </a:sysClr>
          </a:solidFill>
          <a:ln w="12700">
            <a:noFill/>
          </a:ln>
          <a:effectLst/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vert="horz" wrap="square" lIns="90000" tIns="46800" rIns="90000" bIns="46800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2" name="文本框 81"/>
          <p:cNvSpPr txBox="1"/>
          <p:nvPr>
            <p:custDataLst>
              <p:tags r:id="rId36"/>
            </p:custDataLst>
          </p:nvPr>
        </p:nvSpPr>
        <p:spPr>
          <a:xfrm>
            <a:off x="9312746" y="1522378"/>
            <a:ext cx="1678485" cy="429861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spc="30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编辑小标题</a:t>
            </a:r>
          </a:p>
        </p:txBody>
      </p:sp>
      <p:sp>
        <p:nvSpPr>
          <p:cNvPr id="83" name="文本框 82"/>
          <p:cNvSpPr txBox="1"/>
          <p:nvPr>
            <p:custDataLst>
              <p:tags r:id="rId37"/>
            </p:custDataLst>
          </p:nvPr>
        </p:nvSpPr>
        <p:spPr>
          <a:xfrm>
            <a:off x="9072417" y="2044510"/>
            <a:ext cx="2159142" cy="76053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spc="15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点击此处添加正文，请您简单的阐述您的观点。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35" y="0"/>
            <a:ext cx="1219263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2621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B380A2"/>
                </a:solidFill>
              </a:rPr>
              <a:t>点击此处添加标题</a:t>
            </a:r>
          </a:p>
        </p:txBody>
      </p:sp>
      <p:sp>
        <p:nvSpPr>
          <p:cNvPr id="55" name="矩形 54"/>
          <p:cNvSpPr/>
          <p:nvPr>
            <p:custDataLst>
              <p:tags r:id="rId2"/>
            </p:custDataLst>
          </p:nvPr>
        </p:nvSpPr>
        <p:spPr>
          <a:xfrm rot="16200000">
            <a:off x="9768528" y="2712101"/>
            <a:ext cx="1440001" cy="1724836"/>
          </a:xfrm>
          <a:prstGeom prst="rect">
            <a:avLst/>
          </a:prstGeom>
          <a:solidFill>
            <a:srgbClr val="E1B6CD"/>
          </a:solidFill>
          <a:ln>
            <a:solidFill>
              <a:srgbClr val="FFFFFF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wrap="square" rtlCol="0" anchor="ctr">
            <a:normAutofit/>
          </a:bodyPr>
          <a:lstStyle/>
          <a:p>
            <a:pPr algn="ctr" defTabSz="457200">
              <a:lnSpc>
                <a:spcPct val="120000"/>
              </a:lnSpc>
            </a:pPr>
            <a:endParaRPr lang="zh-CN" altLang="en-US" sz="36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任意形状 23"/>
          <p:cNvSpPr/>
          <p:nvPr>
            <p:custDataLst>
              <p:tags r:id="rId3"/>
            </p:custDataLst>
          </p:nvPr>
        </p:nvSpPr>
        <p:spPr>
          <a:xfrm rot="16200000">
            <a:off x="8053193" y="2642230"/>
            <a:ext cx="1440001" cy="1864578"/>
          </a:xfrm>
          <a:custGeom>
            <a:avLst/>
            <a:gdLst>
              <a:gd name="connsiteX0" fmla="*/ 1440001 w 1440001"/>
              <a:gd name="connsiteY0" fmla="*/ 0 h 1864578"/>
              <a:gd name="connsiteX1" fmla="*/ 1440001 w 1440001"/>
              <a:gd name="connsiteY1" fmla="*/ 1724836 h 1864578"/>
              <a:gd name="connsiteX2" fmla="*/ 807339 w 1440001"/>
              <a:gd name="connsiteY2" fmla="*/ 1724836 h 1864578"/>
              <a:gd name="connsiteX3" fmla="*/ 720000 w 1440001"/>
              <a:gd name="connsiteY3" fmla="*/ 1864578 h 1864578"/>
              <a:gd name="connsiteX4" fmla="*/ 632662 w 1440001"/>
              <a:gd name="connsiteY4" fmla="*/ 1724836 h 1864578"/>
              <a:gd name="connsiteX5" fmla="*/ 0 w 1440001"/>
              <a:gd name="connsiteY5" fmla="*/ 1724836 h 1864578"/>
              <a:gd name="connsiteX6" fmla="*/ 0 w 1440001"/>
              <a:gd name="connsiteY6" fmla="*/ 0 h 186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0001" h="1864578">
                <a:moveTo>
                  <a:pt x="1440001" y="0"/>
                </a:moveTo>
                <a:lnTo>
                  <a:pt x="1440001" y="1724836"/>
                </a:lnTo>
                <a:lnTo>
                  <a:pt x="807339" y="1724836"/>
                </a:lnTo>
                <a:lnTo>
                  <a:pt x="720000" y="1864578"/>
                </a:lnTo>
                <a:lnTo>
                  <a:pt x="632662" y="1724836"/>
                </a:lnTo>
                <a:lnTo>
                  <a:pt x="0" y="1724836"/>
                </a:lnTo>
                <a:lnTo>
                  <a:pt x="0" y="0"/>
                </a:lnTo>
                <a:close/>
              </a:path>
            </a:pathLst>
          </a:custGeom>
          <a:solidFill>
            <a:srgbClr val="B380A2"/>
          </a:solidFill>
          <a:ln>
            <a:solidFill>
              <a:srgbClr val="FFFFFF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wrap="square" rtlCol="0" anchor="ctr">
            <a:normAutofit/>
          </a:bodyPr>
          <a:lstStyle/>
          <a:p>
            <a:pPr algn="ctr" defTabSz="457200">
              <a:lnSpc>
                <a:spcPct val="120000"/>
              </a:lnSpc>
            </a:pPr>
            <a:endParaRPr lang="zh-CN" altLang="en-US" sz="36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7" name="任意形状 22"/>
          <p:cNvSpPr/>
          <p:nvPr>
            <p:custDataLst>
              <p:tags r:id="rId4"/>
            </p:custDataLst>
          </p:nvPr>
        </p:nvSpPr>
        <p:spPr>
          <a:xfrm rot="16200000">
            <a:off x="6252748" y="2642230"/>
            <a:ext cx="1440001" cy="1864578"/>
          </a:xfrm>
          <a:custGeom>
            <a:avLst/>
            <a:gdLst>
              <a:gd name="connsiteX0" fmla="*/ 1440001 w 1440001"/>
              <a:gd name="connsiteY0" fmla="*/ 0 h 1864578"/>
              <a:gd name="connsiteX1" fmla="*/ 1440001 w 1440001"/>
              <a:gd name="connsiteY1" fmla="*/ 1724836 h 1864578"/>
              <a:gd name="connsiteX2" fmla="*/ 807339 w 1440001"/>
              <a:gd name="connsiteY2" fmla="*/ 1724836 h 1864578"/>
              <a:gd name="connsiteX3" fmla="*/ 720000 w 1440001"/>
              <a:gd name="connsiteY3" fmla="*/ 1864578 h 1864578"/>
              <a:gd name="connsiteX4" fmla="*/ 632662 w 1440001"/>
              <a:gd name="connsiteY4" fmla="*/ 1724836 h 1864578"/>
              <a:gd name="connsiteX5" fmla="*/ 0 w 1440001"/>
              <a:gd name="connsiteY5" fmla="*/ 1724836 h 1864578"/>
              <a:gd name="connsiteX6" fmla="*/ 0 w 1440001"/>
              <a:gd name="connsiteY6" fmla="*/ 0 h 186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0001" h="1864578">
                <a:moveTo>
                  <a:pt x="1440001" y="0"/>
                </a:moveTo>
                <a:lnTo>
                  <a:pt x="1440001" y="1724836"/>
                </a:lnTo>
                <a:lnTo>
                  <a:pt x="807339" y="1724836"/>
                </a:lnTo>
                <a:lnTo>
                  <a:pt x="720000" y="1864578"/>
                </a:lnTo>
                <a:lnTo>
                  <a:pt x="632662" y="1724836"/>
                </a:lnTo>
                <a:lnTo>
                  <a:pt x="0" y="1724836"/>
                </a:lnTo>
                <a:lnTo>
                  <a:pt x="0" y="0"/>
                </a:lnTo>
                <a:close/>
              </a:path>
            </a:pathLst>
          </a:custGeom>
          <a:solidFill>
            <a:srgbClr val="E1B6CD"/>
          </a:solidFill>
          <a:ln>
            <a:solidFill>
              <a:srgbClr val="FFFFFF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wrap="square" rtlCol="0" anchor="ctr">
            <a:normAutofit/>
          </a:bodyPr>
          <a:lstStyle/>
          <a:p>
            <a:pPr algn="ctr" defTabSz="457200">
              <a:lnSpc>
                <a:spcPct val="120000"/>
              </a:lnSpc>
            </a:pPr>
            <a:endParaRPr lang="zh-CN" altLang="en-US" sz="36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3" name="任意形状 21"/>
          <p:cNvSpPr/>
          <p:nvPr>
            <p:custDataLst>
              <p:tags r:id="rId5"/>
            </p:custDataLst>
          </p:nvPr>
        </p:nvSpPr>
        <p:spPr>
          <a:xfrm rot="16200000">
            <a:off x="4482783" y="2642230"/>
            <a:ext cx="1440001" cy="1864578"/>
          </a:xfrm>
          <a:custGeom>
            <a:avLst/>
            <a:gdLst>
              <a:gd name="connsiteX0" fmla="*/ 1440001 w 1440001"/>
              <a:gd name="connsiteY0" fmla="*/ 0 h 1864578"/>
              <a:gd name="connsiteX1" fmla="*/ 1440001 w 1440001"/>
              <a:gd name="connsiteY1" fmla="*/ 1724836 h 1864578"/>
              <a:gd name="connsiteX2" fmla="*/ 807339 w 1440001"/>
              <a:gd name="connsiteY2" fmla="*/ 1724836 h 1864578"/>
              <a:gd name="connsiteX3" fmla="*/ 720001 w 1440001"/>
              <a:gd name="connsiteY3" fmla="*/ 1864578 h 1864578"/>
              <a:gd name="connsiteX4" fmla="*/ 632662 w 1440001"/>
              <a:gd name="connsiteY4" fmla="*/ 1724836 h 1864578"/>
              <a:gd name="connsiteX5" fmla="*/ 0 w 1440001"/>
              <a:gd name="connsiteY5" fmla="*/ 1724836 h 1864578"/>
              <a:gd name="connsiteX6" fmla="*/ 0 w 1440001"/>
              <a:gd name="connsiteY6" fmla="*/ 0 h 186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0001" h="1864578">
                <a:moveTo>
                  <a:pt x="1440001" y="0"/>
                </a:moveTo>
                <a:lnTo>
                  <a:pt x="1440001" y="1724836"/>
                </a:lnTo>
                <a:lnTo>
                  <a:pt x="807339" y="1724836"/>
                </a:lnTo>
                <a:lnTo>
                  <a:pt x="720001" y="1864578"/>
                </a:lnTo>
                <a:lnTo>
                  <a:pt x="632662" y="1724836"/>
                </a:lnTo>
                <a:lnTo>
                  <a:pt x="0" y="1724836"/>
                </a:lnTo>
                <a:lnTo>
                  <a:pt x="0" y="0"/>
                </a:lnTo>
                <a:close/>
              </a:path>
            </a:pathLst>
          </a:custGeom>
          <a:solidFill>
            <a:srgbClr val="B380A2"/>
          </a:solidFill>
          <a:ln>
            <a:solidFill>
              <a:srgbClr val="FFFFFF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wrap="square" rtlCol="0" anchor="ctr">
            <a:normAutofit/>
          </a:bodyPr>
          <a:lstStyle/>
          <a:p>
            <a:pPr algn="ctr" defTabSz="457200">
              <a:lnSpc>
                <a:spcPct val="120000"/>
              </a:lnSpc>
            </a:pPr>
            <a:endParaRPr lang="zh-CN" altLang="en-US" sz="36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任意形状 20"/>
          <p:cNvSpPr/>
          <p:nvPr>
            <p:custDataLst>
              <p:tags r:id="rId6"/>
            </p:custDataLst>
          </p:nvPr>
        </p:nvSpPr>
        <p:spPr>
          <a:xfrm rot="16200000">
            <a:off x="2697577" y="2642231"/>
            <a:ext cx="1440001" cy="1864577"/>
          </a:xfrm>
          <a:custGeom>
            <a:avLst/>
            <a:gdLst>
              <a:gd name="connsiteX0" fmla="*/ 1440001 w 1440001"/>
              <a:gd name="connsiteY0" fmla="*/ 0 h 1864577"/>
              <a:gd name="connsiteX1" fmla="*/ 1440001 w 1440001"/>
              <a:gd name="connsiteY1" fmla="*/ 1724836 h 1864577"/>
              <a:gd name="connsiteX2" fmla="*/ 807339 w 1440001"/>
              <a:gd name="connsiteY2" fmla="*/ 1724836 h 1864577"/>
              <a:gd name="connsiteX3" fmla="*/ 720000 w 1440001"/>
              <a:gd name="connsiteY3" fmla="*/ 1864577 h 1864577"/>
              <a:gd name="connsiteX4" fmla="*/ 632662 w 1440001"/>
              <a:gd name="connsiteY4" fmla="*/ 1724836 h 1864577"/>
              <a:gd name="connsiteX5" fmla="*/ 0 w 1440001"/>
              <a:gd name="connsiteY5" fmla="*/ 1724836 h 1864577"/>
              <a:gd name="connsiteX6" fmla="*/ 0 w 1440001"/>
              <a:gd name="connsiteY6" fmla="*/ 0 h 1864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0001" h="1864577">
                <a:moveTo>
                  <a:pt x="1440001" y="0"/>
                </a:moveTo>
                <a:lnTo>
                  <a:pt x="1440001" y="1724836"/>
                </a:lnTo>
                <a:lnTo>
                  <a:pt x="807339" y="1724836"/>
                </a:lnTo>
                <a:lnTo>
                  <a:pt x="720000" y="1864577"/>
                </a:lnTo>
                <a:lnTo>
                  <a:pt x="632662" y="1724836"/>
                </a:lnTo>
                <a:lnTo>
                  <a:pt x="0" y="1724836"/>
                </a:lnTo>
                <a:lnTo>
                  <a:pt x="0" y="0"/>
                </a:lnTo>
                <a:close/>
              </a:path>
            </a:pathLst>
          </a:custGeom>
          <a:solidFill>
            <a:srgbClr val="E1B6CD"/>
          </a:solidFill>
          <a:ln>
            <a:solidFill>
              <a:srgbClr val="FFFFFF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wrap="square" rtlCol="0" anchor="ctr">
            <a:normAutofit/>
          </a:bodyPr>
          <a:lstStyle/>
          <a:p>
            <a:pPr algn="ctr" defTabSz="457200">
              <a:lnSpc>
                <a:spcPct val="120000"/>
              </a:lnSpc>
            </a:pPr>
            <a:endParaRPr lang="zh-CN" altLang="en-US" sz="36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任意形状 19"/>
          <p:cNvSpPr/>
          <p:nvPr>
            <p:custDataLst>
              <p:tags r:id="rId7"/>
            </p:custDataLst>
          </p:nvPr>
        </p:nvSpPr>
        <p:spPr>
          <a:xfrm rot="16200000">
            <a:off x="912372" y="2642231"/>
            <a:ext cx="1440001" cy="1864577"/>
          </a:xfrm>
          <a:custGeom>
            <a:avLst/>
            <a:gdLst>
              <a:gd name="connsiteX0" fmla="*/ 1440001 w 1440001"/>
              <a:gd name="connsiteY0" fmla="*/ 0 h 1864577"/>
              <a:gd name="connsiteX1" fmla="*/ 1440001 w 1440001"/>
              <a:gd name="connsiteY1" fmla="*/ 1724836 h 1864577"/>
              <a:gd name="connsiteX2" fmla="*/ 807338 w 1440001"/>
              <a:gd name="connsiteY2" fmla="*/ 1724836 h 1864577"/>
              <a:gd name="connsiteX3" fmla="*/ 720000 w 1440001"/>
              <a:gd name="connsiteY3" fmla="*/ 1864577 h 1864577"/>
              <a:gd name="connsiteX4" fmla="*/ 632663 w 1440001"/>
              <a:gd name="connsiteY4" fmla="*/ 1724836 h 1864577"/>
              <a:gd name="connsiteX5" fmla="*/ 0 w 1440001"/>
              <a:gd name="connsiteY5" fmla="*/ 1724836 h 1864577"/>
              <a:gd name="connsiteX6" fmla="*/ 0 w 1440001"/>
              <a:gd name="connsiteY6" fmla="*/ 0 h 1864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0001" h="1864577">
                <a:moveTo>
                  <a:pt x="1440001" y="0"/>
                </a:moveTo>
                <a:lnTo>
                  <a:pt x="1440001" y="1724836"/>
                </a:lnTo>
                <a:lnTo>
                  <a:pt x="807338" y="1724836"/>
                </a:lnTo>
                <a:lnTo>
                  <a:pt x="720000" y="1864577"/>
                </a:lnTo>
                <a:lnTo>
                  <a:pt x="632663" y="1724836"/>
                </a:lnTo>
                <a:lnTo>
                  <a:pt x="0" y="1724836"/>
                </a:lnTo>
                <a:lnTo>
                  <a:pt x="0" y="0"/>
                </a:lnTo>
                <a:close/>
              </a:path>
            </a:pathLst>
          </a:custGeom>
          <a:solidFill>
            <a:srgbClr val="B380A2"/>
          </a:solidFill>
          <a:ln>
            <a:solidFill>
              <a:srgbClr val="FFFFFF"/>
            </a:solidFill>
          </a:ln>
        </p:spPr>
        <p:style>
          <a:lnRef idx="2">
            <a:srgbClr val="2196F3">
              <a:shade val="50000"/>
            </a:srgbClr>
          </a:lnRef>
          <a:fillRef idx="1">
            <a:srgbClr val="2196F3"/>
          </a:fillRef>
          <a:effectRef idx="0">
            <a:srgbClr val="2196F3"/>
          </a:effectRef>
          <a:fontRef idx="minor">
            <a:srgbClr val="FFFFFF"/>
          </a:fontRef>
        </p:style>
        <p:txBody>
          <a:bodyPr wrap="square" rtlCol="0" anchor="ctr">
            <a:normAutofit/>
          </a:bodyPr>
          <a:lstStyle/>
          <a:p>
            <a:pPr algn="ctr" defTabSz="457200">
              <a:lnSpc>
                <a:spcPct val="120000"/>
              </a:lnSpc>
            </a:pPr>
            <a:endParaRPr lang="zh-CN" altLang="en-US" sz="36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2" name="任意形状 3"/>
          <p:cNvSpPr/>
          <p:nvPr>
            <p:custDataLst>
              <p:tags r:id="rId8"/>
            </p:custDataLst>
          </p:nvPr>
        </p:nvSpPr>
        <p:spPr>
          <a:xfrm>
            <a:off x="1045052" y="2854519"/>
            <a:ext cx="1285002" cy="1440000"/>
          </a:xfrm>
          <a:custGeom>
            <a:avLst/>
            <a:gdLst>
              <a:gd name="connsiteX0" fmla="*/ 0 w 1285002"/>
              <a:gd name="connsiteY0" fmla="*/ 0 h 1440000"/>
              <a:gd name="connsiteX1" fmla="*/ 1285002 w 1285002"/>
              <a:gd name="connsiteY1" fmla="*/ 0 h 1440000"/>
              <a:gd name="connsiteX2" fmla="*/ 1285002 w 1285002"/>
              <a:gd name="connsiteY2" fmla="*/ 1440000 h 1440000"/>
              <a:gd name="connsiteX3" fmla="*/ 0 w 1285002"/>
              <a:gd name="connsiteY3" fmla="*/ 1440000 h 1440000"/>
              <a:gd name="connsiteX4" fmla="*/ 0 w 1285002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002" h="1440000">
                <a:moveTo>
                  <a:pt x="0" y="0"/>
                </a:moveTo>
                <a:lnTo>
                  <a:pt x="1285002" y="0"/>
                </a:lnTo>
                <a:lnTo>
                  <a:pt x="1285002" y="1440000"/>
                </a:lnTo>
                <a:lnTo>
                  <a:pt x="0" y="144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rgbClr val="2196F3">
              <a:hueOff val="0"/>
              <a:satOff val="0"/>
              <a:lumOff val="0"/>
              <a:alphaOff val="0"/>
            </a:srgbClr>
          </a:effectRef>
          <a:fontRef idx="minor">
            <a:srgbClr val="FFFFFF"/>
          </a:fontRef>
        </p:style>
        <p:txBody>
          <a:bodyPr spcFirstLastPara="0" vert="horz" wrap="square" lIns="0" tIns="150876" rIns="0" bIns="0" numCol="1" spcCol="1270" anchor="t" anchorCtr="0">
            <a:normAutofit/>
          </a:bodyPr>
          <a:lstStyle/>
          <a:p>
            <a:pPr defTabSz="19558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0" name="任意形状 10"/>
          <p:cNvSpPr/>
          <p:nvPr>
            <p:custDataLst>
              <p:tags r:id="rId9"/>
            </p:custDataLst>
          </p:nvPr>
        </p:nvSpPr>
        <p:spPr>
          <a:xfrm>
            <a:off x="6400667" y="2854519"/>
            <a:ext cx="1285002" cy="1440000"/>
          </a:xfrm>
          <a:custGeom>
            <a:avLst/>
            <a:gdLst>
              <a:gd name="connsiteX0" fmla="*/ 0 w 1285002"/>
              <a:gd name="connsiteY0" fmla="*/ 0 h 1440000"/>
              <a:gd name="connsiteX1" fmla="*/ 1285002 w 1285002"/>
              <a:gd name="connsiteY1" fmla="*/ 0 h 1440000"/>
              <a:gd name="connsiteX2" fmla="*/ 1285002 w 1285002"/>
              <a:gd name="connsiteY2" fmla="*/ 1440000 h 1440000"/>
              <a:gd name="connsiteX3" fmla="*/ 0 w 1285002"/>
              <a:gd name="connsiteY3" fmla="*/ 1440000 h 1440000"/>
              <a:gd name="connsiteX4" fmla="*/ 0 w 1285002"/>
              <a:gd name="connsiteY4" fmla="*/ 0 h 14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002" h="1440000">
                <a:moveTo>
                  <a:pt x="0" y="0"/>
                </a:moveTo>
                <a:lnTo>
                  <a:pt x="1285002" y="0"/>
                </a:lnTo>
                <a:lnTo>
                  <a:pt x="1285002" y="1440000"/>
                </a:lnTo>
                <a:lnTo>
                  <a:pt x="0" y="144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rgbClr val="2196F3">
              <a:hueOff val="0"/>
              <a:satOff val="0"/>
              <a:lumOff val="0"/>
              <a:alphaOff val="0"/>
            </a:srgbClr>
          </a:effectRef>
          <a:fontRef idx="minor">
            <a:srgbClr val="FFFFFF"/>
          </a:fontRef>
        </p:style>
        <p:txBody>
          <a:bodyPr spcFirstLastPara="0" vert="horz" wrap="square" lIns="0" tIns="150876" rIns="0" bIns="0" numCol="1" spcCol="1270" anchor="t" anchorCtr="0">
            <a:normAutofit/>
          </a:bodyPr>
          <a:lstStyle/>
          <a:p>
            <a:pPr defTabSz="1955800">
              <a:lnSpc>
                <a:spcPct val="120000"/>
              </a:lnSpc>
              <a:spcBef>
                <a:spcPct val="0"/>
              </a:spcBef>
              <a:spcAft>
                <a:spcPct val="35000"/>
              </a:spcAft>
            </a:pPr>
            <a:endParaRPr lang="zh-CN" altLang="en-US" sz="44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4" name="文本框 83"/>
          <p:cNvSpPr txBox="1"/>
          <p:nvPr>
            <p:custDataLst>
              <p:tags r:id="rId10"/>
            </p:custDataLst>
          </p:nvPr>
        </p:nvSpPr>
        <p:spPr>
          <a:xfrm>
            <a:off x="738468" y="3597831"/>
            <a:ext cx="1659750" cy="4616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>
              <a:lnSpc>
                <a:spcPct val="120000"/>
              </a:lnSpc>
            </a:pPr>
            <a:r>
              <a:rPr lang="zh-CN" altLang="en-US" b="1" spc="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</a:p>
        </p:txBody>
      </p:sp>
      <p:sp>
        <p:nvSpPr>
          <p:cNvPr id="85" name="文本框 84"/>
          <p:cNvSpPr txBox="1"/>
          <p:nvPr>
            <p:custDataLst>
              <p:tags r:id="rId11"/>
            </p:custDataLst>
          </p:nvPr>
        </p:nvSpPr>
        <p:spPr>
          <a:xfrm>
            <a:off x="733172" y="3132042"/>
            <a:ext cx="1687477" cy="461665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ctr" defTabSz="457200">
              <a:lnSpc>
                <a:spcPct val="120000"/>
              </a:lnSpc>
            </a:pPr>
            <a:r>
              <a:rPr kumimoji="1" lang="en-US" altLang="zh-CN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kumimoji="1" lang="zh-CN" altLang="en-US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6" name="文本框 85"/>
          <p:cNvSpPr txBox="1"/>
          <p:nvPr>
            <p:custDataLst>
              <p:tags r:id="rId12"/>
            </p:custDataLst>
          </p:nvPr>
        </p:nvSpPr>
        <p:spPr>
          <a:xfrm>
            <a:off x="2519571" y="3597831"/>
            <a:ext cx="1688007" cy="4616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>
              <a:lnSpc>
                <a:spcPct val="120000"/>
              </a:lnSpc>
            </a:pPr>
            <a:r>
              <a:rPr lang="zh-CN" altLang="en-US" b="1" spc="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</a:p>
        </p:txBody>
      </p:sp>
      <p:sp>
        <p:nvSpPr>
          <p:cNvPr id="87" name="文本框 86"/>
          <p:cNvSpPr txBox="1"/>
          <p:nvPr>
            <p:custDataLst>
              <p:tags r:id="rId13"/>
            </p:custDataLst>
          </p:nvPr>
        </p:nvSpPr>
        <p:spPr>
          <a:xfrm>
            <a:off x="2519571" y="3132042"/>
            <a:ext cx="1659750" cy="461665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ctr" defTabSz="457200">
              <a:lnSpc>
                <a:spcPct val="120000"/>
              </a:lnSpc>
            </a:pPr>
            <a:r>
              <a:rPr kumimoji="1" lang="en-US" altLang="zh-CN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kumimoji="1" lang="zh-CN" altLang="en-US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8" name="文本框 87"/>
          <p:cNvSpPr txBox="1"/>
          <p:nvPr>
            <p:custDataLst>
              <p:tags r:id="rId14"/>
            </p:custDataLst>
          </p:nvPr>
        </p:nvSpPr>
        <p:spPr>
          <a:xfrm>
            <a:off x="4298752" y="3597831"/>
            <a:ext cx="1685196" cy="4616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>
              <a:lnSpc>
                <a:spcPct val="120000"/>
              </a:lnSpc>
            </a:pPr>
            <a:r>
              <a:rPr lang="zh-CN" altLang="en-US" b="1" spc="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</a:p>
        </p:txBody>
      </p:sp>
      <p:sp>
        <p:nvSpPr>
          <p:cNvPr id="89" name="文本框 88"/>
          <p:cNvSpPr txBox="1"/>
          <p:nvPr>
            <p:custDataLst>
              <p:tags r:id="rId15"/>
            </p:custDataLst>
          </p:nvPr>
        </p:nvSpPr>
        <p:spPr>
          <a:xfrm>
            <a:off x="4298752" y="3132042"/>
            <a:ext cx="1665774" cy="461665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ctr" defTabSz="457200">
              <a:lnSpc>
                <a:spcPct val="120000"/>
              </a:lnSpc>
            </a:pPr>
            <a:r>
              <a:rPr kumimoji="1" lang="en-US" altLang="zh-CN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kumimoji="1" lang="zh-CN" altLang="en-US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0" name="文本框 89"/>
          <p:cNvSpPr txBox="1"/>
          <p:nvPr>
            <p:custDataLst>
              <p:tags r:id="rId16"/>
            </p:custDataLst>
          </p:nvPr>
        </p:nvSpPr>
        <p:spPr>
          <a:xfrm>
            <a:off x="6116710" y="3602407"/>
            <a:ext cx="1633021" cy="4616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>
              <a:lnSpc>
                <a:spcPct val="120000"/>
              </a:lnSpc>
            </a:pPr>
            <a:r>
              <a:rPr lang="zh-CN" altLang="en-US" b="1" spc="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</a:p>
        </p:txBody>
      </p:sp>
      <p:sp>
        <p:nvSpPr>
          <p:cNvPr id="91" name="文本框 90"/>
          <p:cNvSpPr txBox="1"/>
          <p:nvPr>
            <p:custDataLst>
              <p:tags r:id="rId17"/>
            </p:custDataLst>
          </p:nvPr>
        </p:nvSpPr>
        <p:spPr>
          <a:xfrm>
            <a:off x="6116710" y="3127465"/>
            <a:ext cx="1568959" cy="461665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ctr" defTabSz="457200">
              <a:lnSpc>
                <a:spcPct val="120000"/>
              </a:lnSpc>
            </a:pPr>
            <a:r>
              <a:rPr kumimoji="1" lang="en-US" altLang="zh-CN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04</a:t>
            </a:r>
            <a:endParaRPr kumimoji="1" lang="zh-CN" altLang="en-US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2" name="文本框 91"/>
          <p:cNvSpPr txBox="1"/>
          <p:nvPr>
            <p:custDataLst>
              <p:tags r:id="rId18"/>
            </p:custDataLst>
          </p:nvPr>
        </p:nvSpPr>
        <p:spPr>
          <a:xfrm>
            <a:off x="9712396" y="3597831"/>
            <a:ext cx="1581400" cy="4616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>
              <a:lnSpc>
                <a:spcPct val="120000"/>
              </a:lnSpc>
            </a:pPr>
            <a:r>
              <a:rPr lang="zh-CN" altLang="en-US" b="1" spc="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</a:p>
        </p:txBody>
      </p:sp>
      <p:sp>
        <p:nvSpPr>
          <p:cNvPr id="93" name="文本框 92"/>
          <p:cNvSpPr txBox="1"/>
          <p:nvPr>
            <p:custDataLst>
              <p:tags r:id="rId19"/>
            </p:custDataLst>
          </p:nvPr>
        </p:nvSpPr>
        <p:spPr>
          <a:xfrm>
            <a:off x="9705482" y="3132042"/>
            <a:ext cx="1550436" cy="461665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ctr" defTabSz="457200">
              <a:lnSpc>
                <a:spcPct val="120000"/>
              </a:lnSpc>
            </a:pPr>
            <a:r>
              <a:rPr kumimoji="1" lang="en-US" altLang="zh-CN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06</a:t>
            </a:r>
            <a:endParaRPr kumimoji="1" lang="zh-CN" altLang="en-US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4" name="文本框 93"/>
          <p:cNvSpPr txBox="1"/>
          <p:nvPr>
            <p:custDataLst>
              <p:tags r:id="rId20"/>
            </p:custDataLst>
          </p:nvPr>
        </p:nvSpPr>
        <p:spPr>
          <a:xfrm>
            <a:off x="7904967" y="3602407"/>
            <a:ext cx="1657014" cy="4616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457200">
              <a:lnSpc>
                <a:spcPct val="120000"/>
              </a:lnSpc>
            </a:pPr>
            <a:r>
              <a:rPr lang="zh-CN" altLang="en-US" b="1" spc="3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</a:p>
        </p:txBody>
      </p:sp>
      <p:sp>
        <p:nvSpPr>
          <p:cNvPr id="95" name="文本框 94"/>
          <p:cNvSpPr txBox="1"/>
          <p:nvPr>
            <p:custDataLst>
              <p:tags r:id="rId21"/>
            </p:custDataLst>
          </p:nvPr>
        </p:nvSpPr>
        <p:spPr>
          <a:xfrm>
            <a:off x="7904967" y="3127465"/>
            <a:ext cx="1645119" cy="461665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algn="ctr" defTabSz="457200">
              <a:lnSpc>
                <a:spcPct val="120000"/>
              </a:lnSpc>
            </a:pPr>
            <a:r>
              <a:rPr kumimoji="1" lang="en-US" altLang="zh-CN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05</a:t>
            </a:r>
            <a:endParaRPr kumimoji="1" lang="zh-CN" altLang="en-US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6" name="文本框 95"/>
          <p:cNvSpPr txBox="1"/>
          <p:nvPr>
            <p:custDataLst>
              <p:tags r:id="rId22"/>
            </p:custDataLst>
          </p:nvPr>
        </p:nvSpPr>
        <p:spPr>
          <a:xfrm>
            <a:off x="629746" y="4371395"/>
            <a:ext cx="2401088" cy="13849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defTabSz="457200">
              <a:lnSpc>
                <a:spcPct val="120000"/>
              </a:lnSpc>
            </a:pPr>
            <a:r>
              <a:rPr lang="zh-CN" altLang="en-US" sz="12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单击此处添加文本具体内容，简明扼要的阐述您的观点。</a:t>
            </a:r>
          </a:p>
        </p:txBody>
      </p:sp>
      <p:sp>
        <p:nvSpPr>
          <p:cNvPr id="97" name="文本框 96"/>
          <p:cNvSpPr txBox="1"/>
          <p:nvPr>
            <p:custDataLst>
              <p:tags r:id="rId23"/>
            </p:custDataLst>
          </p:nvPr>
        </p:nvSpPr>
        <p:spPr>
          <a:xfrm>
            <a:off x="4200156" y="4371395"/>
            <a:ext cx="2401088" cy="13849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defTabSz="457200">
              <a:lnSpc>
                <a:spcPct val="120000"/>
              </a:lnSpc>
            </a:pPr>
            <a:r>
              <a:rPr lang="zh-CN" altLang="en-US" sz="12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单击此处添加文本具体内容，简明扼要的阐述您的观点。</a:t>
            </a:r>
          </a:p>
        </p:txBody>
      </p:sp>
      <p:sp>
        <p:nvSpPr>
          <p:cNvPr id="98" name="文本框 97"/>
          <p:cNvSpPr txBox="1"/>
          <p:nvPr>
            <p:custDataLst>
              <p:tags r:id="rId24"/>
            </p:custDataLst>
          </p:nvPr>
        </p:nvSpPr>
        <p:spPr>
          <a:xfrm>
            <a:off x="7770566" y="4371395"/>
            <a:ext cx="2401088" cy="138499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defTabSz="457200">
              <a:lnSpc>
                <a:spcPct val="120000"/>
              </a:lnSpc>
            </a:pPr>
            <a:r>
              <a:rPr lang="zh-CN" altLang="en-US" sz="12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单击此处添加文本具体内容，简明扼要的阐述您的观点。</a:t>
            </a:r>
          </a:p>
        </p:txBody>
      </p:sp>
      <p:sp>
        <p:nvSpPr>
          <p:cNvPr id="99" name="文本框 98"/>
          <p:cNvSpPr txBox="1"/>
          <p:nvPr>
            <p:custDataLst>
              <p:tags r:id="rId25"/>
            </p:custDataLst>
          </p:nvPr>
        </p:nvSpPr>
        <p:spPr>
          <a:xfrm>
            <a:off x="1878440" y="1383213"/>
            <a:ext cx="2401088" cy="138499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/>
          <a:p>
            <a:pPr algn="r" defTabSz="457200">
              <a:lnSpc>
                <a:spcPct val="120000"/>
              </a:lnSpc>
            </a:pPr>
            <a:r>
              <a:rPr lang="zh-CN" altLang="en-US" sz="12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单击此处添加文本具体内容，简明扼要的阐述您的观点。</a:t>
            </a:r>
          </a:p>
        </p:txBody>
      </p:sp>
      <p:sp>
        <p:nvSpPr>
          <p:cNvPr id="100" name="文本框 99"/>
          <p:cNvSpPr txBox="1"/>
          <p:nvPr>
            <p:custDataLst>
              <p:tags r:id="rId26"/>
            </p:custDataLst>
          </p:nvPr>
        </p:nvSpPr>
        <p:spPr>
          <a:xfrm>
            <a:off x="5460575" y="1383213"/>
            <a:ext cx="2401088" cy="138499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/>
          <a:p>
            <a:pPr algn="r" defTabSz="457200">
              <a:lnSpc>
                <a:spcPct val="120000"/>
              </a:lnSpc>
            </a:pPr>
            <a:r>
              <a:rPr lang="zh-CN" altLang="en-US" sz="12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单击此处添加文本具体内容，简明扼要的阐述您的观点。</a:t>
            </a:r>
          </a:p>
        </p:txBody>
      </p:sp>
      <p:sp>
        <p:nvSpPr>
          <p:cNvPr id="101" name="文本框 100"/>
          <p:cNvSpPr txBox="1"/>
          <p:nvPr>
            <p:custDataLst>
              <p:tags r:id="rId27"/>
            </p:custDataLst>
          </p:nvPr>
        </p:nvSpPr>
        <p:spPr>
          <a:xfrm>
            <a:off x="9020197" y="1383213"/>
            <a:ext cx="2401088" cy="138499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/>
          <a:p>
            <a:pPr algn="r" defTabSz="457200">
              <a:lnSpc>
                <a:spcPct val="120000"/>
              </a:lnSpc>
            </a:pPr>
            <a:r>
              <a:rPr lang="zh-CN" altLang="en-US" sz="1200" spc="150" dirty="0">
                <a:solidFill>
                  <a:srgbClr val="222222">
                    <a:lumMod val="75000"/>
                    <a:lumOff val="25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单击此处添加文本具体内容，简明扼要的阐述您的观点。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35" y="0"/>
            <a:ext cx="1219263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2621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B380A2"/>
                </a:solidFill>
              </a:rPr>
              <a:t>点击此处添加标题</a:t>
            </a:r>
          </a:p>
        </p:txBody>
      </p:sp>
      <p:sp>
        <p:nvSpPr>
          <p:cNvPr id="27" name="箭头: V 形 26"/>
          <p:cNvSpPr/>
          <p:nvPr>
            <p:custDataLst>
              <p:tags r:id="rId2"/>
            </p:custDataLst>
          </p:nvPr>
        </p:nvSpPr>
        <p:spPr>
          <a:xfrm rot="13500000">
            <a:off x="4291329" y="2087574"/>
            <a:ext cx="491066" cy="491066"/>
          </a:xfrm>
          <a:prstGeom prst="chevron">
            <a:avLst/>
          </a:prstGeom>
          <a:solidFill>
            <a:srgbClr val="E1B6CD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28" name="箭头: V 形 27"/>
          <p:cNvSpPr/>
          <p:nvPr>
            <p:custDataLst>
              <p:tags r:id="rId3"/>
            </p:custDataLst>
          </p:nvPr>
        </p:nvSpPr>
        <p:spPr>
          <a:xfrm rot="8100000">
            <a:off x="4291329" y="4180197"/>
            <a:ext cx="491066" cy="491066"/>
          </a:xfrm>
          <a:prstGeom prst="chevron">
            <a:avLst/>
          </a:prstGeom>
          <a:solidFill>
            <a:srgbClr val="E1B6CD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0" name="箭头: V 形 29"/>
          <p:cNvSpPr/>
          <p:nvPr>
            <p:custDataLst>
              <p:tags r:id="rId4"/>
            </p:custDataLst>
          </p:nvPr>
        </p:nvSpPr>
        <p:spPr>
          <a:xfrm rot="2700000">
            <a:off x="7291495" y="4177840"/>
            <a:ext cx="491066" cy="491066"/>
          </a:xfrm>
          <a:prstGeom prst="chevron">
            <a:avLst/>
          </a:prstGeom>
          <a:solidFill>
            <a:srgbClr val="E1B6CD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Text" lastClr="000000"/>
              </a:solidFill>
            </a:endParaRPr>
          </a:p>
        </p:txBody>
      </p:sp>
      <p:sp>
        <p:nvSpPr>
          <p:cNvPr id="32" name="箭头: V 形 31"/>
          <p:cNvSpPr/>
          <p:nvPr>
            <p:custDataLst>
              <p:tags r:id="rId5"/>
            </p:custDataLst>
          </p:nvPr>
        </p:nvSpPr>
        <p:spPr>
          <a:xfrm rot="18900000">
            <a:off x="7291495" y="2085217"/>
            <a:ext cx="491066" cy="491066"/>
          </a:xfrm>
          <a:prstGeom prst="chevron">
            <a:avLst/>
          </a:prstGeom>
          <a:solidFill>
            <a:srgbClr val="E1B6CD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E1B6CD"/>
              </a:solidFill>
            </a:endParaRPr>
          </a:p>
        </p:txBody>
      </p:sp>
      <p:sp>
        <p:nvSpPr>
          <p:cNvPr id="43" name="矩形 42"/>
          <p:cNvSpPr/>
          <p:nvPr>
            <p:custDataLst>
              <p:tags r:id="rId6"/>
            </p:custDataLst>
          </p:nvPr>
        </p:nvSpPr>
        <p:spPr>
          <a:xfrm>
            <a:off x="7950733" y="1619526"/>
            <a:ext cx="527912" cy="527912"/>
          </a:xfrm>
          <a:prstGeom prst="rect">
            <a:avLst/>
          </a:prstGeom>
          <a:solidFill>
            <a:srgbClr val="E1B6CD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b="1" dirty="0"/>
              <a:t>03</a:t>
            </a:r>
            <a:endParaRPr lang="zh-CN" altLang="en-US" b="1" dirty="0"/>
          </a:p>
        </p:txBody>
      </p:sp>
      <p:sp>
        <p:nvSpPr>
          <p:cNvPr id="46" name="矩形 45"/>
          <p:cNvSpPr/>
          <p:nvPr>
            <p:custDataLst>
              <p:tags r:id="rId7"/>
            </p:custDataLst>
          </p:nvPr>
        </p:nvSpPr>
        <p:spPr>
          <a:xfrm>
            <a:off x="7950733" y="4571696"/>
            <a:ext cx="527912" cy="527912"/>
          </a:xfrm>
          <a:prstGeom prst="rect">
            <a:avLst/>
          </a:prstGeom>
          <a:solidFill>
            <a:srgbClr val="E1B6CD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b="1" dirty="0"/>
              <a:t>04</a:t>
            </a:r>
            <a:endParaRPr lang="zh-CN" altLang="en-US" b="1" dirty="0"/>
          </a:p>
        </p:txBody>
      </p:sp>
      <p:sp>
        <p:nvSpPr>
          <p:cNvPr id="48" name="矩形 47"/>
          <p:cNvSpPr/>
          <p:nvPr>
            <p:custDataLst>
              <p:tags r:id="rId8"/>
            </p:custDataLst>
          </p:nvPr>
        </p:nvSpPr>
        <p:spPr>
          <a:xfrm>
            <a:off x="3595244" y="1619526"/>
            <a:ext cx="527912" cy="527912"/>
          </a:xfrm>
          <a:prstGeom prst="rect">
            <a:avLst/>
          </a:prstGeom>
          <a:solidFill>
            <a:srgbClr val="E1B6CD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b="1" dirty="0"/>
              <a:t>01</a:t>
            </a:r>
            <a:endParaRPr lang="zh-CN" altLang="en-US" b="1" dirty="0"/>
          </a:p>
        </p:txBody>
      </p:sp>
      <p:sp>
        <p:nvSpPr>
          <p:cNvPr id="50" name="矩形 49"/>
          <p:cNvSpPr/>
          <p:nvPr>
            <p:custDataLst>
              <p:tags r:id="rId9"/>
            </p:custDataLst>
          </p:nvPr>
        </p:nvSpPr>
        <p:spPr>
          <a:xfrm>
            <a:off x="3595244" y="4571696"/>
            <a:ext cx="527912" cy="527912"/>
          </a:xfrm>
          <a:prstGeom prst="rect">
            <a:avLst/>
          </a:prstGeom>
          <a:solidFill>
            <a:srgbClr val="E1B6CD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altLang="zh-CN" b="1" dirty="0"/>
              <a:t>02</a:t>
            </a:r>
            <a:endParaRPr lang="zh-CN" altLang="en-US" b="1" dirty="0"/>
          </a:p>
        </p:txBody>
      </p:sp>
      <p:sp>
        <p:nvSpPr>
          <p:cNvPr id="52" name="文本框 51"/>
          <p:cNvSpPr txBox="1"/>
          <p:nvPr>
            <p:custDataLst>
              <p:tags r:id="rId10"/>
            </p:custDataLst>
          </p:nvPr>
        </p:nvSpPr>
        <p:spPr>
          <a:xfrm>
            <a:off x="560645" y="1378454"/>
            <a:ext cx="2884706" cy="10216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单击此处添加文本具体内容，简明扼要的阐述您的观点。</a:t>
            </a:r>
          </a:p>
        </p:txBody>
      </p:sp>
      <p:sp>
        <p:nvSpPr>
          <p:cNvPr id="3" name="文本框 2"/>
          <p:cNvSpPr txBox="1"/>
          <p:nvPr>
            <p:custDataLst>
              <p:tags r:id="rId11"/>
            </p:custDataLst>
          </p:nvPr>
        </p:nvSpPr>
        <p:spPr>
          <a:xfrm>
            <a:off x="560645" y="4371363"/>
            <a:ext cx="2884706" cy="10216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单击此处添加文本具体内容，简明扼要的阐述您的观点。</a:t>
            </a:r>
          </a:p>
        </p:txBody>
      </p:sp>
      <p:sp>
        <p:nvSpPr>
          <p:cNvPr id="58" name="文本框 57"/>
          <p:cNvSpPr txBox="1"/>
          <p:nvPr>
            <p:custDataLst>
              <p:tags r:id="rId12"/>
            </p:custDataLst>
          </p:nvPr>
        </p:nvSpPr>
        <p:spPr>
          <a:xfrm>
            <a:off x="8628540" y="1378454"/>
            <a:ext cx="2884706" cy="10216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单击此处添加文本具体内容，简明扼要的阐述您的观点。</a:t>
            </a:r>
          </a:p>
        </p:txBody>
      </p:sp>
      <p:sp>
        <p:nvSpPr>
          <p:cNvPr id="59" name="文本框 58"/>
          <p:cNvSpPr txBox="1"/>
          <p:nvPr>
            <p:custDataLst>
              <p:tags r:id="rId13"/>
            </p:custDataLst>
          </p:nvPr>
        </p:nvSpPr>
        <p:spPr>
          <a:xfrm>
            <a:off x="8628540" y="4371363"/>
            <a:ext cx="2884706" cy="10216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40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单击此处添加文本具体内容，简明扼要的阐述您的观点。</a:t>
            </a:r>
          </a:p>
        </p:txBody>
      </p:sp>
      <p:sp>
        <p:nvSpPr>
          <p:cNvPr id="61" name="矩形 60"/>
          <p:cNvSpPr/>
          <p:nvPr>
            <p:custDataLst>
              <p:tags r:id="rId14"/>
            </p:custDataLst>
          </p:nvPr>
        </p:nvSpPr>
        <p:spPr>
          <a:xfrm>
            <a:off x="4664208" y="2453271"/>
            <a:ext cx="2745475" cy="1847583"/>
          </a:xfrm>
          <a:prstGeom prst="rect">
            <a:avLst/>
          </a:prstGeom>
          <a:solidFill>
            <a:srgbClr val="B380A2"/>
          </a:solidFill>
          <a:ln>
            <a:noFill/>
          </a:ln>
        </p:spPr>
        <p:style>
          <a:lnRef idx="2">
            <a:srgbClr val="8590CA">
              <a:shade val="50000"/>
            </a:srgbClr>
          </a:lnRef>
          <a:fillRef idx="1">
            <a:srgbClr val="8590CA"/>
          </a:fillRef>
          <a:effectRef idx="0">
            <a:srgbClr val="8590CA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61"/>
          <p:cNvSpPr txBox="1"/>
          <p:nvPr>
            <p:custDataLst>
              <p:tags r:id="rId15"/>
            </p:custDataLst>
          </p:nvPr>
        </p:nvSpPr>
        <p:spPr>
          <a:xfrm>
            <a:off x="4874673" y="3222048"/>
            <a:ext cx="2324544" cy="91451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spc="15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单击此处添加文本具体内容，简明扼要的阐述您的观点。</a:t>
            </a:r>
          </a:p>
        </p:txBody>
      </p:sp>
      <p:cxnSp>
        <p:nvCxnSpPr>
          <p:cNvPr id="4" name="直接连接符 3"/>
          <p:cNvCxnSpPr/>
          <p:nvPr>
            <p:custDataLst>
              <p:tags r:id="rId16"/>
            </p:custDataLst>
          </p:nvPr>
        </p:nvCxnSpPr>
        <p:spPr>
          <a:xfrm>
            <a:off x="4972262" y="3110238"/>
            <a:ext cx="2129367" cy="0"/>
          </a:xfrm>
          <a:prstGeom prst="line">
            <a:avLst/>
          </a:prstGeom>
          <a:ln>
            <a:solidFill>
              <a:sysClr val="window" lastClr="FFFFFF"/>
            </a:solidFill>
          </a:ln>
        </p:spPr>
        <p:style>
          <a:lnRef idx="1">
            <a:srgbClr val="8590CA"/>
          </a:lnRef>
          <a:fillRef idx="0">
            <a:srgbClr val="8590CA"/>
          </a:fillRef>
          <a:effectRef idx="0">
            <a:srgbClr val="8590CA"/>
          </a:effectRef>
          <a:fontRef idx="minor">
            <a:sysClr val="windowText" lastClr="000000"/>
          </a:fontRef>
        </p:style>
      </p:cxnSp>
      <p:sp>
        <p:nvSpPr>
          <p:cNvPr id="6" name="文本框 5"/>
          <p:cNvSpPr txBox="1"/>
          <p:nvPr>
            <p:custDataLst>
              <p:tags r:id="rId17"/>
            </p:custDataLst>
          </p:nvPr>
        </p:nvSpPr>
        <p:spPr>
          <a:xfrm>
            <a:off x="4874673" y="2631692"/>
            <a:ext cx="2324544" cy="4181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 spc="30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单击此处添加标题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35" y="0"/>
            <a:ext cx="1219263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26212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B380A2"/>
                </a:solidFill>
              </a:rPr>
              <a:t>点击此处添加标题</a:t>
            </a:r>
          </a:p>
        </p:txBody>
      </p:sp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>
            <a:off x="6053355" y="842955"/>
            <a:ext cx="0" cy="5172091"/>
          </a:xfrm>
          <a:prstGeom prst="line">
            <a:avLst/>
          </a:prstGeom>
          <a:ln>
            <a:solidFill>
              <a:srgbClr val="B380A2"/>
            </a:solidFill>
          </a:ln>
        </p:spPr>
        <p:style>
          <a:lnRef idx="1">
            <a:srgbClr val="1D6DC2"/>
          </a:lnRef>
          <a:fillRef idx="0">
            <a:srgbClr val="1D6DC2"/>
          </a:fillRef>
          <a:effectRef idx="0">
            <a:srgbClr val="1D6DC2"/>
          </a:effectRef>
          <a:fontRef idx="minor">
            <a:srgbClr val="000000"/>
          </a:fontRef>
        </p:style>
      </p:cxnSp>
      <p:cxnSp>
        <p:nvCxnSpPr>
          <p:cNvPr id="8" name="直接连接符 7"/>
          <p:cNvCxnSpPr/>
          <p:nvPr>
            <p:custDataLst>
              <p:tags r:id="rId3"/>
            </p:custDataLst>
          </p:nvPr>
        </p:nvCxnSpPr>
        <p:spPr>
          <a:xfrm>
            <a:off x="6158713" y="842955"/>
            <a:ext cx="0" cy="5172091"/>
          </a:xfrm>
          <a:prstGeom prst="line">
            <a:avLst/>
          </a:prstGeom>
          <a:ln>
            <a:solidFill>
              <a:srgbClr val="B380A2"/>
            </a:solidFill>
          </a:ln>
        </p:spPr>
        <p:style>
          <a:lnRef idx="1">
            <a:srgbClr val="1D6DC2"/>
          </a:lnRef>
          <a:fillRef idx="0">
            <a:srgbClr val="1D6DC2"/>
          </a:fillRef>
          <a:effectRef idx="0">
            <a:srgbClr val="1D6DC2"/>
          </a:effectRef>
          <a:fontRef idx="minor">
            <a:srgbClr val="000000"/>
          </a:fontRef>
        </p:style>
      </p:cxnSp>
      <p:sp>
        <p:nvSpPr>
          <p:cNvPr id="9" name="任意多边形 8"/>
          <p:cNvSpPr/>
          <p:nvPr>
            <p:custDataLst>
              <p:tags r:id="rId4"/>
            </p:custDataLst>
          </p:nvPr>
        </p:nvSpPr>
        <p:spPr>
          <a:xfrm rot="16200000">
            <a:off x="6125050" y="1572788"/>
            <a:ext cx="278045" cy="421433"/>
          </a:xfrm>
          <a:custGeom>
            <a:avLst/>
            <a:gdLst>
              <a:gd name="connsiteX0" fmla="*/ 0 w 423836"/>
              <a:gd name="connsiteY0" fmla="*/ 0 h 436034"/>
              <a:gd name="connsiteX1" fmla="*/ 423836 w 423836"/>
              <a:gd name="connsiteY1" fmla="*/ 0 h 436034"/>
              <a:gd name="connsiteX2" fmla="*/ 411707 w 423836"/>
              <a:gd name="connsiteY2" fmla="*/ 17342 h 436034"/>
              <a:gd name="connsiteX3" fmla="*/ 211918 w 423836"/>
              <a:gd name="connsiteY3" fmla="*/ 436034 h 436034"/>
              <a:gd name="connsiteX4" fmla="*/ 12129 w 423836"/>
              <a:gd name="connsiteY4" fmla="*/ 17342 h 43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36" h="436034">
                <a:moveTo>
                  <a:pt x="0" y="0"/>
                </a:moveTo>
                <a:lnTo>
                  <a:pt x="423836" y="0"/>
                </a:lnTo>
                <a:lnTo>
                  <a:pt x="411707" y="17342"/>
                </a:lnTo>
                <a:cubicBezTo>
                  <a:pt x="332943" y="144741"/>
                  <a:pt x="266347" y="284306"/>
                  <a:pt x="211918" y="436034"/>
                </a:cubicBezTo>
                <a:cubicBezTo>
                  <a:pt x="157490" y="284306"/>
                  <a:pt x="90893" y="144741"/>
                  <a:pt x="12129" y="17342"/>
                </a:cubicBezTo>
                <a:close/>
              </a:path>
            </a:pathLst>
          </a:custGeom>
          <a:solidFill>
            <a:srgbClr val="B380A2"/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1" name="同心圆 10"/>
          <p:cNvSpPr/>
          <p:nvPr>
            <p:custDataLst>
              <p:tags r:id="rId5"/>
            </p:custDataLst>
          </p:nvPr>
        </p:nvSpPr>
        <p:spPr>
          <a:xfrm>
            <a:off x="6580147" y="1620679"/>
            <a:ext cx="325651" cy="325651"/>
          </a:xfrm>
          <a:prstGeom prst="donut">
            <a:avLst>
              <a:gd name="adj" fmla="val 13118"/>
            </a:avLst>
          </a:prstGeom>
          <a:solidFill>
            <a:srgbClr val="B380A2"/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 fontScale="400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2" name="椭圆 11"/>
          <p:cNvSpPr/>
          <p:nvPr>
            <p:custDataLst>
              <p:tags r:id="rId6"/>
            </p:custDataLst>
          </p:nvPr>
        </p:nvSpPr>
        <p:spPr>
          <a:xfrm>
            <a:off x="6656770" y="1697302"/>
            <a:ext cx="172403" cy="172403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7016562" y="1400179"/>
            <a:ext cx="2907600" cy="766648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单击此处添加文本具体内容，简明扼要的阐述您的观点。</a:t>
            </a:r>
          </a:p>
        </p:txBody>
      </p:sp>
      <p:sp>
        <p:nvSpPr>
          <p:cNvPr id="21" name="任意多边形 20"/>
          <p:cNvSpPr/>
          <p:nvPr>
            <p:custDataLst>
              <p:tags r:id="rId8"/>
            </p:custDataLst>
          </p:nvPr>
        </p:nvSpPr>
        <p:spPr>
          <a:xfrm rot="16200000">
            <a:off x="6125050" y="3766784"/>
            <a:ext cx="278045" cy="421433"/>
          </a:xfrm>
          <a:custGeom>
            <a:avLst/>
            <a:gdLst>
              <a:gd name="connsiteX0" fmla="*/ 0 w 423836"/>
              <a:gd name="connsiteY0" fmla="*/ 0 h 436034"/>
              <a:gd name="connsiteX1" fmla="*/ 423836 w 423836"/>
              <a:gd name="connsiteY1" fmla="*/ 0 h 436034"/>
              <a:gd name="connsiteX2" fmla="*/ 411707 w 423836"/>
              <a:gd name="connsiteY2" fmla="*/ 17342 h 436034"/>
              <a:gd name="connsiteX3" fmla="*/ 211918 w 423836"/>
              <a:gd name="connsiteY3" fmla="*/ 436034 h 436034"/>
              <a:gd name="connsiteX4" fmla="*/ 12129 w 423836"/>
              <a:gd name="connsiteY4" fmla="*/ 17342 h 43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36" h="436034">
                <a:moveTo>
                  <a:pt x="0" y="0"/>
                </a:moveTo>
                <a:lnTo>
                  <a:pt x="423836" y="0"/>
                </a:lnTo>
                <a:lnTo>
                  <a:pt x="411707" y="17342"/>
                </a:lnTo>
                <a:cubicBezTo>
                  <a:pt x="332943" y="144741"/>
                  <a:pt x="266347" y="284306"/>
                  <a:pt x="211918" y="436034"/>
                </a:cubicBezTo>
                <a:cubicBezTo>
                  <a:pt x="157490" y="284306"/>
                  <a:pt x="90893" y="144741"/>
                  <a:pt x="12129" y="17342"/>
                </a:cubicBezTo>
                <a:close/>
              </a:path>
            </a:pathLst>
          </a:custGeom>
          <a:solidFill>
            <a:srgbClr val="D0C5C5"/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5" name="同心圆 24"/>
          <p:cNvSpPr/>
          <p:nvPr>
            <p:custDataLst>
              <p:tags r:id="rId9"/>
            </p:custDataLst>
          </p:nvPr>
        </p:nvSpPr>
        <p:spPr>
          <a:xfrm>
            <a:off x="6580147" y="3814675"/>
            <a:ext cx="325651" cy="325651"/>
          </a:xfrm>
          <a:prstGeom prst="donut">
            <a:avLst>
              <a:gd name="adj" fmla="val 13118"/>
            </a:avLst>
          </a:prstGeom>
          <a:solidFill>
            <a:srgbClr val="D0C5C5"/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 fontScale="400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椭圆 25"/>
          <p:cNvSpPr/>
          <p:nvPr>
            <p:custDataLst>
              <p:tags r:id="rId10"/>
            </p:custDataLst>
          </p:nvPr>
        </p:nvSpPr>
        <p:spPr>
          <a:xfrm>
            <a:off x="6656770" y="3891298"/>
            <a:ext cx="172403" cy="172403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>
            <p:custDataLst>
              <p:tags r:id="rId11"/>
            </p:custDataLst>
          </p:nvPr>
        </p:nvSpPr>
        <p:spPr>
          <a:xfrm>
            <a:off x="7016562" y="3594175"/>
            <a:ext cx="2907600" cy="766648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单击此处添加文本具体内容，简明扼要的阐述您的观点。</a:t>
            </a:r>
          </a:p>
        </p:txBody>
      </p:sp>
      <p:sp>
        <p:nvSpPr>
          <p:cNvPr id="13" name="任意多边形 12"/>
          <p:cNvSpPr/>
          <p:nvPr>
            <p:custDataLst>
              <p:tags r:id="rId12"/>
            </p:custDataLst>
          </p:nvPr>
        </p:nvSpPr>
        <p:spPr>
          <a:xfrm rot="5400000" flipH="1">
            <a:off x="5808974" y="2669786"/>
            <a:ext cx="278045" cy="421433"/>
          </a:xfrm>
          <a:custGeom>
            <a:avLst/>
            <a:gdLst>
              <a:gd name="connsiteX0" fmla="*/ 0 w 423836"/>
              <a:gd name="connsiteY0" fmla="*/ 0 h 436034"/>
              <a:gd name="connsiteX1" fmla="*/ 423836 w 423836"/>
              <a:gd name="connsiteY1" fmla="*/ 0 h 436034"/>
              <a:gd name="connsiteX2" fmla="*/ 411707 w 423836"/>
              <a:gd name="connsiteY2" fmla="*/ 17342 h 436034"/>
              <a:gd name="connsiteX3" fmla="*/ 211918 w 423836"/>
              <a:gd name="connsiteY3" fmla="*/ 436034 h 436034"/>
              <a:gd name="connsiteX4" fmla="*/ 12129 w 423836"/>
              <a:gd name="connsiteY4" fmla="*/ 17342 h 43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36" h="436034">
                <a:moveTo>
                  <a:pt x="0" y="0"/>
                </a:moveTo>
                <a:lnTo>
                  <a:pt x="423836" y="0"/>
                </a:lnTo>
                <a:lnTo>
                  <a:pt x="411707" y="17342"/>
                </a:lnTo>
                <a:cubicBezTo>
                  <a:pt x="332943" y="144741"/>
                  <a:pt x="266347" y="284306"/>
                  <a:pt x="211918" y="436034"/>
                </a:cubicBezTo>
                <a:cubicBezTo>
                  <a:pt x="157490" y="284306"/>
                  <a:pt x="90893" y="144741"/>
                  <a:pt x="12129" y="17342"/>
                </a:cubicBezTo>
                <a:close/>
              </a:path>
            </a:pathLst>
          </a:custGeom>
          <a:solidFill>
            <a:srgbClr val="E1B6CD"/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同心圆 17"/>
          <p:cNvSpPr/>
          <p:nvPr>
            <p:custDataLst>
              <p:tags r:id="rId13"/>
            </p:custDataLst>
          </p:nvPr>
        </p:nvSpPr>
        <p:spPr>
          <a:xfrm>
            <a:off x="5280028" y="2717677"/>
            <a:ext cx="325651" cy="325651"/>
          </a:xfrm>
          <a:prstGeom prst="donut">
            <a:avLst>
              <a:gd name="adj" fmla="val 13118"/>
            </a:avLst>
          </a:prstGeom>
          <a:solidFill>
            <a:srgbClr val="E1B6CD"/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 fontScale="400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椭圆 18"/>
          <p:cNvSpPr/>
          <p:nvPr>
            <p:custDataLst>
              <p:tags r:id="rId14"/>
            </p:custDataLst>
          </p:nvPr>
        </p:nvSpPr>
        <p:spPr>
          <a:xfrm>
            <a:off x="5356651" y="2794300"/>
            <a:ext cx="172403" cy="172403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>
            <p:custDataLst>
              <p:tags r:id="rId15"/>
            </p:custDataLst>
          </p:nvPr>
        </p:nvSpPr>
        <p:spPr>
          <a:xfrm>
            <a:off x="2267838" y="2497177"/>
            <a:ext cx="2907600" cy="766648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单击此处添加文本具体内容，简明扼要的阐述您的观点。</a:t>
            </a:r>
          </a:p>
        </p:txBody>
      </p:sp>
      <p:sp>
        <p:nvSpPr>
          <p:cNvPr id="14" name="任意多边形 13"/>
          <p:cNvSpPr/>
          <p:nvPr>
            <p:custDataLst>
              <p:tags r:id="rId16"/>
            </p:custDataLst>
          </p:nvPr>
        </p:nvSpPr>
        <p:spPr>
          <a:xfrm rot="5400000" flipH="1">
            <a:off x="5808974" y="4863782"/>
            <a:ext cx="278045" cy="421433"/>
          </a:xfrm>
          <a:custGeom>
            <a:avLst/>
            <a:gdLst>
              <a:gd name="connsiteX0" fmla="*/ 0 w 423836"/>
              <a:gd name="connsiteY0" fmla="*/ 0 h 436034"/>
              <a:gd name="connsiteX1" fmla="*/ 423836 w 423836"/>
              <a:gd name="connsiteY1" fmla="*/ 0 h 436034"/>
              <a:gd name="connsiteX2" fmla="*/ 411707 w 423836"/>
              <a:gd name="connsiteY2" fmla="*/ 17342 h 436034"/>
              <a:gd name="connsiteX3" fmla="*/ 211918 w 423836"/>
              <a:gd name="connsiteY3" fmla="*/ 436034 h 436034"/>
              <a:gd name="connsiteX4" fmla="*/ 12129 w 423836"/>
              <a:gd name="connsiteY4" fmla="*/ 17342 h 436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836" h="436034">
                <a:moveTo>
                  <a:pt x="0" y="0"/>
                </a:moveTo>
                <a:lnTo>
                  <a:pt x="423836" y="0"/>
                </a:lnTo>
                <a:lnTo>
                  <a:pt x="411707" y="17342"/>
                </a:lnTo>
                <a:cubicBezTo>
                  <a:pt x="332943" y="144741"/>
                  <a:pt x="266347" y="284306"/>
                  <a:pt x="211918" y="436034"/>
                </a:cubicBezTo>
                <a:cubicBezTo>
                  <a:pt x="157490" y="284306"/>
                  <a:pt x="90893" y="144741"/>
                  <a:pt x="12129" y="17342"/>
                </a:cubicBezTo>
                <a:close/>
              </a:path>
            </a:pathLst>
          </a:custGeom>
          <a:solidFill>
            <a:srgbClr val="B0ADD1"/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/>
          </a:bodyPr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同心圆 30"/>
          <p:cNvSpPr/>
          <p:nvPr>
            <p:custDataLst>
              <p:tags r:id="rId17"/>
            </p:custDataLst>
          </p:nvPr>
        </p:nvSpPr>
        <p:spPr>
          <a:xfrm>
            <a:off x="5280028" y="4911673"/>
            <a:ext cx="325651" cy="325651"/>
          </a:xfrm>
          <a:prstGeom prst="donut">
            <a:avLst>
              <a:gd name="adj" fmla="val 13118"/>
            </a:avLst>
          </a:prstGeom>
          <a:solidFill>
            <a:srgbClr val="B0ADD1"/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 fontScale="400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椭圆 14"/>
          <p:cNvSpPr/>
          <p:nvPr>
            <p:custDataLst>
              <p:tags r:id="rId18"/>
            </p:custDataLst>
          </p:nvPr>
        </p:nvSpPr>
        <p:spPr>
          <a:xfrm>
            <a:off x="5356651" y="4988296"/>
            <a:ext cx="172403" cy="172403"/>
          </a:xfrm>
          <a:prstGeom prst="ellipse">
            <a:avLst/>
          </a:prstGeom>
          <a:solidFill>
            <a:srgbClr val="FFFFFF">
              <a:lumMod val="85000"/>
            </a:srgbClr>
          </a:solidFill>
          <a:ln>
            <a:noFill/>
          </a:ln>
        </p:spPr>
        <p:style>
          <a:lnRef idx="2">
            <a:srgbClr val="1D6DC2">
              <a:shade val="50000"/>
            </a:srgbClr>
          </a:lnRef>
          <a:fillRef idx="1">
            <a:srgbClr val="1D6DC2"/>
          </a:fillRef>
          <a:effectRef idx="0">
            <a:srgbClr val="1D6DC2"/>
          </a:effectRef>
          <a:fontRef idx="minor">
            <a:srgbClr val="FFFFFF"/>
          </a:fontRef>
        </p:style>
        <p:txBody>
          <a:bodyPr rtlCol="0" anchor="ctr">
            <a:normAutofit fontScale="25000" lnSpcReduction="20000"/>
          </a:bodyPr>
          <a:lstStyle/>
          <a:p>
            <a:pPr algn="ctr"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19"/>
            </p:custDataLst>
          </p:nvPr>
        </p:nvSpPr>
        <p:spPr>
          <a:xfrm>
            <a:off x="2267838" y="4691173"/>
            <a:ext cx="2907600" cy="766648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1pPr>
            <a:lvl2pPr marL="457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2pPr>
            <a:lvl3pPr marL="914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3pPr>
            <a:lvl4pPr marL="1371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4pPr>
            <a:lvl5pPr marL="18288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5pPr>
            <a:lvl6pPr marL="22860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6pPr>
            <a:lvl7pPr marL="27432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7pPr>
            <a:lvl8pPr marL="32004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8pPr>
            <a:lvl9pPr marL="3657600" algn="l" defTabSz="913765" rtl="0" eaLnBrk="1" latinLnBrk="0" hangingPunct="1">
              <a:defRPr sz="1800" kern="120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zh-CN" altLang="en-US" sz="1400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单击此处添加文本具体内容，简明扼要的阐述您的观点。</a:t>
            </a:r>
          </a:p>
        </p:txBody>
      </p:sp>
    </p:spTree>
    <p:custDataLst>
      <p:tags r:id="rId1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381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5866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一、相聚于此 </a:t>
            </a:r>
            <a:r>
              <a:rPr lang="en-US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源于同一种兴趣</a:t>
            </a:r>
            <a:endParaRPr lang="zh-CN" altLang="en-US" sz="3200" b="1">
              <a:solidFill>
                <a:srgbClr val="B380A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2495" y="1556385"/>
            <a:ext cx="3978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sym typeface="+mn-ea"/>
              </a:rPr>
              <a:t>1. </a:t>
            </a:r>
            <a:r>
              <a:rPr lang="zh-CN" altLang="en-US" sz="2400" b="1">
                <a:solidFill>
                  <a:schemeClr val="tx1"/>
                </a:solidFill>
                <a:sym typeface="+mn-ea"/>
              </a:rPr>
              <a:t>成立背景</a:t>
            </a:r>
          </a:p>
        </p:txBody>
      </p:sp>
      <p:sp>
        <p:nvSpPr>
          <p:cNvPr id="6" name="矩形 5"/>
          <p:cNvSpPr/>
          <p:nvPr/>
        </p:nvSpPr>
        <p:spPr>
          <a:xfrm>
            <a:off x="1704340" y="2348865"/>
            <a:ext cx="8055610" cy="3805555"/>
          </a:xfrm>
          <a:prstGeom prst="rect">
            <a:avLst/>
          </a:prstGeom>
          <a:solidFill>
            <a:srgbClr val="B380A2">
              <a:alpha val="40000"/>
            </a:srgbClr>
          </a:solidFill>
          <a:ln>
            <a:solidFill>
              <a:srgbClr val="E1B6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soutu123.com_2570738_创意三角形折线_搜图123祝您工作顺利"/>
          <p:cNvPicPr>
            <a:picLocks noChangeAspect="1"/>
          </p:cNvPicPr>
          <p:nvPr/>
        </p:nvPicPr>
        <p:blipFill>
          <a:blip r:embed="rId3"/>
          <a:srcRect l="634" t="33324" r="42536" b="1041"/>
          <a:stretch>
            <a:fillRect/>
          </a:stretch>
        </p:blipFill>
        <p:spPr>
          <a:xfrm rot="10800000" flipH="1">
            <a:off x="8900160" y="3347720"/>
            <a:ext cx="3291840" cy="35102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48485" y="2607945"/>
            <a:ext cx="772350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sym typeface="+mn-ea"/>
              </a:rPr>
              <a:t>英语作为一门国际交流的语言，最直接的应用方式就是口语。对于英语专业的教师而言，小学英语教学的知识体系较简单。然而，“学习如逆水行舟，不进则退。”英语教师在专业基本功的自我提升上还有很大空间。因此，为了提升我校英语教师的专业素养，使我校英语学科向专业迈向新的台阶，我们成立了“我心飞Young”英语口语教师俱乐部。希望通过这个平台，提高我校英语教师的口语水平，让大家真正感受到英语语言的无穷魅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381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5866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一、相聚于此 </a:t>
            </a:r>
            <a:r>
              <a:rPr lang="en-US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源于同一种兴趣</a:t>
            </a:r>
            <a:endParaRPr lang="zh-CN" altLang="en-US" sz="3200" b="1">
              <a:solidFill>
                <a:srgbClr val="B380A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2495" y="1340485"/>
            <a:ext cx="3978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ym typeface="+mn-ea"/>
              </a:rPr>
              <a:t>2. </a:t>
            </a:r>
            <a:r>
              <a:rPr lang="zh-CN" altLang="en-US" sz="2400" b="1">
                <a:sym typeface="+mn-ea"/>
              </a:rPr>
              <a:t>成员概况</a:t>
            </a:r>
          </a:p>
        </p:txBody>
      </p:sp>
      <p:sp>
        <p:nvSpPr>
          <p:cNvPr id="6" name="矩形 5"/>
          <p:cNvSpPr/>
          <p:nvPr/>
        </p:nvSpPr>
        <p:spPr>
          <a:xfrm>
            <a:off x="1754505" y="2132965"/>
            <a:ext cx="8228330" cy="4263390"/>
          </a:xfrm>
          <a:prstGeom prst="rect">
            <a:avLst/>
          </a:prstGeom>
          <a:solidFill>
            <a:srgbClr val="B380A2">
              <a:alpha val="40000"/>
            </a:srgbClr>
          </a:solidFill>
          <a:ln>
            <a:solidFill>
              <a:srgbClr val="E1B6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920240" y="2420620"/>
            <a:ext cx="777430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 algn="ctr"/>
            <a:r>
              <a:rPr lang="zh-CN" sz="2400" b="1">
                <a:ea typeface="宋体" panose="02010600030101010101" pitchFamily="2" charset="-122"/>
              </a:rPr>
              <a:t>俱乐部成员名单</a:t>
            </a:r>
            <a:endParaRPr lang="zh-CN" altLang="en-US" sz="2400" b="1">
              <a:ea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3144520" y="2996565"/>
          <a:ext cx="5470525" cy="293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2065"/>
                <a:gridCol w="1341120"/>
                <a:gridCol w="1409065"/>
                <a:gridCol w="1438275"/>
              </a:tblGrid>
              <a:tr h="48069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三年级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四年级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五年级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六年级</a:t>
                      </a:r>
                      <a:endParaRPr lang="en-US" altLang="en-US" sz="2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8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汪雅婷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黄燕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金明煊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沙莎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8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谢星赟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沈婷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蒋敏菲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戴秋雅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8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毕金菁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张雪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许娴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8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石琳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王煊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恽亚芳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85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张莉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400" b="0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400" b="0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图片 7" descr="soutu123.com_2570738_创意三角形折线_搜图123祝您工作顺利"/>
          <p:cNvPicPr>
            <a:picLocks noChangeAspect="1"/>
          </p:cNvPicPr>
          <p:nvPr/>
        </p:nvPicPr>
        <p:blipFill>
          <a:blip r:embed="rId4"/>
          <a:srcRect l="634" t="33324" r="42536" b="1041"/>
          <a:stretch>
            <a:fillRect/>
          </a:stretch>
        </p:blipFill>
        <p:spPr>
          <a:xfrm rot="10800000" flipH="1">
            <a:off x="8900160" y="3347720"/>
            <a:ext cx="3291840" cy="351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381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5866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二、点滴美好 </a:t>
            </a:r>
            <a:r>
              <a:rPr lang="en-US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贵在同一份坚持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12495" y="1556385"/>
            <a:ext cx="3978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sym typeface="+mn-ea"/>
              </a:rPr>
              <a:t>1. </a:t>
            </a:r>
            <a:r>
              <a:rPr lang="zh-CN" altLang="en-US" sz="2400" b="1">
                <a:solidFill>
                  <a:schemeClr val="tx1"/>
                </a:solidFill>
                <a:sym typeface="+mn-ea"/>
              </a:rPr>
              <a:t>活动安排</a:t>
            </a:r>
          </a:p>
        </p:txBody>
      </p:sp>
      <p:sp>
        <p:nvSpPr>
          <p:cNvPr id="6" name="矩形 5"/>
          <p:cNvSpPr/>
          <p:nvPr/>
        </p:nvSpPr>
        <p:spPr>
          <a:xfrm>
            <a:off x="1704340" y="2348865"/>
            <a:ext cx="8055610" cy="3805555"/>
          </a:xfrm>
          <a:prstGeom prst="rect">
            <a:avLst/>
          </a:prstGeom>
          <a:solidFill>
            <a:srgbClr val="B380A2">
              <a:alpha val="40000"/>
            </a:srgbClr>
          </a:solidFill>
          <a:ln>
            <a:solidFill>
              <a:srgbClr val="E1B6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848485" y="2607945"/>
            <a:ext cx="779081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时间：每周一次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地点：线上“英语口语教师俱乐部”打卡群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对象：全体俱乐部成员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内容：英文语篇的朗读或英语趣配音（自选）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0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形式：成员在打卡群分享英语朗读音频或配音视频，其他成员自主发表学习心得或感受</a:t>
            </a:r>
          </a:p>
        </p:txBody>
      </p:sp>
      <p:pic>
        <p:nvPicPr>
          <p:cNvPr id="3" name="图片 2" descr="soutu123.com_2570738_创意三角形折线_搜图123祝您工作顺利"/>
          <p:cNvPicPr>
            <a:picLocks noChangeAspect="1"/>
          </p:cNvPicPr>
          <p:nvPr/>
        </p:nvPicPr>
        <p:blipFill>
          <a:blip r:embed="rId3"/>
          <a:srcRect l="634" t="33324" r="42536" b="1041"/>
          <a:stretch>
            <a:fillRect/>
          </a:stretch>
        </p:blipFill>
        <p:spPr>
          <a:xfrm rot="10800000" flipH="1">
            <a:off x="8900160" y="3347720"/>
            <a:ext cx="3291840" cy="351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381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5866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二、点滴美好 </a:t>
            </a:r>
            <a:r>
              <a:rPr lang="en-US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贵在同一份坚持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12495" y="1556385"/>
            <a:ext cx="3978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sym typeface="+mn-ea"/>
              </a:rPr>
              <a:t>2. 精彩缩影</a:t>
            </a:r>
            <a:endParaRPr lang="zh-CN" altLang="en-US" sz="2400" b="1">
              <a:solidFill>
                <a:schemeClr val="tx1"/>
              </a:solidFill>
              <a:sym typeface="+mn-ea"/>
            </a:endParaRPr>
          </a:p>
        </p:txBody>
      </p:sp>
      <p:pic>
        <p:nvPicPr>
          <p:cNvPr id="31" name="图片 30" descr="IMG_705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120505" y="-99060"/>
            <a:ext cx="3168650" cy="6858000"/>
          </a:xfrm>
          <a:prstGeom prst="rect">
            <a:avLst/>
          </a:prstGeom>
        </p:spPr>
      </p:pic>
      <p:pic>
        <p:nvPicPr>
          <p:cNvPr id="33" name="图片 32" descr="IMG_70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090" y="-98425"/>
            <a:ext cx="3168650" cy="6858000"/>
          </a:xfrm>
          <a:prstGeom prst="rect">
            <a:avLst/>
          </a:prstGeom>
        </p:spPr>
      </p:pic>
      <p:pic>
        <p:nvPicPr>
          <p:cNvPr id="32" name="图片 31" descr="IMG_70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6590" y="0"/>
            <a:ext cx="3168650" cy="6858000"/>
          </a:xfrm>
          <a:prstGeom prst="rect">
            <a:avLst/>
          </a:prstGeom>
        </p:spPr>
      </p:pic>
      <p:pic>
        <p:nvPicPr>
          <p:cNvPr id="34" name="图片 33" descr="IMG_70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2085" y="-27305"/>
            <a:ext cx="3168650" cy="6858000"/>
          </a:xfrm>
          <a:prstGeom prst="rect">
            <a:avLst/>
          </a:prstGeom>
        </p:spPr>
      </p:pic>
      <p:pic>
        <p:nvPicPr>
          <p:cNvPr id="35" name="图片 34" descr="IMG_70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8440" y="3810"/>
            <a:ext cx="3168650" cy="6858000"/>
          </a:xfrm>
          <a:prstGeom prst="rect">
            <a:avLst/>
          </a:prstGeom>
        </p:spPr>
      </p:pic>
      <p:pic>
        <p:nvPicPr>
          <p:cNvPr id="54" name="图片 53" descr="IMG_707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5885" y="3810"/>
            <a:ext cx="31686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5866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二、点滴美好 </a:t>
            </a:r>
            <a:r>
              <a:rPr lang="en-US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贵在同一份坚持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12495" y="1556385"/>
            <a:ext cx="3978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sym typeface="+mn-ea"/>
              </a:rPr>
              <a:t>3. </a:t>
            </a:r>
            <a:r>
              <a:rPr lang="zh-CN" altLang="en-US" sz="2400" b="1">
                <a:solidFill>
                  <a:schemeClr val="tx1"/>
                </a:solidFill>
                <a:sym typeface="+mn-ea"/>
              </a:rPr>
              <a:t>作品分享</a:t>
            </a:r>
          </a:p>
        </p:txBody>
      </p:sp>
      <p:pic>
        <p:nvPicPr>
          <p:cNvPr id="3" name="张雪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6230" y="1484630"/>
            <a:ext cx="7794625" cy="5121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5866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二、点滴美好 </a:t>
            </a:r>
            <a:r>
              <a:rPr lang="en-US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贵在同一份坚持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12495" y="1556385"/>
            <a:ext cx="3978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sym typeface="+mn-ea"/>
              </a:rPr>
              <a:t>3. </a:t>
            </a:r>
            <a:r>
              <a:rPr lang="zh-CN" altLang="en-US" sz="2400" b="1">
                <a:solidFill>
                  <a:schemeClr val="tx1"/>
                </a:solidFill>
                <a:sym typeface="+mn-ea"/>
              </a:rPr>
              <a:t>作品分享</a:t>
            </a:r>
          </a:p>
        </p:txBody>
      </p:sp>
      <p:pic>
        <p:nvPicPr>
          <p:cNvPr id="4" name="许娴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2085" y="1484630"/>
            <a:ext cx="8239125" cy="4974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D0C5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9095" y="381635"/>
            <a:ext cx="5866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二、点滴美好 </a:t>
            </a:r>
            <a:r>
              <a:rPr lang="en-US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zh-CN" sz="3200" b="1">
                <a:solidFill>
                  <a:srgbClr val="B380A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贵在同一份坚持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12495" y="1556385"/>
            <a:ext cx="3978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sym typeface="+mn-ea"/>
              </a:rPr>
              <a:t>3. </a:t>
            </a:r>
            <a:r>
              <a:rPr lang="zh-CN" altLang="en-US" sz="2400" b="1">
                <a:solidFill>
                  <a:schemeClr val="tx1"/>
                </a:solidFill>
                <a:sym typeface="+mn-ea"/>
              </a:rPr>
              <a:t>作品分享</a:t>
            </a:r>
          </a:p>
        </p:txBody>
      </p:sp>
      <p:pic>
        <p:nvPicPr>
          <p:cNvPr id="4" name="金明煊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4475" y="1196975"/>
            <a:ext cx="7827645" cy="5473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1420_2*m_h_i*1_1_3"/>
  <p:tag name="KSO_WM_TEMPLATE_CATEGORY" val="diagram"/>
  <p:tag name="KSO_WM_TEMPLATE_INDEX" val="20201420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1"/>
  <p:tag name="KSO_WM_UNIT_ID" val="diagram20201420_2*m_h_z*1_2_1"/>
  <p:tag name="KSO_WM_TEMPLATE_CATEGORY" val="diagram"/>
  <p:tag name="KSO_WM_TEMPLATE_INDEX" val="20201420"/>
  <p:tag name="KSO_WM_UNIT_LAYERLEVEL" val="1_1_1"/>
  <p:tag name="KSO_WM_TAG_VERSION" val="1.0"/>
  <p:tag name="KSO_WM_BEAUTIFY_FLAG" val="#wm#"/>
  <p:tag name="KSO_WM_UNIT_FILL_FORE_SCHEMECOLOR_INDEX" val="6"/>
  <p:tag name="KSO_WM_UNIT_FILL_TYPE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您尽可能提炼思想的精髓，然后简单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f"/>
  <p:tag name="KSO_WM_UNIT_INDEX" val="1_2_1_1"/>
  <p:tag name="KSO_WM_UNIT_ID" val="diagram20169770_3*q_h_h_f*1_2_1_1"/>
  <p:tag name="KSO_WM_TEMPLATE_CATEGORY" val="diagram"/>
  <p:tag name="KSO_WM_TEMPLATE_INDEX" val="20169770"/>
  <p:tag name="KSO_WM_UNIT_LAYERLEVEL" val="1_1_1_1"/>
  <p:tag name="KSO_WM_TAG_VERSION" val="1.0"/>
  <p:tag name="KSO_WM_BEAUTIFY_FLAG" val="#wm#"/>
  <p:tag name="KSO_WM_UNIT_TEXT_FILL_FORE_SCHEMECOLOR_INDEX" val="13"/>
  <p:tag name="KSO_WM_UNIT_TEXT_FILL_TYPE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i"/>
  <p:tag name="KSO_WM_UNIT_INDEX" val="1_3_1_1"/>
  <p:tag name="KSO_WM_UNIT_ID" val="diagram20169770_3*q_h_h_i*1_3_1_1"/>
  <p:tag name="KSO_WM_TEMPLATE_CATEGORY" val="diagram"/>
  <p:tag name="KSO_WM_TEMPLATE_INDEX" val="20169770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您尽可能提炼思想的精髓，然后简单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f"/>
  <p:tag name="KSO_WM_UNIT_INDEX" val="1_3_1_1"/>
  <p:tag name="KSO_WM_UNIT_ID" val="diagram20169770_3*q_h_h_f*1_3_1_1"/>
  <p:tag name="KSO_WM_TEMPLATE_CATEGORY" val="diagram"/>
  <p:tag name="KSO_WM_TEMPLATE_INDEX" val="20169770"/>
  <p:tag name="KSO_WM_UNIT_LAYERLEVEL" val="1_1_1_1"/>
  <p:tag name="KSO_WM_TAG_VERSION" val="1.0"/>
  <p:tag name="KSO_WM_BEAUTIFY_FLAG" val="#wm#"/>
  <p:tag name="KSO_WM_UNIT_TEXT_FILL_FORE_SCHEMECOLOR_INDEX" val="13"/>
  <p:tag name="KSO_WM_UNIT_TEXT_FILL_TYPE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i"/>
  <p:tag name="KSO_WM_UNIT_INDEX" val="1_1_1_1"/>
  <p:tag name="KSO_WM_UNIT_ID" val="diagram20169770_3*q_h_h_i*1_1_1_1"/>
  <p:tag name="KSO_WM_TEMPLATE_CATEGORY" val="diagram"/>
  <p:tag name="KSO_WM_TEMPLATE_INDEX" val="20169770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您尽可能提炼思想的精髓，然后简单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f"/>
  <p:tag name="KSO_WM_UNIT_INDEX" val="1_1_1_1"/>
  <p:tag name="KSO_WM_UNIT_ID" val="diagram20169770_3*q_h_h_f*1_1_1_1"/>
  <p:tag name="KSO_WM_TEMPLATE_CATEGORY" val="diagram"/>
  <p:tag name="KSO_WM_TEMPLATE_INDEX" val="20169770"/>
  <p:tag name="KSO_WM_UNIT_LAYERLEVEL" val="1_1_1_1"/>
  <p:tag name="KSO_WM_TAG_VERSION" val="1.0"/>
  <p:tag name="KSO_WM_BEAUTIFY_FLAG" val="#wm#"/>
  <p:tag name="KSO_WM_UNIT_TEXT_FILL_FORE_SCHEMECOLOR_INDEX" val="13"/>
  <p:tag name="KSO_WM_UNIT_TEXT_FILL_TYPE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i"/>
  <p:tag name="KSO_WM_UNIT_INDEX" val="1_4_1_1"/>
  <p:tag name="KSO_WM_UNIT_ID" val="diagram20169770_3*q_h_h_i*1_4_1_1"/>
  <p:tag name="KSO_WM_TEMPLATE_CATEGORY" val="diagram"/>
  <p:tag name="KSO_WM_TEMPLATE_INDEX" val="20169770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文字是您思想的提炼，为了演示发布的良好效果，请您尽可能提炼思想的精髓，然后简单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f"/>
  <p:tag name="KSO_WM_UNIT_INDEX" val="1_4_1_1"/>
  <p:tag name="KSO_WM_UNIT_ID" val="diagram20169770_3*q_h_h_f*1_4_1_1"/>
  <p:tag name="KSO_WM_TEMPLATE_CATEGORY" val="diagram"/>
  <p:tag name="KSO_WM_TEMPLATE_INDEX" val="20169770"/>
  <p:tag name="KSO_WM_UNIT_LAYERLEVEL" val="1_1_1_1"/>
  <p:tag name="KSO_WM_TAG_VERSION" val="1.0"/>
  <p:tag name="KSO_WM_BEAUTIFY_FLAG" val="#wm#"/>
  <p:tag name="KSO_WM_UNIT_TEXT_FILL_FORE_SCHEMECOLOR_INDEX" val="13"/>
  <p:tag name="KSO_WM_UNIT_TEXT_FILL_TYPE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i"/>
  <p:tag name="KSO_WM_UNIT_INDEX" val="1_1_1_2"/>
  <p:tag name="KSO_WM_UNIT_ID" val="diagram20169770_3*q_h_h_i*1_1_1_2"/>
  <p:tag name="KSO_WM_TEMPLATE_CATEGORY" val="diagram"/>
  <p:tag name="KSO_WM_TEMPLATE_INDEX" val="20169770"/>
  <p:tag name="KSO_WM_UNIT_LAYERLEVEL" val="1_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5"/>
  <p:tag name="KSO_WM_UNIT_TEXT_FILL_TYPE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编辑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a"/>
  <p:tag name="KSO_WM_UNIT_INDEX" val="1_1_1_1"/>
  <p:tag name="KSO_WM_UNIT_ID" val="diagram20169770_3*q_h_h_a*1_1_1_1"/>
  <p:tag name="KSO_WM_TEMPLATE_CATEGORY" val="diagram"/>
  <p:tag name="KSO_WM_TEMPLATE_INDEX" val="20169770"/>
  <p:tag name="KSO_WM_UNIT_LAYERLEVEL" val="1_1_1_1"/>
  <p:tag name="KSO_WM_TAG_VERSION" val="1.0"/>
  <p:tag name="KSO_WM_BEAUTIFY_FLAG" val="#wm#"/>
  <p:tag name="KSO_WM_UNIT_TEXT_FILL_FORE_SCHEMECOLOR_INDEX" val="13"/>
  <p:tag name="KSO_WM_UNIT_TEXT_FILL_TYPE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i"/>
  <p:tag name="KSO_WM_UNIT_INDEX" val="1_2_1_2"/>
  <p:tag name="KSO_WM_UNIT_ID" val="diagram20169770_3*q_h_h_i*1_2_1_2"/>
  <p:tag name="KSO_WM_TEMPLATE_CATEGORY" val="diagram"/>
  <p:tag name="KSO_WM_TEMPLATE_INDEX" val="20169770"/>
  <p:tag name="KSO_WM_UNIT_LAYERLEVEL" val="1_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5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4_1"/>
  <p:tag name="KSO_WM_UNIT_ID" val="diagram20201420_2*m_h_z*1_4_1"/>
  <p:tag name="KSO_WM_TEMPLATE_CATEGORY" val="diagram"/>
  <p:tag name="KSO_WM_TEMPLATE_INDEX" val="20201420"/>
  <p:tag name="KSO_WM_UNIT_LAYERLEVEL" val="1_1_1"/>
  <p:tag name="KSO_WM_TAG_VERSION" val="1.0"/>
  <p:tag name="KSO_WM_BEAUTIFY_FLAG" val="#wm#"/>
  <p:tag name="KSO_WM_UNIT_FILL_FORE_SCHEMECOLOR_INDEX" val="6"/>
  <p:tag name="KSO_WM_UNIT_FILL_TYPE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编辑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a"/>
  <p:tag name="KSO_WM_UNIT_INDEX" val="1_2_1_1"/>
  <p:tag name="KSO_WM_UNIT_ID" val="diagram20169770_3*q_h_h_a*1_2_1_1"/>
  <p:tag name="KSO_WM_TEMPLATE_CATEGORY" val="diagram"/>
  <p:tag name="KSO_WM_TEMPLATE_INDEX" val="20169770"/>
  <p:tag name="KSO_WM_UNIT_LAYERLEVEL" val="1_1_1_1"/>
  <p:tag name="KSO_WM_TAG_VERSION" val="1.0"/>
  <p:tag name="KSO_WM_BEAUTIFY_FLAG" val="#wm#"/>
  <p:tag name="KSO_WM_UNIT_TEXT_FILL_FORE_SCHEMECOLOR_INDEX" val="13"/>
  <p:tag name="KSO_WM_UNIT_TEXT_FILL_TYPE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i"/>
  <p:tag name="KSO_WM_UNIT_INDEX" val="1_3_1_2"/>
  <p:tag name="KSO_WM_UNIT_ID" val="diagram20169770_3*q_h_h_i*1_3_1_2"/>
  <p:tag name="KSO_WM_TEMPLATE_CATEGORY" val="diagram"/>
  <p:tag name="KSO_WM_TEMPLATE_INDEX" val="20169770"/>
  <p:tag name="KSO_WM_UNIT_LAYERLEVEL" val="1_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5"/>
  <p:tag name="KSO_WM_UNIT_TEXT_FILL_TYPE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编辑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a"/>
  <p:tag name="KSO_WM_UNIT_INDEX" val="1_3_1_1"/>
  <p:tag name="KSO_WM_UNIT_ID" val="diagram20169770_3*q_h_h_a*1_3_1_1"/>
  <p:tag name="KSO_WM_TEMPLATE_CATEGORY" val="diagram"/>
  <p:tag name="KSO_WM_TEMPLATE_INDEX" val="20169770"/>
  <p:tag name="KSO_WM_UNIT_LAYERLEVEL" val="1_1_1_1"/>
  <p:tag name="KSO_WM_TAG_VERSION" val="1.0"/>
  <p:tag name="KSO_WM_BEAUTIFY_FLAG" val="#wm#"/>
  <p:tag name="KSO_WM_UNIT_TEXT_FILL_FORE_SCHEMECOLOR_INDEX" val="13"/>
  <p:tag name="KSO_WM_UNIT_TEXT_FILL_TYPE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i"/>
  <p:tag name="KSO_WM_UNIT_INDEX" val="1_4_1_2"/>
  <p:tag name="KSO_WM_UNIT_ID" val="diagram20169770_3*q_h_h_i*1_4_1_2"/>
  <p:tag name="KSO_WM_TEMPLATE_CATEGORY" val="diagram"/>
  <p:tag name="KSO_WM_TEMPLATE_INDEX" val="20169770"/>
  <p:tag name="KSO_WM_UNIT_LAYERLEVEL" val="1_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5"/>
  <p:tag name="KSO_WM_UNIT_TEXT_FILL_TYPE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53*5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x"/>
  <p:tag name="KSO_WM_UNIT_INDEX" val="1_4_1_1"/>
  <p:tag name="KSO_WM_UNIT_ID" val="diagram20169770_3*q_h_h_x*1_4_1_1"/>
  <p:tag name="KSO_WM_TEMPLATE_CATEGORY" val="diagram"/>
  <p:tag name="KSO_WM_TEMPLATE_INDEX" val="20169770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编辑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a"/>
  <p:tag name="KSO_WM_UNIT_INDEX" val="1_4_1_1"/>
  <p:tag name="KSO_WM_UNIT_ID" val="diagram20169770_3*q_h_h_a*1_4_1_1"/>
  <p:tag name="KSO_WM_TEMPLATE_CATEGORY" val="diagram"/>
  <p:tag name="KSO_WM_TEMPLATE_INDEX" val="20169770"/>
  <p:tag name="KSO_WM_UNIT_LAYERLEVEL" val="1_1_1_1"/>
  <p:tag name="KSO_WM_TAG_VERSION" val="1.0"/>
  <p:tag name="KSO_WM_BEAUTIFY_FLAG" val="#wm#"/>
  <p:tag name="KSO_WM_UNIT_TEXT_FILL_FORE_SCHEMECOLOR_INDEX" val="13"/>
  <p:tag name="KSO_WM_UNIT_TEXT_FILL_TYPE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90*106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169770_3*q_h_x*1_1_1"/>
  <p:tag name="KSO_WM_TEMPLATE_CATEGORY" val="diagram"/>
  <p:tag name="KSO_WM_TEMPLATE_INDEX" val="20169770"/>
  <p:tag name="KSO_WM_UNIT_LAYERLEVEL" val="1_1_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61*72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x"/>
  <p:tag name="KSO_WM_UNIT_INDEX" val="1_1_1_1"/>
  <p:tag name="KSO_WM_UNIT_ID" val="diagram20169770_3*q_h_h_x*1_1_1_1"/>
  <p:tag name="KSO_WM_TEMPLATE_CATEGORY" val="diagram"/>
  <p:tag name="KSO_WM_TEMPLATE_INDEX" val="20169770"/>
  <p:tag name="KSO_WM_UNIT_LAYERLEVEL" val="1_1_1_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8*9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169770_3*q_h_x*1_2_1"/>
  <p:tag name="KSO_WM_TEMPLATE_CATEGORY" val="diagram"/>
  <p:tag name="KSO_WM_TEMPLATE_INDEX" val="20169770"/>
  <p:tag name="KSO_WM_UNIT_LAYERLEVEL" val="1_1_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2*6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x"/>
  <p:tag name="KSO_WM_UNIT_INDEX" val="1_2_1_1"/>
  <p:tag name="KSO_WM_UNIT_ID" val="diagram20169770_3*q_h_h_x*1_2_1_1"/>
  <p:tag name="KSO_WM_TEMPLATE_CATEGORY" val="diagram"/>
  <p:tag name="KSO_WM_TEMPLATE_INDEX" val="20169770"/>
  <p:tag name="KSO_WM_UNIT_LAYERLEVEL" val="1_1_1_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3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1420_2*m_h_f*1_1_1"/>
  <p:tag name="KSO_WM_TEMPLATE_CATEGORY" val="diagram"/>
  <p:tag name="KSO_WM_TEMPLATE_INDEX" val="2020142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9*116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169770_3*q_h_x*1_3_1"/>
  <p:tag name="KSO_WM_TEMPLATE_CATEGORY" val="diagram"/>
  <p:tag name="KSO_WM_TEMPLATE_INDEX" val="20169770"/>
  <p:tag name="KSO_WM_UNIT_LAYERLEVEL" val="1_1_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81*7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x"/>
  <p:tag name="KSO_WM_UNIT_INDEX" val="1_3_1_1"/>
  <p:tag name="KSO_WM_UNIT_ID" val="diagram20169770_3*q_h_h_x*1_3_1_1"/>
  <p:tag name="KSO_WM_TEMPLATE_CATEGORY" val="diagram"/>
  <p:tag name="KSO_WM_TEMPLATE_INDEX" val="20169770"/>
  <p:tag name="KSO_WM_UNIT_LAYERLEVEL" val="1_1_1_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72*6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x"/>
  <p:tag name="KSO_WM_UNIT_INDEX" val="1_2_1_1"/>
  <p:tag name="KSO_WM_UNIT_ID" val="diagram20169770_3*q_h_h_x*1_2_1_1"/>
  <p:tag name="KSO_WM_TEMPLATE_CATEGORY" val="diagram"/>
  <p:tag name="KSO_WM_TEMPLATE_INDEX" val="20169770"/>
  <p:tag name="KSO_WM_UNIT_LAYERLEVEL" val="1_1_1_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81*79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x"/>
  <p:tag name="KSO_WM_UNIT_INDEX" val="1_3_1_1"/>
  <p:tag name="KSO_WM_UNIT_ID" val="diagram20169770_3*q_h_h_x*1_3_1_1"/>
  <p:tag name="KSO_WM_TEMPLATE_CATEGORY" val="diagram"/>
  <p:tag name="KSO_WM_TEMPLATE_INDEX" val="20169770"/>
  <p:tag name="KSO_WM_UNIT_LAYERLEVEL" val="1_1_1_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187567_3*m_i*1_2"/>
  <p:tag name="KSO_WM_TEMPLATE_CATEGORY" val="diagram"/>
  <p:tag name="KSO_WM_TEMPLATE_INDEX" val="20187567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79*78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d"/>
  <p:tag name="KSO_WM_UNIT_INDEX" val="1_1"/>
  <p:tag name="KSO_WM_UNIT_ID" val="diagram20187567_3*m_d*1_1"/>
  <p:tag name="KSO_WM_TEMPLATE_CATEGORY" val="diagram"/>
  <p:tag name="KSO_WM_TEMPLATE_INDEX" val="20187567"/>
  <p:tag name="KSO_WM_UNIT_SUPPORT_UNIT_TYPE" val="[&quot;all&quot;]"/>
  <p:tag name="KSO_WM_UNIT_LAYERLEVEL" val="1_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187567_3*m_i*1_1"/>
  <p:tag name="KSO_WM_TEMPLATE_CATEGORY" val="diagram"/>
  <p:tag name="KSO_WM_TEMPLATE_INDEX" val="20187567"/>
  <p:tag name="KSO_WM_UNIT_LAYERLEVEL" val="1_1"/>
  <p:tag name="KSO_WM_TAG_VERSION" val="1.0"/>
  <p:tag name="KSO_WM_BEAUTIFY_FLAG" val="#wm#"/>
  <p:tag name="KSO_WM_UNIT_LINE_FORE_SCHEMECOLOR_INDEX" val="14"/>
  <p:tag name="KSO_WM_UNIT_LINE_FILL_TYPE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87567_3*m_h_i*1_1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567_3*m_h_a*1_1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5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01420_2*m_h_a*1_1_1"/>
  <p:tag name="KSO_WM_TEMPLATE_CATEGORY" val="diagram"/>
  <p:tag name="KSO_WM_TEMPLATE_INDEX" val="20201420"/>
  <p:tag name="KSO_WM_UNIT_LAYERLEVEL" val="1_1_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87567_3*m_h_f*1_1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87567_3*m_h_i*1_1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187567_3*m_h_i*1_1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187567_3*m_h_i*1_2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87567_3*m_h_a*1_2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6"/>
  <p:tag name="KSO_WM_UNIT_TEXT_FILL_TYPE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87567_3*m_h_f*1_2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87567_3*m_h_i*1_2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7567_3*m_h_i*1_2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187567_3*m_h_i*1_3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7"/>
  <p:tag name="KSO_WM_UNIT_LINE_FILL_TYPE" val="2"/>
  <p:tag name="KSO_WM_UNIT_TEXT_FILL_FORE_SCHEMECOLOR_INDEX" val="2"/>
  <p:tag name="KSO_WM_UNIT_TEXT_FILL_TYPE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87567_3*m_h_a*1_3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7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3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1420_2*m_h_f*1_2_1"/>
  <p:tag name="KSO_WM_TEMPLATE_CATEGORY" val="diagram"/>
  <p:tag name="KSO_WM_TEMPLATE_INDEX" val="2020142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187567_3*m_h_f*1_3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87567_3*m_h_i*1_3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87567_3*m_h_i*1_3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187567_3*m_h_i*1_4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8"/>
  <p:tag name="KSO_WM_UNIT_LINE_FILL_TYPE" val="2"/>
  <p:tag name="KSO_WM_UNIT_TEXT_FILL_FORE_SCHEMECOLOR_INDEX" val="2"/>
  <p:tag name="KSO_WM_UNIT_TEXT_FILL_TYPE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187567_3*m_h_a*1_4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8"/>
  <p:tag name="KSO_WM_UNIT_TEXT_FILL_TYPE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7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187567_3*m_h_f*1_4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87567_3*m_h_i*1_4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87567_3*m_h_i*1_4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168409_4*l_i*1_1"/>
  <p:tag name="KSO_WM_TEMPLATE_CATEGORY" val="diagram"/>
  <p:tag name="KSO_WM_TEMPLATE_INDEX" val="20168409"/>
  <p:tag name="KSO_WM_UNIT_LAYERLEVEL" val="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01420_2*m_h_a*1_2_1"/>
  <p:tag name="KSO_WM_TEMPLATE_CATEGORY" val="diagram"/>
  <p:tag name="KSO_WM_TEMPLATE_INDEX" val="20201420"/>
  <p:tag name="KSO_WM_UNIT_LAYERLEVEL" val="1_1_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6"/>
  <p:tag name="KSO_WM_UNIT_ID" val="diagram20168409_4*l_i*1_6"/>
  <p:tag name="KSO_WM_TEMPLATE_CATEGORY" val="diagram"/>
  <p:tag name="KSO_WM_TEMPLATE_INDEX" val="20168409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0"/>
  <p:tag name="KSO_WM_UNIT_ID" val="diagram20168409_4*l_i*1_10"/>
  <p:tag name="KSO_WM_TEMPLATE_CATEGORY" val="diagram"/>
  <p:tag name="KSO_WM_TEMPLATE_INDEX" val="20168409"/>
  <p:tag name="KSO_WM_UNIT_LAYERLEVEL" val="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1"/>
  <p:tag name="KSO_WM_UNIT_ID" val="diagram20168409_4*l_i*1_11"/>
  <p:tag name="KSO_WM_TEMPLATE_CATEGORY" val="diagram"/>
  <p:tag name="KSO_WM_TEMPLATE_INDEX" val="20168409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2"/>
  <p:tag name="KSO_WM_UNIT_ID" val="diagram20168409_4*l_i*1_12"/>
  <p:tag name="KSO_WM_TEMPLATE_CATEGORY" val="diagram"/>
  <p:tag name="KSO_WM_TEMPLATE_INDEX" val="20168409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3"/>
  <p:tag name="KSO_WM_UNIT_ID" val="diagram20168409_4*l_i*1_13"/>
  <p:tag name="KSO_WM_TEMPLATE_CATEGORY" val="diagram"/>
  <p:tag name="KSO_WM_TEMPLATE_INDEX" val="20168409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168409_4*l_i*1_2"/>
  <p:tag name="KSO_WM_TEMPLATE_CATEGORY" val="diagram"/>
  <p:tag name="KSO_WM_TEMPLATE_INDEX" val="20168409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168409_4*l_i*1_3"/>
  <p:tag name="KSO_WM_TEMPLATE_CATEGORY" val="diagram"/>
  <p:tag name="KSO_WM_TEMPLATE_INDEX" val="20168409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4"/>
  <p:tag name="KSO_WM_UNIT_ID" val="diagram20168409_4*l_i*1_4"/>
  <p:tag name="KSO_WM_TEMPLATE_CATEGORY" val="diagram"/>
  <p:tag name="KSO_WM_TEMPLATE_INDEX" val="20168409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5"/>
  <p:tag name="KSO_WM_UNIT_ID" val="diagram20168409_4*l_i*1_5"/>
  <p:tag name="KSO_WM_TEMPLATE_CATEGORY" val="diagram"/>
  <p:tag name="KSO_WM_TEMPLATE_INDEX" val="20168409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7"/>
  <p:tag name="KSO_WM_UNIT_ID" val="diagram20168409_4*l_i*1_7"/>
  <p:tag name="KSO_WM_TEMPLATE_CATEGORY" val="diagram"/>
  <p:tag name="KSO_WM_TEMPLATE_INDEX" val="20168409"/>
  <p:tag name="KSO_WM_UNIT_LAYERLEVEL" val="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3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01420_2*m_h_f*1_3_1"/>
  <p:tag name="KSO_WM_TEMPLATE_CATEGORY" val="diagram"/>
  <p:tag name="KSO_WM_TEMPLATE_INDEX" val="2020142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8"/>
  <p:tag name="KSO_WM_UNIT_ID" val="diagram20168409_4*l_i*1_8"/>
  <p:tag name="KSO_WM_TEMPLATE_CATEGORY" val="diagram"/>
  <p:tag name="KSO_WM_TEMPLATE_INDEX" val="20168409"/>
  <p:tag name="KSO_WM_UNIT_LAYERLEVEL" val="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9"/>
  <p:tag name="KSO_WM_UNIT_ID" val="diagram20168409_4*l_i*1_9"/>
  <p:tag name="KSO_WM_TEMPLATE_CATEGORY" val="diagram"/>
  <p:tag name="KSO_WM_TEMPLATE_INDEX" val="20168409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68409_4*l_h_i*1_3_2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68409_4*l_h_i*1_1_2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68409_4*l_h_i*1_2_2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68409_4*l_h_i*1_4_2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68409_4*l_h_i*1_4_1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68409_4*l_h_i*1_1_1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168409_4*l_h_i*1_3_3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168409_4*l_h_i*1_4_3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01420_2*m_h_a*1_3_1"/>
  <p:tag name="KSO_WM_TEMPLATE_CATEGORY" val="diagram"/>
  <p:tag name="KSO_WM_TEMPLATE_INDEX" val="20201420"/>
  <p:tag name="KSO_WM_UNIT_LAYERLEVEL" val="1_1_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68409_4*l_h_f*1_1_1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68409_4*l_h_f*1_2_1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68409_4*l_h_f*1_3_1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你的正文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68409_4*l_h_f*1_4_1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68409_4*l_h_a*1_2_1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168409_4*l_h_a*1_4_1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68409_4*l_h_a*1_1_1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68409_4*l_h_a*1_3_1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68409_4*l_h_i*1_3_1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68409_4*l_h_i*1_2_1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"/>
  <p:tag name="KSO_WM_UNIT_NOCLEAR" val="0"/>
  <p:tag name="KSO_WM_UNIT_VALUE" val="3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01420_2*m_h_f*1_4_1"/>
  <p:tag name="KSO_WM_TEMPLATE_CATEGORY" val="diagram"/>
  <p:tag name="KSO_WM_TEMPLATE_INDEX" val="2020142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168409_4*l_h_i*1_1_3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168409_4*l_h_i*1_2_3"/>
  <p:tag name="KSO_WM_TEMPLATE_CATEGORY" val="diagram"/>
  <p:tag name="KSO_WM_TEMPLATE_INDEX" val="20168409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i"/>
  <p:tag name="KSO_WM_UNIT_INDEX" val="1_1"/>
  <p:tag name="KSO_WM_UNIT_LAYERLEVEL" val="1_1"/>
  <p:tag name="KSO_WM_DIAGRAM_GROUP_CODE" val="q1-1"/>
  <p:tag name="KSO_WM_UNIT_ID" val="diagram20170881_2*q_i*1_1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i"/>
  <p:tag name="KSO_WM_UNIT_INDEX" val="1_2"/>
  <p:tag name="KSO_WM_UNIT_LAYERLEVEL" val="1_1"/>
  <p:tag name="KSO_WM_DIAGRAM_GROUP_CODE" val="q1-1"/>
  <p:tag name="KSO_WM_UNIT_ID" val="diagram20170881_2*q_i*1_2"/>
  <p:tag name="KSO_WM_UNIT_HIGHLIGHT" val="0"/>
  <p:tag name="KSO_WM_UNIT_COMPATIBLE" val="0"/>
  <p:tag name="KSO_WM_UNIT_DIAGRAM_ISNUMVISUAL" val="0"/>
  <p:tag name="KSO_WM_UNIT_DIAGRAM_ISREFERUNIT" val="0"/>
  <p:tag name="KSO_WM_UNIT_LINE_FORE_SCHEMECOLOR_INDEX" val="14"/>
  <p:tag name="KSO_WM_UNIT_LINE_FILL_TYPE" val="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i"/>
  <p:tag name="KSO_WM_UNIT_INDEX" val="1_3"/>
  <p:tag name="KSO_WM_UNIT_LAYERLEVEL" val="1_1"/>
  <p:tag name="KSO_WM_DIAGRAM_GROUP_CODE" val="q1-1"/>
  <p:tag name="KSO_WM_UNIT_ID" val="diagram20170881_2*q_i*1_3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6"/>
  <p:tag name="KSO_WM_UNIT_TEXT_FILL_TYPE" val="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h_x"/>
  <p:tag name="KSO_WM_UNIT_INDEX" val="1_3_2"/>
  <p:tag name="KSO_WM_UNIT_LAYERLEVEL" val="1_1_1"/>
  <p:tag name="KSO_WM_DIAGRAM_GROUP_CODE" val="q1-1"/>
  <p:tag name="KSO_WM_UNIT_ID" val="diagram20170881_2*q_h_x*1_3_2"/>
  <p:tag name="KSO_WM_UNIT_HIGHLIGHT" val="0"/>
  <p:tag name="KSO_WM_UNIT_COMPATIBLE" val="0"/>
  <p:tag name="KSO_WM_UNIT_DIAGRAM_ISNUMVISUAL" val="0"/>
  <p:tag name="KSO_WM_UNIT_DIAGRAM_ISREFERUNIT" val="0"/>
  <p:tag name="KSO_WM_UNIT_VALUE" val="121*152"/>
  <p:tag name="KSO_WM_UNIT_FILL_FORE_SCHEMECOLOR_INDEX" val="15"/>
  <p:tag name="KSO_WM_UNIT_FILL_TYPE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h_x"/>
  <p:tag name="KSO_WM_UNIT_INDEX" val="1_4_2"/>
  <p:tag name="KSO_WM_UNIT_LAYERLEVEL" val="1_1_1"/>
  <p:tag name="KSO_WM_DIAGRAM_GROUP_CODE" val="q1-1"/>
  <p:tag name="KSO_WM_UNIT_ID" val="diagram20170881_2*q_h_x*1_4_2"/>
  <p:tag name="KSO_WM_UNIT_HIGHLIGHT" val="0"/>
  <p:tag name="KSO_WM_UNIT_COMPATIBLE" val="0"/>
  <p:tag name="KSO_WM_UNIT_DIAGRAM_ISNUMVISUAL" val="0"/>
  <p:tag name="KSO_WM_UNIT_DIAGRAM_ISREFERUNIT" val="0"/>
  <p:tag name="KSO_WM_UNIT_VALUE" val="149*166"/>
  <p:tag name="KSO_WM_UNIT_FILL_FORE_SCHEMECOLOR_INDEX" val="15"/>
  <p:tag name="KSO_WM_UNIT_FILL_TYPE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h_x"/>
  <p:tag name="KSO_WM_UNIT_INDEX" val="1_1_2"/>
  <p:tag name="KSO_WM_UNIT_LAYERLEVEL" val="1_1_1"/>
  <p:tag name="KSO_WM_DIAGRAM_GROUP_CODE" val="q1-1"/>
  <p:tag name="KSO_WM_UNIT_ID" val="diagram20170881_2*q_h_x*1_1_2"/>
  <p:tag name="KSO_WM_UNIT_HIGHLIGHT" val="0"/>
  <p:tag name="KSO_WM_UNIT_COMPATIBLE" val="0"/>
  <p:tag name="KSO_WM_UNIT_DIAGRAM_ISNUMVISUAL" val="0"/>
  <p:tag name="KSO_WM_UNIT_DIAGRAM_ISREFERUNIT" val="0"/>
  <p:tag name="KSO_WM_UNIT_VALUE" val="137*155"/>
  <p:tag name="KSO_WM_UNIT_FILL_FORE_SCHEMECOLOR_INDEX" val="15"/>
  <p:tag name="KSO_WM_UNIT_FILL_TYPE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h_x"/>
  <p:tag name="KSO_WM_UNIT_INDEX" val="1_2_2"/>
  <p:tag name="KSO_WM_UNIT_LAYERLEVEL" val="1_1_1"/>
  <p:tag name="KSO_WM_DIAGRAM_GROUP_CODE" val="q1-1"/>
  <p:tag name="KSO_WM_UNIT_ID" val="diagram20170881_2*q_h_x*1_2_2"/>
  <p:tag name="KSO_WM_UNIT_HIGHLIGHT" val="0"/>
  <p:tag name="KSO_WM_UNIT_COMPATIBLE" val="0"/>
  <p:tag name="KSO_WM_UNIT_DIAGRAM_ISNUMVISUAL" val="0"/>
  <p:tag name="KSO_WM_UNIT_DIAGRAM_ISREFERUNIT" val="0"/>
  <p:tag name="KSO_WM_UNIT_VALUE" val="143*166"/>
  <p:tag name="KSO_WM_UNIT_FILL_FORE_SCHEMECOLOR_INDEX" val="15"/>
  <p:tag name="KSO_WM_UNIT_FILL_TYP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添加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201420_2*m_h_a*1_4_1"/>
  <p:tag name="KSO_WM_TEMPLATE_CATEGORY" val="diagram"/>
  <p:tag name="KSO_WM_TEMPLATE_INDEX" val="20201420"/>
  <p:tag name="KSO_WM_UNIT_LAYERLEVEL" val="1_1_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h_i"/>
  <p:tag name="KSO_WM_UNIT_INDEX" val="1_1_1"/>
  <p:tag name="KSO_WM_UNIT_ID" val="diagram20170881_2*q_h_i*1_1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h_x"/>
  <p:tag name="KSO_WM_UNIT_INDEX" val="1_1_1"/>
  <p:tag name="KSO_WM_UNIT_ID" val="diagram20170881_2*q_h_x*1_1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VALUE" val="71*80"/>
  <p:tag name="KSO_WM_UNIT_FILL_FORE_SCHEMECOLOR_INDEX" val="14"/>
  <p:tag name="KSO_WM_UNIT_FILL_TYPE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170881_2*q_h_f*1_1_2"/>
  <p:tag name="KSO_WM_TEMPLATE_CATEGORY" val="diagram"/>
  <p:tag name="KSO_WM_TEMPLATE_INDEX" val="20170881"/>
  <p:tag name="KSO_WM_UNIT_LAYERLEVEL" val="1_1_1"/>
  <p:tag name="KSO_WM_TAG_VERSION" val="1.0"/>
  <p:tag name="KSO_WM_BEAUTIFY_FLAG" val="#wm#"/>
  <p:tag name="KSO_WM_UNIT_NOCLEAR" val="0"/>
  <p:tag name="KSO_WM_UNIT_TYPE" val="q_h_f"/>
  <p:tag name="KSO_WM_UNIT_INDEX" val="1_1_2"/>
  <p:tag name="KSO_WM_UNIT_PRESET_TEXT" val="单击此处添加文本具体内容，简明扼要的阐述您的观点。"/>
  <p:tag name="KSO_WM_UNIT_VALUE" val="46"/>
  <p:tag name="KSO_WM_UNIT_TEXT_FILL_FORE_SCHEMECOLOR_INDEX" val="13"/>
  <p:tag name="KSO_WM_UNIT_TEXT_FILL_TYPE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170881_2*q_h_a*1_1_1"/>
  <p:tag name="KSO_WM_TEMPLATE_CATEGORY" val="diagram"/>
  <p:tag name="KSO_WM_TEMPLATE_INDEX" val="20170881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TYPE" val="q_h_a"/>
  <p:tag name="KSO_WM_UNIT_INDEX" val="1_1_1"/>
  <p:tag name="KSO_WM_UNIT_PRESET_TEXT" val="单击此处添加标题"/>
  <p:tag name="KSO_WM_UNIT_VALUE" val="20"/>
  <p:tag name="KSO_WM_UNIT_TEXT_FILL_FORE_SCHEMECOLOR_INDEX" val="13"/>
  <p:tag name="KSO_WM_UNIT_TEXT_FILL_TYPE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h_i"/>
  <p:tag name="KSO_WM_UNIT_INDEX" val="1_2_1"/>
  <p:tag name="KSO_WM_UNIT_ID" val="diagram20170881_2*q_h_i*1_2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h_x"/>
  <p:tag name="KSO_WM_UNIT_INDEX" val="1_2_1"/>
  <p:tag name="KSO_WM_UNIT_ID" val="diagram20170881_2*q_h_x*1_2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VALUE" val="62*73"/>
  <p:tag name="KSO_WM_UNIT_FILL_FORE_SCHEMECOLOR_INDEX" val="14"/>
  <p:tag name="KSO_WM_UNIT_FILL_TYPE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170881_2*q_h_f*1_2_2"/>
  <p:tag name="KSO_WM_TEMPLATE_CATEGORY" val="diagram"/>
  <p:tag name="KSO_WM_TEMPLATE_INDEX" val="20170881"/>
  <p:tag name="KSO_WM_UNIT_LAYERLEVEL" val="1_1_1"/>
  <p:tag name="KSO_WM_TAG_VERSION" val="1.0"/>
  <p:tag name="KSO_WM_BEAUTIFY_FLAG" val="#wm#"/>
  <p:tag name="KSO_WM_UNIT_NOCLEAR" val="0"/>
  <p:tag name="KSO_WM_UNIT_TYPE" val="q_h_f"/>
  <p:tag name="KSO_WM_UNIT_INDEX" val="1_2_2"/>
  <p:tag name="KSO_WM_UNIT_PRESET_TEXT" val="单击此处添加文本具体内容，简明扼要的阐述您的观点。"/>
  <p:tag name="KSO_WM_UNIT_VALUE" val="46"/>
  <p:tag name="KSO_WM_UNIT_TEXT_FILL_FORE_SCHEMECOLOR_INDEX" val="13"/>
  <p:tag name="KSO_WM_UNIT_TEXT_FILL_TYPE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170881_2*q_h_a*1_2_1"/>
  <p:tag name="KSO_WM_TEMPLATE_CATEGORY" val="diagram"/>
  <p:tag name="KSO_WM_TEMPLATE_INDEX" val="20170881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TYPE" val="q_h_a"/>
  <p:tag name="KSO_WM_UNIT_INDEX" val="1_2_1"/>
  <p:tag name="KSO_WM_UNIT_PRESET_TEXT" val="单击此处添加标题"/>
  <p:tag name="KSO_WM_UNIT_VALUE" val="20"/>
  <p:tag name="KSO_WM_UNIT_TEXT_FILL_FORE_SCHEMECOLOR_INDEX" val="13"/>
  <p:tag name="KSO_WM_UNIT_TEXT_FILL_TYPE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h_i"/>
  <p:tag name="KSO_WM_UNIT_INDEX" val="1_3_1"/>
  <p:tag name="KSO_WM_UNIT_ID" val="diagram20170881_2*q_h_i*1_3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h_x"/>
  <p:tag name="KSO_WM_UNIT_INDEX" val="1_3_1"/>
  <p:tag name="KSO_WM_UNIT_ID" val="diagram20170881_2*q_h_x*1_3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VALUE" val="58*73"/>
  <p:tag name="KSO_WM_UNIT_FILL_FORE_SCHEMECOLOR_INDEX" val="14"/>
  <p:tag name="KSO_WM_UNI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1420_2*m_h_i*1_1_1"/>
  <p:tag name="KSO_WM_TEMPLATE_CATEGORY" val="diagram"/>
  <p:tag name="KSO_WM_TEMPLATE_INDEX" val="20201420"/>
  <p:tag name="KSO_WM_UNIT_LAYERLEVEL" val="1_1_1"/>
  <p:tag name="KSO_WM_TAG_VERSION" val="1.0"/>
  <p:tag name="KSO_WM_BEAUTIFY_FLAG" val="#wm#"/>
  <p:tag name="KSO_WM_UNIT_FILL_FORE_SCHEMECOLOR_INDEX" val="5"/>
  <p:tag name="KSO_WM_UNIT_FILL_TYPE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d7b06a3-5ebf-4c25-a1f3-b23b995dbd73}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170881_2*q_h_f*1_3_2"/>
  <p:tag name="KSO_WM_TEMPLATE_CATEGORY" val="diagram"/>
  <p:tag name="KSO_WM_TEMPLATE_INDEX" val="20170881"/>
  <p:tag name="KSO_WM_UNIT_LAYERLEVEL" val="1_1_1"/>
  <p:tag name="KSO_WM_TAG_VERSION" val="1.0"/>
  <p:tag name="KSO_WM_BEAUTIFY_FLAG" val="#wm#"/>
  <p:tag name="KSO_WM_UNIT_NOCLEAR" val="0"/>
  <p:tag name="KSO_WM_UNIT_TYPE" val="q_h_f"/>
  <p:tag name="KSO_WM_UNIT_INDEX" val="1_3_2"/>
  <p:tag name="KSO_WM_UNIT_PRESET_TEXT" val="单击此处添加文本具体内容，简明扼要的阐述您的观点。"/>
  <p:tag name="KSO_WM_UNIT_VALUE" val="46"/>
  <p:tag name="KSO_WM_UNIT_TEXT_FILL_FORE_SCHEMECOLOR_INDEX" val="13"/>
  <p:tag name="KSO_WM_UNIT_TEXT_FILL_TYPE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170881_2*q_h_a*1_3_1"/>
  <p:tag name="KSO_WM_TEMPLATE_CATEGORY" val="diagram"/>
  <p:tag name="KSO_WM_TEMPLATE_INDEX" val="20170881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TYPE" val="q_h_a"/>
  <p:tag name="KSO_WM_UNIT_INDEX" val="1_3_1"/>
  <p:tag name="KSO_WM_UNIT_PRESET_TEXT" val="单击此处添加标题"/>
  <p:tag name="KSO_WM_UNIT_VALUE" val="20"/>
  <p:tag name="KSO_WM_UNIT_TEXT_FILL_FORE_SCHEMECOLOR_INDEX" val="13"/>
  <p:tag name="KSO_WM_UNIT_TEXT_FILL_TYPE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h_i"/>
  <p:tag name="KSO_WM_UNIT_INDEX" val="1_4_1"/>
  <p:tag name="KSO_WM_UNIT_ID" val="diagram20170881_2*q_h_i*1_4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h_x"/>
  <p:tag name="KSO_WM_UNIT_INDEX" val="1_4_1"/>
  <p:tag name="KSO_WM_UNIT_ID" val="diagram20170881_2*q_h_x*1_4_1"/>
  <p:tag name="KSO_WM_UNIT_LAYERLEVEL" val="1_1_1"/>
  <p:tag name="KSO_WM_DIAGRAM_GROUP_CODE" val="q1-1"/>
  <p:tag name="KSO_WM_UNIT_HIGHLIGHT" val="0"/>
  <p:tag name="KSO_WM_UNIT_COMPATIBLE" val="0"/>
  <p:tag name="KSO_WM_UNIT_DIAGRAM_ISNUMVISUAL" val="0"/>
  <p:tag name="KSO_WM_UNIT_DIAGRAM_ISREFERUNIT" val="0"/>
  <p:tag name="KSO_WM_UNIT_VALUE" val="65*73"/>
  <p:tag name="KSO_WM_UNIT_FILL_FORE_SCHEMECOLOR_INDEX" val="14"/>
  <p:tag name="KSO_WM_UNIT_FILL_TYPE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170881_2*q_h_f*1_4_2"/>
  <p:tag name="KSO_WM_TEMPLATE_CATEGORY" val="diagram"/>
  <p:tag name="KSO_WM_TEMPLATE_INDEX" val="20170881"/>
  <p:tag name="KSO_WM_UNIT_LAYERLEVEL" val="1_1_1"/>
  <p:tag name="KSO_WM_TAG_VERSION" val="1.0"/>
  <p:tag name="KSO_WM_BEAUTIFY_FLAG" val="#wm#"/>
  <p:tag name="KSO_WM_UNIT_NOCLEAR" val="0"/>
  <p:tag name="KSO_WM_UNIT_TYPE" val="q_h_f"/>
  <p:tag name="KSO_WM_UNIT_INDEX" val="1_4_2"/>
  <p:tag name="KSO_WM_UNIT_PRESET_TEXT" val="单击此处添加文本具体内容，简明扼要的阐述您的观点。"/>
  <p:tag name="KSO_WM_UNIT_VALUE" val="46"/>
  <p:tag name="KSO_WM_UNIT_TEXT_FILL_FORE_SCHEMECOLOR_INDEX" val="13"/>
  <p:tag name="KSO_WM_UNIT_TEXT_FILL_TYPE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ID" val="diagram20170881_2*q_h_a*1_4_1"/>
  <p:tag name="KSO_WM_TEMPLATE_CATEGORY" val="diagram"/>
  <p:tag name="KSO_WM_TEMPLATE_INDEX" val="20170881"/>
  <p:tag name="KSO_WM_UNIT_LAYERLEVEL" val="1_1_1"/>
  <p:tag name="KSO_WM_TAG_VERSION" val="1.0"/>
  <p:tag name="KSO_WM_BEAUTIFY_FLAG" val="#wm#"/>
  <p:tag name="KSO_WM_UNIT_ISCONTENTSTITLE" val="0"/>
  <p:tag name="KSO_WM_UNIT_NOCLEAR" val="0"/>
  <p:tag name="KSO_WM_UNIT_TYPE" val="q_h_a"/>
  <p:tag name="KSO_WM_UNIT_INDEX" val="1_4_1"/>
  <p:tag name="KSO_WM_UNIT_PRESET_TEXT" val="单击此处添加标题"/>
  <p:tag name="KSO_WM_UNIT_VALUE" val="20"/>
  <p:tag name="KSO_WM_UNIT_TEXT_FILL_FORE_SCHEMECOLOR_INDEX" val="13"/>
  <p:tag name="KSO_WM_UNIT_TEXT_FILL_TYPE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h_f"/>
  <p:tag name="KSO_WM_UNIT_INDEX" val="1_1_1"/>
  <p:tag name="KSO_WM_UNIT_LAYERLEVEL" val="1_1_1"/>
  <p:tag name="KSO_WM_UNIT_VALUE" val="3"/>
  <p:tag name="KSO_WM_UNIT_HIGHLIGHT" val="0"/>
  <p:tag name="KSO_WM_UNIT_COMPATIBLE" val="0"/>
  <p:tag name="KSO_WM_DIAGRAM_GROUP_CODE" val="q1-1"/>
  <p:tag name="KSO_WM_UNIT_ID" val="diagram20170881_2*q_h_f*1_1_1"/>
  <p:tag name="KSO_WM_UNIT_PRESET_TEXT" val="700"/>
  <p:tag name="KSO_WM_UNIT_NOCLEAR" val="0"/>
  <p:tag name="KSO_WM_UNIT_DIAGRAM_ISNUMVISUAL" val="0"/>
  <p:tag name="KSO_WM_UNIT_DIAGRAM_ISREFERUNIT" val="0"/>
  <p:tag name="KSO_WM_UNIT_TEXT_FILL_FORE_SCHEMECOLOR_INDEX" val="15"/>
  <p:tag name="KSO_WM_UNIT_TEXT_FILL_TYPE" val="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h_f"/>
  <p:tag name="KSO_WM_UNIT_INDEX" val="1_3_1"/>
  <p:tag name="KSO_WM_UNIT_LAYERLEVEL" val="1_1_1"/>
  <p:tag name="KSO_WM_UNIT_VALUE" val="3"/>
  <p:tag name="KSO_WM_UNIT_HIGHLIGHT" val="0"/>
  <p:tag name="KSO_WM_UNIT_COMPATIBLE" val="0"/>
  <p:tag name="KSO_WM_DIAGRAM_GROUP_CODE" val="q1-1"/>
  <p:tag name="KSO_WM_UNIT_ID" val="diagram20170881_2*q_h_f*1_3_1"/>
  <p:tag name="KSO_WM_UNIT_PRESET_TEXT" val="900"/>
  <p:tag name="KSO_WM_UNIT_NOCLEAR" val="0"/>
  <p:tag name="KSO_WM_UNIT_DIAGRAM_ISNUMVISUAL" val="0"/>
  <p:tag name="KSO_WM_UNIT_DIAGRAM_ISREFERUNIT" val="0"/>
  <p:tag name="KSO_WM_UNIT_TEXT_FILL_FORE_SCHEMECOLOR_INDEX" val="15"/>
  <p:tag name="KSO_WM_UNIT_TEXT_FILL_TYPE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h_f"/>
  <p:tag name="KSO_WM_UNIT_INDEX" val="1_4_1"/>
  <p:tag name="KSO_WM_UNIT_LAYERLEVEL" val="1_1_1"/>
  <p:tag name="KSO_WM_UNIT_VALUE" val="3"/>
  <p:tag name="KSO_WM_UNIT_HIGHLIGHT" val="0"/>
  <p:tag name="KSO_WM_UNIT_COMPATIBLE" val="0"/>
  <p:tag name="KSO_WM_DIAGRAM_GROUP_CODE" val="q1-1"/>
  <p:tag name="KSO_WM_UNIT_ID" val="diagram20170881_2*q_h_f*1_4_1"/>
  <p:tag name="KSO_WM_UNIT_PRESET_TEXT" val="800"/>
  <p:tag name="KSO_WM_UNIT_NOCLEAR" val="0"/>
  <p:tag name="KSO_WM_UNIT_DIAGRAM_ISNUMVISUAL" val="0"/>
  <p:tag name="KSO_WM_UNIT_DIAGRAM_ISREFERUNIT" val="0"/>
  <p:tag name="KSO_WM_UNIT_TEXT_FILL_FORE_SCHEMECOLOR_INDEX" val="15"/>
  <p:tag name="KSO_WM_UNIT_TEXT_FILL_TYPE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881"/>
  <p:tag name="KSO_WM_UNIT_TYPE" val="q_h_f"/>
  <p:tag name="KSO_WM_UNIT_INDEX" val="1_2_1"/>
  <p:tag name="KSO_WM_UNIT_LAYERLEVEL" val="1_1_1"/>
  <p:tag name="KSO_WM_UNIT_VALUE" val="3"/>
  <p:tag name="KSO_WM_UNIT_HIGHLIGHT" val="0"/>
  <p:tag name="KSO_WM_UNIT_COMPATIBLE" val="0"/>
  <p:tag name="KSO_WM_DIAGRAM_GROUP_CODE" val="q1-1"/>
  <p:tag name="KSO_WM_UNIT_ID" val="diagram20170881_2*q_h_f*1_2_1"/>
  <p:tag name="KSO_WM_UNIT_PRESET_TEXT" val="200"/>
  <p:tag name="KSO_WM_UNIT_NOCLEAR" val="0"/>
  <p:tag name="KSO_WM_UNIT_DIAGRAM_ISNUMVISUAL" val="0"/>
  <p:tag name="KSO_WM_UNIT_DIAGRAM_ISREFERUNIT" val="0"/>
  <p:tag name="KSO_WM_UNIT_TEXT_FILL_FORE_SCHEMECOLOR_INDEX" val="15"/>
  <p:tag name="KSO_WM_UNIT_TEXT_FILL_TYP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4990}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718_6*l_h_i*1_1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718_6*l_h_i*1_1_2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为了演示发布的良好效果，请您尽可能提炼思想的精髓，然后简单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718_6*l_h_f*1_1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718_6*l_h_i*1_1_3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718_6*l_h_i*1_1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718_6*l_h_i*1_2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718_6*l_h_i*1_2_2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为了演示发布的良好效果，请您尽可能提炼思想的精髓，然后简单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718_6*l_h_f*1_2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718_6*l_h_i*1_2_3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ef46a54-8679-4b5a-a735-e1a5702a9691}"/>
  <p:tag name="TABLE_ENDDRAG_ORIGIN_RECT" val="590*422"/>
  <p:tag name="TABLE_ENDDRAG_RECT" val="355*122*590*42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718_6*l_h_i*1_2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718_6*l_h_i*1_3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718_6*l_h_i*1_3_2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为了演示发布的良好效果，请您尽可能提炼思想的精髓，然后简单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718_6*l_h_f*1_3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718_6*l_h_i*1_3_3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718_6*l_h_i*1_3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718_6*l_h_i*1_4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718_6*l_h_i*1_4_2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为了演示发布的良好效果，请您尽可能提炼思想的精髓，然后简单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718_6*l_h_f*1_4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718_6*l_h_i*1_4_3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718_6*l_h_i*1_4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718_6*l_h_i*1_5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718_6*l_h_i*1_5_2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为了演示发布的良好效果，请您尽可能提炼思想的精髓，然后简单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718_6*l_h_f*1_5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"/>
  <p:tag name="KSO_WM_UNIT_ID" val="diagram718_6*l_h_i*1_5_3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1"/>
  <p:tag name="KSO_WM_UNIT_ID" val="diagram718_6*l_h_i*1_5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718_6*l_h_i*1_6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2"/>
  <p:tag name="KSO_WM_UNIT_ID" val="diagram718_6*l_h_i*1_6_2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此处添加正文，为了演示发布的良好效果，请您尽可能提炼思想的精髓，然后简单的阐述您的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718_6*l_h_f*1_6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3"/>
  <p:tag name="KSO_WM_UNIT_ID" val="diagram718_6*l_h_i*1_6_3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h_i"/>
  <p:tag name="KSO_WM_UNIT_INDEX" val="1_2_1"/>
  <p:tag name="KSO_WM_UNIT_ID" val="diagram20176602_1*q_h_i*1_2_1"/>
  <p:tag name="KSO_WM_UNIT_LAYERLEVEL" val="1_1_1"/>
  <p:tag name="KSO_WM_DIAGRAM_GROUP_CODE" val="q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6_1"/>
  <p:tag name="KSO_WM_UNIT_ID" val="diagram718_6*l_h_i*1_6_1"/>
  <p:tag name="KSO_WM_TEMPLATE_CATEGORY" val="diagram"/>
  <p:tag name="KSO_WM_TEMPLATE_INDEX" val="718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169772_4*m_i*1_1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5"/>
  <p:tag name="KSO_WM_UNIT_ID" val="diagram20169772_4*m_i*1_15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69772_4*m_h_i*1_4_2"/>
  <p:tag name="KSO_WM_TEMPLATE_CATEGORY" val="diagram"/>
  <p:tag name="KSO_WM_TEMPLATE_INDEX" val="2016977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4"/>
  <p:tag name="KSO_WM_UNIT_TEXT_FILL_TYPE" val="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7"/>
  <p:tag name="KSO_WM_UNIT_ID" val="diagram20169772_4*m_i*1_17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69772_4*m_h_i*1_3_2"/>
  <p:tag name="KSO_WM_TEMPLATE_CATEGORY" val="diagram"/>
  <p:tag name="KSO_WM_TEMPLATE_INDEX" val="2016977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4"/>
  <p:tag name="KSO_WM_UNIT_TEXT_FILL_TYPE" val="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8"/>
  <p:tag name="KSO_WM_UNIT_ID" val="diagram20169772_4*m_i*1_18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69772_4*m_h_i*1_2_2"/>
  <p:tag name="KSO_WM_TEMPLATE_CATEGORY" val="diagram"/>
  <p:tag name="KSO_WM_TEMPLATE_INDEX" val="2016977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4"/>
  <p:tag name="KSO_WM_UNIT_TEXT_FILL_TYPE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9"/>
  <p:tag name="KSO_WM_UNIT_ID" val="diagram20169772_4*m_i*1_19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h_i"/>
  <p:tag name="KSO_WM_UNIT_INDEX" val="1_1_1"/>
  <p:tag name="KSO_WM_UNIT_ID" val="diagram20176602_1*q_h_i*1_1_1"/>
  <p:tag name="KSO_WM_UNIT_LAYERLEVEL" val="1_1_1"/>
  <p:tag name="KSO_WM_DIAGRAM_GROUP_CODE" val="q1-1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69772_4*m_h_i*1_1_2"/>
  <p:tag name="KSO_WM_TEMPLATE_CATEGORY" val="diagram"/>
  <p:tag name="KSO_WM_TEMPLATE_INDEX" val="20169772"/>
  <p:tag name="KSO_WM_UNIT_LAYERLEVEL" val="1_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4"/>
  <p:tag name="KSO_WM_UNIT_TEXT_FILL_TYPE" val="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0"/>
  <p:tag name="KSO_WM_UNIT_ID" val="diagram20169772_4*m_i*1_20"/>
  <p:tag name="KSO_WM_TEMPLATE_CATEGORY" val="diagram"/>
  <p:tag name="KSO_WM_TEMPLATE_INDEX" val="20169772"/>
  <p:tag name="KSO_WM_UNIT_LAYERLEVEL" val="1_1"/>
  <p:tag name="KSO_WM_TAG_VERSION" val="1.0"/>
  <p:tag name="KSO_WM_BEAUTIFY_FLAG" val="#wm#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169772_4*m_i*1_2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3"/>
  <p:tag name="KSO_WM_UNIT_ID" val="diagram20169772_4*m_i*1_3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5"/>
  <p:tag name="KSO_WM_UNIT_ID" val="diagram20169772_4*m_i*1_5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4"/>
  <p:tag name="KSO_WM_UNIT_ID" val="diagram20169772_4*m_i*1_4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6"/>
  <p:tag name="KSO_WM_UNIT_ID" val="diagram20169772_4*m_i*1_6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7"/>
  <p:tag name="KSO_WM_UNIT_ID" val="diagram20169772_4*m_i*1_7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8"/>
  <p:tag name="KSO_WM_UNIT_ID" val="diagram20169772_4*m_i*1_8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9"/>
  <p:tag name="KSO_WM_UNIT_ID" val="diagram20169772_4*m_i*1_9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h_i"/>
  <p:tag name="KSO_WM_UNIT_INDEX" val="1_1_2"/>
  <p:tag name="KSO_WM_UNIT_ID" val="diagram20176602_1*q_h_i*1_1_2"/>
  <p:tag name="KSO_WM_UNIT_LAYERLEVEL" val="1_1_1"/>
  <p:tag name="KSO_WM_DIAGRAM_GROUP_CODE" val="q1-1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0"/>
  <p:tag name="KSO_WM_UNIT_ID" val="diagram20169772_4*m_i*1_10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1"/>
  <p:tag name="KSO_WM_UNIT_ID" val="diagram20169772_4*m_i*1_11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3"/>
  <p:tag name="KSO_WM_UNIT_ID" val="diagram20169772_4*m_i*1_13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2"/>
  <p:tag name="KSO_WM_UNIT_ID" val="diagram20169772_4*m_i*1_12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4"/>
  <p:tag name="KSO_WM_UNIT_ID" val="diagram20169772_4*m_i*1_14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6"/>
  <p:tag name="KSO_WM_UNIT_ID" val="diagram20169772_4*m_i*1_16"/>
  <p:tag name="KSO_WM_TEMPLATE_CATEGORY" val="diagram"/>
  <p:tag name="KSO_WM_TEMPLATE_INDEX" val="20169772"/>
  <p:tag name="KSO_WM_UNIT_LAYERLEVEL" val="1_1"/>
  <p:tag name="KSO_WM_TAG_VERSION" val="1.0"/>
  <p:tag name="KSO_WM_BEAUTIFY_FLAG" val="#wm#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69772_4*m_h_i*1_1_1"/>
  <p:tag name="KSO_WM_TEMPLATE_CATEGORY" val="diagram"/>
  <p:tag name="KSO_WM_TEMPLATE_INDEX" val="2016977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69772_4*m_h_a*1_1_1"/>
  <p:tag name="KSO_WM_TEMPLATE_CATEGORY" val="diagram"/>
  <p:tag name="KSO_WM_TEMPLATE_INDEX" val="20169772"/>
  <p:tag name="KSO_WM_UNIT_LAYERLEVEL" val="1_1_1"/>
  <p:tag name="KSO_WM_TAG_VERSION" val="1.0"/>
  <p:tag name="KSO_WM_BEAUTIFY_FLAG" val="#wm#"/>
  <p:tag name="KSO_WM_UNIT_PRESET_TEXT" val="编辑小标题"/>
  <p:tag name="KSO_WM_UNIT_TEXT_FILL_FORE_SCHEMECOLOR_INDEX" val="13"/>
  <p:tag name="KSO_WM_UNIT_TEXT_FILL_TYPE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69772_4*m_h_f*1_1_1"/>
  <p:tag name="KSO_WM_TEMPLATE_CATEGORY" val="diagram"/>
  <p:tag name="KSO_WM_TEMPLATE_INDEX" val="20169772"/>
  <p:tag name="KSO_WM_UNIT_LAYERLEVEL" val="1_1_1"/>
  <p:tag name="KSO_WM_TAG_VERSION" val="1.0"/>
  <p:tag name="KSO_WM_BEAUTIFY_FLAG" val="#wm#"/>
  <p:tag name="KSO_WM_UNIT_PRESET_TEXT" val="点击此处添加正文，请您简单的阐述您的观点。"/>
  <p:tag name="KSO_WM_UNIT_TEXT_FILL_FORE_SCHEMECOLOR_INDEX" val="13"/>
  <p:tag name="KSO_WM_UNIT_TEXT_FILL_TYPE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69772_4*m_h_i*1_3_1"/>
  <p:tag name="KSO_WM_TEMPLATE_CATEGORY" val="diagram"/>
  <p:tag name="KSO_WM_TEMPLATE_INDEX" val="2016977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h_i"/>
  <p:tag name="KSO_WM_UNIT_INDEX" val="1_2_2"/>
  <p:tag name="KSO_WM_UNIT_ID" val="diagram20176602_1*q_h_i*1_2_2"/>
  <p:tag name="KSO_WM_UNIT_LAYERLEVEL" val="1_1_1"/>
  <p:tag name="KSO_WM_DIAGRAM_GROUP_CODE" val="q1-1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69772_4*m_h_a*1_3_1"/>
  <p:tag name="KSO_WM_TEMPLATE_CATEGORY" val="diagram"/>
  <p:tag name="KSO_WM_TEMPLATE_INDEX" val="20169772"/>
  <p:tag name="KSO_WM_UNIT_LAYERLEVEL" val="1_1_1"/>
  <p:tag name="KSO_WM_TAG_VERSION" val="1.0"/>
  <p:tag name="KSO_WM_BEAUTIFY_FLAG" val="#wm#"/>
  <p:tag name="KSO_WM_UNIT_PRESET_TEXT" val="编辑小标题"/>
  <p:tag name="KSO_WM_UNIT_TEXT_FILL_FORE_SCHEMECOLOR_INDEX" val="13"/>
  <p:tag name="KSO_WM_UNIT_TEXT_FILL_TYPE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169772_4*m_h_f*1_3_1"/>
  <p:tag name="KSO_WM_TEMPLATE_CATEGORY" val="diagram"/>
  <p:tag name="KSO_WM_TEMPLATE_INDEX" val="20169772"/>
  <p:tag name="KSO_WM_UNIT_LAYERLEVEL" val="1_1_1"/>
  <p:tag name="KSO_WM_TAG_VERSION" val="1.0"/>
  <p:tag name="KSO_WM_BEAUTIFY_FLAG" val="#wm#"/>
  <p:tag name="KSO_WM_UNIT_PRESET_TEXT" val="点击此处添加正文，请您简单的阐述您的观点。"/>
  <p:tag name="KSO_WM_UNIT_TEXT_FILL_FORE_SCHEMECOLOR_INDEX" val="13"/>
  <p:tag name="KSO_WM_UNIT_TEXT_FILL_TYPE" val="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69772_4*m_h_i*1_2_1"/>
  <p:tag name="KSO_WM_TEMPLATE_CATEGORY" val="diagram"/>
  <p:tag name="KSO_WM_TEMPLATE_INDEX" val="2016977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69772_4*m_h_a*1_2_1"/>
  <p:tag name="KSO_WM_TEMPLATE_CATEGORY" val="diagram"/>
  <p:tag name="KSO_WM_TEMPLATE_INDEX" val="20169772"/>
  <p:tag name="KSO_WM_UNIT_LAYERLEVEL" val="1_1_1"/>
  <p:tag name="KSO_WM_TAG_VERSION" val="1.0"/>
  <p:tag name="KSO_WM_BEAUTIFY_FLAG" val="#wm#"/>
  <p:tag name="KSO_WM_UNIT_PRESET_TEXT" val="编辑小标题"/>
  <p:tag name="KSO_WM_UNIT_TEXT_FILL_FORE_SCHEMECOLOR_INDEX" val="13"/>
  <p:tag name="KSO_WM_UNIT_TEXT_FILL_TYPE" val="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69772_4*m_h_f*1_2_1"/>
  <p:tag name="KSO_WM_TEMPLATE_CATEGORY" val="diagram"/>
  <p:tag name="KSO_WM_TEMPLATE_INDEX" val="20169772"/>
  <p:tag name="KSO_WM_UNIT_LAYERLEVEL" val="1_1_1"/>
  <p:tag name="KSO_WM_TAG_VERSION" val="1.0"/>
  <p:tag name="KSO_WM_BEAUTIFY_FLAG" val="#wm#"/>
  <p:tag name="KSO_WM_UNIT_PRESET_TEXT" val="点击此处添加正文，请您简单的阐述您的观点。"/>
  <p:tag name="KSO_WM_UNIT_TEXT_FILL_FORE_SCHEMECOLOR_INDEX" val="13"/>
  <p:tag name="KSO_WM_UNIT_TEXT_FILL_TYPE" val="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69772_4*m_h_i*1_4_1"/>
  <p:tag name="KSO_WM_TEMPLATE_CATEGORY" val="diagram"/>
  <p:tag name="KSO_WM_TEMPLATE_INDEX" val="20169772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169772_4*m_h_a*1_4_1"/>
  <p:tag name="KSO_WM_TEMPLATE_CATEGORY" val="diagram"/>
  <p:tag name="KSO_WM_TEMPLATE_INDEX" val="20169772"/>
  <p:tag name="KSO_WM_UNIT_LAYERLEVEL" val="1_1_1"/>
  <p:tag name="KSO_WM_TAG_VERSION" val="1.0"/>
  <p:tag name="KSO_WM_BEAUTIFY_FLAG" val="#wm#"/>
  <p:tag name="KSO_WM_UNIT_PRESET_TEXT" val="编辑小标题"/>
  <p:tag name="KSO_WM_UNIT_TEXT_FILL_FORE_SCHEMECOLOR_INDEX" val="13"/>
  <p:tag name="KSO_WM_UNIT_TEXT_FILL_TYPE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169772_4*m_h_f*1_4_1"/>
  <p:tag name="KSO_WM_TEMPLATE_CATEGORY" val="diagram"/>
  <p:tag name="KSO_WM_TEMPLATE_INDEX" val="20169772"/>
  <p:tag name="KSO_WM_UNIT_LAYERLEVEL" val="1_1_1"/>
  <p:tag name="KSO_WM_TAG_VERSION" val="1.0"/>
  <p:tag name="KSO_WM_BEAUTIFY_FLAG" val="#wm#"/>
  <p:tag name="KSO_WM_UNIT_PRESET_TEXT" val="点击此处添加正文，请您简单的阐述您的观点。"/>
  <p:tag name="KSO_WM_UNIT_TEXT_FILL_FORE_SCHEMECOLOR_INDEX" val="13"/>
  <p:tag name="KSO_WM_UNIT_TEXT_FILL_TYPE" val="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1"/>
  <p:tag name="KSO_WM_UNIT_ID" val="diagram20201466_4*m_h_i*1_6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6"/>
  <p:tag name="KSO_WM_UNIT_LINE_FILL_TYPE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h_i"/>
  <p:tag name="KSO_WM_UNIT_INDEX" val="1_3_1"/>
  <p:tag name="KSO_WM_UNIT_ID" val="diagram20176602_1*q_h_i*1_3_1"/>
  <p:tag name="KSO_WM_UNIT_LAYERLEVEL" val="1_1_1"/>
  <p:tag name="KSO_WM_DIAGRAM_GROUP_CODE" val="q1-1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201466_4*m_h_i*1_5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6"/>
  <p:tag name="KSO_WM_UNIT_LINE_FILL_TYPE" val="2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01466_4*m_h_i*1_4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6"/>
  <p:tag name="KSO_WM_UNIT_LINE_FILL_TYPE" val="2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1466_4*m_h_i*1_3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6"/>
  <p:tag name="KSO_WM_UNIT_LINE_FILL_TYPE" val="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1466_4*m_h_i*1_2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6"/>
  <p:tag name="KSO_WM_UNIT_LINE_FILL_TYPE" val="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1466_4*m_h_i*1_1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6"/>
  <p:tag name="KSO_WM_UNIT_LINE_FILL_TYPE" val="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1466_4*m_h_i*1_1_2"/>
  <p:tag name="KSO_WM_TEMPLATE_CATEGORY" val="diagram"/>
  <p:tag name="KSO_WM_TEMPLATE_INDEX" val="20201466"/>
  <p:tag name="KSO_WM_UNIT_LAYERLEVEL" val="1_1_1"/>
  <p:tag name="KSO_WM_TAG_VERSION" val="1.0"/>
  <p:tag name="KSO_WM_BEAUTIFY_FLAG" val="#wm#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201466_4*m_h_i*1_4_2"/>
  <p:tag name="KSO_WM_TEMPLATE_CATEGORY" val="diagram"/>
  <p:tag name="KSO_WM_TEMPLATE_INDEX" val="20201466"/>
  <p:tag name="KSO_WM_UNIT_LAYERLEVEL" val="1_1_1"/>
  <p:tag name="KSO_WM_TAG_VERSION" val="1.0"/>
  <p:tag name="KSO_WM_BEAUTIFY_FLAG" val="#wm#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01466_4*m_h_a*1_1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1466_4*m_h_i*1_1_3"/>
  <p:tag name="KSO_WM_TEMPLATE_CATEGORY" val="diagram"/>
  <p:tag name="KSO_WM_TEMPLATE_INDEX" val="20201466"/>
  <p:tag name="KSO_WM_UNIT_LAYERLEVEL" val="1_1_1"/>
  <p:tag name="KSO_WM_TAG_VERSION" val="1.0"/>
  <p:tag name="KSO_WM_BEAUTIFY_FLAG" val="#wm#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01466_4*m_h_a*1_2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  <p:tag name="KSO_WM_UNIT_VALUE" val="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h_i"/>
  <p:tag name="KSO_WM_UNIT_INDEX" val="1_4_1"/>
  <p:tag name="KSO_WM_UNIT_ID" val="diagram20176602_1*q_h_i*1_4_1"/>
  <p:tag name="KSO_WM_UNIT_LAYERLEVEL" val="1_1_1"/>
  <p:tag name="KSO_WM_DIAGRAM_GROUP_CODE" val="q1-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1466_4*m_h_i*1_2_2"/>
  <p:tag name="KSO_WM_TEMPLATE_CATEGORY" val="diagram"/>
  <p:tag name="KSO_WM_TEMPLATE_INDEX" val="20201466"/>
  <p:tag name="KSO_WM_UNIT_LAYERLEVEL" val="1_1_1"/>
  <p:tag name="KSO_WM_TAG_VERSION" val="1.0"/>
  <p:tag name="KSO_WM_BEAUTIFY_FLAG" val="#wm#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01466_4*m_h_a*1_3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  <p:tag name="KSO_WM_UNIT_VALUE" val="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1466_4*m_h_i*1_3_2"/>
  <p:tag name="KSO_WM_TEMPLATE_CATEGORY" val="diagram"/>
  <p:tag name="KSO_WM_TEMPLATE_INDEX" val="20201466"/>
  <p:tag name="KSO_WM_UNIT_LAYERLEVEL" val="1_1_1"/>
  <p:tag name="KSO_WM_TAG_VERSION" val="1.0"/>
  <p:tag name="KSO_WM_BEAUTIFY_FLAG" val="#wm#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201466_4*m_h_a*1_4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  <p:tag name="KSO_WM_UNIT_VALUE" val="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201466_4*m_h_i*1_4_3"/>
  <p:tag name="KSO_WM_TEMPLATE_CATEGORY" val="diagram"/>
  <p:tag name="KSO_WM_TEMPLATE_INDEX" val="20201466"/>
  <p:tag name="KSO_WM_UNIT_LAYERLEVEL" val="1_1_1"/>
  <p:tag name="KSO_WM_TAG_VERSION" val="1.0"/>
  <p:tag name="KSO_WM_BEAUTIFY_FLAG" val="#wm#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6_1"/>
  <p:tag name="KSO_WM_UNIT_ID" val="diagram20201466_4*m_h_a*1_6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2"/>
  <p:tag name="KSO_WM_UNIT_ID" val="diagram20201466_4*m_h_i*1_6_2"/>
  <p:tag name="KSO_WM_TEMPLATE_CATEGORY" val="diagram"/>
  <p:tag name="KSO_WM_TEMPLATE_INDEX" val="20201466"/>
  <p:tag name="KSO_WM_UNIT_LAYERLEVEL" val="1_1_1"/>
  <p:tag name="KSO_WM_TAG_VERSION" val="1.0"/>
  <p:tag name="KSO_WM_BEAUTIFY_FLAG" val="#wm#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20201466_4*m_h_a*1_5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添加标题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201466_4*m_h_i*1_5_2"/>
  <p:tag name="KSO_WM_TEMPLATE_CATEGORY" val="diagram"/>
  <p:tag name="KSO_WM_TEMPLATE_INDEX" val="20201466"/>
  <p:tag name="KSO_WM_UNIT_LAYERLEVEL" val="1_1_1"/>
  <p:tag name="KSO_WM_TAG_VERSION" val="1.0"/>
  <p:tag name="KSO_WM_BEAUTIFY_FLAG" val="#wm#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8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1466_4*m_h_f*1_1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单击此处添加文本具体内容，简明扼要的阐述您的观点。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01420_2*m_h_i*1_2_3"/>
  <p:tag name="KSO_WM_TEMPLATE_CATEGORY" val="diagram"/>
  <p:tag name="KSO_WM_TEMPLATE_INDEX" val="20201420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i"/>
  <p:tag name="KSO_WM_UNIT_INDEX" val="1_7"/>
  <p:tag name="KSO_WM_UNIT_ID" val="diagram20176602_1*q_i*1_7"/>
  <p:tag name="KSO_WM_UNIT_LAYERLEVEL" val="1_1"/>
  <p:tag name="KSO_WM_DIAGRAM_GROUP_CODE" val="q1-1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01466_4*m_h_f*1_3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VALUE" val="8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8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20201466_4*m_h_f*1_5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单击此处添加文本具体内容，简明扼要的阐述您的观点。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01466_4*m_h_f*1_2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VALUE" val="8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201466_4*m_h_f*1_4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VALUE" val="8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8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6_1"/>
  <p:tag name="KSO_WM_UNIT_ID" val="diagram20201466_4*m_h_f*1_6_1"/>
  <p:tag name="KSO_WM_TEMPLATE_CATEGORY" val="diagram"/>
  <p:tag name="KSO_WM_TEMPLATE_INDEX" val="20201466"/>
  <p:tag name="KSO_WM_UNIT_LAYERLEVEL" val="1_1_1"/>
  <p:tag name="KSO_WM_TAG_VERSION" val="1.0"/>
  <p:tag name="KSO_WM_BEAUTIFY_FLAG" val="#wm#"/>
  <p:tag name="KSO_WM_UNIT_PRESET_TEXT" val="单击此处添加文本具体内容，简明扼要的阐述您的观点。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168754_4*n_h_h_i*1_2_1_1"/>
  <p:tag name="KSO_WM_TEMPLATE_CATEGORY" val="diagram"/>
  <p:tag name="KSO_WM_TEMPLATE_INDEX" val="20168754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168754_4*n_h_h_i*1_2_3_1"/>
  <p:tag name="KSO_WM_TEMPLATE_CATEGORY" val="diagram"/>
  <p:tag name="KSO_WM_TEMPLATE_INDEX" val="20168754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1"/>
  <p:tag name="KSO_WM_UNIT_ID" val="diagram20168754_4*n_h_h_i*1_2_5_1"/>
  <p:tag name="KSO_WM_TEMPLATE_CATEGORY" val="diagram"/>
  <p:tag name="KSO_WM_TEMPLATE_INDEX" val="20168754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168754_4*n_h_h_i*1_2_4_1"/>
  <p:tag name="KSO_WM_TEMPLATE_CATEGORY" val="diagram"/>
  <p:tag name="KSO_WM_TEMPLATE_INDEX" val="20168754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h_i"/>
  <p:tag name="KSO_WM_UNIT_INDEX" val="1_4_2"/>
  <p:tag name="KSO_WM_UNIT_ID" val="diagram20176602_1*q_h_i*1_4_2"/>
  <p:tag name="KSO_WM_UNIT_LAYERLEVEL" val="1_1_1"/>
  <p:tag name="KSO_WM_DIAGRAM_GROUP_CODE" val="q1-1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4_1"/>
  <p:tag name="KSO_WM_UNIT_ID" val="diagram20168754_4*n_h_h_i*1_2_4_1"/>
  <p:tag name="KSO_WM_TEMPLATE_CATEGORY" val="diagram"/>
  <p:tag name="KSO_WM_TEMPLATE_INDEX" val="20168754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5_1"/>
  <p:tag name="KSO_WM_UNIT_ID" val="diagram20168754_4*n_h_h_i*1_2_5_1"/>
  <p:tag name="KSO_WM_TEMPLATE_CATEGORY" val="diagram"/>
  <p:tag name="KSO_WM_TEMPLATE_INDEX" val="20168754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1_1"/>
  <p:tag name="KSO_WM_UNIT_ID" val="diagram20168754_4*n_h_h_i*1_2_1_1"/>
  <p:tag name="KSO_WM_TEMPLATE_CATEGORY" val="diagram"/>
  <p:tag name="KSO_WM_TEMPLATE_INDEX" val="20168754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SUBTYPE" val="d"/>
  <p:tag name="KSO_WM_UNIT_TYPE" val="n_h_h_i"/>
  <p:tag name="KSO_WM_UNIT_INDEX" val="1_2_3_1"/>
  <p:tag name="KSO_WM_UNIT_ID" val="diagram20168754_4*n_h_h_i*1_2_3_1"/>
  <p:tag name="KSO_WM_TEMPLATE_CATEGORY" val="diagram"/>
  <p:tag name="KSO_WM_TEMPLATE_INDEX" val="20168754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168754_4*n_h_h_f*1_2_1_1"/>
  <p:tag name="KSO_WM_TEMPLATE_CATEGORY" val="diagram"/>
  <p:tag name="KSO_WM_TEMPLATE_INDEX" val="20168754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168754_4*n_h_h_f*1_2_3_1"/>
  <p:tag name="KSO_WM_TEMPLATE_CATEGORY" val="diagram"/>
  <p:tag name="KSO_WM_TEMPLATE_INDEX" val="20168754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168754_4*n_h_h_f*1_2_4_1"/>
  <p:tag name="KSO_WM_TEMPLATE_CATEGORY" val="diagram"/>
  <p:tag name="KSO_WM_TEMPLATE_INDEX" val="20168754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45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5_1"/>
  <p:tag name="KSO_WM_UNIT_ID" val="diagram20168754_4*n_h_h_f*1_2_5_1"/>
  <p:tag name="KSO_WM_TEMPLATE_CATEGORY" val="diagram"/>
  <p:tag name="KSO_WM_TEMPLATE_INDEX" val="20168754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168754_4*n_h_i*1_1_1"/>
  <p:tag name="KSO_WM_TEMPLATE_CATEGORY" val="diagram"/>
  <p:tag name="KSO_WM_TEMPLATE_INDEX" val="2016875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f"/>
  <p:tag name="KSO_WM_UNIT_INDEX" val="1_1_1"/>
  <p:tag name="KSO_WM_UNIT_ID" val="diagram20168754_4*n_h_f*1_1_1"/>
  <p:tag name="KSO_WM_TEMPLATE_CATEGORY" val="diagram"/>
  <p:tag name="KSO_WM_TEMPLATE_INDEX" val="20168754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4"/>
  <p:tag name="KSO_WM_UNIT_TEXT_FILL_TYP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h_i"/>
  <p:tag name="KSO_WM_UNIT_INDEX" val="1_3_2"/>
  <p:tag name="KSO_WM_UNIT_ID" val="diagram20176602_1*q_h_i*1_3_2"/>
  <p:tag name="KSO_WM_UNIT_LAYERLEVEL" val="1_1_1"/>
  <p:tag name="KSO_WM_DIAGRAM_GROUP_CODE" val="q1-1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168754_4*n_h_i*1_1_2"/>
  <p:tag name="KSO_WM_TEMPLATE_CATEGORY" val="diagram"/>
  <p:tag name="KSO_WM_TEMPLATE_INDEX" val="20168754"/>
  <p:tag name="KSO_WM_UNIT_LAYERLEVEL" val="1_1_1"/>
  <p:tag name="KSO_WM_TAG_VERSION" val="1.0"/>
  <p:tag name="KSO_WM_BEAUTIFY_FLAG" val="#wm#"/>
  <p:tag name="KSO_WM_UNIT_LINE_FORE_SCHEMECOLOR_INDEX" val="14"/>
  <p:tag name="KSO_WM_UNIT_LINE_FILL_TYPE" val="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168754_4*n_h_a*1_1_1"/>
  <p:tag name="KSO_WM_TEMPLATE_CATEGORY" val="diagram"/>
  <p:tag name="KSO_WM_TEMPLATE_INDEX" val="20168754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4"/>
  <p:tag name="KSO_WM_UNIT_TEXT_FILL_TYPE" val="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160083_3*m_i*1_2"/>
  <p:tag name="KSO_WM_TEMPLATE_CATEGORY" val="diagram"/>
  <p:tag name="KSO_WM_TEMPLATE_INDEX" val="160083"/>
  <p:tag name="KSO_WM_UNIT_LAYERLEVEL" val="1_1"/>
  <p:tag name="KSO_WM_TAG_VERSION" val="1.0"/>
  <p:tag name="KSO_WM_BEAUTIFY_FLAG" val="#wm#"/>
  <p:tag name="KSO_WM_UNIT_LINE_FORE_SCHEMECOLOR_INDEX" val="5"/>
  <p:tag name="KSO_WM_UNIT_LINE_FILL_TYPE" val="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160083_3*m_i*1_1"/>
  <p:tag name="KSO_WM_TEMPLATE_CATEGORY" val="diagram"/>
  <p:tag name="KSO_WM_TEMPLATE_INDEX" val="160083"/>
  <p:tag name="KSO_WM_UNIT_LAYERLEVEL" val="1_1"/>
  <p:tag name="KSO_WM_TAG_VERSION" val="1.0"/>
  <p:tag name="KSO_WM_BEAUTIFY_FLAG" val="#wm#"/>
  <p:tag name="KSO_WM_UNIT_LINE_FORE_SCHEMECOLOR_INDEX" val="5"/>
  <p:tag name="KSO_WM_UNIT_LINE_FILL_TYPE" val="2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083_3*m_h_i*1_1_1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160083_3*m_h_i*1_1_2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160083_3*m_h_i*1_1_3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083_3*m_h_f*1_1_1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160083_3*m_h_i*1_3_3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i"/>
  <p:tag name="KSO_WM_UNIT_INDEX" val="1_10"/>
  <p:tag name="KSO_WM_UNIT_ID" val="diagram20176602_1*q_i*1_10"/>
  <p:tag name="KSO_WM_UNIT_LAYERLEVEL" val="1_1"/>
  <p:tag name="KSO_WM_DIAGRAM_GROUP_CODE" val="q1-1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160083_3*m_h_i*1_3_1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160083_3*m_h_i*1_3_2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083_3*m_h_f*1_3_1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083_3*m_h_i*1_2_1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160083_3*m_h_i*1_2_2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160083_3*m_h_i*1_2_3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083_3*m_h_f*1_2_1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160083_3*m_h_i*1_4_1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160083_3*m_h_i*1_4_2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160083_3*m_h_i*1_4_3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20176602_1*i*10"/>
  <p:tag name="KSO_WM_TEMPLATE_CATEGORY" val="diagram"/>
  <p:tag name="KSO_WM_TEMPLATE_INDEX" val="20176602"/>
  <p:tag name="KSO_WM_UNIT_INDEX" val="1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160083_3*m_h_f*1_4_1"/>
  <p:tag name="KSO_WM_TEMPLATE_CATEGORY" val="diagram"/>
  <p:tag name="KSO_WM_TEMPLATE_INDEX" val="160083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h_i"/>
  <p:tag name="KSO_WM_UNIT_INDEX" val="1_1_3"/>
  <p:tag name="KSO_WM_UNIT_ID" val="diagram20176602_1*q_h_i*1_1_3"/>
  <p:tag name="KSO_WM_UNIT_LAYERLEVEL" val="1_1_1"/>
  <p:tag name="KSO_WM_DIAGRAM_GROUP_CODE" val="q1-1"/>
  <p:tag name="KSO_WM_UNIT_TEXT_FILL_FORE_SCHEMECOLOR_INDEX" val="14"/>
  <p:tag name="KSO_WM_UNIT_TEXT_FILL_TYP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h_i"/>
  <p:tag name="KSO_WM_UNIT_INDEX" val="1_2_3"/>
  <p:tag name="KSO_WM_UNIT_ID" val="diagram20176602_1*q_h_i*1_2_3"/>
  <p:tag name="KSO_WM_UNIT_LAYERLEVEL" val="1_1_1"/>
  <p:tag name="KSO_WM_DIAGRAM_GROUP_CODE" val="q1-1"/>
  <p:tag name="KSO_WM_UNIT_TEXT_FILL_FORE_SCHEMECOLOR_INDEX" val="14"/>
  <p:tag name="KSO_WM_UNIT_TEXT_FILL_TYP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h_i"/>
  <p:tag name="KSO_WM_UNIT_INDEX" val="1_3_3"/>
  <p:tag name="KSO_WM_UNIT_ID" val="diagram20176602_1*q_h_i*1_3_3"/>
  <p:tag name="KSO_WM_UNIT_LAYERLEVEL" val="1_1_1"/>
  <p:tag name="KSO_WM_DIAGRAM_GROUP_CODE" val="q1-1"/>
  <p:tag name="KSO_WM_UNIT_TEXT_FILL_FORE_SCHEMECOLOR_INDEX" val="14"/>
  <p:tag name="KSO_WM_UNIT_TEXT_FILL_TYPE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h_i"/>
  <p:tag name="KSO_WM_UNIT_INDEX" val="1_4_3"/>
  <p:tag name="KSO_WM_UNIT_ID" val="diagram20176602_1*q_h_i*1_4_3"/>
  <p:tag name="KSO_WM_UNIT_LAYERLEVEL" val="1_1_1"/>
  <p:tag name="KSO_WM_DIAGRAM_GROUP_CODE" val="q1-1"/>
  <p:tag name="KSO_WM_UNIT_TEXT_FILL_FORE_SCHEMECOLOR_INDEX" val="14"/>
  <p:tag name="KSO_WM_UNIT_TEXT_FILL_TYP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0176602"/>
  <p:tag name="KSO_WM_UNIT_ID" val="diagram20176602_1*q_h_a*1_1_1"/>
  <p:tag name="KSO_WM_UNIT_LAYERLEVEL" val="1_1_1"/>
  <p:tag name="KSO_WM_UNIT_VALUE" val="8"/>
  <p:tag name="KSO_WM_UNIT_HIGHLIGHT" val="0"/>
  <p:tag name="KSO_WM_UNIT_COMPATIBLE" val="0"/>
  <p:tag name="KSO_WM_UNIT_CLEAR" val="0"/>
  <p:tag name="KSO_WM_UNIT_PRESET_TEXT_INDEX" val="0"/>
  <p:tag name="KSO_WM_UNIT_PRESET_TEXT_LEN" val="8"/>
  <p:tag name="KSO_WM_DIAGRAM_GROUP_CODE" val="q1-1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1420_2*m_h_i*1_2_1"/>
  <p:tag name="KSO_WM_TEMPLATE_CATEGORY" val="diagram"/>
  <p:tag name="KSO_WM_TEMPLATE_INDEX" val="20201420"/>
  <p:tag name="KSO_WM_UNIT_LAYERLEVEL" val="1_1_1"/>
  <p:tag name="KSO_WM_TAG_VERSION" val="1.0"/>
  <p:tag name="KSO_WM_BEAUTIFY_FLAG" val="#wm#"/>
  <p:tag name="KSO_WM_UNIT_FILL_FORE_SCHEMECOLOR_INDEX" val="5"/>
  <p:tag name="KSO_WM_UNIT_FILL_TYPE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0176602"/>
  <p:tag name="KSO_WM_UNIT_ID" val="diagram20176602_1*q_h_f*1_1_1"/>
  <p:tag name="KSO_WM_UNIT_LAYERLEVEL" val="1_1_1"/>
  <p:tag name="KSO_WM_UNIT_VALUE" val="30"/>
  <p:tag name="KSO_WM_UNIT_HIGHLIGHT" val="0"/>
  <p:tag name="KSO_WM_UNIT_COMPATIBLE" val="0"/>
  <p:tag name="KSO_WM_UNIT_CLEAR" val="0"/>
  <p:tag name="KSO_WM_UNIT_PRESET_TEXT_INDEX" val="2"/>
  <p:tag name="KSO_WM_UNIT_PRESET_TEXT_LEN" val="30"/>
  <p:tag name="KSO_WM_DIAGRAM_GROUP_CODE" val="q1-1"/>
  <p:tag name="KSO_WM_UNIT_TEXT_FILL_FORE_SCHEMECOLOR_INDEX" val="13"/>
  <p:tag name="KSO_WM_UNIT_TEXT_FILL_TYP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0176602"/>
  <p:tag name="KSO_WM_UNIT_ID" val="diagram20176602_1*q_h_a*1_4_1"/>
  <p:tag name="KSO_WM_UNIT_LAYERLEVEL" val="1_1_1"/>
  <p:tag name="KSO_WM_UNIT_VALUE" val="8"/>
  <p:tag name="KSO_WM_UNIT_HIGHLIGHT" val="0"/>
  <p:tag name="KSO_WM_UNIT_COMPATIBLE" val="0"/>
  <p:tag name="KSO_WM_UNIT_CLEAR" val="0"/>
  <p:tag name="KSO_WM_UNIT_PRESET_TEXT_INDEX" val="0"/>
  <p:tag name="KSO_WM_UNIT_PRESET_TEXT_LEN" val="8"/>
  <p:tag name="KSO_WM_DIAGRAM_GROUP_CODE" val="q1-1"/>
  <p:tag name="KSO_WM_UNIT_TEXT_FILL_FORE_SCHEMECOLOR_INDEX" val="13"/>
  <p:tag name="KSO_WM_UNIT_TEXT_FILL_TYP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0176602"/>
  <p:tag name="KSO_WM_UNIT_ID" val="diagram20176602_1*q_h_f*1_4_1"/>
  <p:tag name="KSO_WM_UNIT_LAYERLEVEL" val="1_1_1"/>
  <p:tag name="KSO_WM_UNIT_VALUE" val="30"/>
  <p:tag name="KSO_WM_UNIT_HIGHLIGHT" val="0"/>
  <p:tag name="KSO_WM_UNIT_COMPATIBLE" val="0"/>
  <p:tag name="KSO_WM_UNIT_CLEAR" val="0"/>
  <p:tag name="KSO_WM_UNIT_PRESET_TEXT_INDEX" val="2"/>
  <p:tag name="KSO_WM_UNIT_PRESET_TEXT_LEN" val="30"/>
  <p:tag name="KSO_WM_DIAGRAM_GROUP_CODE" val="q1-1"/>
  <p:tag name="KSO_WM_UNIT_TEXT_FILL_FORE_SCHEMECOLOR_INDEX" val="13"/>
  <p:tag name="KSO_WM_UNIT_TEXT_FILL_TYP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0176602"/>
  <p:tag name="KSO_WM_UNIT_ID" val="diagram20176602_1*q_h_a*1_2_1"/>
  <p:tag name="KSO_WM_UNIT_LAYERLEVEL" val="1_1_1"/>
  <p:tag name="KSO_WM_UNIT_VALUE" val="8"/>
  <p:tag name="KSO_WM_UNIT_HIGHLIGHT" val="0"/>
  <p:tag name="KSO_WM_UNIT_COMPATIBLE" val="0"/>
  <p:tag name="KSO_WM_UNIT_CLEAR" val="0"/>
  <p:tag name="KSO_WM_UNIT_PRESET_TEXT_INDEX" val="0"/>
  <p:tag name="KSO_WM_UNIT_PRESET_TEXT_LEN" val="8"/>
  <p:tag name="KSO_WM_DIAGRAM_GROUP_CODE" val="q1-1"/>
  <p:tag name="KSO_WM_UNIT_TEXT_FILL_FORE_SCHEMECOLOR_INDEX" val="13"/>
  <p:tag name="KSO_WM_UNIT_TEXT_FILL_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0176602"/>
  <p:tag name="KSO_WM_UNIT_ID" val="diagram20176602_1*q_h_f*1_2_1"/>
  <p:tag name="KSO_WM_UNIT_LAYERLEVEL" val="1_1_1"/>
  <p:tag name="KSO_WM_UNIT_VALUE" val="30"/>
  <p:tag name="KSO_WM_UNIT_HIGHLIGHT" val="0"/>
  <p:tag name="KSO_WM_UNIT_COMPATIBLE" val="0"/>
  <p:tag name="KSO_WM_UNIT_CLEAR" val="0"/>
  <p:tag name="KSO_WM_UNIT_PRESET_TEXT_INDEX" val="2"/>
  <p:tag name="KSO_WM_UNIT_PRESET_TEXT_LEN" val="30"/>
  <p:tag name="KSO_WM_DIAGRAM_GROUP_CODE" val="q1-1"/>
  <p:tag name="KSO_WM_UNIT_TEXT_FILL_FORE_SCHEMECOLOR_INDEX" val="13"/>
  <p:tag name="KSO_WM_UNIT_TEXT_FILL_TYP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0176602"/>
  <p:tag name="KSO_WM_UNIT_ID" val="diagram20176602_1*q_h_a*1_3_1"/>
  <p:tag name="KSO_WM_UNIT_LAYERLEVEL" val="1_1_1"/>
  <p:tag name="KSO_WM_UNIT_VALUE" val="8"/>
  <p:tag name="KSO_WM_UNIT_HIGHLIGHT" val="0"/>
  <p:tag name="KSO_WM_UNIT_COMPATIBLE" val="0"/>
  <p:tag name="KSO_WM_UNIT_CLEAR" val="0"/>
  <p:tag name="KSO_WM_UNIT_PRESET_TEXT_INDEX" val="0"/>
  <p:tag name="KSO_WM_UNIT_PRESET_TEXT_LEN" val="8"/>
  <p:tag name="KSO_WM_DIAGRAM_GROUP_CODE" val="q1-1"/>
  <p:tag name="KSO_WM_UNIT_TEXT_FILL_FORE_SCHEMECOLOR_INDEX" val="13"/>
  <p:tag name="KSO_WM_UNIT_TEXT_FILL_TYP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20176602"/>
  <p:tag name="KSO_WM_UNIT_ID" val="diagram20176602_1*q_h_f*1_3_1"/>
  <p:tag name="KSO_WM_UNIT_LAYERLEVEL" val="1_1_1"/>
  <p:tag name="KSO_WM_UNIT_VALUE" val="30"/>
  <p:tag name="KSO_WM_UNIT_HIGHLIGHT" val="0"/>
  <p:tag name="KSO_WM_UNIT_COMPATIBLE" val="0"/>
  <p:tag name="KSO_WM_UNIT_CLEAR" val="0"/>
  <p:tag name="KSO_WM_UNIT_PRESET_TEXT_INDEX" val="2"/>
  <p:tag name="KSO_WM_UNIT_PRESET_TEXT_LEN" val="30"/>
  <p:tag name="KSO_WM_DIAGRAM_GROUP_CODE" val="q1-1"/>
  <p:tag name="KSO_WM_UNIT_TEXT_FILL_FORE_SCHEMECOLOR_INDEX" val="13"/>
  <p:tag name="KSO_WM_UNIT_TEXT_FILL_TYP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i"/>
  <p:tag name="KSO_WM_UNIT_INDEX" val="1_11"/>
  <p:tag name="KSO_WM_UNIT_ID" val="diagram20176602_1*q_i*1_11"/>
  <p:tag name="KSO_WM_UNIT_LAYERLEVEL" val="1_1"/>
  <p:tag name="KSO_WM_DIAGRAM_GROUP_CODE" val="q1-1"/>
  <p:tag name="KSO_WM_UNIT_FILL_FORE_SCHEMECOLOR_INDEX" val="7"/>
  <p:tag name="KSO_WM_UNIT_FILL_TYPE" val="1"/>
  <p:tag name="KSO_WM_UNIT_TEXT_FILL_FORE_SCHEMECOLOR_INDEX" val="5"/>
  <p:tag name="KSO_WM_UNIT_TEXT_FILL_TYP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i"/>
  <p:tag name="KSO_WM_UNIT_INDEX" val="1_12"/>
  <p:tag name="KSO_WM_UNIT_ID" val="diagram20176602_1*q_i*1_12"/>
  <p:tag name="KSO_WM_UNIT_LAYERLEVEL" val="1_1"/>
  <p:tag name="KSO_WM_DIAGRAM_GROUP_CODE" val="q1-1"/>
  <p:tag name="KSO_WM_UNIT_FILL_FORE_SCHEMECOLOR_INDEX" val="7"/>
  <p:tag name="KSO_WM_UNIT_FILL_TYPE" val="1"/>
  <p:tag name="KSO_WM_UNIT_TEXT_FILL_FORE_SCHEMECOLOR_INDEX" val="5"/>
  <p:tag name="KSO_WM_UNIT_TEXT_FILL_TYP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i"/>
  <p:tag name="KSO_WM_UNIT_INDEX" val="1_13"/>
  <p:tag name="KSO_WM_UNIT_ID" val="diagram20176602_1*q_i*1_13"/>
  <p:tag name="KSO_WM_UNIT_LAYERLEVEL" val="1_1"/>
  <p:tag name="KSO_WM_DIAGRAM_GROUP_CODE" val="q1-1"/>
  <p:tag name="KSO_WM_UNIT_FILL_FORE_SCHEMECOLOR_INDEX" val="7"/>
  <p:tag name="KSO_WM_UNIT_FILL_TYPE" val="1"/>
  <p:tag name="KSO_WM_UNIT_TEXT_FILL_FORE_SCHEMECOLOR_INDEX" val="5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01420_2*m_h_i*1_3_3"/>
  <p:tag name="KSO_WM_TEMPLATE_CATEGORY" val="diagram"/>
  <p:tag name="KSO_WM_TEMPLATE_INDEX" val="20201420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i"/>
  <p:tag name="KSO_WM_UNIT_INDEX" val="1_14"/>
  <p:tag name="KSO_WM_UNIT_ID" val="diagram20176602_1*q_i*1_14"/>
  <p:tag name="KSO_WM_UNIT_LAYERLEVEL" val="1_1"/>
  <p:tag name="KSO_WM_DIAGRAM_GROUP_CODE" val="q1-1"/>
  <p:tag name="KSO_WM_UNIT_FILL_FORE_SCHEMECOLOR_INDEX" val="7"/>
  <p:tag name="KSO_WM_UNIT_FILL_TYPE" val="1"/>
  <p:tag name="KSO_WM_UNIT_TEXT_FILL_FORE_SCHEMECOLOR_INDEX" val="5"/>
  <p:tag name="KSO_WM_UNIT_TEXT_FILL_TYPE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602"/>
  <p:tag name="KSO_WM_UNIT_TYPE" val="q_i"/>
  <p:tag name="KSO_WM_UNIT_INDEX" val="1_15"/>
  <p:tag name="KSO_WM_UNIT_ID" val="diagram20176602_1*q_i*1_15"/>
  <p:tag name="KSO_WM_UNIT_LAYERLEVEL" val="1_1"/>
  <p:tag name="KSO_WM_DIAGRAM_GROUP_CODE" val="q1-1"/>
  <p:tag name="KSO_WM_UNIT_FILL_FORE_SCHEMECOLOR_INDEX" val="7"/>
  <p:tag name="KSO_WM_UNIT_FILL_TYPE" val="1"/>
  <p:tag name="KSO_WM_UNIT_TEXT_FILL_FORE_SCHEMECOLOR_INDEX" val="5"/>
  <p:tag name="KSO_WM_UNIT_TEXT_FILL_TYP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您的正文，文字是您思想的提炼，为了最终演示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5820_3*m_h_f*1_1_1"/>
  <p:tag name="KSO_WM_TEMPLATE_CATEGORY" val="diagram"/>
  <p:tag name="KSO_WM_TEMPLATE_INDEX" val="20205820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13"/>
  <p:tag name="KSO_WM_UNIT_TEXT_FILL_TYP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5820_3*m_h_i*1_1_1"/>
  <p:tag name="KSO_WM_TEMPLATE_CATEGORY" val="diagram"/>
  <p:tag name="KSO_WM_TEMPLATE_INDEX" val="20205820"/>
  <p:tag name="KSO_WM_UNIT_LAYERLEVEL" val="1_1_1"/>
  <p:tag name="KSO_WM_TAG_VERSION" val="1.0"/>
  <p:tag name="KSO_WM_BEAUTIFY_FLAG" val="#wm#"/>
  <p:tag name="KSO_WM_UNIT_USESOURCEFORMAT_APPLY" val="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5820_3*m_h_i*1_1_2"/>
  <p:tag name="KSO_WM_TEMPLATE_CATEGORY" val="diagram"/>
  <p:tag name="KSO_WM_TEMPLATE_INDEX" val="20205820"/>
  <p:tag name="KSO_WM_UNIT_LAYERLEVEL" val="1_1_1"/>
  <p:tag name="KSO_WM_TAG_VERSION" val="1.0"/>
  <p:tag name="KSO_WM_BEAUTIFY_FLAG" val="#wm#"/>
  <p:tag name="KSO_WM_UNIT_USESOURCEFORMAT_APPLY" val="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5820_3*m_h_i*1_2_1"/>
  <p:tag name="KSO_WM_TEMPLATE_CATEGORY" val="diagram"/>
  <p:tag name="KSO_WM_TEMPLATE_INDEX" val="20205820"/>
  <p:tag name="KSO_WM_UNIT_LAYERLEVEL" val="1_1_1"/>
  <p:tag name="KSO_WM_TAG_VERSION" val="1.0"/>
  <p:tag name="KSO_WM_BEAUTIFY_FLAG" val="#wm#"/>
  <p:tag name="KSO_WM_UNIT_USESOURCEFORMAT_APPLY" val="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5820_3*m_h_i*1_2_2"/>
  <p:tag name="KSO_WM_TEMPLATE_CATEGORY" val="diagram"/>
  <p:tag name="KSO_WM_TEMPLATE_INDEX" val="20205820"/>
  <p:tag name="KSO_WM_UNIT_LAYERLEVEL" val="1_1_1"/>
  <p:tag name="KSO_WM_TAG_VERSION" val="1.0"/>
  <p:tag name="KSO_WM_BEAUTIFY_FLAG" val="#wm#"/>
  <p:tag name="KSO_WM_UNIT_USESOURCEFORMAT_APPLY" val="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5820_3*m_h_i*1_3_1"/>
  <p:tag name="KSO_WM_TEMPLATE_CATEGORY" val="diagram"/>
  <p:tag name="KSO_WM_TEMPLATE_INDEX" val="20205820"/>
  <p:tag name="KSO_WM_UNIT_LAYERLEVEL" val="1_1_1"/>
  <p:tag name="KSO_WM_TAG_VERSION" val="1.0"/>
  <p:tag name="KSO_WM_BEAUTIFY_FLAG" val="#wm#"/>
  <p:tag name="KSO_WM_UNIT_USESOURCEFORMAT_APPLY" val="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5820_3*m_h_i*1_3_2"/>
  <p:tag name="KSO_WM_TEMPLATE_CATEGORY" val="diagram"/>
  <p:tag name="KSO_WM_TEMPLATE_INDEX" val="20205820"/>
  <p:tag name="KSO_WM_UNIT_LAYERLEVEL" val="1_1_1"/>
  <p:tag name="KSO_WM_TAG_VERSION" val="1.0"/>
  <p:tag name="KSO_WM_BEAUTIFY_FLAG" val="#wm#"/>
  <p:tag name="KSO_WM_UNIT_USESOURCEFORMAT_APPLY" val="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1420_2*m_h_i*1_3_1"/>
  <p:tag name="KSO_WM_TEMPLATE_CATEGORY" val="diagram"/>
  <p:tag name="KSO_WM_TEMPLATE_INDEX" val="20201420"/>
  <p:tag name="KSO_WM_UNIT_LAYERLEVEL" val="1_1_1"/>
  <p:tag name="KSO_WM_TAG_VERSION" val="1.0"/>
  <p:tag name="KSO_WM_BEAUTIFY_FLAG" val="#wm#"/>
  <p:tag name="KSO_WM_UNIT_FILL_FORE_SCHEMECOLOR_INDEX" val="5"/>
  <p:tag name="KSO_WM_UNIT_FILL_TYPE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您的正文，文字是您思想的提炼，为了最终演示的良好效果，请尽量言简意赅的阐述观点。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205820_3*m_h_f*1_3_1"/>
  <p:tag name="KSO_WM_TEMPLATE_CATEGORY" val="diagram"/>
  <p:tag name="KSO_WM_TEMPLATE_INDEX" val="20205820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13"/>
  <p:tag name="KSO_WM_UNIT_TEXT_FILL_TYPE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05820_3*m_h_i*1_1_3"/>
  <p:tag name="KSO_WM_TEMPLATE_CATEGORY" val="diagram"/>
  <p:tag name="KSO_WM_TEMPLATE_INDEX" val="20205820"/>
  <p:tag name="KSO_WM_UNIT_LAYERLEVEL" val="1_1_1"/>
  <p:tag name="KSO_WM_TAG_VERSION" val="1.0"/>
  <p:tag name="KSO_WM_BEAUTIFY_FLAG" val="#wm#"/>
  <p:tag name="KSO_WM_UNIT_USESOURCEFORMAT_APPLY" val="1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05820_3*m_h_i*1_2_3"/>
  <p:tag name="KSO_WM_TEMPLATE_CATEGORY" val="diagram"/>
  <p:tag name="KSO_WM_TEMPLATE_INDEX" val="20205820"/>
  <p:tag name="KSO_WM_UNIT_LAYERLEVEL" val="1_1_1"/>
  <p:tag name="KSO_WM_TAG_VERSION" val="1.0"/>
  <p:tag name="KSO_WM_BEAUTIFY_FLAG" val="#wm#"/>
  <p:tag name="KSO_WM_UNIT_USESOURCEFORMAT_APPLY" val="1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05820_3*m_h_i*1_3_3"/>
  <p:tag name="KSO_WM_TEMPLATE_CATEGORY" val="diagram"/>
  <p:tag name="KSO_WM_TEMPLATE_INDEX" val="20205820"/>
  <p:tag name="KSO_WM_UNIT_LAYERLEVEL" val="1_1_1"/>
  <p:tag name="KSO_WM_TAG_VERSION" val="1.0"/>
  <p:tag name="KSO_WM_BEAUTIFY_FLAG" val="#wm#"/>
  <p:tag name="KSO_WM_UNIT_USESOURCEFORMAT_APPLY" val="1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05820_3*m_i*1_1"/>
  <p:tag name="KSO_WM_TEMPLATE_CATEGORY" val="diagram"/>
  <p:tag name="KSO_WM_TEMPLATE_INDEX" val="20205820"/>
  <p:tag name="KSO_WM_UNIT_LAYERLEVEL" val="1_1"/>
  <p:tag name="KSO_WM_TAG_VERSION" val="1.0"/>
  <p:tag name="KSO_WM_BEAUTIFY_FLAG" val="#wm#"/>
  <p:tag name="KSO_WM_UNIT_USESOURCEFORMAT_APPLY" val="1"/>
  <p:tag name="KSO_WM_UNIT_LINE_FORE_SCHEMECOLOR_INDEX" val="14"/>
  <p:tag name="KSO_WM_UNIT_LINE_FILL_TYPE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1"/>
  <p:tag name="KSO_WM_UNIT_ID" val="diagram20205820_3*m_h_i*1_2_1"/>
  <p:tag name="KSO_WM_TEMPLATE_CATEGORY" val="diagram"/>
  <p:tag name="KSO_WM_TEMPLATE_INDEX" val="20205820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6"/>
  <p:tag name="KSO_WM_UNIT_TEXT_FILL_TYPE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1"/>
  <p:tag name="KSO_WM_UNIT_ID" val="diagram20205820_3*m_h_i*1_3_1"/>
  <p:tag name="KSO_WM_TEMPLATE_CATEGORY" val="diagram"/>
  <p:tag name="KSO_WM_TEMPLATE_INDEX" val="20205820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7"/>
  <p:tag name="KSO_WM_UNIT_TEXT_FILL_TYPE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205820_3*m_h_i*1_1_1"/>
  <p:tag name="KSO_WM_TEMPLATE_CATEGORY" val="diagram"/>
  <p:tag name="KSO_WM_TEMPLATE_INDEX" val="20205820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5"/>
  <p:tag name="KSO_WM_UNIT_TEXT_FILL_TYPE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输入您的正文，文字是您思想的提炼，为了最终演示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205820_3*m_h_f*1_1_1"/>
  <p:tag name="KSO_WM_TEMPLATE_CATEGORY" val="diagram"/>
  <p:tag name="KSO_WM_TEMPLATE_INDEX" val="20205820"/>
  <p:tag name="KSO_WM_UNIT_LAYERLEVEL" val="1_1_1"/>
  <p:tag name="KSO_WM_TAG_VERSION" val="1.0"/>
  <p:tag name="KSO_WM_BEAUTIFY_FLAG" val="#wm#"/>
  <p:tag name="KSO_WM_UNIT_USESOURCEFORMAT_APPLY" val="1"/>
  <p:tag name="KSO_WM_UNIT_TEXT_FILL_FORE_SCHEMECOLOR_INDEX" val="13"/>
  <p:tag name="KSO_WM_UNIT_TEXT_FILL_TYPE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201420_2*m_h_i*1_4_3"/>
  <p:tag name="KSO_WM_TEMPLATE_CATEGORY" val="diagram"/>
  <p:tag name="KSO_WM_TEMPLATE_INDEX" val="20201420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99037_3*m_h_i*1_2_1"/>
  <p:tag name="KSO_WM_TEMPLATE_CATEGORY" val="diagram"/>
  <p:tag name="KSO_WM_TEMPLATE_INDEX" val="201990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y"/>
  <p:tag name="KSO_WM_UNIT_INDEX" val="1_2_1"/>
  <p:tag name="KSO_WM_UNIT_ID" val="diagram20199037_3*m_h_y*1_2_1"/>
  <p:tag name="KSO_WM_TEMPLATE_CATEGORY" val="diagram"/>
  <p:tag name="KSO_WM_TEMPLATE_INDEX" val="2019903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99037_3*m_h_i*1_3_1"/>
  <p:tag name="KSO_WM_TEMPLATE_CATEGORY" val="diagram"/>
  <p:tag name="KSO_WM_TEMPLATE_INDEX" val="201990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y"/>
  <p:tag name="KSO_WM_UNIT_INDEX" val="1_3_1"/>
  <p:tag name="KSO_WM_UNIT_ID" val="diagram20199037_3*m_h_y*1_3_1"/>
  <p:tag name="KSO_WM_TEMPLATE_CATEGORY" val="diagram"/>
  <p:tag name="KSO_WM_TEMPLATE_INDEX" val="2019903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99037_3*m_h_i*1_1_1"/>
  <p:tag name="KSO_WM_TEMPLATE_CATEGORY" val="diagram"/>
  <p:tag name="KSO_WM_TEMPLATE_INDEX" val="201990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y"/>
  <p:tag name="KSO_WM_UNIT_INDEX" val="1_1_1"/>
  <p:tag name="KSO_WM_UNIT_ID" val="diagram20199037_3*m_h_y*1_1_1"/>
  <p:tag name="KSO_WM_TEMPLATE_CATEGORY" val="diagram"/>
  <p:tag name="KSO_WM_TEMPLATE_INDEX" val="2019903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20199037_3*m_h_f*1_1_1"/>
  <p:tag name="KSO_WM_TEMPLATE_CATEGORY" val="diagram"/>
  <p:tag name="KSO_WM_TEMPLATE_INDEX" val="2019903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20199037_3*m_h_f*1_3_1"/>
  <p:tag name="KSO_WM_TEMPLATE_CATEGORY" val="diagram"/>
  <p:tag name="KSO_WM_TEMPLATE_INDEX" val="2019903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99037_3*m_h_f*1_2_1"/>
  <p:tag name="KSO_WM_TEMPLATE_CATEGORY" val="diagram"/>
  <p:tag name="KSO_WM_TEMPLATE_INDEX" val="2019903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1"/>
  <p:tag name="KSO_WM_UNIT_ID" val="diagram20199037_3*m_h_z*1_2_1"/>
  <p:tag name="KSO_WM_TEMPLATE_CATEGORY" val="diagram"/>
  <p:tag name="KSO_WM_TEMPLATE_INDEX" val="201990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01420_2*m_h_i*1_4_1"/>
  <p:tag name="KSO_WM_TEMPLATE_CATEGORY" val="diagram"/>
  <p:tag name="KSO_WM_TEMPLATE_INDEX" val="20201420"/>
  <p:tag name="KSO_WM_UNIT_LAYERLEVEL" val="1_1_1"/>
  <p:tag name="KSO_WM_TAG_VERSION" val="1.0"/>
  <p:tag name="KSO_WM_BEAUTIFY_FLAG" val="#wm#"/>
  <p:tag name="KSO_WM_UNIT_FILL_FORE_SCHEMECOLOR_INDEX" val="5"/>
  <p:tag name="KSO_WM_UNIT_FILL_TYPE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1"/>
  <p:tag name="KSO_WM_UNIT_ID" val="diagram20199037_3*m_h_z*1_3_1"/>
  <p:tag name="KSO_WM_TEMPLATE_CATEGORY" val="diagram"/>
  <p:tag name="KSO_WM_TEMPLATE_INDEX" val="201990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99037_3*m_h_i*1_4_1"/>
  <p:tag name="KSO_WM_TEMPLATE_CATEGORY" val="diagram"/>
  <p:tag name="KSO_WM_TEMPLATE_INDEX" val="201990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y"/>
  <p:tag name="KSO_WM_UNIT_INDEX" val="1_4_1"/>
  <p:tag name="KSO_WM_UNIT_ID" val="diagram20199037_3*m_h_y*1_4_1"/>
  <p:tag name="KSO_WM_TEMPLATE_CATEGORY" val="diagram"/>
  <p:tag name="KSO_WM_TEMPLATE_INDEX" val="2019903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单击此处添加文本具体内容，简明扼要的阐述您的观点。根据需要可酌情增减文字，以便观者准确的理解您传达的思想。"/>
  <p:tag name="KSO_WM_UNIT_NOCLEAR" val="0"/>
  <p:tag name="KSO_WM_UNIT_VALUE" val="8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199037_3*m_h_f*1_4_1"/>
  <p:tag name="KSO_WM_TEMPLATE_CATEGORY" val="diagram"/>
  <p:tag name="KSO_WM_TEMPLATE_INDEX" val="2019903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4_1"/>
  <p:tag name="KSO_WM_UNIT_ID" val="diagram20199037_3*m_h_z*1_4_1"/>
  <p:tag name="KSO_WM_TEMPLATE_CATEGORY" val="diagram"/>
  <p:tag name="KSO_WM_TEMPLATE_INDEX" val="201990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1"/>
  <p:tag name="KSO_WM_UNIT_ID" val="diagram20169770_3*q_h_i*1_4_1"/>
  <p:tag name="KSO_WM_TEMPLATE_CATEGORY" val="diagram"/>
  <p:tag name="KSO_WM_TEMPLATE_INDEX" val="2016977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4_2"/>
  <p:tag name="KSO_WM_UNIT_ID" val="diagram20169770_3*q_h_i*1_4_2"/>
  <p:tag name="KSO_WM_TEMPLATE_CATEGORY" val="diagram"/>
  <p:tag name="KSO_WM_TEMPLATE_INDEX" val="20169770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5"/>
  <p:tag name="KSO_WM_UNIT_TEXT_FILL_TYPE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10*104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4_1"/>
  <p:tag name="KSO_WM_UNIT_ID" val="diagram20169770_3*q_h_x*1_4_1"/>
  <p:tag name="KSO_WM_TEMPLATE_CATEGORY" val="diagram"/>
  <p:tag name="KSO_WM_TEMPLATE_INDEX" val="2016977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内容四"/>
  <p:tag name="KSO_WM_UNIT_NOCLEAR" val="0"/>
  <p:tag name="KSO_WM_UNIT_VALUE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4_1"/>
  <p:tag name="KSO_WM_UNIT_ID" val="diagram20169770_3*q_h_a*1_4_1"/>
  <p:tag name="KSO_WM_TEMPLATE_CATEGORY" val="diagram"/>
  <p:tag name="KSO_WM_TEMPLATE_INDEX" val="2016977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1"/>
  <p:tag name="KSO_WM_UNIT_ID" val="diagram20201420_2*m_h_z*1_3_1"/>
  <p:tag name="KSO_WM_TEMPLATE_CATEGORY" val="diagram"/>
  <p:tag name="KSO_WM_TEMPLATE_INDEX" val="20201420"/>
  <p:tag name="KSO_WM_UNIT_LAYERLEVEL" val="1_1_1"/>
  <p:tag name="KSO_WM_TAG_VERSION" val="1.0"/>
  <p:tag name="KSO_WM_BEAUTIFY_FLAG" val="#wm#"/>
  <p:tag name="KSO_WM_UNIT_FILL_FORE_SCHEMECOLOR_INDEX" val="6"/>
  <p:tag name="KSO_WM_UNIT_FILL_TYPE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169770_3*q_h_i*1_2_1"/>
  <p:tag name="KSO_WM_TEMPLATE_CATEGORY" val="diagram"/>
  <p:tag name="KSO_WM_TEMPLATE_INDEX" val="2016977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2"/>
  <p:tag name="KSO_WM_UNIT_ID" val="diagram20169770_3*q_h_i*1_1_2"/>
  <p:tag name="KSO_WM_TEMPLATE_CATEGORY" val="diagram"/>
  <p:tag name="KSO_WM_TEMPLATE_INDEX" val="20169770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5"/>
  <p:tag name="KSO_WM_UNIT_TEXT_FILL_TYPE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内容二"/>
  <p:tag name="KSO_WM_UNIT_NOCLEAR" val="0"/>
  <p:tag name="KSO_WM_UNIT_VALUE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1"/>
  <p:tag name="KSO_WM_UNIT_ID" val="diagram20169770_3*q_h_a*1_2_1"/>
  <p:tag name="KSO_WM_TEMPLATE_CATEGORY" val="diagram"/>
  <p:tag name="KSO_WM_TEMPLATE_INDEX" val="2016977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169770_3*q_h_i*1_3_1"/>
  <p:tag name="KSO_WM_TEMPLATE_CATEGORY" val="diagram"/>
  <p:tag name="KSO_WM_TEMPLATE_INDEX" val="2016977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2"/>
  <p:tag name="KSO_WM_UNIT_ID" val="diagram20169770_3*q_h_i*1_3_2"/>
  <p:tag name="KSO_WM_TEMPLATE_CATEGORY" val="diagram"/>
  <p:tag name="KSO_WM_TEMPLATE_INDEX" val="20169770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5"/>
  <p:tag name="KSO_WM_UNIT_TEXT_FILL_TYPE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内容三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1"/>
  <p:tag name="KSO_WM_UNIT_ID" val="diagram20169770_3*q_h_a*1_3_1"/>
  <p:tag name="KSO_WM_TEMPLATE_CATEGORY" val="diagram"/>
  <p:tag name="KSO_WM_TEMPLATE_INDEX" val="2016977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169770_3*q_h_i*1_1_1"/>
  <p:tag name="KSO_WM_TEMPLATE_CATEGORY" val="diagram"/>
  <p:tag name="KSO_WM_TEMPLATE_INDEX" val="2016977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2"/>
  <p:tag name="KSO_WM_UNIT_ID" val="diagram20169770_3*q_h_i*1_2_2"/>
  <p:tag name="KSO_WM_TEMPLATE_CATEGORY" val="diagram"/>
  <p:tag name="KSO_WM_TEMPLATE_INDEX" val="20169770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5"/>
  <p:tag name="KSO_WM_UNIT_TEXT_FILL_TYPE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PRESET_TEXT" val="内容一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169770_3*q_h_a*1_1_1"/>
  <p:tag name="KSO_WM_TEMPLATE_CATEGORY" val="diagram"/>
  <p:tag name="KSO_WM_TEMPLATE_INDEX" val="2016977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h_i"/>
  <p:tag name="KSO_WM_UNIT_INDEX" val="1_2_1_1"/>
  <p:tag name="KSO_WM_UNIT_ID" val="diagram20169770_3*q_h_h_i*1_2_1_1"/>
  <p:tag name="KSO_WM_TEMPLATE_CATEGORY" val="diagram"/>
  <p:tag name="KSO_WM_TEMPLATE_INDEX" val="20169770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1556</Words>
  <Application>Microsoft Office PowerPoint</Application>
  <PresentationFormat>自定义</PresentationFormat>
  <Paragraphs>250</Paragraphs>
  <Slides>24</Slides>
  <Notes>2</Notes>
  <HiddenSlides>12</HiddenSlides>
  <MMClips>3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25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张莉</cp:lastModifiedBy>
  <cp:revision>116</cp:revision>
  <dcterms:created xsi:type="dcterms:W3CDTF">2020-12-09T03:12:00Z</dcterms:created>
  <dcterms:modified xsi:type="dcterms:W3CDTF">2021-12-04T02:45:12Z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KSOTemplateUUID">
    <vt:lpwstr>v1.0_mb_9yqqX+kj9oG3Qa5aIE9gjA==</vt:lpwstr>
  </property>
  <property fmtid="{D5CDD505-2E9C-101B-9397-08002B2CF9AE}" pid="4" name="ICV">
    <vt:lpwstr>1DF18A445F3C45D18287DB25A98DED51</vt:lpwstr>
  </property>
</Properties>
</file>