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76" r:id="rId5"/>
    <p:sldId id="286" r:id="rId6"/>
    <p:sldId id="287" r:id="rId7"/>
    <p:sldId id="288" r:id="rId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07"/>
        <p:guide pos="383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5.xml"/><Relationship Id="rId15" Type="http://schemas.openxmlformats.org/officeDocument/2006/relationships/tags" Target="../tags/tag4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tags" Target="../tags/tag10.xml"/><Relationship Id="rId15" Type="http://schemas.openxmlformats.org/officeDocument/2006/relationships/tags" Target="../tags/tag9.xml"/><Relationship Id="rId14" Type="http://schemas.openxmlformats.org/officeDocument/2006/relationships/tags" Target="../tags/tag8.xml"/><Relationship Id="rId13" Type="http://schemas.openxmlformats.org/officeDocument/2006/relationships/tags" Target="../tags/tag7.xml"/><Relationship Id="rId12" Type="http://schemas.openxmlformats.org/officeDocument/2006/relationships/tags" Target="../tags/tag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F0FA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013" y="608013"/>
            <a:ext cx="10969625" cy="706437"/>
          </a:xfrm>
          <a:prstGeom prst="rect">
            <a:avLst/>
          </a:prstGeom>
          <a:noFill/>
          <a:ln w="9525">
            <a:noFill/>
          </a:ln>
        </p:spPr>
        <p:txBody>
          <a:bodyPr vert="horz" lIns="90170" tIns="46990" rIns="90170" bIns="4699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608013" y="1490663"/>
            <a:ext cx="10969625" cy="4759325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F0FA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013" y="608013"/>
            <a:ext cx="10969625" cy="706437"/>
          </a:xfrm>
          <a:prstGeom prst="rect">
            <a:avLst/>
          </a:prstGeom>
          <a:noFill/>
          <a:ln w="9525">
            <a:noFill/>
          </a:ln>
        </p:spPr>
        <p:txBody>
          <a:bodyPr vert="horz" lIns="90170" tIns="46990" rIns="90170" bIns="4699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608013" y="1490663"/>
            <a:ext cx="10969625" cy="4759325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2.xml"/><Relationship Id="rId4" Type="http://schemas.openxmlformats.org/officeDocument/2006/relationships/image" Target="../media/image3.png"/><Relationship Id="rId3" Type="http://schemas.microsoft.com/office/2007/relationships/media" Target="file:///C:\Users\CXY-PC\Desktop\&#22235;&#23395;&#31461;&#36259;\4a&#12298;&#22235;&#23395;&#31461;&#36259;&#12299;&#28436;&#21809;.mp3" TargetMode="External"/><Relationship Id="rId2" Type="http://schemas.openxmlformats.org/officeDocument/2006/relationships/audio" Target="file:///C:\Users\CXY-PC\Desktop\&#22235;&#23395;&#31461;&#36259;\4a&#12298;&#22235;&#23395;&#31461;&#36259;&#12299;&#28436;&#21809;.mp3" TargetMode="Externa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image" Target="../media/image3.png"/><Relationship Id="rId3" Type="http://schemas.microsoft.com/office/2007/relationships/media" Target="file:///C:\Users\CXY-PC\Desktop\&#22235;&#23395;&#31461;&#36259;\4b&#12298;&#22235;&#23395;&#31461;&#36259;&#12299;&#20276;&#22863;.mp3" TargetMode="External"/><Relationship Id="rId2" Type="http://schemas.openxmlformats.org/officeDocument/2006/relationships/audio" Target="file:///C:\Users\CXY-PC\Desktop\&#22235;&#23395;&#31461;&#36259;\4b&#12298;&#22235;&#23395;&#31461;&#36259;&#12299;&#20276;&#22863;.mp3" TargetMode="Externa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image" Target="../media/image3.png"/><Relationship Id="rId3" Type="http://schemas.microsoft.com/office/2007/relationships/media" Target="file:///C:\Users\CXY-PC\Desktop\&#22235;&#23395;&#31461;&#36259;\4b&#12298;&#22235;&#23395;&#31461;&#36259;&#12299;&#20276;&#22863;.mp3" TargetMode="External"/><Relationship Id="rId2" Type="http://schemas.openxmlformats.org/officeDocument/2006/relationships/audio" Target="file:///C:\Users\CXY-PC\Desktop\&#22235;&#23395;&#31461;&#36259;\4b&#12298;&#22235;&#23395;&#31461;&#36259;&#12299;&#20276;&#22863;.mp3" TargetMode="Externa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image" Target="../media/image3.png"/><Relationship Id="rId3" Type="http://schemas.microsoft.com/office/2007/relationships/media" Target="file:///C:\Users\CXY-PC\Desktop\&#22235;&#23395;&#31461;&#36259;\4b&#12298;&#22235;&#23395;&#31461;&#36259;&#12299;&#20276;&#22863;.mp3" TargetMode="External"/><Relationship Id="rId2" Type="http://schemas.openxmlformats.org/officeDocument/2006/relationships/audio" Target="file:///C:\Users\CXY-PC\Desktop\&#22235;&#23395;&#31461;&#36259;\4b&#12298;&#22235;&#23395;&#31461;&#36259;&#12299;&#20276;&#22863;.mp3" TargetMode="Externa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" name="文本框 100"/>
          <p:cNvSpPr txBox="1"/>
          <p:nvPr/>
        </p:nvSpPr>
        <p:spPr>
          <a:xfrm>
            <a:off x="3196590" y="1487805"/>
            <a:ext cx="808291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5600"/>
            <a:r>
              <a:rPr lang="en-US" sz="6000" b="0" u="sng">
                <a:latin typeface="宋体" panose="02010600030101010101" pitchFamily="2" charset="-122"/>
              </a:rPr>
              <a:t>XX</a:t>
            </a:r>
            <a:r>
              <a:rPr lang="en-US" sz="6000" b="0">
                <a:latin typeface="宋体" panose="02010600030101010101" pitchFamily="2" charset="-122"/>
                <a:cs typeface="Times New Roman" panose="02020603050405020304" charset="0"/>
              </a:rPr>
              <a:t>   </a:t>
            </a:r>
            <a:r>
              <a:rPr lang="en-US" sz="6000" b="0" u="sng">
                <a:latin typeface="宋体" panose="02010600030101010101" pitchFamily="2" charset="-122"/>
              </a:rPr>
              <a:t>0X</a:t>
            </a:r>
            <a:r>
              <a:rPr lang="en-US" sz="6000" b="0">
                <a:latin typeface="宋体" panose="02010600030101010101" pitchFamily="2" charset="-122"/>
                <a:cs typeface="Times New Roman" panose="02020603050405020304" charset="0"/>
              </a:rPr>
              <a:t>   </a:t>
            </a:r>
            <a:r>
              <a:rPr lang="en-US" sz="6000" b="0" u="sng">
                <a:latin typeface="宋体" panose="02010600030101010101" pitchFamily="2" charset="-122"/>
              </a:rPr>
              <a:t>XX</a:t>
            </a:r>
            <a:r>
              <a:rPr lang="en-US" sz="6000" b="0">
                <a:latin typeface="宋体" panose="02010600030101010101" pitchFamily="2" charset="-122"/>
                <a:cs typeface="Times New Roman" panose="02020603050405020304" charset="0"/>
              </a:rPr>
              <a:t>   </a:t>
            </a:r>
            <a:r>
              <a:rPr lang="en-US" sz="6000" b="0">
                <a:latin typeface="宋体" panose="02010600030101010101" pitchFamily="2" charset="-122"/>
              </a:rPr>
              <a:t>X</a:t>
            </a:r>
            <a:endParaRPr lang="en-US" altLang="en-US" sz="6000" b="0">
              <a:latin typeface="宋体" panose="02010600030101010101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84860" y="1384300"/>
            <a:ext cx="9241790" cy="4657725"/>
            <a:chOff x="1236" y="2180"/>
            <a:chExt cx="14554" cy="7335"/>
          </a:xfrm>
        </p:grpSpPr>
        <p:pic>
          <p:nvPicPr>
            <p:cNvPr id="100" name="图片 9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9593" y="2180"/>
              <a:ext cx="2484" cy="63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" name="文本框 1"/>
            <p:cNvSpPr txBox="1"/>
            <p:nvPr/>
          </p:nvSpPr>
          <p:spPr>
            <a:xfrm>
              <a:off x="1236" y="2489"/>
              <a:ext cx="4491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5400"/>
                <a:t>4/4</a:t>
              </a:r>
              <a:endParaRPr lang="en-US" altLang="zh-CN" sz="5400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5034" y="4136"/>
              <a:ext cx="10756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355600"/>
              <a:r>
                <a:rPr lang="zh-CN" sz="4800" b="0">
                  <a:ea typeface="宋体" panose="02010600030101010101" pitchFamily="2" charset="-122"/>
                </a:rPr>
                <a:t>春天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0放    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风 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筝</a:t>
              </a:r>
              <a:endParaRPr lang="zh-CN" altLang="en-US" sz="4800" b="0"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034" y="5519"/>
              <a:ext cx="10756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355600"/>
              <a:r>
                <a:rPr lang="zh-CN" sz="4800" b="0">
                  <a:ea typeface="宋体" panose="02010600030101010101" pitchFamily="2" charset="-122"/>
                </a:rPr>
                <a:t>夏天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0□  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□ 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endParaRPr lang="zh-CN" altLang="en-US" sz="4800" b="0"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034" y="6902"/>
              <a:ext cx="10756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355600"/>
              <a:r>
                <a:rPr lang="zh-CN" sz="4800" b="0">
                  <a:ea typeface="宋体" panose="02010600030101010101" pitchFamily="2" charset="-122"/>
                </a:rPr>
                <a:t>秋天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0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r>
                <a:rPr lang="en-US" alt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        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r>
                <a:rPr lang="en-US" alt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     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endParaRPr lang="en-US" altLang="zh-CN" sz="4800" b="0">
                <a:ea typeface="宋体" panose="02010600030101010101" pitchFamily="2" charset="-122"/>
                <a:cs typeface="Times New Roman" panose="02020603050405020304" charset="0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034" y="8209"/>
              <a:ext cx="10756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indent="355600"/>
              <a:r>
                <a:rPr lang="zh-CN" sz="4800" b="0">
                  <a:ea typeface="宋体" panose="02010600030101010101" pitchFamily="2" charset="-122"/>
                </a:rPr>
                <a:t>冬天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0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r>
                <a:rPr lang="zh-CN" sz="4800" b="0">
                  <a:ea typeface="宋体" panose="02010600030101010101" pitchFamily="2" charset="-122"/>
                  <a:cs typeface="Times New Roman" panose="02020603050405020304" charset="0"/>
                </a:rPr>
                <a:t>   </a:t>
              </a:r>
              <a:r>
                <a:rPr lang="en-US" altLang="zh-CN" sz="4800" b="0">
                  <a:ea typeface="宋体" panose="02010600030101010101" pitchFamily="2" charset="-122"/>
                  <a:cs typeface="Times New Roman" panose="02020603050405020304" charset="0"/>
                </a:rPr>
                <a:t>  </a:t>
              </a:r>
              <a:r>
                <a:rPr lang="zh-CN" sz="4800"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□</a:t>
              </a:r>
              <a:endParaRPr lang="zh-CN" altLang="en-US" sz="4800" b="0"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</p:grp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45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0813"/>
            <a:ext cx="12192000" cy="6707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1" name="WordArt 41"/>
          <p:cNvSpPr/>
          <p:nvPr/>
        </p:nvSpPr>
        <p:spPr>
          <a:xfrm>
            <a:off x="4040505" y="0"/>
            <a:ext cx="4110990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  <a:scene3d>
              <a:camera prst="orthographicFront"/>
              <a:lightRig rig="threePt" dir="t"/>
            </a:scene3d>
          </a:bodyPr>
          <a:p>
            <a:pPr algn="ctr" eaLnBrk="0" hangingPunct="0"/>
            <a:r>
              <a:rPr lang="zh-CN" altLang="en-US" sz="7200" b="1" spc="-72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四季童趣</a:t>
            </a:r>
            <a:endParaRPr lang="zh-CN" altLang="en-US" sz="7200" b="1" spc="-72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2" name="4a《四季童趣》演唱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47170" y="6374130"/>
            <a:ext cx="544830" cy="48387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62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45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0813"/>
            <a:ext cx="12192000" cy="6707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1" name="WordArt 41"/>
          <p:cNvSpPr/>
          <p:nvPr/>
        </p:nvSpPr>
        <p:spPr>
          <a:xfrm>
            <a:off x="4040505" y="0"/>
            <a:ext cx="4110990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  <a:scene3d>
              <a:camera prst="orthographicFront"/>
              <a:lightRig rig="threePt" dir="t"/>
            </a:scene3d>
          </a:bodyPr>
          <a:p>
            <a:pPr algn="ctr" eaLnBrk="0" hangingPunct="0"/>
            <a:r>
              <a:rPr lang="zh-CN" altLang="en-US" sz="7200" b="1" spc="-72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四季童趣</a:t>
            </a:r>
            <a:endParaRPr lang="zh-CN" altLang="en-US" sz="7200" b="1" spc="-72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9173845" y="2837180"/>
            <a:ext cx="2564765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10627995" y="6147435"/>
            <a:ext cx="1343025" cy="333375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2737485" y="1847850"/>
            <a:ext cx="2322830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336800" y="3794125"/>
            <a:ext cx="3123565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173845" y="3794125"/>
            <a:ext cx="2564765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53060" y="6094730"/>
            <a:ext cx="1478280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717925" y="6095365"/>
            <a:ext cx="1463675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7505065" y="6094730"/>
            <a:ext cx="1268095" cy="438150"/>
          </a:xfrm>
          <a:prstGeom prst="roundRect">
            <a:avLst/>
          </a:prstGeom>
          <a:solidFill>
            <a:schemeClr val="accent6">
              <a:lumMod val="75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4b《四季童趣》伴奏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52225" y="6147435"/>
            <a:ext cx="619125" cy="6191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624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45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0813"/>
            <a:ext cx="12192000" cy="6707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1" name="WordArt 41"/>
          <p:cNvSpPr/>
          <p:nvPr/>
        </p:nvSpPr>
        <p:spPr>
          <a:xfrm>
            <a:off x="4040505" y="0"/>
            <a:ext cx="4110990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  <a:scene3d>
              <a:camera prst="orthographicFront"/>
              <a:lightRig rig="threePt" dir="t"/>
            </a:scene3d>
          </a:bodyPr>
          <a:p>
            <a:pPr algn="ctr" eaLnBrk="0" hangingPunct="0"/>
            <a:r>
              <a:rPr lang="zh-CN" altLang="en-US" sz="7200" b="1" spc="-72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四季童趣</a:t>
            </a:r>
            <a:endParaRPr lang="zh-CN" altLang="en-US" sz="7200" b="1" spc="-72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226060" y="4768850"/>
            <a:ext cx="4662170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4985385" y="4768850"/>
            <a:ext cx="4331335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9534525" y="4768850"/>
            <a:ext cx="2550160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105410" y="5945505"/>
            <a:ext cx="11708130" cy="91249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" name="4b《四季童趣》伴奏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572875" y="6238875"/>
            <a:ext cx="619125" cy="6191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62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45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0813"/>
            <a:ext cx="12192000" cy="6707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1" name="WordArt 41"/>
          <p:cNvSpPr/>
          <p:nvPr/>
        </p:nvSpPr>
        <p:spPr>
          <a:xfrm>
            <a:off x="4040505" y="0"/>
            <a:ext cx="4110990" cy="87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  <a:scene3d>
              <a:camera prst="orthographicFront"/>
              <a:lightRig rig="threePt" dir="t"/>
            </a:scene3d>
          </a:bodyPr>
          <a:p>
            <a:pPr algn="ctr" eaLnBrk="0" hangingPunct="0"/>
            <a:r>
              <a:rPr lang="zh-CN" altLang="en-US" sz="7200" b="1" spc="-72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四季童趣</a:t>
            </a:r>
            <a:endParaRPr lang="zh-CN" altLang="en-US" sz="7200" b="1" spc="-72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226060" y="4768850"/>
            <a:ext cx="4662170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4985385" y="4768850"/>
            <a:ext cx="4331335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9534525" y="4768850"/>
            <a:ext cx="2550160" cy="117665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105410" y="5945505"/>
            <a:ext cx="11708130" cy="912495"/>
          </a:xfrm>
          <a:prstGeom prst="roundRect">
            <a:avLst/>
          </a:prstGeom>
          <a:solidFill>
            <a:srgbClr val="FFC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4670425"/>
            <a:ext cx="108712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3600" b="1" i="1">
                <a:solidFill>
                  <a:schemeClr val="accent3"/>
                </a:solidFill>
                <a:effectLst/>
              </a:rPr>
              <a:t>mp</a:t>
            </a:r>
            <a:endParaRPr lang="en-US" altLang="zh-CN" sz="3600" b="1" i="1">
              <a:solidFill>
                <a:schemeClr val="accent3"/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88230" y="4670425"/>
            <a:ext cx="108712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3600" b="1" i="1">
                <a:solidFill>
                  <a:schemeClr val="accent3"/>
                </a:solidFill>
                <a:effectLst/>
              </a:rPr>
              <a:t>mf</a:t>
            </a:r>
            <a:endParaRPr lang="en-US" altLang="zh-CN" sz="3600" b="1" i="1">
              <a:solidFill>
                <a:schemeClr val="accent3"/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999855" y="4494530"/>
            <a:ext cx="108712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3600" b="1" i="1">
                <a:solidFill>
                  <a:schemeClr val="accent3"/>
                </a:solidFill>
                <a:effectLst/>
              </a:rPr>
              <a:t>f</a:t>
            </a:r>
            <a:endParaRPr lang="en-US" altLang="zh-CN" sz="3600" b="1" i="1">
              <a:solidFill>
                <a:schemeClr val="accent3"/>
              </a:solidFill>
              <a:effectLst/>
            </a:endParaRPr>
          </a:p>
        </p:txBody>
      </p:sp>
      <p:pic>
        <p:nvPicPr>
          <p:cNvPr id="9" name="4b《四季童趣》伴奏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65560" y="6238875"/>
            <a:ext cx="619125" cy="6191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624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WPS 演示</Application>
  <PresentationFormat>宽屏</PresentationFormat>
  <Paragraphs>26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Wingdings</vt:lpstr>
      <vt:lpstr>Times New Roman</vt:lpstr>
      <vt:lpstr>华文行楷</vt:lpstr>
      <vt:lpstr>Arial Unicode MS</vt:lpstr>
      <vt:lpstr>Calibri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陈笑影</cp:lastModifiedBy>
  <cp:revision>177</cp:revision>
  <dcterms:created xsi:type="dcterms:W3CDTF">2019-06-19T02:08:00Z</dcterms:created>
  <dcterms:modified xsi:type="dcterms:W3CDTF">2021-11-10T14:43:12Z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9927A60D83FC4D7A98671A1126D52B79</vt:lpwstr>
  </property>
</Properties>
</file>