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sldIdLst>
    <p:sldId id="256" r:id="rId4"/>
    <p:sldId id="276" r:id="rId5"/>
    <p:sldId id="286" r:id="rId6"/>
    <p:sldId id="287" r:id="rId7"/>
    <p:sldId id="288" r:id="rId8"/>
  </p:sldIdLst>
  <p:sldSz cx="12192000" cy="6858000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3778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207"/>
        <p:guide pos="3837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6" cy="72006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pPr fontAlgn="auto"/>
            <a:r>
              <a:rPr lang="zh-CN" altLang="en-US" strike="noStrike" noProof="1" dirty="0"/>
              <a:t>单击此处编辑标题</a:t>
            </a:r>
            <a:endParaRPr lang="zh-CN" altLang="en-US" strike="noStrike" noProof="1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fontAlgn="auto"/>
            <a:r>
              <a:rPr lang="zh-CN" altLang="en-US" strike="noStrike" noProof="1" dirty="0"/>
              <a:t>单击此处编辑副标题</a:t>
            </a:r>
            <a:endParaRPr lang="zh-CN" altLang="en-US" strike="noStrike" noProof="1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 fontAlgn="auto"/>
            <a:r>
              <a:rPr lang="zh-CN" altLang="en-US" strike="noStrike" noProof="1" dirty="0"/>
              <a:t>单击此处编辑母版文本样式</a:t>
            </a:r>
            <a:endParaRPr lang="zh-CN" altLang="en-US" strike="noStrike" noProof="1" dirty="0"/>
          </a:p>
          <a:p>
            <a:pPr lvl="1" fontAlgn="auto"/>
            <a:r>
              <a:rPr lang="zh-CN" altLang="en-US" strike="noStrike" noProof="1" dirty="0"/>
              <a:t>第二级</a:t>
            </a:r>
            <a:endParaRPr lang="zh-CN" altLang="en-US" strike="noStrike" noProof="1" dirty="0"/>
          </a:p>
          <a:p>
            <a:pPr lvl="2" fontAlgn="auto"/>
            <a:r>
              <a:rPr lang="zh-CN" altLang="en-US" strike="noStrike" noProof="1" dirty="0"/>
              <a:t>第三级</a:t>
            </a:r>
            <a:endParaRPr lang="zh-CN" altLang="en-US" strike="noStrike" noProof="1" dirty="0"/>
          </a:p>
          <a:p>
            <a:pPr lvl="3" fontAlgn="auto"/>
            <a:r>
              <a:rPr lang="zh-CN" altLang="en-US" strike="noStrike" noProof="1" dirty="0"/>
              <a:t>第四级</a:t>
            </a:r>
            <a:endParaRPr lang="zh-CN" altLang="en-US" strike="noStrike" noProof="1" dirty="0"/>
          </a:p>
          <a:p>
            <a:pPr lvl="4" fontAlgn="auto"/>
            <a:r>
              <a:rPr lang="zh-CN" altLang="en-US" strike="noStrike" noProof="1" dirty="0"/>
              <a:t>第五级</a:t>
            </a:r>
            <a:endParaRPr lang="zh-CN" altLang="en-US" strike="noStrike" noProof="1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4"/>
          </p:nvPr>
        </p:nvSpPr>
        <p:spPr/>
        <p:txBody>
          <a:bodyPr/>
          <a:p>
            <a:pPr fontAlgn="auto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5"/>
          </p:nvPr>
        </p:nvSpPr>
        <p:spPr/>
        <p:txBody>
          <a:bodyPr/>
          <a:p>
            <a:pPr fontAlgn="auto"/>
            <a:endParaRPr lang="zh-CN" altLang="en-US" strike="noStrike" noProof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6"/>
          </p:nvPr>
        </p:nvSpPr>
        <p:spPr/>
        <p:txBody>
          <a:bodyPr/>
          <a:p>
            <a:pPr fontAlgn="auto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 fontAlgn="auto"/>
            <a:r>
              <a:rPr strike="noStrike" noProof="1">
                <a:sym typeface="+mn-ea"/>
              </a:rPr>
              <a:t>单击此处编辑标题</a:t>
            </a:r>
            <a:endParaRPr strike="noStrike" noProof="1"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 fontAlgn="auto"/>
            <a:r>
              <a:rPr lang="zh-CN" altLang="en-US" strike="noStrike" noProof="1" dirty="0"/>
              <a:t>单击此处编辑母版文本样式</a:t>
            </a:r>
            <a:endParaRPr lang="zh-CN" altLang="en-US" strike="noStrike" noProof="1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4"/>
          </p:nvPr>
        </p:nvSpPr>
        <p:spPr/>
        <p:txBody>
          <a:bodyPr/>
          <a:p>
            <a:pPr fontAlgn="auto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5"/>
          </p:nvPr>
        </p:nvSpPr>
        <p:spPr/>
        <p:txBody>
          <a:bodyPr/>
          <a:p>
            <a:pPr fontAlgn="auto"/>
            <a:endParaRPr lang="zh-CN" altLang="en-US" strike="noStrike" noProof="1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6"/>
          </p:nvPr>
        </p:nvSpPr>
        <p:spPr/>
        <p:txBody>
          <a:bodyPr/>
          <a:p>
            <a:pPr fontAlgn="auto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pPr fontAlgn="auto"/>
            <a:r>
              <a:rPr lang="zh-CN" altLang="en-US" strike="noStrike" noProof="1" dirty="0"/>
              <a:t>单击此处编辑标题</a:t>
            </a:r>
            <a:endParaRPr lang="zh-CN" altLang="en-US" strike="noStrike" noProof="1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fontAlgn="auto"/>
            <a:r>
              <a:rPr lang="zh-CN" altLang="en-US" strike="noStrike" noProof="1" dirty="0"/>
              <a:t>单击此处编辑副标题</a:t>
            </a:r>
            <a:endParaRPr lang="zh-CN" altLang="en-US" strike="noStrike" noProof="1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 fontAlgn="auto"/>
            <a:r>
              <a:rPr strike="noStrike" noProof="1" dirty="0">
                <a:sym typeface="+mn-ea"/>
              </a:rPr>
              <a:t>单击此处编辑母版标题样式</a:t>
            </a:r>
            <a:endParaRPr strike="noStrike" noProof="1"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 fontAlgn="auto"/>
            <a:r>
              <a:rPr strike="noStrike" noProof="1" dirty="0">
                <a:sym typeface="+mn-ea"/>
              </a:rPr>
              <a:t>单击此处编辑母版文本样式</a:t>
            </a:r>
            <a:endParaRPr strike="noStrike" noProof="1" dirty="0">
              <a:sym typeface="+mn-ea"/>
            </a:endParaRPr>
          </a:p>
          <a:p>
            <a:pPr lvl="1" fontAlgn="auto"/>
            <a:r>
              <a:rPr strike="noStrike" noProof="1" dirty="0">
                <a:sym typeface="+mn-ea"/>
              </a:rPr>
              <a:t>第二级</a:t>
            </a:r>
            <a:endParaRPr strike="noStrike" noProof="1" dirty="0">
              <a:sym typeface="+mn-ea"/>
            </a:endParaRPr>
          </a:p>
          <a:p>
            <a:pPr lvl="2" fontAlgn="auto"/>
            <a:r>
              <a:rPr strike="noStrike" noProof="1" dirty="0">
                <a:sym typeface="+mn-ea"/>
              </a:rPr>
              <a:t>第三级</a:t>
            </a:r>
            <a:endParaRPr strike="noStrike" noProof="1" dirty="0">
              <a:sym typeface="+mn-ea"/>
            </a:endParaRPr>
          </a:p>
          <a:p>
            <a:pPr lvl="3" fontAlgn="auto"/>
            <a:r>
              <a:rPr strike="noStrike" noProof="1" dirty="0">
                <a:sym typeface="+mn-ea"/>
              </a:rPr>
              <a:t>第四级</a:t>
            </a:r>
            <a:endParaRPr strike="noStrike" noProof="1" dirty="0">
              <a:sym typeface="+mn-ea"/>
            </a:endParaRPr>
          </a:p>
          <a:p>
            <a:pPr lvl="4" fontAlgn="auto"/>
            <a:r>
              <a:rPr strike="noStrike" noProof="1" dirty="0">
                <a:sym typeface="+mn-ea"/>
              </a:rPr>
              <a:t>第五级</a:t>
            </a:r>
            <a:endParaRPr strike="noStrike" noProof="1"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pPr fontAlgn="auto"/>
            <a:r>
              <a:rPr lang="zh-CN" altLang="en-US" strike="noStrike" noProof="1" dirty="0"/>
              <a:t>单击此处编辑标题</a:t>
            </a:r>
            <a:endParaRPr lang="zh-CN" altLang="en-US" strike="noStrike" noProof="1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auto"/>
            <a:r>
              <a:rPr lang="zh-CN" altLang="en-US" strike="noStrike" noProof="1" dirty="0"/>
              <a:t>单击此处编辑文本</a:t>
            </a:r>
            <a:endParaRPr lang="zh-CN" altLang="en-US" strike="noStrike" noProof="1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 fontAlgn="auto"/>
            <a:r>
              <a:rPr strike="noStrike" noProof="1" dirty="0">
                <a:sym typeface="+mn-ea"/>
              </a:rPr>
              <a:t>单击此处编辑母版标题样式</a:t>
            </a:r>
            <a:endParaRPr strike="noStrike" noProof="1"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 fontAlgn="auto"/>
            <a:r>
              <a:rPr strike="noStrike" noProof="1" dirty="0">
                <a:sym typeface="+mn-ea"/>
              </a:rPr>
              <a:t>单击此处编辑母版文本样式</a:t>
            </a:r>
            <a:endParaRPr strike="noStrike" noProof="1" dirty="0">
              <a:sym typeface="+mn-ea"/>
            </a:endParaRPr>
          </a:p>
          <a:p>
            <a:pPr lvl="1" fontAlgn="auto"/>
            <a:r>
              <a:rPr strike="noStrike" noProof="1" dirty="0">
                <a:sym typeface="+mn-ea"/>
              </a:rPr>
              <a:t>第二级</a:t>
            </a:r>
            <a:endParaRPr strike="noStrike" noProof="1" dirty="0">
              <a:sym typeface="+mn-ea"/>
            </a:endParaRPr>
          </a:p>
          <a:p>
            <a:pPr lvl="2" fontAlgn="auto"/>
            <a:r>
              <a:rPr strike="noStrike" noProof="1" dirty="0">
                <a:sym typeface="+mn-ea"/>
              </a:rPr>
              <a:t>第三级</a:t>
            </a:r>
            <a:endParaRPr strike="noStrike" noProof="1" dirty="0">
              <a:sym typeface="+mn-ea"/>
            </a:endParaRPr>
          </a:p>
          <a:p>
            <a:pPr lvl="3" fontAlgn="auto"/>
            <a:r>
              <a:rPr strike="noStrike" noProof="1" dirty="0">
                <a:sym typeface="+mn-ea"/>
              </a:rPr>
              <a:t>第四级</a:t>
            </a:r>
            <a:endParaRPr strike="noStrike" noProof="1" dirty="0">
              <a:sym typeface="+mn-ea"/>
            </a:endParaRPr>
          </a:p>
          <a:p>
            <a:pPr lvl="4" fontAlgn="auto"/>
            <a:r>
              <a:rPr strike="noStrike" noProof="1" dirty="0">
                <a:sym typeface="+mn-ea"/>
              </a:rPr>
              <a:t>第五级</a:t>
            </a:r>
            <a:endParaRPr strike="noStrike" noProof="1"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 fontAlgn="auto"/>
            <a:r>
              <a:rPr lang="zh-CN" altLang="en-US" strike="noStrike" noProof="1" dirty="0"/>
              <a:t>单击此处编辑母版文本样式</a:t>
            </a:r>
            <a:endParaRPr lang="zh-CN" altLang="en-US" strike="noStrike" noProof="1" dirty="0"/>
          </a:p>
          <a:p>
            <a:pPr lvl="1" fontAlgn="auto"/>
            <a:r>
              <a:rPr lang="zh-CN" altLang="en-US" strike="noStrike" noProof="1" dirty="0"/>
              <a:t>第二级</a:t>
            </a:r>
            <a:endParaRPr lang="zh-CN" altLang="en-US" strike="noStrike" noProof="1" dirty="0"/>
          </a:p>
          <a:p>
            <a:pPr lvl="2" fontAlgn="auto"/>
            <a:r>
              <a:rPr lang="zh-CN" altLang="en-US" strike="noStrike" noProof="1" dirty="0"/>
              <a:t>第三级</a:t>
            </a:r>
            <a:endParaRPr lang="zh-CN" altLang="en-US" strike="noStrike" noProof="1" dirty="0"/>
          </a:p>
          <a:p>
            <a:pPr lvl="3" fontAlgn="auto"/>
            <a:r>
              <a:rPr lang="zh-CN" altLang="en-US" strike="noStrike" noProof="1" dirty="0"/>
              <a:t>第四级</a:t>
            </a:r>
            <a:endParaRPr lang="zh-CN" altLang="en-US" strike="noStrike" noProof="1" dirty="0"/>
          </a:p>
          <a:p>
            <a:pPr lvl="4" fontAlgn="auto"/>
            <a:r>
              <a:rPr lang="zh-CN" altLang="en-US" strike="noStrike" noProof="1" dirty="0"/>
              <a:t>第五级</a:t>
            </a:r>
            <a:endParaRPr lang="zh-CN" altLang="en-US" strike="noStrike" noProof="1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 fontAlgn="auto"/>
            <a:r>
              <a:rPr strike="noStrike" noProof="1" dirty="0">
                <a:sym typeface="+mn-ea"/>
              </a:rPr>
              <a:t>单击此处编辑母版标题样式</a:t>
            </a:r>
            <a:endParaRPr strike="noStrike" noProof="1"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auto"/>
            <a:r>
              <a:rPr lang="zh-CN" altLang="en-US" strike="noStrike" noProof="1" dirty="0"/>
              <a:t>单击此处编辑文本</a:t>
            </a:r>
            <a:endParaRPr lang="zh-CN" altLang="en-US" strike="noStrike" noProof="1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 fontAlgn="auto"/>
            <a:r>
              <a:rPr strike="noStrike" noProof="1" dirty="0">
                <a:sym typeface="+mn-ea"/>
              </a:rPr>
              <a:t>单击此处编辑母版文本样式</a:t>
            </a:r>
            <a:endParaRPr strike="noStrike" noProof="1" dirty="0">
              <a:sym typeface="+mn-ea"/>
            </a:endParaRPr>
          </a:p>
          <a:p>
            <a:pPr lvl="1" fontAlgn="auto"/>
            <a:r>
              <a:rPr strike="noStrike" noProof="1" dirty="0">
                <a:sym typeface="+mn-ea"/>
              </a:rPr>
              <a:t>第二级</a:t>
            </a:r>
            <a:endParaRPr strike="noStrike" noProof="1" dirty="0">
              <a:sym typeface="+mn-ea"/>
            </a:endParaRPr>
          </a:p>
          <a:p>
            <a:pPr lvl="2" fontAlgn="auto"/>
            <a:r>
              <a:rPr strike="noStrike" noProof="1" dirty="0">
                <a:sym typeface="+mn-ea"/>
              </a:rPr>
              <a:t>第三级</a:t>
            </a:r>
            <a:endParaRPr strike="noStrike" noProof="1" dirty="0">
              <a:sym typeface="+mn-ea"/>
            </a:endParaRPr>
          </a:p>
          <a:p>
            <a:pPr lvl="3" fontAlgn="auto"/>
            <a:r>
              <a:rPr strike="noStrike" noProof="1" dirty="0">
                <a:sym typeface="+mn-ea"/>
              </a:rPr>
              <a:t>第四级</a:t>
            </a:r>
            <a:endParaRPr strike="noStrike" noProof="1" dirty="0">
              <a:sym typeface="+mn-ea"/>
            </a:endParaRPr>
          </a:p>
          <a:p>
            <a:pPr lvl="4" fontAlgn="auto"/>
            <a:r>
              <a:rPr strike="noStrike" noProof="1" dirty="0">
                <a:sym typeface="+mn-ea"/>
              </a:rPr>
              <a:t>第五级</a:t>
            </a:r>
            <a:endParaRPr strike="noStrike" noProof="1"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auto"/>
            <a:r>
              <a:rPr strike="noStrike" noProof="1">
                <a:sym typeface="+mn-ea"/>
              </a:rPr>
              <a:t>单击此处编辑文本</a:t>
            </a:r>
            <a:endParaRPr strike="noStrike" noProof="1"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 fontAlgn="auto"/>
            <a:r>
              <a:rPr strike="noStrike" noProof="1" dirty="0">
                <a:sym typeface="+mn-ea"/>
              </a:rPr>
              <a:t>单击此处编辑母版文本样式</a:t>
            </a:r>
            <a:endParaRPr strike="noStrike" noProof="1" dirty="0">
              <a:sym typeface="+mn-ea"/>
            </a:endParaRPr>
          </a:p>
          <a:p>
            <a:pPr lvl="1" fontAlgn="auto"/>
            <a:r>
              <a:rPr strike="noStrike" noProof="1" dirty="0">
                <a:sym typeface="+mn-ea"/>
              </a:rPr>
              <a:t>第二级</a:t>
            </a:r>
            <a:endParaRPr strike="noStrike" noProof="1" dirty="0">
              <a:sym typeface="+mn-ea"/>
            </a:endParaRPr>
          </a:p>
          <a:p>
            <a:pPr lvl="2" fontAlgn="auto"/>
            <a:r>
              <a:rPr strike="noStrike" noProof="1" dirty="0">
                <a:sym typeface="+mn-ea"/>
              </a:rPr>
              <a:t>第三级</a:t>
            </a:r>
            <a:endParaRPr strike="noStrike" noProof="1" dirty="0">
              <a:sym typeface="+mn-ea"/>
            </a:endParaRPr>
          </a:p>
          <a:p>
            <a:pPr lvl="3" fontAlgn="auto"/>
            <a:r>
              <a:rPr strike="noStrike" noProof="1" dirty="0">
                <a:sym typeface="+mn-ea"/>
              </a:rPr>
              <a:t>第四级</a:t>
            </a:r>
            <a:endParaRPr strike="noStrike" noProof="1" dirty="0">
              <a:sym typeface="+mn-ea"/>
            </a:endParaRPr>
          </a:p>
          <a:p>
            <a:pPr lvl="4" fontAlgn="auto"/>
            <a:r>
              <a:rPr strike="noStrike" noProof="1" dirty="0">
                <a:sym typeface="+mn-ea"/>
              </a:rPr>
              <a:t>第五级</a:t>
            </a:r>
            <a:endParaRPr strike="noStrike" noProof="1"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 fontAlgn="auto"/>
            <a:r>
              <a:rPr strike="noStrike" noProof="1">
                <a:sym typeface="+mn-ea"/>
              </a:rPr>
              <a:t>单击此处编辑母版标题样式</a:t>
            </a:r>
            <a:endParaRPr strike="noStrike" noProof="1"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 fontAlgn="auto"/>
            <a:endParaRPr strike="noStrike" noProof="1"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 fontAlgn="auto"/>
            <a:r>
              <a:rPr strike="noStrike" noProof="1" dirty="0">
                <a:sym typeface="+mn-ea"/>
              </a:rPr>
              <a:t>单击此处编辑母版文本样式</a:t>
            </a:r>
            <a:endParaRPr strike="noStrike" noProof="1" dirty="0">
              <a:sym typeface="+mn-ea"/>
            </a:endParaRPr>
          </a:p>
        </p:txBody>
      </p:sp>
      <p:sp>
        <p:nvSpPr>
          <p:cNvPr id="9" name="标题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 fontAlgn="auto"/>
            <a:r>
              <a:rPr strike="noStrike" noProof="1" dirty="0">
                <a:sym typeface="+mn-ea"/>
              </a:rPr>
              <a:t>单击此处编辑母版标题样式</a:t>
            </a:r>
            <a:endParaRPr strike="noStrike" noProof="1"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 fontAlgn="auto"/>
            <a:r>
              <a:rPr strike="noStrike" noProof="1" dirty="0">
                <a:sym typeface="+mn-ea"/>
              </a:rPr>
              <a:t>单击此处编辑母版文本样式</a:t>
            </a:r>
            <a:endParaRPr strike="noStrike" noProof="1" dirty="0">
              <a:sym typeface="+mn-ea"/>
            </a:endParaRPr>
          </a:p>
          <a:p>
            <a:pPr lvl="1" fontAlgn="auto"/>
            <a:r>
              <a:rPr strike="noStrike" noProof="1" dirty="0">
                <a:sym typeface="+mn-ea"/>
              </a:rPr>
              <a:t>第二级</a:t>
            </a:r>
            <a:endParaRPr strike="noStrike" noProof="1" dirty="0">
              <a:sym typeface="+mn-ea"/>
            </a:endParaRPr>
          </a:p>
          <a:p>
            <a:pPr lvl="2" fontAlgn="auto"/>
            <a:r>
              <a:rPr strike="noStrike" noProof="1" dirty="0">
                <a:sym typeface="+mn-ea"/>
              </a:rPr>
              <a:t>第三级</a:t>
            </a:r>
            <a:endParaRPr strike="noStrike" noProof="1" dirty="0">
              <a:sym typeface="+mn-ea"/>
            </a:endParaRPr>
          </a:p>
          <a:p>
            <a:pPr lvl="3" fontAlgn="auto"/>
            <a:r>
              <a:rPr strike="noStrike" noProof="1" dirty="0">
                <a:sym typeface="+mn-ea"/>
              </a:rPr>
              <a:t>第四级</a:t>
            </a:r>
            <a:endParaRPr strike="noStrike" noProof="1" dirty="0">
              <a:sym typeface="+mn-ea"/>
            </a:endParaRPr>
          </a:p>
          <a:p>
            <a:pPr lvl="4" fontAlgn="auto"/>
            <a:r>
              <a:rPr strike="noStrike" noProof="1" dirty="0">
                <a:sym typeface="+mn-ea"/>
              </a:rPr>
              <a:t>第五级</a:t>
            </a:r>
            <a:endParaRPr strike="noStrike" noProof="1"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 fontAlgn="auto"/>
            <a:r>
              <a:rPr strike="noStrike" noProof="1" dirty="0">
                <a:sym typeface="+mn-ea"/>
              </a:rPr>
              <a:t>单击此处编辑标题</a:t>
            </a:r>
            <a:endParaRPr strike="noStrike" noProof="1"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 fontAlgn="auto"/>
            <a:r>
              <a:rPr lang="zh-CN" altLang="en-US" strike="noStrike" noProof="1" dirty="0"/>
              <a:t>单击此处编辑母版文本样式</a:t>
            </a:r>
            <a:endParaRPr lang="zh-CN" altLang="en-US" strike="noStrike" noProof="1" dirty="0"/>
          </a:p>
          <a:p>
            <a:pPr lvl="1" fontAlgn="auto"/>
            <a:r>
              <a:rPr lang="zh-CN" altLang="en-US" strike="noStrike" noProof="1" dirty="0"/>
              <a:t>第二级</a:t>
            </a:r>
            <a:endParaRPr lang="zh-CN" altLang="en-US" strike="noStrike" noProof="1" dirty="0"/>
          </a:p>
          <a:p>
            <a:pPr lvl="2" fontAlgn="auto"/>
            <a:r>
              <a:rPr lang="zh-CN" altLang="en-US" strike="noStrike" noProof="1" dirty="0"/>
              <a:t>第三级</a:t>
            </a:r>
            <a:endParaRPr lang="zh-CN" altLang="en-US" strike="noStrike" noProof="1" dirty="0"/>
          </a:p>
          <a:p>
            <a:pPr lvl="3" fontAlgn="auto"/>
            <a:r>
              <a:rPr lang="zh-CN" altLang="en-US" strike="noStrike" noProof="1" dirty="0"/>
              <a:t>第四级</a:t>
            </a:r>
            <a:endParaRPr lang="zh-CN" altLang="en-US" strike="noStrike" noProof="1" dirty="0"/>
          </a:p>
          <a:p>
            <a:pPr lvl="4" fontAlgn="auto"/>
            <a:r>
              <a:rPr lang="zh-CN" altLang="en-US" strike="noStrike" noProof="1" dirty="0"/>
              <a:t>第五级</a:t>
            </a:r>
            <a:endParaRPr lang="zh-CN" altLang="en-US" strike="noStrike" noProof="1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 fontAlgn="auto"/>
            <a:r>
              <a:rPr lang="zh-CN" altLang="en-US" strike="noStrike" noProof="1" dirty="0"/>
              <a:t>单击此处编辑母版文本样式</a:t>
            </a:r>
            <a:endParaRPr lang="zh-CN" altLang="en-US" strike="noStrike" noProof="1" dirty="0"/>
          </a:p>
          <a:p>
            <a:pPr lvl="1" fontAlgn="auto"/>
            <a:r>
              <a:rPr lang="zh-CN" altLang="en-US" strike="noStrike" noProof="1" dirty="0"/>
              <a:t>第二级</a:t>
            </a:r>
            <a:endParaRPr lang="zh-CN" altLang="en-US" strike="noStrike" noProof="1" dirty="0"/>
          </a:p>
          <a:p>
            <a:pPr lvl="2" fontAlgn="auto"/>
            <a:r>
              <a:rPr lang="zh-CN" altLang="en-US" strike="noStrike" noProof="1" dirty="0"/>
              <a:t>第三级</a:t>
            </a:r>
            <a:endParaRPr lang="zh-CN" altLang="en-US" strike="noStrike" noProof="1" dirty="0"/>
          </a:p>
          <a:p>
            <a:pPr lvl="3" fontAlgn="auto"/>
            <a:r>
              <a:rPr lang="zh-CN" altLang="en-US" strike="noStrike" noProof="1" dirty="0"/>
              <a:t>第四级</a:t>
            </a:r>
            <a:endParaRPr lang="zh-CN" altLang="en-US" strike="noStrike" noProof="1" dirty="0"/>
          </a:p>
          <a:p>
            <a:pPr lvl="4" fontAlgn="auto"/>
            <a:r>
              <a:rPr lang="zh-CN" altLang="en-US" strike="noStrike" noProof="1" dirty="0"/>
              <a:t>第五级</a:t>
            </a:r>
            <a:endParaRPr lang="zh-CN" altLang="en-US" strike="noStrike" noProof="1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4"/>
          </p:nvPr>
        </p:nvSpPr>
        <p:spPr/>
        <p:txBody>
          <a:bodyPr/>
          <a:p>
            <a:pPr fontAlgn="auto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5"/>
          </p:nvPr>
        </p:nvSpPr>
        <p:spPr/>
        <p:txBody>
          <a:bodyPr/>
          <a:p>
            <a:pPr fontAlgn="auto"/>
            <a:endParaRPr lang="zh-CN" altLang="en-US" strike="noStrike" noProof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6"/>
          </p:nvPr>
        </p:nvSpPr>
        <p:spPr/>
        <p:txBody>
          <a:bodyPr/>
          <a:p>
            <a:pPr fontAlgn="auto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 fontAlgn="auto"/>
            <a:r>
              <a:rPr strike="noStrike" noProof="1">
                <a:sym typeface="+mn-ea"/>
              </a:rPr>
              <a:t>单击此处编辑标题</a:t>
            </a:r>
            <a:endParaRPr strike="noStrike" noProof="1"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 fontAlgn="auto"/>
            <a:r>
              <a:rPr lang="zh-CN" altLang="en-US" strike="noStrike" noProof="1" dirty="0"/>
              <a:t>单击此处编辑母版文本样式</a:t>
            </a:r>
            <a:endParaRPr lang="zh-CN" altLang="en-US" strike="noStrike" noProof="1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4"/>
          </p:nvPr>
        </p:nvSpPr>
        <p:spPr/>
        <p:txBody>
          <a:bodyPr/>
          <a:p>
            <a:pPr fontAlgn="auto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5"/>
          </p:nvPr>
        </p:nvSpPr>
        <p:spPr/>
        <p:txBody>
          <a:bodyPr/>
          <a:p>
            <a:pPr fontAlgn="auto"/>
            <a:endParaRPr lang="zh-CN" altLang="en-US" strike="noStrike" noProof="1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6"/>
          </p:nvPr>
        </p:nvSpPr>
        <p:spPr/>
        <p:txBody>
          <a:bodyPr/>
          <a:p>
            <a:pPr fontAlgn="auto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pPr fontAlgn="auto"/>
            <a:r>
              <a:rPr lang="zh-CN" altLang="en-US" strike="noStrike" noProof="1" dirty="0"/>
              <a:t>单击此处编辑标题</a:t>
            </a:r>
            <a:endParaRPr lang="zh-CN" altLang="en-US" strike="noStrike" noProof="1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auto"/>
            <a:r>
              <a:rPr lang="zh-CN" altLang="en-US" strike="noStrike" noProof="1" dirty="0"/>
              <a:t>单击此处编辑文本</a:t>
            </a:r>
            <a:endParaRPr lang="zh-CN" altLang="en-US" strike="noStrike" noProof="1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 fontAlgn="auto"/>
            <a:r>
              <a:rPr strike="noStrike" noProof="1" dirty="0">
                <a:sym typeface="+mn-ea"/>
              </a:rPr>
              <a:t>单击此处编辑母版标题样式</a:t>
            </a:r>
            <a:endParaRPr strike="noStrike" noProof="1"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 fontAlgn="auto"/>
            <a:r>
              <a:rPr strike="noStrike" noProof="1" dirty="0">
                <a:sym typeface="+mn-ea"/>
              </a:rPr>
              <a:t>单击此处编辑母版文本样式</a:t>
            </a:r>
            <a:endParaRPr strike="noStrike" noProof="1" dirty="0">
              <a:sym typeface="+mn-ea"/>
            </a:endParaRPr>
          </a:p>
          <a:p>
            <a:pPr lvl="1" fontAlgn="auto"/>
            <a:r>
              <a:rPr strike="noStrike" noProof="1" dirty="0">
                <a:sym typeface="+mn-ea"/>
              </a:rPr>
              <a:t>第二级</a:t>
            </a:r>
            <a:endParaRPr strike="noStrike" noProof="1" dirty="0">
              <a:sym typeface="+mn-ea"/>
            </a:endParaRPr>
          </a:p>
          <a:p>
            <a:pPr lvl="2" fontAlgn="auto"/>
            <a:r>
              <a:rPr strike="noStrike" noProof="1" dirty="0">
                <a:sym typeface="+mn-ea"/>
              </a:rPr>
              <a:t>第三级</a:t>
            </a:r>
            <a:endParaRPr strike="noStrike" noProof="1" dirty="0">
              <a:sym typeface="+mn-ea"/>
            </a:endParaRPr>
          </a:p>
          <a:p>
            <a:pPr lvl="3" fontAlgn="auto"/>
            <a:r>
              <a:rPr strike="noStrike" noProof="1" dirty="0">
                <a:sym typeface="+mn-ea"/>
              </a:rPr>
              <a:t>第四级</a:t>
            </a:r>
            <a:endParaRPr strike="noStrike" noProof="1" dirty="0">
              <a:sym typeface="+mn-ea"/>
            </a:endParaRPr>
          </a:p>
          <a:p>
            <a:pPr lvl="4" fontAlgn="auto"/>
            <a:r>
              <a:rPr strike="noStrike" noProof="1" dirty="0">
                <a:sym typeface="+mn-ea"/>
              </a:rPr>
              <a:t>第五级</a:t>
            </a:r>
            <a:endParaRPr strike="noStrike" noProof="1"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 fontAlgn="auto"/>
            <a:r>
              <a:rPr lang="zh-CN" altLang="en-US" strike="noStrike" noProof="1" dirty="0"/>
              <a:t>单击此处编辑母版文本样式</a:t>
            </a:r>
            <a:endParaRPr lang="zh-CN" altLang="en-US" strike="noStrike" noProof="1" dirty="0"/>
          </a:p>
          <a:p>
            <a:pPr lvl="1" fontAlgn="auto"/>
            <a:r>
              <a:rPr lang="zh-CN" altLang="en-US" strike="noStrike" noProof="1" dirty="0"/>
              <a:t>第二级</a:t>
            </a:r>
            <a:endParaRPr lang="zh-CN" altLang="en-US" strike="noStrike" noProof="1" dirty="0"/>
          </a:p>
          <a:p>
            <a:pPr lvl="2" fontAlgn="auto"/>
            <a:r>
              <a:rPr lang="zh-CN" altLang="en-US" strike="noStrike" noProof="1" dirty="0"/>
              <a:t>第三级</a:t>
            </a:r>
            <a:endParaRPr lang="zh-CN" altLang="en-US" strike="noStrike" noProof="1" dirty="0"/>
          </a:p>
          <a:p>
            <a:pPr lvl="3" fontAlgn="auto"/>
            <a:r>
              <a:rPr lang="zh-CN" altLang="en-US" strike="noStrike" noProof="1" dirty="0"/>
              <a:t>第四级</a:t>
            </a:r>
            <a:endParaRPr lang="zh-CN" altLang="en-US" strike="noStrike" noProof="1" dirty="0"/>
          </a:p>
          <a:p>
            <a:pPr lvl="4" fontAlgn="auto"/>
            <a:r>
              <a:rPr lang="zh-CN" altLang="en-US" strike="noStrike" noProof="1" dirty="0"/>
              <a:t>第五级</a:t>
            </a:r>
            <a:endParaRPr lang="zh-CN" altLang="en-US" strike="noStrike" noProof="1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 fontAlgn="auto"/>
            <a:r>
              <a:rPr strike="noStrike" noProof="1" dirty="0">
                <a:sym typeface="+mn-ea"/>
              </a:rPr>
              <a:t>单击此处编辑母版标题样式</a:t>
            </a:r>
            <a:endParaRPr strike="noStrike" noProof="1"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auto"/>
            <a:r>
              <a:rPr lang="zh-CN" altLang="en-US" strike="noStrike" noProof="1" dirty="0"/>
              <a:t>单击此处编辑文本</a:t>
            </a:r>
            <a:endParaRPr lang="zh-CN" altLang="en-US" strike="noStrike" noProof="1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 fontAlgn="auto"/>
            <a:r>
              <a:rPr strike="noStrike" noProof="1" dirty="0">
                <a:sym typeface="+mn-ea"/>
              </a:rPr>
              <a:t>单击此处编辑母版文本样式</a:t>
            </a:r>
            <a:endParaRPr strike="noStrike" noProof="1" dirty="0">
              <a:sym typeface="+mn-ea"/>
            </a:endParaRPr>
          </a:p>
          <a:p>
            <a:pPr lvl="1" fontAlgn="auto"/>
            <a:r>
              <a:rPr strike="noStrike" noProof="1" dirty="0">
                <a:sym typeface="+mn-ea"/>
              </a:rPr>
              <a:t>第二级</a:t>
            </a:r>
            <a:endParaRPr strike="noStrike" noProof="1" dirty="0">
              <a:sym typeface="+mn-ea"/>
            </a:endParaRPr>
          </a:p>
          <a:p>
            <a:pPr lvl="2" fontAlgn="auto"/>
            <a:r>
              <a:rPr strike="noStrike" noProof="1" dirty="0">
                <a:sym typeface="+mn-ea"/>
              </a:rPr>
              <a:t>第三级</a:t>
            </a:r>
            <a:endParaRPr strike="noStrike" noProof="1" dirty="0">
              <a:sym typeface="+mn-ea"/>
            </a:endParaRPr>
          </a:p>
          <a:p>
            <a:pPr lvl="3" fontAlgn="auto"/>
            <a:r>
              <a:rPr strike="noStrike" noProof="1" dirty="0">
                <a:sym typeface="+mn-ea"/>
              </a:rPr>
              <a:t>第四级</a:t>
            </a:r>
            <a:endParaRPr strike="noStrike" noProof="1" dirty="0">
              <a:sym typeface="+mn-ea"/>
            </a:endParaRPr>
          </a:p>
          <a:p>
            <a:pPr lvl="4" fontAlgn="auto"/>
            <a:r>
              <a:rPr strike="noStrike" noProof="1" dirty="0">
                <a:sym typeface="+mn-ea"/>
              </a:rPr>
              <a:t>第五级</a:t>
            </a:r>
            <a:endParaRPr strike="noStrike" noProof="1"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auto"/>
            <a:r>
              <a:rPr strike="noStrike" noProof="1">
                <a:sym typeface="+mn-ea"/>
              </a:rPr>
              <a:t>单击此处编辑文本</a:t>
            </a:r>
            <a:endParaRPr strike="noStrike" noProof="1"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 fontAlgn="auto"/>
            <a:r>
              <a:rPr strike="noStrike" noProof="1" dirty="0">
                <a:sym typeface="+mn-ea"/>
              </a:rPr>
              <a:t>单击此处编辑母版文本样式</a:t>
            </a:r>
            <a:endParaRPr strike="noStrike" noProof="1" dirty="0">
              <a:sym typeface="+mn-ea"/>
            </a:endParaRPr>
          </a:p>
          <a:p>
            <a:pPr lvl="1" fontAlgn="auto"/>
            <a:r>
              <a:rPr strike="noStrike" noProof="1" dirty="0">
                <a:sym typeface="+mn-ea"/>
              </a:rPr>
              <a:t>第二级</a:t>
            </a:r>
            <a:endParaRPr strike="noStrike" noProof="1" dirty="0">
              <a:sym typeface="+mn-ea"/>
            </a:endParaRPr>
          </a:p>
          <a:p>
            <a:pPr lvl="2" fontAlgn="auto"/>
            <a:r>
              <a:rPr strike="noStrike" noProof="1" dirty="0">
                <a:sym typeface="+mn-ea"/>
              </a:rPr>
              <a:t>第三级</a:t>
            </a:r>
            <a:endParaRPr strike="noStrike" noProof="1" dirty="0">
              <a:sym typeface="+mn-ea"/>
            </a:endParaRPr>
          </a:p>
          <a:p>
            <a:pPr lvl="3" fontAlgn="auto"/>
            <a:r>
              <a:rPr strike="noStrike" noProof="1" dirty="0">
                <a:sym typeface="+mn-ea"/>
              </a:rPr>
              <a:t>第四级</a:t>
            </a:r>
            <a:endParaRPr strike="noStrike" noProof="1" dirty="0">
              <a:sym typeface="+mn-ea"/>
            </a:endParaRPr>
          </a:p>
          <a:p>
            <a:pPr lvl="4" fontAlgn="auto"/>
            <a:r>
              <a:rPr strike="noStrike" noProof="1" dirty="0">
                <a:sym typeface="+mn-ea"/>
              </a:rPr>
              <a:t>第五级</a:t>
            </a:r>
            <a:endParaRPr strike="noStrike" noProof="1"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 fontAlgn="auto"/>
            <a:r>
              <a:rPr strike="noStrike" noProof="1">
                <a:sym typeface="+mn-ea"/>
              </a:rPr>
              <a:t>单击此处编辑母版标题样式</a:t>
            </a:r>
            <a:endParaRPr strike="noStrike" noProof="1"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 fontAlgn="auto"/>
            <a:endParaRPr strike="noStrike" noProof="1"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 fontAlgn="auto"/>
            <a:r>
              <a:rPr strike="noStrike" noProof="1" dirty="0">
                <a:sym typeface="+mn-ea"/>
              </a:rPr>
              <a:t>单击此处编辑母版文本样式</a:t>
            </a:r>
            <a:endParaRPr strike="noStrike" noProof="1" dirty="0">
              <a:sym typeface="+mn-ea"/>
            </a:endParaRPr>
          </a:p>
        </p:txBody>
      </p:sp>
      <p:sp>
        <p:nvSpPr>
          <p:cNvPr id="9" name="标题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 fontAlgn="auto"/>
            <a:r>
              <a:rPr strike="noStrike" noProof="1" dirty="0">
                <a:sym typeface="+mn-ea"/>
              </a:rPr>
              <a:t>单击此处编辑标题</a:t>
            </a:r>
            <a:endParaRPr strike="noStrike" noProof="1"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 fontAlgn="auto"/>
            <a:r>
              <a:rPr lang="zh-CN" altLang="en-US" strike="noStrike" noProof="1" dirty="0"/>
              <a:t>单击此处编辑母版文本样式</a:t>
            </a:r>
            <a:endParaRPr lang="zh-CN" altLang="en-US" strike="noStrike" noProof="1" dirty="0"/>
          </a:p>
          <a:p>
            <a:pPr lvl="1" fontAlgn="auto"/>
            <a:r>
              <a:rPr lang="zh-CN" altLang="en-US" strike="noStrike" noProof="1" dirty="0"/>
              <a:t>第二级</a:t>
            </a:r>
            <a:endParaRPr lang="zh-CN" altLang="en-US" strike="noStrike" noProof="1" dirty="0"/>
          </a:p>
          <a:p>
            <a:pPr lvl="2" fontAlgn="auto"/>
            <a:r>
              <a:rPr lang="zh-CN" altLang="en-US" strike="noStrike" noProof="1" dirty="0"/>
              <a:t>第三级</a:t>
            </a:r>
            <a:endParaRPr lang="zh-CN" altLang="en-US" strike="noStrike" noProof="1" dirty="0"/>
          </a:p>
          <a:p>
            <a:pPr lvl="3" fontAlgn="auto"/>
            <a:r>
              <a:rPr lang="zh-CN" altLang="en-US" strike="noStrike" noProof="1" dirty="0"/>
              <a:t>第四级</a:t>
            </a:r>
            <a:endParaRPr lang="zh-CN" altLang="en-US" strike="noStrike" noProof="1" dirty="0"/>
          </a:p>
          <a:p>
            <a:pPr lvl="4" fontAlgn="auto"/>
            <a:r>
              <a:rPr lang="zh-CN" altLang="en-US" strike="noStrike" noProof="1" dirty="0"/>
              <a:t>第五级</a:t>
            </a:r>
            <a:endParaRPr lang="zh-CN" altLang="en-US" strike="noStrike" noProof="1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7" Type="http://schemas.openxmlformats.org/officeDocument/2006/relationships/theme" Target="../theme/theme1.xml"/><Relationship Id="rId16" Type="http://schemas.openxmlformats.org/officeDocument/2006/relationships/tags" Target="../tags/tag5.xml"/><Relationship Id="rId15" Type="http://schemas.openxmlformats.org/officeDocument/2006/relationships/tags" Target="../tags/tag4.xml"/><Relationship Id="rId14" Type="http://schemas.openxmlformats.org/officeDocument/2006/relationships/tags" Target="../tags/tag3.xml"/><Relationship Id="rId13" Type="http://schemas.openxmlformats.org/officeDocument/2006/relationships/tags" Target="../tags/tag2.xml"/><Relationship Id="rId12" Type="http://schemas.openxmlformats.org/officeDocument/2006/relationships/tags" Target="../tags/tag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7" Type="http://schemas.openxmlformats.org/officeDocument/2006/relationships/theme" Target="../theme/theme2.xml"/><Relationship Id="rId16" Type="http://schemas.openxmlformats.org/officeDocument/2006/relationships/tags" Target="../tags/tag10.xml"/><Relationship Id="rId15" Type="http://schemas.openxmlformats.org/officeDocument/2006/relationships/tags" Target="../tags/tag9.xml"/><Relationship Id="rId14" Type="http://schemas.openxmlformats.org/officeDocument/2006/relationships/tags" Target="../tags/tag8.xml"/><Relationship Id="rId13" Type="http://schemas.openxmlformats.org/officeDocument/2006/relationships/tags" Target="../tags/tag7.xml"/><Relationship Id="rId12" Type="http://schemas.openxmlformats.org/officeDocument/2006/relationships/tags" Target="../tags/tag6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F0FA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013" y="608013"/>
            <a:ext cx="10969625" cy="706437"/>
          </a:xfrm>
          <a:prstGeom prst="rect">
            <a:avLst/>
          </a:prstGeom>
          <a:noFill/>
          <a:ln w="9525">
            <a:noFill/>
          </a:ln>
        </p:spPr>
        <p:txBody>
          <a:bodyPr vert="horz" lIns="90170" tIns="46990" rIns="90170" bIns="46990"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2"/>
          <p:cNvSpPr>
            <a:spLocks noGrp="1"/>
          </p:cNvSpPr>
          <p:nvPr>
            <p:ph type="body"/>
            <p:custDataLst>
              <p:tags r:id="rId13"/>
            </p:custDataLst>
          </p:nvPr>
        </p:nvSpPr>
        <p:spPr>
          <a:xfrm>
            <a:off x="608013" y="1490663"/>
            <a:ext cx="10969625" cy="4759325"/>
          </a:xfrm>
          <a:prstGeom prst="rect">
            <a:avLst/>
          </a:prstGeom>
          <a:noFill/>
          <a:ln w="9525">
            <a:noFill/>
          </a:ln>
        </p:spPr>
        <p:txBody>
          <a:bodyPr vert="horz" lIns="90000" tIns="46800" rIns="90000" bIns="46800" anchor="t" anchorCtr="0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775" y="6315075"/>
            <a:ext cx="2698750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fontAlgn="auto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388" y="6315075"/>
            <a:ext cx="3959225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fontAlgn="auto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300" y="6315075"/>
            <a:ext cx="2700338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fontAlgn="auto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F0FA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013" y="608013"/>
            <a:ext cx="10969625" cy="706437"/>
          </a:xfrm>
          <a:prstGeom prst="rect">
            <a:avLst/>
          </a:prstGeom>
          <a:noFill/>
          <a:ln w="9525">
            <a:noFill/>
          </a:ln>
        </p:spPr>
        <p:txBody>
          <a:bodyPr vert="horz" lIns="90170" tIns="46990" rIns="90170" bIns="46990"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2"/>
          <p:cNvSpPr>
            <a:spLocks noGrp="1"/>
          </p:cNvSpPr>
          <p:nvPr>
            <p:ph type="body"/>
            <p:custDataLst>
              <p:tags r:id="rId13"/>
            </p:custDataLst>
          </p:nvPr>
        </p:nvSpPr>
        <p:spPr>
          <a:xfrm>
            <a:off x="608013" y="1490663"/>
            <a:ext cx="10969625" cy="4759325"/>
          </a:xfrm>
          <a:prstGeom prst="rect">
            <a:avLst/>
          </a:prstGeom>
          <a:noFill/>
          <a:ln w="9525">
            <a:noFill/>
          </a:ln>
        </p:spPr>
        <p:txBody>
          <a:bodyPr vert="horz" lIns="90000" tIns="46800" rIns="90000" bIns="46800" anchor="t" anchorCtr="0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775" y="6315075"/>
            <a:ext cx="2698750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fontAlgn="auto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388" y="6315075"/>
            <a:ext cx="3959225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fontAlgn="auto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300" y="6315075"/>
            <a:ext cx="2700338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fontAlgn="auto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tags" Target="../tags/tag12.xml"/><Relationship Id="rId4" Type="http://schemas.openxmlformats.org/officeDocument/2006/relationships/image" Target="../media/image3.png"/><Relationship Id="rId3" Type="http://schemas.microsoft.com/office/2007/relationships/media" Target="file:///C:\Users\CXY-PC\Desktop\&#22235;&#23395;&#31461;&#36259;\4a&#12298;&#22235;&#23395;&#31461;&#36259;&#12299;&#28436;&#21809;.mp3" TargetMode="External"/><Relationship Id="rId2" Type="http://schemas.openxmlformats.org/officeDocument/2006/relationships/audio" Target="file:///C:\Users\CXY-PC\Desktop\&#22235;&#23395;&#31461;&#36259;\4a&#12298;&#22235;&#23395;&#31461;&#36259;&#12299;&#28436;&#21809;.mp3" TargetMode="Externa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3.xml"/><Relationship Id="rId4" Type="http://schemas.openxmlformats.org/officeDocument/2006/relationships/image" Target="../media/image3.png"/><Relationship Id="rId3" Type="http://schemas.microsoft.com/office/2007/relationships/media" Target="file:///C:\Users\CXY-PC\Desktop\&#22235;&#23395;&#31461;&#36259;\4b&#12298;&#22235;&#23395;&#31461;&#36259;&#12299;&#20276;&#22863;.mp3" TargetMode="External"/><Relationship Id="rId2" Type="http://schemas.openxmlformats.org/officeDocument/2006/relationships/audio" Target="file:///C:\Users\CXY-PC\Desktop\&#22235;&#23395;&#31461;&#36259;\4b&#12298;&#22235;&#23395;&#31461;&#36259;&#12299;&#20276;&#22863;.mp3" TargetMode="Externa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4.xml"/><Relationship Id="rId4" Type="http://schemas.openxmlformats.org/officeDocument/2006/relationships/image" Target="../media/image3.png"/><Relationship Id="rId3" Type="http://schemas.microsoft.com/office/2007/relationships/media" Target="file:///C:\Users\CXY-PC\Desktop\&#22235;&#23395;&#31461;&#36259;\4b&#12298;&#22235;&#23395;&#31461;&#36259;&#12299;&#20276;&#22863;.mp3" TargetMode="External"/><Relationship Id="rId2" Type="http://schemas.openxmlformats.org/officeDocument/2006/relationships/audio" Target="file:///C:\Users\CXY-PC\Desktop\&#22235;&#23395;&#31461;&#36259;\4b&#12298;&#22235;&#23395;&#31461;&#36259;&#12299;&#20276;&#22863;.mp3" TargetMode="External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5.xml"/><Relationship Id="rId4" Type="http://schemas.openxmlformats.org/officeDocument/2006/relationships/image" Target="../media/image3.png"/><Relationship Id="rId3" Type="http://schemas.microsoft.com/office/2007/relationships/media" Target="file:///C:\Users\CXY-PC\Desktop\&#22235;&#23395;&#31461;&#36259;\4b&#12298;&#22235;&#23395;&#31461;&#36259;&#12299;&#20276;&#22863;.mp3" TargetMode="External"/><Relationship Id="rId2" Type="http://schemas.openxmlformats.org/officeDocument/2006/relationships/audio" Target="file:///C:\Users\CXY-PC\Desktop\&#22235;&#23395;&#31461;&#36259;\4b&#12298;&#22235;&#23395;&#31461;&#36259;&#12299;&#20276;&#22863;.mp3" TargetMode="Externa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1" name="文本框 100"/>
          <p:cNvSpPr txBox="1"/>
          <p:nvPr/>
        </p:nvSpPr>
        <p:spPr>
          <a:xfrm>
            <a:off x="3196590" y="1487805"/>
            <a:ext cx="8082915" cy="10147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355600"/>
            <a:r>
              <a:rPr lang="en-US" sz="6000" b="0" u="sng">
                <a:latin typeface="宋体" panose="02010600030101010101" pitchFamily="2" charset="-122"/>
              </a:rPr>
              <a:t>XX</a:t>
            </a:r>
            <a:r>
              <a:rPr lang="en-US" sz="6000" b="0">
                <a:latin typeface="宋体" panose="02010600030101010101" pitchFamily="2" charset="-122"/>
                <a:cs typeface="Times New Roman" panose="02020603050405020304" charset="0"/>
              </a:rPr>
              <a:t>   </a:t>
            </a:r>
            <a:r>
              <a:rPr lang="en-US" sz="6000" b="0" u="sng">
                <a:latin typeface="宋体" panose="02010600030101010101" pitchFamily="2" charset="-122"/>
              </a:rPr>
              <a:t>0X</a:t>
            </a:r>
            <a:r>
              <a:rPr lang="en-US" sz="6000" b="0">
                <a:latin typeface="宋体" panose="02010600030101010101" pitchFamily="2" charset="-122"/>
                <a:cs typeface="Times New Roman" panose="02020603050405020304" charset="0"/>
              </a:rPr>
              <a:t>   </a:t>
            </a:r>
            <a:r>
              <a:rPr lang="en-US" sz="6000" b="0" u="sng">
                <a:latin typeface="宋体" panose="02010600030101010101" pitchFamily="2" charset="-122"/>
              </a:rPr>
              <a:t>XX</a:t>
            </a:r>
            <a:r>
              <a:rPr lang="en-US" sz="6000" b="0">
                <a:latin typeface="宋体" panose="02010600030101010101" pitchFamily="2" charset="-122"/>
                <a:cs typeface="Times New Roman" panose="02020603050405020304" charset="0"/>
              </a:rPr>
              <a:t>   </a:t>
            </a:r>
            <a:r>
              <a:rPr lang="en-US" sz="6000" b="0">
                <a:latin typeface="宋体" panose="02010600030101010101" pitchFamily="2" charset="-122"/>
              </a:rPr>
              <a:t>X</a:t>
            </a:r>
            <a:endParaRPr lang="en-US" altLang="en-US" sz="6000" b="0">
              <a:latin typeface="宋体" panose="02010600030101010101" pitchFamily="2" charset="-122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784860" y="1384300"/>
            <a:ext cx="9241790" cy="4657725"/>
            <a:chOff x="1236" y="2180"/>
            <a:chExt cx="14554" cy="7335"/>
          </a:xfrm>
        </p:grpSpPr>
        <p:pic>
          <p:nvPicPr>
            <p:cNvPr id="100" name="图片 99"/>
            <p:cNvPicPr/>
            <p:nvPr/>
          </p:nvPicPr>
          <p:blipFill>
            <a:blip r:embed="rId1"/>
            <a:stretch>
              <a:fillRect/>
            </a:stretch>
          </p:blipFill>
          <p:spPr>
            <a:xfrm>
              <a:off x="9593" y="2180"/>
              <a:ext cx="2484" cy="63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" name="文本框 1"/>
            <p:cNvSpPr txBox="1"/>
            <p:nvPr/>
          </p:nvSpPr>
          <p:spPr>
            <a:xfrm>
              <a:off x="1236" y="2489"/>
              <a:ext cx="4491" cy="14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sz="5400"/>
                <a:t>4/4</a:t>
              </a:r>
              <a:endParaRPr lang="en-US" altLang="zh-CN" sz="5400"/>
            </a:p>
          </p:txBody>
        </p:sp>
        <p:sp>
          <p:nvSpPr>
            <p:cNvPr id="3" name="文本框 2"/>
            <p:cNvSpPr txBox="1"/>
            <p:nvPr/>
          </p:nvSpPr>
          <p:spPr>
            <a:xfrm>
              <a:off x="5034" y="4136"/>
              <a:ext cx="10756" cy="130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pPr indent="355600"/>
              <a:r>
                <a:rPr lang="zh-CN" sz="4800" b="0">
                  <a:ea typeface="宋体" panose="02010600030101010101" pitchFamily="2" charset="-122"/>
                </a:rPr>
                <a:t>春天</a:t>
              </a:r>
              <a:r>
                <a:rPr lang="zh-CN" sz="4800" b="0">
                  <a:ea typeface="宋体" panose="02010600030101010101" pitchFamily="2" charset="-122"/>
                  <a:cs typeface="Times New Roman" panose="02020603050405020304" charset="0"/>
                </a:rPr>
                <a:t>   </a:t>
              </a:r>
              <a:r>
                <a:rPr lang="en-US" altLang="zh-CN" sz="4800" b="0">
                  <a:ea typeface="宋体" panose="02010600030101010101" pitchFamily="2" charset="-122"/>
                  <a:cs typeface="Times New Roman" panose="02020603050405020304" charset="0"/>
                </a:rPr>
                <a:t> </a:t>
              </a:r>
              <a:r>
                <a:rPr lang="zh-CN" sz="4800" b="0">
                  <a:ea typeface="宋体" panose="02010600030101010101" pitchFamily="2" charset="-122"/>
                  <a:cs typeface="Times New Roman" panose="02020603050405020304" charset="0"/>
                </a:rPr>
                <a:t>0放       </a:t>
              </a:r>
              <a:r>
                <a:rPr lang="en-US" altLang="zh-CN" sz="4800" b="0">
                  <a:ea typeface="宋体" panose="02010600030101010101" pitchFamily="2" charset="-122"/>
                  <a:cs typeface="Times New Roman" panose="02020603050405020304" charset="0"/>
                </a:rPr>
                <a:t> </a:t>
              </a:r>
              <a:r>
                <a:rPr lang="zh-CN" sz="4800" b="0">
                  <a:ea typeface="宋体" panose="02010600030101010101" pitchFamily="2" charset="-122"/>
                  <a:cs typeface="Times New Roman" panose="02020603050405020304" charset="0"/>
                </a:rPr>
                <a:t>风    </a:t>
              </a:r>
              <a:r>
                <a:rPr lang="en-US" altLang="zh-CN" sz="4800" b="0">
                  <a:ea typeface="宋体" panose="02010600030101010101" pitchFamily="2" charset="-122"/>
                  <a:cs typeface="Times New Roman" panose="02020603050405020304" charset="0"/>
                </a:rPr>
                <a:t> </a:t>
              </a:r>
              <a:r>
                <a:rPr lang="zh-CN" sz="4800" b="0">
                  <a:ea typeface="宋体" panose="02010600030101010101" pitchFamily="2" charset="-122"/>
                  <a:cs typeface="Times New Roman" panose="02020603050405020304" charset="0"/>
                </a:rPr>
                <a:t>筝</a:t>
              </a:r>
              <a:endParaRPr lang="zh-CN" altLang="en-US" sz="4800" b="0">
                <a:ea typeface="宋体" panose="02010600030101010101" pitchFamily="2" charset="-122"/>
                <a:cs typeface="Times New Roman" panose="02020603050405020304" charset="0"/>
              </a:endParaRPr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5034" y="5519"/>
              <a:ext cx="10756" cy="130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pPr indent="355600"/>
              <a:r>
                <a:rPr lang="zh-CN" sz="4800" b="0">
                  <a:ea typeface="宋体" panose="02010600030101010101" pitchFamily="2" charset="-122"/>
                </a:rPr>
                <a:t>夏天</a:t>
              </a:r>
              <a:r>
                <a:rPr lang="zh-CN" sz="4800" b="0">
                  <a:ea typeface="宋体" panose="02010600030101010101" pitchFamily="2" charset="-122"/>
                  <a:cs typeface="Times New Roman" panose="02020603050405020304" charset="0"/>
                </a:rPr>
                <a:t>   </a:t>
              </a:r>
              <a:r>
                <a:rPr lang="en-US" altLang="zh-CN" sz="4800" b="0">
                  <a:ea typeface="宋体" panose="02010600030101010101" pitchFamily="2" charset="-122"/>
                  <a:cs typeface="Times New Roman" panose="02020603050405020304" charset="0"/>
                </a:rPr>
                <a:t> </a:t>
              </a:r>
              <a:r>
                <a:rPr lang="zh-CN" sz="4800" b="0">
                  <a:ea typeface="宋体" panose="02010600030101010101" pitchFamily="2" charset="-122"/>
                  <a:cs typeface="Times New Roman" panose="02020603050405020304" charset="0"/>
                </a:rPr>
                <a:t>0□     </a:t>
              </a:r>
              <a:r>
                <a:rPr lang="en-US" altLang="zh-CN" sz="4800" b="0">
                  <a:ea typeface="宋体" panose="02010600030101010101" pitchFamily="2" charset="-122"/>
                  <a:cs typeface="Times New Roman" panose="02020603050405020304" charset="0"/>
                </a:rPr>
                <a:t> </a:t>
              </a:r>
              <a:r>
                <a:rPr lang="zh-CN" sz="4800" b="0">
                  <a:ea typeface="宋体" panose="02010600030101010101" pitchFamily="2" charset="-122"/>
                  <a:cs typeface="Times New Roman" panose="02020603050405020304" charset="0"/>
                </a:rPr>
                <a:t> </a:t>
              </a:r>
              <a:r>
                <a:rPr lang="en-US" altLang="zh-CN" sz="4800" b="0">
                  <a:ea typeface="宋体" panose="02010600030101010101" pitchFamily="2" charset="-122"/>
                  <a:cs typeface="Times New Roman" panose="02020603050405020304" charset="0"/>
                </a:rPr>
                <a:t> </a:t>
              </a:r>
              <a:r>
                <a:rPr lang="zh-CN" sz="4800" b="0">
                  <a:ea typeface="宋体" panose="02010600030101010101" pitchFamily="2" charset="-122"/>
                  <a:cs typeface="Times New Roman" panose="02020603050405020304" charset="0"/>
                </a:rPr>
                <a:t>□    </a:t>
              </a:r>
              <a:r>
                <a:rPr lang="en-US" altLang="zh-CN" sz="4800" b="0">
                  <a:ea typeface="宋体" panose="02010600030101010101" pitchFamily="2" charset="-122"/>
                  <a:cs typeface="Times New Roman" panose="02020603050405020304" charset="0"/>
                </a:rPr>
                <a:t> </a:t>
              </a:r>
              <a:r>
                <a:rPr lang="zh-CN" sz="4800">
                  <a:ea typeface="宋体" panose="02010600030101010101" pitchFamily="2" charset="-122"/>
                  <a:cs typeface="Times New Roman" panose="02020603050405020304" charset="0"/>
                  <a:sym typeface="+mn-ea"/>
                </a:rPr>
                <a:t>□</a:t>
              </a:r>
              <a:endParaRPr lang="zh-CN" altLang="en-US" sz="4800" b="0">
                <a:ea typeface="宋体" panose="02010600030101010101" pitchFamily="2" charset="-122"/>
                <a:cs typeface="Times New Roman" panose="02020603050405020304" charset="0"/>
              </a:endParaRP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5034" y="6902"/>
              <a:ext cx="10756" cy="130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pPr indent="355600"/>
              <a:r>
                <a:rPr lang="zh-CN" sz="4800" b="0">
                  <a:ea typeface="宋体" panose="02010600030101010101" pitchFamily="2" charset="-122"/>
                </a:rPr>
                <a:t>秋天</a:t>
              </a:r>
              <a:r>
                <a:rPr lang="zh-CN" sz="4800" b="0">
                  <a:ea typeface="宋体" panose="02010600030101010101" pitchFamily="2" charset="-122"/>
                  <a:cs typeface="Times New Roman" panose="02020603050405020304" charset="0"/>
                </a:rPr>
                <a:t>   </a:t>
              </a:r>
              <a:r>
                <a:rPr lang="en-US" altLang="zh-CN" sz="4800" b="0">
                  <a:ea typeface="宋体" panose="02010600030101010101" pitchFamily="2" charset="-122"/>
                  <a:cs typeface="Times New Roman" panose="02020603050405020304" charset="0"/>
                </a:rPr>
                <a:t> </a:t>
              </a:r>
              <a:r>
                <a:rPr lang="zh-CN" sz="4800" b="0">
                  <a:ea typeface="宋体" panose="02010600030101010101" pitchFamily="2" charset="-122"/>
                  <a:cs typeface="Times New Roman" panose="02020603050405020304" charset="0"/>
                </a:rPr>
                <a:t>0</a:t>
              </a:r>
              <a:r>
                <a:rPr lang="zh-CN" sz="4800">
                  <a:ea typeface="宋体" panose="02010600030101010101" pitchFamily="2" charset="-122"/>
                  <a:cs typeface="Times New Roman" panose="02020603050405020304" charset="0"/>
                  <a:sym typeface="+mn-ea"/>
                </a:rPr>
                <a:t>□</a:t>
              </a:r>
              <a:r>
                <a:rPr lang="en-US" altLang="zh-CN" sz="4800">
                  <a:ea typeface="宋体" panose="02010600030101010101" pitchFamily="2" charset="-122"/>
                  <a:cs typeface="Times New Roman" panose="02020603050405020304" charset="0"/>
                  <a:sym typeface="+mn-ea"/>
                </a:rPr>
                <a:t>        </a:t>
              </a:r>
              <a:r>
                <a:rPr lang="zh-CN" sz="4800">
                  <a:ea typeface="宋体" panose="02010600030101010101" pitchFamily="2" charset="-122"/>
                  <a:cs typeface="Times New Roman" panose="02020603050405020304" charset="0"/>
                  <a:sym typeface="+mn-ea"/>
                </a:rPr>
                <a:t>□</a:t>
              </a:r>
              <a:r>
                <a:rPr lang="en-US" altLang="zh-CN" sz="4800">
                  <a:ea typeface="宋体" panose="02010600030101010101" pitchFamily="2" charset="-122"/>
                  <a:cs typeface="Times New Roman" panose="02020603050405020304" charset="0"/>
                  <a:sym typeface="+mn-ea"/>
                </a:rPr>
                <a:t>     </a:t>
              </a:r>
              <a:r>
                <a:rPr lang="zh-CN" sz="4800">
                  <a:ea typeface="宋体" panose="02010600030101010101" pitchFamily="2" charset="-122"/>
                  <a:cs typeface="Times New Roman" panose="02020603050405020304" charset="0"/>
                  <a:sym typeface="+mn-ea"/>
                </a:rPr>
                <a:t>□</a:t>
              </a:r>
              <a:endParaRPr lang="en-US" altLang="zh-CN" sz="4800" b="0">
                <a:ea typeface="宋体" panose="02010600030101010101" pitchFamily="2" charset="-122"/>
                <a:cs typeface="Times New Roman" panose="02020603050405020304" charset="0"/>
                <a:sym typeface="+mn-ea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5034" y="8209"/>
              <a:ext cx="10756" cy="130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pPr indent="355600"/>
              <a:r>
                <a:rPr lang="zh-CN" sz="4800" b="0">
                  <a:ea typeface="宋体" panose="02010600030101010101" pitchFamily="2" charset="-122"/>
                </a:rPr>
                <a:t>冬天</a:t>
              </a:r>
              <a:r>
                <a:rPr lang="zh-CN" sz="4800" b="0">
                  <a:ea typeface="宋体" panose="02010600030101010101" pitchFamily="2" charset="-122"/>
                  <a:cs typeface="Times New Roman" panose="02020603050405020304" charset="0"/>
                </a:rPr>
                <a:t>   </a:t>
              </a:r>
              <a:r>
                <a:rPr lang="en-US" altLang="zh-CN" sz="4800" b="0">
                  <a:ea typeface="宋体" panose="02010600030101010101" pitchFamily="2" charset="-122"/>
                  <a:cs typeface="Times New Roman" panose="02020603050405020304" charset="0"/>
                </a:rPr>
                <a:t> </a:t>
              </a:r>
              <a:r>
                <a:rPr lang="zh-CN" sz="4800" b="0">
                  <a:ea typeface="宋体" panose="02010600030101010101" pitchFamily="2" charset="-122"/>
                  <a:cs typeface="Times New Roman" panose="02020603050405020304" charset="0"/>
                </a:rPr>
                <a:t>0</a:t>
              </a:r>
              <a:r>
                <a:rPr lang="zh-CN" sz="4800">
                  <a:ea typeface="宋体" panose="02010600030101010101" pitchFamily="2" charset="-122"/>
                  <a:cs typeface="Times New Roman" panose="02020603050405020304" charset="0"/>
                  <a:sym typeface="+mn-ea"/>
                </a:rPr>
                <a:t>□</a:t>
              </a:r>
              <a:r>
                <a:rPr lang="zh-CN" sz="4800" b="0">
                  <a:ea typeface="宋体" panose="02010600030101010101" pitchFamily="2" charset="-122"/>
                  <a:cs typeface="Times New Roman" panose="02020603050405020304" charset="0"/>
                </a:rPr>
                <a:t>     </a:t>
              </a:r>
              <a:r>
                <a:rPr lang="en-US" altLang="zh-CN" sz="4800" b="0">
                  <a:ea typeface="宋体" panose="02010600030101010101" pitchFamily="2" charset="-122"/>
                  <a:cs typeface="Times New Roman" panose="02020603050405020304" charset="0"/>
                </a:rPr>
                <a:t>   </a:t>
              </a:r>
              <a:r>
                <a:rPr lang="zh-CN" sz="4800">
                  <a:ea typeface="宋体" panose="02010600030101010101" pitchFamily="2" charset="-122"/>
                  <a:cs typeface="Times New Roman" panose="02020603050405020304" charset="0"/>
                  <a:sym typeface="+mn-ea"/>
                </a:rPr>
                <a:t>□</a:t>
              </a:r>
              <a:r>
                <a:rPr lang="zh-CN" sz="4800" b="0">
                  <a:ea typeface="宋体" panose="02010600030101010101" pitchFamily="2" charset="-122"/>
                  <a:cs typeface="Times New Roman" panose="02020603050405020304" charset="0"/>
                </a:rPr>
                <a:t>   </a:t>
              </a:r>
              <a:r>
                <a:rPr lang="en-US" altLang="zh-CN" sz="4800" b="0">
                  <a:ea typeface="宋体" panose="02010600030101010101" pitchFamily="2" charset="-122"/>
                  <a:cs typeface="Times New Roman" panose="02020603050405020304" charset="0"/>
                </a:rPr>
                <a:t>  </a:t>
              </a:r>
              <a:r>
                <a:rPr lang="zh-CN" sz="4800">
                  <a:ea typeface="宋体" panose="02010600030101010101" pitchFamily="2" charset="-122"/>
                  <a:cs typeface="Times New Roman" panose="02020603050405020304" charset="0"/>
                  <a:sym typeface="+mn-ea"/>
                </a:rPr>
                <a:t>□</a:t>
              </a:r>
              <a:endParaRPr lang="zh-CN" altLang="en-US" sz="4800" b="0">
                <a:ea typeface="宋体" panose="02010600030101010101" pitchFamily="2" charset="-122"/>
                <a:cs typeface="Times New Roman" panose="02020603050405020304" charset="0"/>
              </a:endParaRPr>
            </a:p>
          </p:txBody>
        </p:sp>
      </p:grpSp>
    </p:spTree>
    <p:custDataLst>
      <p:tags r:id="rId2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073" name="Picture 45" descr="0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150813"/>
            <a:ext cx="12192000" cy="67071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01" name="WordArt 41"/>
          <p:cNvSpPr/>
          <p:nvPr/>
        </p:nvSpPr>
        <p:spPr>
          <a:xfrm>
            <a:off x="4040505" y="0"/>
            <a:ext cx="4110990" cy="879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 fontScale="70000"/>
            <a:scene3d>
              <a:camera prst="orthographicFront"/>
              <a:lightRig rig="threePt" dir="t"/>
            </a:scene3d>
          </a:bodyPr>
          <a:p>
            <a:pPr algn="ctr" eaLnBrk="0" hangingPunct="0"/>
            <a:r>
              <a:rPr lang="zh-CN" altLang="en-US" sz="7200" b="1" spc="-72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四季童趣</a:t>
            </a:r>
            <a:endParaRPr lang="zh-CN" altLang="en-US" sz="7200" b="1" spc="-72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pic>
        <p:nvPicPr>
          <p:cNvPr id="2" name="4a《四季童趣》演唱">
            <a:hlinkClick r:id="" action="ppaction://media"/>
          </p:cNvPr>
          <p:cNvPicPr/>
          <p:nvPr>
            <a:audioFile r:link="rId2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647170" y="6374130"/>
            <a:ext cx="544830" cy="483870"/>
          </a:xfrm>
          <a:prstGeom prst="rect">
            <a:avLst/>
          </a:prstGeom>
        </p:spPr>
      </p:pic>
    </p:spTree>
    <p:custDataLst>
      <p:tags r:id="rId5"/>
    </p:custDataLst>
  </p:cSld>
  <p:clrMapOvr>
    <a:masterClrMapping/>
  </p:clrMapOvr>
  <p:timing>
    <p:tnLst>
      <p:par>
        <p:cTn id="1" dur="indefinite" restart="never" nodeType="tmRoot">
          <p:childTnLst>
            <p:audio>
              <p:cMediaNode>
                <p:cTn id="2" fill="hold" display="1">
                  <p:stCondLst>
                    <p:cond delay="indefinite"/>
                  </p:stCondLst>
                  <p:endCondLst>
                    <p:cond evt="onStopAudio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7" dur="11624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073" name="Picture 45" descr="0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150813"/>
            <a:ext cx="12192000" cy="67071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01" name="WordArt 41"/>
          <p:cNvSpPr/>
          <p:nvPr/>
        </p:nvSpPr>
        <p:spPr>
          <a:xfrm>
            <a:off x="4040505" y="0"/>
            <a:ext cx="4110990" cy="879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 fontScale="70000"/>
            <a:scene3d>
              <a:camera prst="orthographicFront"/>
              <a:lightRig rig="threePt" dir="t"/>
            </a:scene3d>
          </a:bodyPr>
          <a:p>
            <a:pPr algn="ctr" eaLnBrk="0" hangingPunct="0"/>
            <a:r>
              <a:rPr lang="zh-CN" altLang="en-US" sz="7200" b="1" spc="-72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四季童趣</a:t>
            </a:r>
            <a:endParaRPr lang="zh-CN" altLang="en-US" sz="7200" b="1" spc="-72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2" name="圆角矩形 1"/>
          <p:cNvSpPr/>
          <p:nvPr/>
        </p:nvSpPr>
        <p:spPr>
          <a:xfrm>
            <a:off x="9173845" y="2837180"/>
            <a:ext cx="2564765" cy="438150"/>
          </a:xfrm>
          <a:prstGeom prst="roundRect">
            <a:avLst/>
          </a:prstGeom>
          <a:solidFill>
            <a:schemeClr val="accent6">
              <a:lumMod val="75000"/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圆角矩形 2"/>
          <p:cNvSpPr/>
          <p:nvPr/>
        </p:nvSpPr>
        <p:spPr>
          <a:xfrm>
            <a:off x="10627995" y="6147435"/>
            <a:ext cx="1343025" cy="333375"/>
          </a:xfrm>
          <a:prstGeom prst="roundRect">
            <a:avLst/>
          </a:prstGeom>
          <a:solidFill>
            <a:schemeClr val="accent6">
              <a:lumMod val="75000"/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" name="圆角矩形 3"/>
          <p:cNvSpPr/>
          <p:nvPr/>
        </p:nvSpPr>
        <p:spPr>
          <a:xfrm>
            <a:off x="2737485" y="1847850"/>
            <a:ext cx="2322830" cy="438150"/>
          </a:xfrm>
          <a:prstGeom prst="roundRect">
            <a:avLst/>
          </a:prstGeom>
          <a:solidFill>
            <a:schemeClr val="accent6">
              <a:lumMod val="75000"/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圆角矩形 4"/>
          <p:cNvSpPr/>
          <p:nvPr/>
        </p:nvSpPr>
        <p:spPr>
          <a:xfrm>
            <a:off x="2336800" y="3794125"/>
            <a:ext cx="3123565" cy="438150"/>
          </a:xfrm>
          <a:prstGeom prst="roundRect">
            <a:avLst/>
          </a:prstGeom>
          <a:solidFill>
            <a:schemeClr val="accent6">
              <a:lumMod val="75000"/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圆角矩形 5"/>
          <p:cNvSpPr/>
          <p:nvPr/>
        </p:nvSpPr>
        <p:spPr>
          <a:xfrm>
            <a:off x="9173845" y="3794125"/>
            <a:ext cx="2564765" cy="438150"/>
          </a:xfrm>
          <a:prstGeom prst="roundRect">
            <a:avLst/>
          </a:prstGeom>
          <a:solidFill>
            <a:schemeClr val="accent6">
              <a:lumMod val="75000"/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圆角矩形 6"/>
          <p:cNvSpPr/>
          <p:nvPr/>
        </p:nvSpPr>
        <p:spPr>
          <a:xfrm>
            <a:off x="353060" y="6094730"/>
            <a:ext cx="1478280" cy="438150"/>
          </a:xfrm>
          <a:prstGeom prst="roundRect">
            <a:avLst/>
          </a:prstGeom>
          <a:solidFill>
            <a:schemeClr val="accent6">
              <a:lumMod val="75000"/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圆角矩形 7"/>
          <p:cNvSpPr/>
          <p:nvPr/>
        </p:nvSpPr>
        <p:spPr>
          <a:xfrm>
            <a:off x="3717925" y="6095365"/>
            <a:ext cx="1463675" cy="438150"/>
          </a:xfrm>
          <a:prstGeom prst="roundRect">
            <a:avLst/>
          </a:prstGeom>
          <a:solidFill>
            <a:schemeClr val="accent6">
              <a:lumMod val="75000"/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" name="圆角矩形 8"/>
          <p:cNvSpPr/>
          <p:nvPr/>
        </p:nvSpPr>
        <p:spPr>
          <a:xfrm>
            <a:off x="7505065" y="6094730"/>
            <a:ext cx="1268095" cy="438150"/>
          </a:xfrm>
          <a:prstGeom prst="roundRect">
            <a:avLst/>
          </a:prstGeom>
          <a:solidFill>
            <a:schemeClr val="accent6">
              <a:lumMod val="75000"/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10" name="4b《四季童趣》伴奏">
            <a:hlinkClick r:id="" action="ppaction://media"/>
          </p:cNvPr>
          <p:cNvPicPr/>
          <p:nvPr>
            <a:audioFile r:link="rId2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452225" y="6147435"/>
            <a:ext cx="619125" cy="619125"/>
          </a:xfrm>
          <a:prstGeom prst="rect">
            <a:avLst/>
          </a:prstGeom>
        </p:spPr>
      </p:pic>
    </p:spTree>
    <p:custDataLst>
      <p:tags r:id="rId5"/>
    </p:custDataLst>
  </p:cSld>
  <p:clrMapOvr>
    <a:masterClrMapping/>
  </p:clrMapOvr>
  <p:timing>
    <p:tnLst>
      <p:par>
        <p:cTn id="1" dur="indefinite" restart="never" nodeType="tmRoot">
          <p:childTnLst>
            <p:audio>
              <p:cMediaNode>
                <p:cTn id="2" fill="hold" display="1">
                  <p:stCondLst>
                    <p:cond delay="indefinite"/>
                  </p:stCondLst>
                  <p:endCondLst>
                    <p:cond evt="onStopAudio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7" dur="116244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073" name="Picture 45" descr="0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150813"/>
            <a:ext cx="12192000" cy="67071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01" name="WordArt 41"/>
          <p:cNvSpPr/>
          <p:nvPr/>
        </p:nvSpPr>
        <p:spPr>
          <a:xfrm>
            <a:off x="4040505" y="0"/>
            <a:ext cx="4110990" cy="879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 fontScale="70000"/>
            <a:scene3d>
              <a:camera prst="orthographicFront"/>
              <a:lightRig rig="threePt" dir="t"/>
            </a:scene3d>
          </a:bodyPr>
          <a:p>
            <a:pPr algn="ctr" eaLnBrk="0" hangingPunct="0"/>
            <a:r>
              <a:rPr lang="zh-CN" altLang="en-US" sz="7200" b="1" spc="-72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四季童趣</a:t>
            </a:r>
            <a:endParaRPr lang="zh-CN" altLang="en-US" sz="7200" b="1" spc="-72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2" name="圆角矩形 1"/>
          <p:cNvSpPr/>
          <p:nvPr/>
        </p:nvSpPr>
        <p:spPr>
          <a:xfrm>
            <a:off x="226060" y="4768850"/>
            <a:ext cx="4662170" cy="1176655"/>
          </a:xfrm>
          <a:prstGeom prst="roundRect">
            <a:avLst/>
          </a:prstGeom>
          <a:solidFill>
            <a:srgbClr val="FFC000">
              <a:alpha val="3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圆角矩形 2"/>
          <p:cNvSpPr/>
          <p:nvPr/>
        </p:nvSpPr>
        <p:spPr>
          <a:xfrm>
            <a:off x="4985385" y="4768850"/>
            <a:ext cx="4331335" cy="1176655"/>
          </a:xfrm>
          <a:prstGeom prst="roundRect">
            <a:avLst/>
          </a:prstGeom>
          <a:solidFill>
            <a:srgbClr val="FFC000">
              <a:alpha val="3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" name="圆角矩形 3"/>
          <p:cNvSpPr/>
          <p:nvPr/>
        </p:nvSpPr>
        <p:spPr>
          <a:xfrm>
            <a:off x="9534525" y="4768850"/>
            <a:ext cx="2550160" cy="1176655"/>
          </a:xfrm>
          <a:prstGeom prst="roundRect">
            <a:avLst/>
          </a:prstGeom>
          <a:solidFill>
            <a:srgbClr val="FFC000">
              <a:alpha val="3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圆角矩形 4"/>
          <p:cNvSpPr/>
          <p:nvPr/>
        </p:nvSpPr>
        <p:spPr>
          <a:xfrm>
            <a:off x="105410" y="5945505"/>
            <a:ext cx="11708130" cy="912495"/>
          </a:xfrm>
          <a:prstGeom prst="roundRect">
            <a:avLst/>
          </a:prstGeom>
          <a:solidFill>
            <a:srgbClr val="FFC000">
              <a:alpha val="3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6" name="4b《四季童趣》伴奏">
            <a:hlinkClick r:id="" action="ppaction://media"/>
          </p:cNvPr>
          <p:cNvPicPr/>
          <p:nvPr>
            <a:audioFile r:link="rId2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572875" y="6238875"/>
            <a:ext cx="619125" cy="619125"/>
          </a:xfrm>
          <a:prstGeom prst="rect">
            <a:avLst/>
          </a:prstGeom>
        </p:spPr>
      </p:pic>
    </p:spTree>
    <p:custDataLst>
      <p:tags r:id="rId5"/>
    </p:custDataLst>
  </p:cSld>
  <p:clrMapOvr>
    <a:masterClrMapping/>
  </p:clrMapOvr>
  <p:timing>
    <p:tnLst>
      <p:par>
        <p:cTn id="1" dur="indefinite" restart="never" nodeType="tmRoot">
          <p:childTnLst>
            <p:audio>
              <p:cMediaNode>
                <p:cTn id="2" fill="hold" display="1">
                  <p:stCondLst>
                    <p:cond delay="indefinite"/>
                  </p:stCondLst>
                  <p:endCondLst>
                    <p:cond evt="onStopAudio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7" dur="11624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073" name="Picture 45" descr="0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150813"/>
            <a:ext cx="12192000" cy="67071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01" name="WordArt 41"/>
          <p:cNvSpPr/>
          <p:nvPr/>
        </p:nvSpPr>
        <p:spPr>
          <a:xfrm>
            <a:off x="4040505" y="0"/>
            <a:ext cx="4110990" cy="879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 fontScale="70000"/>
            <a:scene3d>
              <a:camera prst="orthographicFront"/>
              <a:lightRig rig="threePt" dir="t"/>
            </a:scene3d>
          </a:bodyPr>
          <a:p>
            <a:pPr algn="ctr" eaLnBrk="0" hangingPunct="0"/>
            <a:r>
              <a:rPr lang="zh-CN" altLang="en-US" sz="7200" b="1" spc="-72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四季童趣</a:t>
            </a:r>
            <a:endParaRPr lang="zh-CN" altLang="en-US" sz="7200" b="1" spc="-72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2" name="圆角矩形 1"/>
          <p:cNvSpPr/>
          <p:nvPr/>
        </p:nvSpPr>
        <p:spPr>
          <a:xfrm>
            <a:off x="226060" y="4768850"/>
            <a:ext cx="4662170" cy="1176655"/>
          </a:xfrm>
          <a:prstGeom prst="roundRect">
            <a:avLst/>
          </a:prstGeom>
          <a:solidFill>
            <a:srgbClr val="FFC000">
              <a:alpha val="3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圆角矩形 2"/>
          <p:cNvSpPr/>
          <p:nvPr/>
        </p:nvSpPr>
        <p:spPr>
          <a:xfrm>
            <a:off x="4985385" y="4768850"/>
            <a:ext cx="4331335" cy="1176655"/>
          </a:xfrm>
          <a:prstGeom prst="roundRect">
            <a:avLst/>
          </a:prstGeom>
          <a:solidFill>
            <a:srgbClr val="FFC000">
              <a:alpha val="3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" name="圆角矩形 3"/>
          <p:cNvSpPr/>
          <p:nvPr/>
        </p:nvSpPr>
        <p:spPr>
          <a:xfrm>
            <a:off x="9534525" y="4768850"/>
            <a:ext cx="2550160" cy="1176655"/>
          </a:xfrm>
          <a:prstGeom prst="roundRect">
            <a:avLst/>
          </a:prstGeom>
          <a:solidFill>
            <a:srgbClr val="FFC000">
              <a:alpha val="3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圆角矩形 4"/>
          <p:cNvSpPr/>
          <p:nvPr/>
        </p:nvSpPr>
        <p:spPr>
          <a:xfrm>
            <a:off x="105410" y="5945505"/>
            <a:ext cx="11708130" cy="912495"/>
          </a:xfrm>
          <a:prstGeom prst="roundRect">
            <a:avLst/>
          </a:prstGeom>
          <a:solidFill>
            <a:srgbClr val="FFC000">
              <a:alpha val="3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4670425"/>
            <a:ext cx="1087120" cy="64516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p>
            <a:pPr algn="ctr"/>
            <a:r>
              <a:rPr lang="en-US" altLang="zh-CN" sz="3600" b="1" i="1">
                <a:solidFill>
                  <a:schemeClr val="accent3"/>
                </a:solidFill>
                <a:effectLst/>
              </a:rPr>
              <a:t>mp</a:t>
            </a:r>
            <a:endParaRPr lang="en-US" altLang="zh-CN" sz="3600" b="1" i="1">
              <a:solidFill>
                <a:schemeClr val="accent3"/>
              </a:solidFill>
              <a:effectLst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888230" y="4670425"/>
            <a:ext cx="1087120" cy="64516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p>
            <a:pPr algn="ctr"/>
            <a:r>
              <a:rPr lang="en-US" altLang="zh-CN" sz="3600" b="1" i="1">
                <a:solidFill>
                  <a:schemeClr val="accent3"/>
                </a:solidFill>
                <a:effectLst/>
              </a:rPr>
              <a:t>mf</a:t>
            </a:r>
            <a:endParaRPr lang="en-US" altLang="zh-CN" sz="3600" b="1" i="1">
              <a:solidFill>
                <a:schemeClr val="accent3"/>
              </a:solidFill>
              <a:effectLst/>
            </a:endParaRPr>
          </a:p>
        </p:txBody>
      </p:sp>
      <p:sp>
        <p:nvSpPr>
          <p:cNvPr id="8" name="矩形 7"/>
          <p:cNvSpPr/>
          <p:nvPr/>
        </p:nvSpPr>
        <p:spPr>
          <a:xfrm>
            <a:off x="8999855" y="4494530"/>
            <a:ext cx="1087120" cy="64516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p>
            <a:pPr algn="ctr"/>
            <a:r>
              <a:rPr lang="en-US" altLang="zh-CN" sz="3600" b="1" i="1">
                <a:solidFill>
                  <a:schemeClr val="accent3"/>
                </a:solidFill>
                <a:effectLst/>
              </a:rPr>
              <a:t>f</a:t>
            </a:r>
            <a:endParaRPr lang="en-US" altLang="zh-CN" sz="3600" b="1" i="1">
              <a:solidFill>
                <a:schemeClr val="accent3"/>
              </a:solidFill>
              <a:effectLst/>
            </a:endParaRPr>
          </a:p>
        </p:txBody>
      </p:sp>
      <p:pic>
        <p:nvPicPr>
          <p:cNvPr id="9" name="4b《四季童趣》伴奏">
            <a:hlinkClick r:id="" action="ppaction://media"/>
          </p:cNvPr>
          <p:cNvPicPr/>
          <p:nvPr>
            <a:audioFile r:link="rId2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465560" y="6238875"/>
            <a:ext cx="619125" cy="619125"/>
          </a:xfrm>
          <a:prstGeom prst="rect">
            <a:avLst/>
          </a:prstGeom>
        </p:spPr>
      </p:pic>
    </p:spTree>
    <p:custDataLst>
      <p:tags r:id="rId5"/>
    </p:custDataLst>
  </p:cSld>
  <p:clrMapOvr>
    <a:masterClrMapping/>
  </p:clrMapOvr>
  <p:timing>
    <p:tnLst>
      <p:par>
        <p:cTn id="1" dur="indefinite" restart="never" nodeType="tmRoot">
          <p:childTnLst>
            <p:audio>
              <p:cMediaNode>
                <p:cTn id="2" fill="hold" display="1">
                  <p:stCondLst>
                    <p:cond delay="indefinite"/>
                  </p:stCondLst>
                  <p:endCondLst>
                    <p:cond evt="onStopAudio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7" dur="116244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12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13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14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15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</Words>
  <Application>WPS 演示</Application>
  <PresentationFormat>宽屏</PresentationFormat>
  <Paragraphs>26</Paragraphs>
  <Slides>5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5</vt:i4>
      </vt:variant>
    </vt:vector>
  </HeadingPairs>
  <TitlesOfParts>
    <vt:vector size="16" baseType="lpstr">
      <vt:lpstr>Arial</vt:lpstr>
      <vt:lpstr>宋体</vt:lpstr>
      <vt:lpstr>Wingdings</vt:lpstr>
      <vt:lpstr>微软雅黑</vt:lpstr>
      <vt:lpstr>Wingdings</vt:lpstr>
      <vt:lpstr>Times New Roman</vt:lpstr>
      <vt:lpstr>华文行楷</vt:lpstr>
      <vt:lpstr>Arial Unicode MS</vt:lpstr>
      <vt:lpstr>Calibri</vt:lpstr>
      <vt:lpstr>Office 主题​​</vt:lpstr>
      <vt:lpstr>1_Office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陈笑影</cp:lastModifiedBy>
  <cp:revision>177</cp:revision>
  <dcterms:created xsi:type="dcterms:W3CDTF">2019-06-19T02:08:00Z</dcterms:created>
  <dcterms:modified xsi:type="dcterms:W3CDTF">2021-11-10T14:43:12Z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2052-11.1.0.10938</vt:lpwstr>
  </property>
  <property fmtid="{D5CDD505-2E9C-101B-9397-08002B2CF9AE}" pid="3" name="ICV">
    <vt:lpwstr>9927A60D83FC4D7A98671A1126D52B79</vt:lpwstr>
  </property>
</Properties>
</file>