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82" r:id="rId2"/>
    <p:sldId id="284" r:id="rId3"/>
    <p:sldId id="285" r:id="rId4"/>
    <p:sldId id="309" r:id="rId5"/>
    <p:sldId id="286" r:id="rId6"/>
    <p:sldId id="311" r:id="rId7"/>
    <p:sldId id="287" r:id="rId8"/>
    <p:sldId id="315" r:id="rId9"/>
    <p:sldId id="288" r:id="rId10"/>
    <p:sldId id="318" r:id="rId11"/>
    <p:sldId id="320" r:id="rId12"/>
    <p:sldId id="321" r:id="rId13"/>
    <p:sldId id="356" r:id="rId14"/>
    <p:sldId id="322" r:id="rId15"/>
    <p:sldId id="348" r:id="rId16"/>
    <p:sldId id="349" r:id="rId17"/>
    <p:sldId id="350" r:id="rId18"/>
    <p:sldId id="351" r:id="rId19"/>
    <p:sldId id="352" r:id="rId20"/>
    <p:sldId id="353" r:id="rId21"/>
    <p:sldId id="354" r:id="rId22"/>
    <p:sldId id="355" r:id="rId23"/>
    <p:sldId id="324" r:id="rId24"/>
    <p:sldId id="325" r:id="rId25"/>
    <p:sldId id="326" r:id="rId26"/>
    <p:sldId id="328" r:id="rId27"/>
    <p:sldId id="283" r:id="rId28"/>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BFC4DA"/>
    <a:srgbClr val="C2B0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52"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t>2021/5/7</a:t>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871822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2021/5/7</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87844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D767D4-482B-400B-9596-351A833B004A}" type="slidenum">
              <a:rPr lang="zh-CN" altLang="en-US" smtClean="0"/>
              <a:t>4</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24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19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E2EF1F-5AB9-4920-AF5B-E1DBE1708744}" type="slidenum">
              <a:rPr lang="zh-CN" altLang="en-US" smtClean="0"/>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2021/5/7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2021/5/7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5" name="文本框 4"/>
          <p:cNvSpPr txBox="1"/>
          <p:nvPr/>
        </p:nvSpPr>
        <p:spPr>
          <a:xfrm>
            <a:off x="619125" y="1319530"/>
            <a:ext cx="10953750" cy="1569660"/>
          </a:xfrm>
          <a:prstGeom prst="rect">
            <a:avLst/>
          </a:prstGeom>
          <a:noFill/>
        </p:spPr>
        <p:txBody>
          <a:bodyPr wrap="square" rtlCol="0">
            <a:spAutoFit/>
          </a:bodyPr>
          <a:lstStyle/>
          <a:p>
            <a:pPr algn="ctr"/>
            <a:r>
              <a:rPr lang="zh-CN" altLang="zh-CN" sz="4800" b="1" dirty="0">
                <a:solidFill>
                  <a:srgbClr val="0070C0"/>
                </a:solidFill>
                <a:latin typeface="微软雅黑" panose="020B0503020204020204" charset="-122"/>
                <a:ea typeface="微软雅黑" panose="020B0503020204020204" charset="-122"/>
              </a:rPr>
              <a:t>基于英语学习活动观</a:t>
            </a:r>
            <a:r>
              <a:rPr lang="zh-CN" altLang="zh-CN" sz="4800" b="1" dirty="0" smtClean="0">
                <a:solidFill>
                  <a:srgbClr val="0070C0"/>
                </a:solidFill>
                <a:latin typeface="微软雅黑" panose="020B0503020204020204" charset="-122"/>
                <a:ea typeface="微软雅黑" panose="020B0503020204020204" charset="-122"/>
              </a:rPr>
              <a:t>的</a:t>
            </a:r>
            <a:r>
              <a:rPr lang="zh-CN" altLang="en-US" sz="4800" b="1" dirty="0" smtClean="0">
                <a:solidFill>
                  <a:srgbClr val="0070C0"/>
                </a:solidFill>
                <a:latin typeface="微软雅黑" panose="020B0503020204020204" charset="-122"/>
                <a:ea typeface="微软雅黑" panose="020B0503020204020204" charset="-122"/>
              </a:rPr>
              <a:t>家庭主题单元复习课设计</a:t>
            </a:r>
            <a:endParaRPr lang="en-US" altLang="zh-CN" sz="4800" b="1" dirty="0" smtClean="0">
              <a:solidFill>
                <a:srgbClr val="0070C0"/>
              </a:solidFill>
              <a:latin typeface="微软雅黑" panose="020B0503020204020204" charset="-122"/>
              <a:ea typeface="微软雅黑" panose="020B0503020204020204" charset="-122"/>
            </a:endParaRPr>
          </a:p>
        </p:txBody>
      </p:sp>
      <p:sp>
        <p:nvSpPr>
          <p:cNvPr id="6" name="文本框 5"/>
          <p:cNvSpPr txBox="1"/>
          <p:nvPr/>
        </p:nvSpPr>
        <p:spPr>
          <a:xfrm>
            <a:off x="2513330" y="3351530"/>
            <a:ext cx="6942455" cy="1200329"/>
          </a:xfrm>
          <a:prstGeom prst="rect">
            <a:avLst/>
          </a:prstGeom>
          <a:noFill/>
        </p:spPr>
        <p:txBody>
          <a:bodyPr wrap="square" rtlCol="0">
            <a:spAutoFit/>
          </a:bodyPr>
          <a:lstStyle/>
          <a:p>
            <a:pPr algn="ctr"/>
            <a:r>
              <a:rPr lang="zh-CN" altLang="en-US" sz="3600" b="1" dirty="0">
                <a:solidFill>
                  <a:srgbClr val="0070C0"/>
                </a:solidFill>
                <a:latin typeface="微软雅黑" panose="020B0503020204020204" charset="-122"/>
                <a:ea typeface="微软雅黑" panose="020B0503020204020204" charset="-122"/>
              </a:rPr>
              <a:t>汇报人</a:t>
            </a:r>
            <a:r>
              <a:rPr lang="zh-CN" altLang="en-US" sz="3600" b="1" dirty="0" smtClean="0">
                <a:solidFill>
                  <a:srgbClr val="0070C0"/>
                </a:solidFill>
                <a:latin typeface="微软雅黑" panose="020B0503020204020204" charset="-122"/>
                <a:ea typeface="微软雅黑" panose="020B0503020204020204" charset="-122"/>
              </a:rPr>
              <a:t>：黄燕 </a:t>
            </a:r>
          </a:p>
          <a:p>
            <a:pPr algn="ctr"/>
            <a:r>
              <a:rPr lang="zh-CN" altLang="en-US" sz="3600" b="1" dirty="0" smtClean="0">
                <a:solidFill>
                  <a:srgbClr val="0070C0"/>
                </a:solidFill>
                <a:latin typeface="微软雅黑" panose="020B0503020204020204" charset="-122"/>
                <a:ea typeface="微软雅黑" panose="020B0503020204020204" charset="-122"/>
              </a:rPr>
              <a:t>汇</a:t>
            </a:r>
            <a:r>
              <a:rPr lang="zh-CN" altLang="en-US" sz="3600" b="1" dirty="0">
                <a:solidFill>
                  <a:srgbClr val="0070C0"/>
                </a:solidFill>
                <a:latin typeface="微软雅黑" panose="020B0503020204020204" charset="-122"/>
                <a:ea typeface="微软雅黑" panose="020B0503020204020204" charset="-122"/>
              </a:rPr>
              <a:t>报时间：</a:t>
            </a:r>
            <a:r>
              <a:rPr lang="en-US" altLang="zh-CN" sz="3600" b="1" dirty="0" smtClean="0">
                <a:solidFill>
                  <a:srgbClr val="0070C0"/>
                </a:solidFill>
                <a:latin typeface="微软雅黑" panose="020B0503020204020204" charset="-122"/>
                <a:ea typeface="微软雅黑" panose="020B0503020204020204" charset="-122"/>
              </a:rPr>
              <a:t>2021.5.8</a:t>
            </a:r>
            <a:endParaRPr lang="en-US" altLang="zh-CN" sz="3600" b="1" dirty="0" smtClean="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88695" y="1582420"/>
            <a:ext cx="9351010" cy="3647152"/>
          </a:xfrm>
          <a:prstGeom prst="rect">
            <a:avLst/>
          </a:prstGeom>
          <a:noFill/>
        </p:spPr>
        <p:txBody>
          <a:bodyPr wrap="square" rtlCol="0">
            <a:spAutoFit/>
          </a:bodyPr>
          <a:lstStyle/>
          <a:p>
            <a:pPr>
              <a:spcBef>
                <a:spcPts val="600"/>
              </a:spcBef>
            </a:pP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本节课的</a:t>
            </a:r>
            <a:r>
              <a:rPr lang="zh-CN" altLang="en-US" sz="3600" dirty="0">
                <a:solidFill>
                  <a:srgbClr val="FF0000"/>
                </a:solidFill>
                <a:latin typeface="微软雅黑" panose="020B0503020204020204" charset="-122"/>
                <a:ea typeface="微软雅黑" panose="020B0503020204020204" charset="-122"/>
                <a:cs typeface="Hiragino Sans GB W3" charset="-122"/>
                <a:sym typeface="+mn-ea"/>
              </a:rPr>
              <a:t>重点</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在于</a:t>
            </a:r>
            <a:r>
              <a:rPr lang="zh-CN" altLang="en-US"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a:t>
            </a:r>
            <a:endParaRPr lang="en-US" altLang="zh-CN"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endParaRPr>
          </a:p>
          <a:p>
            <a:pPr>
              <a:spcBef>
                <a:spcPts val="600"/>
              </a:spcBef>
            </a:pPr>
            <a:r>
              <a:rPr lang="zh-CN" altLang="en-US"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a:t>
            </a:r>
            <a:r>
              <a:rPr lang="en-US" altLang="zh-CN"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1</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）能准确运用</a:t>
            </a:r>
            <a:r>
              <a:rPr 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who</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提问并回答</a:t>
            </a:r>
            <a:r>
              <a:rPr lang="zh-CN" altLang="en-US"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a:t>
            </a:r>
            <a:endParaRPr lang="en-US" altLang="zh-CN"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endParaRPr>
          </a:p>
          <a:p>
            <a:pPr>
              <a:spcBef>
                <a:spcPts val="600"/>
              </a:spcBef>
            </a:pPr>
            <a:r>
              <a:rPr lang="zh-CN" altLang="en-US"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a:t>
            </a:r>
            <a:r>
              <a:rPr lang="en-US" altLang="zh-CN"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2</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）能用较丰</a:t>
            </a:r>
            <a:r>
              <a:rPr lang="zh-CN" altLang="en-US"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富的语言介</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绍家人，并简单评价家庭关系。</a:t>
            </a:r>
          </a:p>
          <a:p>
            <a:pPr>
              <a:spcBef>
                <a:spcPts val="600"/>
              </a:spcBef>
            </a:pP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本节课的</a:t>
            </a:r>
            <a:r>
              <a:rPr lang="zh-CN" altLang="en-US" sz="3600" dirty="0">
                <a:solidFill>
                  <a:srgbClr val="FF0000"/>
                </a:solidFill>
                <a:latin typeface="微软雅黑" panose="020B0503020204020204" charset="-122"/>
                <a:ea typeface="微软雅黑" panose="020B0503020204020204" charset="-122"/>
                <a:cs typeface="Hiragino Sans GB W3" charset="-122"/>
                <a:sym typeface="+mn-ea"/>
              </a:rPr>
              <a:t>难点</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在于：能用较丰</a:t>
            </a:r>
            <a:r>
              <a:rPr lang="zh-CN" altLang="en-US" sz="36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富的语言介</a:t>
            </a:r>
            <a:r>
              <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绍家人，并简单评价家庭关系。</a:t>
            </a:r>
            <a:endParaRPr lang="zh-CN" alt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3557905" y="2332355"/>
            <a:ext cx="7342505" cy="768350"/>
          </a:xfrm>
          <a:prstGeom prst="rect">
            <a:avLst/>
          </a:prstGeom>
          <a:noFill/>
        </p:spPr>
        <p:txBody>
          <a:bodyPr wrap="square" rtlCol="0">
            <a:spAutoFit/>
          </a:bodyPr>
          <a:lstStyle/>
          <a:p>
            <a:r>
              <a:rPr lang="en-US" altLang="zh-CN" sz="4400" b="1" dirty="0">
                <a:solidFill>
                  <a:srgbClr val="0070C0"/>
                </a:solidFill>
                <a:latin typeface="微软雅黑" panose="020B0503020204020204" charset="-122"/>
                <a:ea typeface="微软雅黑" panose="020B0503020204020204" charset="-122"/>
              </a:rPr>
              <a:t>五</a:t>
            </a:r>
            <a:r>
              <a:rPr lang="en-US" altLang="zh-CN" sz="4400" b="1" dirty="0" smtClean="0">
                <a:solidFill>
                  <a:srgbClr val="0070C0"/>
                </a:solidFill>
                <a:latin typeface="微软雅黑" panose="020B0503020204020204" charset="-122"/>
                <a:ea typeface="微软雅黑" panose="020B0503020204020204" charset="-122"/>
              </a:rPr>
              <a:t>、</a:t>
            </a:r>
            <a:r>
              <a:rPr lang="zh-CN" altLang="en-US" sz="4400" b="1" dirty="0">
                <a:solidFill>
                  <a:srgbClr val="0070C0"/>
                </a:solidFill>
                <a:latin typeface="微软雅黑" panose="020B0503020204020204" charset="-122"/>
                <a:ea typeface="微软雅黑" panose="020B0503020204020204" charset="-122"/>
              </a:rPr>
              <a:t>设计思路与理念</a:t>
            </a:r>
            <a:endParaRPr lang="en-US" altLang="zh-CN" sz="44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88695" y="1227857"/>
            <a:ext cx="9351010" cy="4524315"/>
          </a:xfrm>
          <a:prstGeom prst="rect">
            <a:avLst/>
          </a:prstGeom>
          <a:noFill/>
        </p:spPr>
        <p:txBody>
          <a:bodyPr wrap="square" rtlCol="0">
            <a:spAutoFit/>
          </a:bodyPr>
          <a:lstStyle/>
          <a:p>
            <a:pPr>
              <a:spcBef>
                <a:spcPts val="600"/>
              </a:spcBef>
            </a:pPr>
            <a:r>
              <a:rPr lang="en-US" altLang="zh-CN"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英语课标（</a:t>
            </a:r>
            <a:r>
              <a:rPr lang="en-US" altLang="zh-CN"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2017</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年版）</a:t>
            </a:r>
            <a:r>
              <a:rPr lang="en-US" altLang="zh-CN"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中指出“指向学科核心素养发展的</a:t>
            </a:r>
            <a:r>
              <a:rPr lang="zh-CN" altLang="en-US" sz="3200" dirty="0">
                <a:solidFill>
                  <a:srgbClr val="FF0000"/>
                </a:solidFill>
                <a:latin typeface="微软雅黑" panose="020B0503020204020204" charset="-122"/>
                <a:ea typeface="微软雅黑" panose="020B0503020204020204" charset="-122"/>
                <a:cs typeface="Hiragino Sans GB W3" charset="-122"/>
                <a:sym typeface="+mn-ea"/>
              </a:rPr>
              <a:t>英语学习活动观</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，将</a:t>
            </a:r>
            <a:r>
              <a:rPr lang="zh-CN" altLang="en-US" sz="3200" dirty="0">
                <a:solidFill>
                  <a:srgbClr val="FF0000"/>
                </a:solidFill>
                <a:latin typeface="微软雅黑" panose="020B0503020204020204" charset="-122"/>
                <a:ea typeface="微软雅黑" panose="020B0503020204020204" charset="-122"/>
                <a:cs typeface="Hiragino Sans GB W3" charset="-122"/>
                <a:sym typeface="+mn-ea"/>
              </a:rPr>
              <a:t>活动</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作为课堂教学的基本组织形式和培养学生英语学科核心素养的有效路径”。因此，教师根据本节课主题和文本材料，结合三年级学生的身心特点，按照</a:t>
            </a:r>
            <a:r>
              <a:rPr lang="zh-CN" altLang="en-US" sz="3200" dirty="0">
                <a:solidFill>
                  <a:srgbClr val="FF0000"/>
                </a:solidFill>
                <a:latin typeface="微软雅黑" panose="020B0503020204020204" charset="-122"/>
                <a:ea typeface="微软雅黑" panose="020B0503020204020204" charset="-122"/>
                <a:cs typeface="Hiragino Sans GB W3" charset="-122"/>
                <a:sym typeface="+mn-ea"/>
              </a:rPr>
              <a:t>“</a:t>
            </a:r>
            <a:r>
              <a:rPr lang="en-US" sz="3200" dirty="0">
                <a:solidFill>
                  <a:srgbClr val="FF0000"/>
                </a:solidFill>
                <a:latin typeface="微软雅黑" panose="020B0503020204020204" charset="-122"/>
                <a:ea typeface="微软雅黑" panose="020B0503020204020204" charset="-122"/>
                <a:cs typeface="Hiragino Sans GB W3" charset="-122"/>
                <a:sym typeface="+mn-ea"/>
              </a:rPr>
              <a:t>Mike’s family”、“Miss Huang’s family”、“my family”</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这</a:t>
            </a:r>
            <a:r>
              <a:rPr lang="en-US" altLang="zh-CN"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3</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个关键词，使学生通过</a:t>
            </a:r>
            <a:r>
              <a:rPr lang="zh-CN" altLang="en-US" sz="3200" dirty="0">
                <a:solidFill>
                  <a:srgbClr val="FF0000"/>
                </a:solidFill>
                <a:latin typeface="微软雅黑" panose="020B0503020204020204" charset="-122"/>
                <a:ea typeface="微软雅黑" panose="020B0503020204020204" charset="-122"/>
                <a:cs typeface="Hiragino Sans GB W3" charset="-122"/>
                <a:sym typeface="+mn-ea"/>
              </a:rPr>
              <a:t>学习理解、应用实践、迁移创新活动</a:t>
            </a:r>
            <a:r>
              <a:rPr lang="zh-CN" altLang="en-US" sz="3200" dirty="0">
                <a:solidFill>
                  <a:schemeClr val="bg2">
                    <a:lumMod val="25000"/>
                  </a:schemeClr>
                </a:solidFill>
                <a:latin typeface="微软雅黑" panose="020B0503020204020204" charset="-122"/>
                <a:ea typeface="微软雅黑" panose="020B0503020204020204" charset="-122"/>
                <a:cs typeface="Hiragino Sans GB W3" charset="-122"/>
                <a:sym typeface="+mn-ea"/>
              </a:rPr>
              <a:t>，学习语言知识，运用学习策略，发展语言技能。</a:t>
            </a:r>
            <a:endParaRPr sz="3200" dirty="0">
              <a:solidFill>
                <a:schemeClr val="bg2">
                  <a:lumMod val="25000"/>
                </a:schemeClr>
              </a:solidFill>
              <a:latin typeface="微软雅黑" panose="020B0503020204020204" charset="-122"/>
              <a:ea typeface="微软雅黑" panose="020B0503020204020204" charset="-122"/>
              <a:cs typeface="Hiragino Sans GB W3" charset="-122"/>
              <a:sym typeface="+mn-ea"/>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2055676" y="2332355"/>
            <a:ext cx="8245320" cy="1446550"/>
          </a:xfrm>
          <a:prstGeom prst="rect">
            <a:avLst/>
          </a:prstGeom>
          <a:noFill/>
        </p:spPr>
        <p:txBody>
          <a:bodyPr wrap="square" rtlCol="0">
            <a:spAutoFit/>
          </a:bodyPr>
          <a:lstStyle/>
          <a:p>
            <a:r>
              <a:rPr lang="en-US" altLang="zh-CN" sz="4400" b="1" dirty="0">
                <a:solidFill>
                  <a:srgbClr val="0070C0"/>
                </a:solidFill>
                <a:latin typeface="微软雅黑" panose="020B0503020204020204" charset="-122"/>
                <a:ea typeface="微软雅黑" panose="020B0503020204020204" charset="-122"/>
              </a:rPr>
              <a:t>六</a:t>
            </a:r>
            <a:r>
              <a:rPr lang="en-US" altLang="zh-CN" sz="4400" b="1" dirty="0" smtClean="0">
                <a:solidFill>
                  <a:srgbClr val="0070C0"/>
                </a:solidFill>
                <a:latin typeface="微软雅黑" panose="020B0503020204020204" charset="-122"/>
                <a:ea typeface="微软雅黑" panose="020B0503020204020204" charset="-122"/>
              </a:rPr>
              <a:t>、</a:t>
            </a:r>
            <a:r>
              <a:rPr lang="zh-CN" altLang="en-US" sz="4400" b="1" dirty="0">
                <a:solidFill>
                  <a:srgbClr val="0070C0"/>
                </a:solidFill>
                <a:latin typeface="微软雅黑" panose="020B0503020204020204" charset="-122"/>
                <a:ea typeface="微软雅黑" panose="020B0503020204020204" charset="-122"/>
              </a:rPr>
              <a:t>教</a:t>
            </a:r>
            <a:r>
              <a:rPr lang="zh-CN" altLang="en-US" sz="4400" b="1" dirty="0" smtClean="0">
                <a:solidFill>
                  <a:srgbClr val="0070C0"/>
                </a:solidFill>
                <a:latin typeface="微软雅黑" panose="020B0503020204020204" charset="-122"/>
                <a:ea typeface="微软雅黑" panose="020B0503020204020204" charset="-122"/>
              </a:rPr>
              <a:t>学方法</a:t>
            </a:r>
            <a:endParaRPr lang="en-US" altLang="zh-CN" sz="4400" b="1" dirty="0" smtClean="0">
              <a:solidFill>
                <a:srgbClr val="0070C0"/>
              </a:solidFill>
              <a:latin typeface="微软雅黑" panose="020B0503020204020204" charset="-122"/>
              <a:ea typeface="微软雅黑" panose="020B0503020204020204" charset="-122"/>
            </a:endParaRPr>
          </a:p>
          <a:p>
            <a:r>
              <a:rPr lang="zh-CN" altLang="zh-CN" sz="4400" dirty="0" smtClean="0"/>
              <a:t>游</a:t>
            </a:r>
            <a:r>
              <a:rPr lang="zh-CN" altLang="zh-CN" sz="4400" dirty="0"/>
              <a:t>戏互动</a:t>
            </a:r>
            <a:r>
              <a:rPr lang="zh-CN" altLang="zh-CN" sz="4400" dirty="0" smtClean="0"/>
              <a:t>法</a:t>
            </a:r>
            <a:r>
              <a:rPr lang="zh-CN" altLang="en-US" sz="4400" dirty="0" smtClean="0"/>
              <a:t>、</a:t>
            </a:r>
            <a:r>
              <a:rPr lang="zh-CN" altLang="zh-CN" sz="4400" dirty="0"/>
              <a:t>任务型教学</a:t>
            </a:r>
            <a:r>
              <a:rPr lang="zh-CN" altLang="zh-CN" sz="4400" dirty="0" smtClean="0"/>
              <a:t>法</a:t>
            </a:r>
            <a:endParaRPr lang="en-US" altLang="zh-CN" sz="4400" b="1" dirty="0">
              <a:solidFill>
                <a:srgbClr val="0070C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1980671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3557905" y="2332355"/>
            <a:ext cx="7342505" cy="768350"/>
          </a:xfrm>
          <a:prstGeom prst="rect">
            <a:avLst/>
          </a:prstGeom>
          <a:noFill/>
        </p:spPr>
        <p:txBody>
          <a:bodyPr wrap="square" rtlCol="0">
            <a:spAutoFit/>
          </a:bodyPr>
          <a:lstStyle/>
          <a:p>
            <a:r>
              <a:rPr lang="zh-CN" altLang="en-US" sz="4400" b="1" dirty="0" smtClean="0">
                <a:solidFill>
                  <a:srgbClr val="0070C0"/>
                </a:solidFill>
                <a:latin typeface="微软雅黑" panose="020B0503020204020204" charset="-122"/>
                <a:ea typeface="微软雅黑" panose="020B0503020204020204" charset="-122"/>
              </a:rPr>
              <a:t>七</a:t>
            </a:r>
            <a:r>
              <a:rPr lang="en-US" altLang="zh-CN" sz="4400" b="1" dirty="0" smtClean="0">
                <a:solidFill>
                  <a:srgbClr val="0070C0"/>
                </a:solidFill>
                <a:latin typeface="微软雅黑" panose="020B0503020204020204" charset="-122"/>
                <a:ea typeface="微软雅黑" panose="020B0503020204020204" charset="-122"/>
              </a:rPr>
              <a:t>、</a:t>
            </a:r>
            <a:r>
              <a:rPr lang="zh-CN" altLang="en-US" sz="4400" b="1" dirty="0">
                <a:solidFill>
                  <a:srgbClr val="0070C0"/>
                </a:solidFill>
                <a:latin typeface="微软雅黑" panose="020B0503020204020204" charset="-122"/>
                <a:ea typeface="微软雅黑" panose="020B0503020204020204" charset="-122"/>
              </a:rPr>
              <a:t>教学过程</a:t>
            </a:r>
            <a:endParaRPr lang="en-US" altLang="zh-CN" sz="44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8" y="790313"/>
            <a:ext cx="9351010" cy="584775"/>
          </a:xfrm>
          <a:prstGeom prst="rect">
            <a:avLst/>
          </a:prstGeom>
          <a:noFill/>
        </p:spPr>
        <p:txBody>
          <a:bodyPr wrap="square" rtlCol="0">
            <a:spAutoFit/>
          </a:bodyPr>
          <a:lstStyle/>
          <a:p>
            <a:pPr lvl="0"/>
            <a:r>
              <a:rPr lang="zh-CN" altLang="en-US" sz="3200" b="1" dirty="0" smtClean="0">
                <a:solidFill>
                  <a:srgbClr val="0070C0"/>
                </a:solidFill>
              </a:rPr>
              <a:t>一、</a:t>
            </a:r>
            <a:r>
              <a:rPr lang="zh-CN" altLang="zh-CN" sz="3200" b="1" dirty="0" smtClean="0">
                <a:solidFill>
                  <a:srgbClr val="0070C0"/>
                </a:solidFill>
              </a:rPr>
              <a:t>谈</a:t>
            </a:r>
            <a:r>
              <a:rPr lang="zh-CN" altLang="zh-CN" sz="3200" b="1" dirty="0">
                <a:solidFill>
                  <a:srgbClr val="0070C0"/>
                </a:solidFill>
              </a:rPr>
              <a:t>论班级全家福，复习句型（学习理解类活动）</a:t>
            </a:r>
            <a:endParaRPr lang="zh-CN" altLang="zh-CN" sz="3200" dirty="0">
              <a:solidFill>
                <a:srgbClr val="0070C0"/>
              </a:solidFill>
            </a:endParaRPr>
          </a:p>
        </p:txBody>
      </p:sp>
      <p:sp>
        <p:nvSpPr>
          <p:cNvPr id="2" name="TextBox 1"/>
          <p:cNvSpPr txBox="1"/>
          <p:nvPr/>
        </p:nvSpPr>
        <p:spPr>
          <a:xfrm>
            <a:off x="914399" y="1856791"/>
            <a:ext cx="9825135" cy="3323987"/>
          </a:xfrm>
          <a:prstGeom prst="rect">
            <a:avLst/>
          </a:prstGeom>
          <a:noFill/>
        </p:spPr>
        <p:txBody>
          <a:bodyPr wrap="square" rtlCol="0">
            <a:spAutoFit/>
          </a:bodyPr>
          <a:lstStyle/>
          <a:p>
            <a:r>
              <a:rPr lang="zh-CN" altLang="zh-CN" sz="3200" dirty="0"/>
              <a:t>通过</a:t>
            </a:r>
            <a:r>
              <a:rPr lang="en-US" altLang="zh-CN" sz="3200" dirty="0"/>
              <a:t>Chant</a:t>
            </a:r>
            <a:r>
              <a:rPr lang="zh-CN" altLang="zh-CN" sz="3200" dirty="0"/>
              <a:t>，随机指班级全家福，全班问和答。</a:t>
            </a:r>
            <a:endParaRPr lang="en-US" altLang="zh-CN" sz="3200" dirty="0" smtClean="0"/>
          </a:p>
          <a:p>
            <a:r>
              <a:rPr lang="en-US" altLang="zh-CN" sz="4000" dirty="0" smtClean="0"/>
              <a:t>Chant: Who, who, who’s </a:t>
            </a:r>
            <a:r>
              <a:rPr lang="en-US" altLang="zh-CN" sz="4000" dirty="0"/>
              <a:t>this________?</a:t>
            </a:r>
          </a:p>
          <a:p>
            <a:r>
              <a:rPr lang="en-US" altLang="zh-CN" sz="4000" dirty="0"/>
              <a:t>           </a:t>
            </a:r>
            <a:r>
              <a:rPr lang="en-US" altLang="zh-CN" sz="4000" dirty="0" smtClean="0"/>
              <a:t>  She, she, she’s</a:t>
            </a:r>
            <a:r>
              <a:rPr lang="en-US" altLang="zh-CN" sz="4000" dirty="0"/>
              <a:t>________.</a:t>
            </a:r>
          </a:p>
          <a:p>
            <a:r>
              <a:rPr lang="en-US" altLang="zh-CN" sz="4000" dirty="0"/>
              <a:t>           </a:t>
            </a:r>
            <a:r>
              <a:rPr lang="en-US" altLang="zh-CN" sz="4000" dirty="0" smtClean="0"/>
              <a:t>  Who, who, who’s </a:t>
            </a:r>
            <a:r>
              <a:rPr lang="en-US" altLang="zh-CN" sz="4000" dirty="0"/>
              <a:t>this________?</a:t>
            </a:r>
          </a:p>
          <a:p>
            <a:r>
              <a:rPr lang="en-US" altLang="zh-CN" sz="4000" dirty="0"/>
              <a:t>           </a:t>
            </a:r>
            <a:r>
              <a:rPr lang="en-US" altLang="zh-CN" sz="4000" dirty="0" smtClean="0"/>
              <a:t>  He,he</a:t>
            </a:r>
            <a:r>
              <a:rPr lang="en-US" altLang="zh-CN" sz="4000" dirty="0"/>
              <a:t>, he’s________.</a:t>
            </a:r>
          </a:p>
          <a:p>
            <a:endParaRPr lang="zh-CN" altLang="en-US" dirty="0"/>
          </a:p>
        </p:txBody>
      </p:sp>
    </p:spTree>
    <p:extLst>
      <p:ext uri="{BB962C8B-B14F-4D97-AF65-F5344CB8AC3E}">
        <p14:creationId xmlns:p14="http://schemas.microsoft.com/office/powerpoint/2010/main" val="40944980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8" y="790313"/>
            <a:ext cx="9862806" cy="584775"/>
          </a:xfrm>
          <a:prstGeom prst="rect">
            <a:avLst/>
          </a:prstGeom>
          <a:noFill/>
        </p:spPr>
        <p:txBody>
          <a:bodyPr wrap="square" rtlCol="0">
            <a:spAutoFit/>
          </a:bodyPr>
          <a:lstStyle/>
          <a:p>
            <a:pPr lvl="0"/>
            <a:r>
              <a:rPr lang="zh-CN" altLang="en-US" sz="3200" b="1" dirty="0">
                <a:solidFill>
                  <a:srgbClr val="0070C0"/>
                </a:solidFill>
              </a:rPr>
              <a:t>二、创设情境，参加</a:t>
            </a:r>
            <a:r>
              <a:rPr lang="en-US" altLang="zh-CN" sz="3200" b="1" dirty="0">
                <a:solidFill>
                  <a:srgbClr val="0070C0"/>
                </a:solidFill>
              </a:rPr>
              <a:t>10</a:t>
            </a:r>
            <a:r>
              <a:rPr lang="zh-CN" altLang="en-US" sz="3200" b="1" dirty="0">
                <a:solidFill>
                  <a:srgbClr val="0070C0"/>
                </a:solidFill>
              </a:rPr>
              <a:t>岁成长礼（学习理解类活动）</a:t>
            </a:r>
            <a:endParaRPr lang="zh-CN" altLang="zh-CN" sz="3200" dirty="0">
              <a:solidFill>
                <a:srgbClr val="0070C0"/>
              </a:solidFill>
            </a:endParaRPr>
          </a:p>
        </p:txBody>
      </p:sp>
      <p:sp>
        <p:nvSpPr>
          <p:cNvPr id="2" name="TextBox 1"/>
          <p:cNvSpPr txBox="1"/>
          <p:nvPr/>
        </p:nvSpPr>
        <p:spPr>
          <a:xfrm>
            <a:off x="1156995" y="1558212"/>
            <a:ext cx="9825135" cy="4801314"/>
          </a:xfrm>
          <a:prstGeom prst="rect">
            <a:avLst/>
          </a:prstGeom>
          <a:noFill/>
        </p:spPr>
        <p:txBody>
          <a:bodyPr wrap="square" rtlCol="0">
            <a:spAutoFit/>
          </a:bodyPr>
          <a:lstStyle/>
          <a:p>
            <a:r>
              <a:rPr lang="zh-CN" altLang="en-US" sz="3200" dirty="0"/>
              <a:t>通过</a:t>
            </a:r>
            <a:r>
              <a:rPr lang="en-US" altLang="zh-CN" sz="3200" dirty="0"/>
              <a:t>4</a:t>
            </a:r>
            <a:r>
              <a:rPr lang="zh-CN" altLang="en-US" sz="3200" dirty="0"/>
              <a:t>人小组活动，介绍自己的朋友，互相认识。</a:t>
            </a:r>
          </a:p>
          <a:p>
            <a:r>
              <a:rPr lang="en-US" altLang="zh-CN" sz="3200" dirty="0"/>
              <a:t>A:Hi, I’m...What’s your name?</a:t>
            </a:r>
          </a:p>
          <a:p>
            <a:r>
              <a:rPr lang="en-US" altLang="zh-CN" sz="3200" dirty="0">
                <a:solidFill>
                  <a:srgbClr val="0070C0"/>
                </a:solidFill>
              </a:rPr>
              <a:t>B:Hi, I'm...</a:t>
            </a:r>
          </a:p>
          <a:p>
            <a:r>
              <a:rPr lang="en-US" altLang="zh-CN" sz="3200" dirty="0"/>
              <a:t>A:How old are you?</a:t>
            </a:r>
          </a:p>
          <a:p>
            <a:r>
              <a:rPr lang="en-US" altLang="zh-CN" sz="3200" dirty="0">
                <a:solidFill>
                  <a:srgbClr val="0070C0"/>
                </a:solidFill>
              </a:rPr>
              <a:t>B:I'm...What about you?/How old are you?</a:t>
            </a:r>
          </a:p>
          <a:p>
            <a:r>
              <a:rPr lang="en-US" altLang="zh-CN" sz="3200" dirty="0"/>
              <a:t>A:I'm...too./Me too.</a:t>
            </a:r>
          </a:p>
          <a:p>
            <a:r>
              <a:rPr lang="en-US" altLang="zh-CN" sz="3200" dirty="0">
                <a:solidFill>
                  <a:srgbClr val="0070C0"/>
                </a:solidFill>
              </a:rPr>
              <a:t>B:Who’s he/she?</a:t>
            </a:r>
          </a:p>
          <a:p>
            <a:r>
              <a:rPr lang="en-US" altLang="zh-CN" sz="3200" dirty="0"/>
              <a:t>A:He’s/She’s...</a:t>
            </a:r>
          </a:p>
          <a:p>
            <a:r>
              <a:rPr lang="en-US" altLang="zh-CN" sz="3200" dirty="0">
                <a:solidFill>
                  <a:srgbClr val="0070C0"/>
                </a:solidFill>
              </a:rPr>
              <a:t>B:Hello./Hi./Good morning,...</a:t>
            </a:r>
          </a:p>
          <a:p>
            <a:endParaRPr lang="zh-CN" altLang="en-US" dirty="0"/>
          </a:p>
        </p:txBody>
      </p:sp>
    </p:spTree>
    <p:extLst>
      <p:ext uri="{BB962C8B-B14F-4D97-AF65-F5344CB8AC3E}">
        <p14:creationId xmlns:p14="http://schemas.microsoft.com/office/powerpoint/2010/main" val="41126417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8" y="790313"/>
            <a:ext cx="9351010" cy="584775"/>
          </a:xfrm>
          <a:prstGeom prst="rect">
            <a:avLst/>
          </a:prstGeom>
          <a:noFill/>
        </p:spPr>
        <p:txBody>
          <a:bodyPr wrap="square" rtlCol="0">
            <a:spAutoFit/>
          </a:bodyPr>
          <a:lstStyle/>
          <a:p>
            <a:pPr lvl="0"/>
            <a:r>
              <a:rPr lang="zh-CN" altLang="en-US" sz="3200" b="1" dirty="0">
                <a:solidFill>
                  <a:srgbClr val="0070C0"/>
                </a:solidFill>
              </a:rPr>
              <a:t>三、文本重构，谈论</a:t>
            </a:r>
            <a:r>
              <a:rPr lang="en-US" altLang="zh-CN" sz="3200" b="1" dirty="0">
                <a:solidFill>
                  <a:srgbClr val="0070C0"/>
                </a:solidFill>
              </a:rPr>
              <a:t>Mike</a:t>
            </a:r>
            <a:r>
              <a:rPr lang="zh-CN" altLang="en-US" sz="3200" b="1" dirty="0">
                <a:solidFill>
                  <a:srgbClr val="0070C0"/>
                </a:solidFill>
              </a:rPr>
              <a:t>家庭（学习理解类活动）</a:t>
            </a:r>
            <a:endParaRPr lang="zh-CN" altLang="zh-CN" sz="3200" dirty="0">
              <a:solidFill>
                <a:srgbClr val="0070C0"/>
              </a:solidFill>
            </a:endParaRPr>
          </a:p>
        </p:txBody>
      </p:sp>
      <p:sp>
        <p:nvSpPr>
          <p:cNvPr id="2" name="TextBox 1"/>
          <p:cNvSpPr txBox="1"/>
          <p:nvPr/>
        </p:nvSpPr>
        <p:spPr>
          <a:xfrm>
            <a:off x="914399" y="1375088"/>
            <a:ext cx="9825135" cy="1846659"/>
          </a:xfrm>
          <a:prstGeom prst="rect">
            <a:avLst/>
          </a:prstGeom>
          <a:noFill/>
        </p:spPr>
        <p:txBody>
          <a:bodyPr wrap="square" rtlCol="0">
            <a:spAutoFit/>
          </a:bodyPr>
          <a:lstStyle/>
          <a:p>
            <a:r>
              <a:rPr lang="en-US" altLang="zh-CN" sz="3200" dirty="0"/>
              <a:t>1</a:t>
            </a:r>
            <a:r>
              <a:rPr lang="en-US" altLang="zh-CN" sz="3200" dirty="0" smtClean="0"/>
              <a:t>. </a:t>
            </a:r>
            <a:r>
              <a:rPr lang="zh-CN" altLang="en-US" sz="3200" dirty="0" smtClean="0"/>
              <a:t>呈</a:t>
            </a:r>
            <a:r>
              <a:rPr lang="zh-CN" altLang="en-US" sz="3200" dirty="0"/>
              <a:t>现</a:t>
            </a:r>
            <a:r>
              <a:rPr lang="en-US" altLang="zh-CN" sz="3200" dirty="0"/>
              <a:t>Mike</a:t>
            </a:r>
            <a:r>
              <a:rPr lang="zh-CN" altLang="en-US" sz="3200" dirty="0"/>
              <a:t>的家庭树，同桌问答。</a:t>
            </a:r>
          </a:p>
          <a:p>
            <a:r>
              <a:rPr lang="en-US" altLang="zh-CN" sz="3200" dirty="0"/>
              <a:t>A: Who’s this ______?</a:t>
            </a:r>
          </a:p>
          <a:p>
            <a:r>
              <a:rPr lang="en-US" altLang="zh-CN" sz="3200" dirty="0"/>
              <a:t>B: He’s/She’s...</a:t>
            </a:r>
          </a:p>
          <a:p>
            <a:endParaRPr lang="zh-CN" altLang="en-US" dirty="0"/>
          </a:p>
        </p:txBody>
      </p:sp>
      <p:sp>
        <p:nvSpPr>
          <p:cNvPr id="4" name="TextBox 3"/>
          <p:cNvSpPr txBox="1"/>
          <p:nvPr/>
        </p:nvSpPr>
        <p:spPr>
          <a:xfrm>
            <a:off x="914398" y="3040977"/>
            <a:ext cx="9825135" cy="2062103"/>
          </a:xfrm>
          <a:prstGeom prst="rect">
            <a:avLst/>
          </a:prstGeom>
          <a:noFill/>
        </p:spPr>
        <p:txBody>
          <a:bodyPr wrap="square" rtlCol="0">
            <a:spAutoFit/>
          </a:bodyPr>
          <a:lstStyle/>
          <a:p>
            <a:r>
              <a:rPr lang="en-US" altLang="zh-CN" sz="3200" dirty="0"/>
              <a:t>2</a:t>
            </a:r>
            <a:r>
              <a:rPr lang="en-US" altLang="zh-CN" sz="3200" dirty="0" smtClean="0"/>
              <a:t>. </a:t>
            </a:r>
            <a:r>
              <a:rPr lang="zh-CN" altLang="en-US" sz="3200" dirty="0" smtClean="0"/>
              <a:t>呈</a:t>
            </a:r>
            <a:r>
              <a:rPr lang="zh-CN" altLang="en-US" sz="3200" dirty="0"/>
              <a:t>现书本图片（遮住头和活动），学生尝试提问</a:t>
            </a:r>
            <a:r>
              <a:rPr lang="zh-CN" altLang="en-US" sz="3200" dirty="0" smtClean="0"/>
              <a:t>。核心问题：</a:t>
            </a:r>
            <a:r>
              <a:rPr lang="en-US" altLang="zh-CN" sz="3200" dirty="0" smtClean="0"/>
              <a:t>Who’s...?</a:t>
            </a:r>
          </a:p>
          <a:p>
            <a:r>
              <a:rPr lang="en-US" altLang="zh-CN" sz="3200" dirty="0"/>
              <a:t> </a:t>
            </a:r>
            <a:r>
              <a:rPr lang="en-US" altLang="zh-CN" sz="3200" dirty="0" smtClean="0"/>
              <a:t>                      How </a:t>
            </a:r>
            <a:r>
              <a:rPr lang="en-US" altLang="zh-CN" sz="3200" dirty="0"/>
              <a:t>old</a:t>
            </a:r>
            <a:r>
              <a:rPr lang="en-US" altLang="zh-CN" sz="3200" dirty="0" smtClean="0"/>
              <a:t>...?</a:t>
            </a:r>
          </a:p>
          <a:p>
            <a:r>
              <a:rPr lang="en-US" altLang="zh-CN" sz="3200" dirty="0"/>
              <a:t> </a:t>
            </a:r>
            <a:r>
              <a:rPr lang="en-US" altLang="zh-CN" sz="3200" dirty="0" smtClean="0"/>
              <a:t>                    </a:t>
            </a:r>
            <a:r>
              <a:rPr lang="zh-CN" altLang="en-US" sz="3200" dirty="0" smtClean="0"/>
              <a:t>  </a:t>
            </a:r>
            <a:r>
              <a:rPr lang="en-US" altLang="zh-CN" sz="3200" dirty="0" smtClean="0"/>
              <a:t>Is </a:t>
            </a:r>
            <a:r>
              <a:rPr lang="en-US" altLang="zh-CN" sz="3200" dirty="0"/>
              <a:t>he/she...?</a:t>
            </a:r>
            <a:endParaRPr lang="zh-CN" altLang="en-US" dirty="0"/>
          </a:p>
        </p:txBody>
      </p:sp>
      <p:sp>
        <p:nvSpPr>
          <p:cNvPr id="6" name="TextBox 5"/>
          <p:cNvSpPr txBox="1"/>
          <p:nvPr/>
        </p:nvSpPr>
        <p:spPr>
          <a:xfrm>
            <a:off x="914397" y="5380671"/>
            <a:ext cx="9825135" cy="584775"/>
          </a:xfrm>
          <a:prstGeom prst="rect">
            <a:avLst/>
          </a:prstGeom>
          <a:noFill/>
        </p:spPr>
        <p:txBody>
          <a:bodyPr wrap="square" rtlCol="0">
            <a:spAutoFit/>
          </a:bodyPr>
          <a:lstStyle/>
          <a:p>
            <a:r>
              <a:rPr lang="en-US" altLang="zh-CN" sz="3200" dirty="0"/>
              <a:t>3</a:t>
            </a:r>
            <a:r>
              <a:rPr lang="en-US" altLang="zh-CN" sz="3200" dirty="0" smtClean="0"/>
              <a:t>.</a:t>
            </a:r>
            <a:r>
              <a:rPr lang="zh-CN" altLang="en-US" sz="3200" dirty="0" smtClean="0"/>
              <a:t>看</a:t>
            </a:r>
            <a:r>
              <a:rPr lang="zh-CN" altLang="en-US" sz="3200" dirty="0"/>
              <a:t>图，同桌用所学句型校对答案。</a:t>
            </a:r>
            <a:endParaRPr lang="zh-CN" altLang="en-US" dirty="0"/>
          </a:p>
        </p:txBody>
      </p:sp>
    </p:spTree>
    <p:extLst>
      <p:ext uri="{BB962C8B-B14F-4D97-AF65-F5344CB8AC3E}">
        <p14:creationId xmlns:p14="http://schemas.microsoft.com/office/powerpoint/2010/main" val="17596455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8" y="790313"/>
            <a:ext cx="9351010" cy="584775"/>
          </a:xfrm>
          <a:prstGeom prst="rect">
            <a:avLst/>
          </a:prstGeom>
          <a:noFill/>
        </p:spPr>
        <p:txBody>
          <a:bodyPr wrap="square" rtlCol="0">
            <a:spAutoFit/>
          </a:bodyPr>
          <a:lstStyle/>
          <a:p>
            <a:pPr lvl="0"/>
            <a:r>
              <a:rPr lang="zh-CN" altLang="en-US" sz="3200" b="1" dirty="0">
                <a:solidFill>
                  <a:srgbClr val="0070C0"/>
                </a:solidFill>
              </a:rPr>
              <a:t>三、文本重构，谈论</a:t>
            </a:r>
            <a:r>
              <a:rPr lang="en-US" altLang="zh-CN" sz="3200" b="1" dirty="0">
                <a:solidFill>
                  <a:srgbClr val="0070C0"/>
                </a:solidFill>
              </a:rPr>
              <a:t>Mike</a:t>
            </a:r>
            <a:r>
              <a:rPr lang="zh-CN" altLang="en-US" sz="3200" b="1" dirty="0">
                <a:solidFill>
                  <a:srgbClr val="0070C0"/>
                </a:solidFill>
              </a:rPr>
              <a:t>家庭（学习理解类活动）</a:t>
            </a:r>
            <a:endParaRPr lang="zh-CN" altLang="zh-CN" sz="3200" dirty="0">
              <a:solidFill>
                <a:srgbClr val="0070C0"/>
              </a:solidFill>
            </a:endParaRPr>
          </a:p>
        </p:txBody>
      </p:sp>
      <p:sp>
        <p:nvSpPr>
          <p:cNvPr id="2" name="TextBox 1"/>
          <p:cNvSpPr txBox="1"/>
          <p:nvPr/>
        </p:nvSpPr>
        <p:spPr>
          <a:xfrm>
            <a:off x="914399" y="1375088"/>
            <a:ext cx="9825135" cy="584775"/>
          </a:xfrm>
          <a:prstGeom prst="rect">
            <a:avLst/>
          </a:prstGeom>
          <a:noFill/>
        </p:spPr>
        <p:txBody>
          <a:bodyPr wrap="square" rtlCol="0">
            <a:spAutoFit/>
          </a:bodyPr>
          <a:lstStyle/>
          <a:p>
            <a:r>
              <a:rPr lang="en-US" altLang="zh-CN" sz="3200" dirty="0"/>
              <a:t>4</a:t>
            </a:r>
            <a:r>
              <a:rPr lang="en-US" altLang="zh-CN" sz="3200" dirty="0" smtClean="0"/>
              <a:t>.</a:t>
            </a:r>
            <a:r>
              <a:rPr lang="zh-CN" altLang="en-US" sz="3200" dirty="0" smtClean="0"/>
              <a:t>完</a:t>
            </a:r>
            <a:r>
              <a:rPr lang="zh-CN" altLang="en-US" sz="3200" dirty="0"/>
              <a:t>成对话填空，男女</a:t>
            </a:r>
            <a:r>
              <a:rPr lang="zh-CN" altLang="en-US" sz="3200" dirty="0" smtClean="0"/>
              <a:t>生分角色朗读。</a:t>
            </a:r>
            <a:endParaRPr lang="zh-CN" altLang="en-US" dirty="0"/>
          </a:p>
        </p:txBody>
      </p:sp>
      <p:sp>
        <p:nvSpPr>
          <p:cNvPr id="4" name="TextBox 3"/>
          <p:cNvSpPr txBox="1"/>
          <p:nvPr/>
        </p:nvSpPr>
        <p:spPr>
          <a:xfrm>
            <a:off x="914396" y="2126577"/>
            <a:ext cx="9825135" cy="3600986"/>
          </a:xfrm>
          <a:prstGeom prst="rect">
            <a:avLst/>
          </a:prstGeom>
          <a:noFill/>
        </p:spPr>
        <p:txBody>
          <a:bodyPr wrap="square" rtlCol="0">
            <a:spAutoFit/>
          </a:bodyPr>
          <a:lstStyle/>
          <a:p>
            <a:r>
              <a:rPr lang="en-US" altLang="zh-CN" sz="3200" dirty="0"/>
              <a:t>5</a:t>
            </a:r>
            <a:r>
              <a:rPr lang="en-US" altLang="zh-CN" sz="3200" dirty="0" smtClean="0"/>
              <a:t>. </a:t>
            </a:r>
            <a:r>
              <a:rPr lang="zh-CN" altLang="en-US" sz="3200" dirty="0" smtClean="0"/>
              <a:t>边</a:t>
            </a:r>
            <a:r>
              <a:rPr lang="zh-CN" altLang="en-US" sz="3200" dirty="0"/>
              <a:t>听边阅读文本，回答问题“</a:t>
            </a:r>
            <a:r>
              <a:rPr lang="en-US" altLang="zh-CN" sz="3200" dirty="0"/>
              <a:t>What </a:t>
            </a:r>
            <a:r>
              <a:rPr lang="en-US" altLang="zh-CN" sz="3200" dirty="0" smtClean="0"/>
              <a:t>are </a:t>
            </a:r>
            <a:r>
              <a:rPr lang="en-US" altLang="zh-CN" sz="3200" dirty="0"/>
              <a:t>they </a:t>
            </a:r>
            <a:r>
              <a:rPr lang="en-US" altLang="zh-CN" sz="3200" dirty="0" smtClean="0"/>
              <a:t>doing</a:t>
            </a:r>
            <a:r>
              <a:rPr lang="zh-CN" altLang="en-US" sz="3200" dirty="0" smtClean="0"/>
              <a:t>？”</a:t>
            </a:r>
            <a:endParaRPr lang="zh-CN" altLang="en-US" sz="3200" dirty="0"/>
          </a:p>
          <a:p>
            <a:r>
              <a:rPr lang="zh-CN" altLang="en-US" sz="2800" dirty="0"/>
              <a:t>听力文本：</a:t>
            </a:r>
            <a:r>
              <a:rPr lang="en-US" altLang="zh-CN" sz="2800" dirty="0"/>
              <a:t>Hello, I’m Mike. I’m nine years old. Look.This is my family photo</a:t>
            </a:r>
            <a:r>
              <a:rPr lang="zh-CN" altLang="en-US" sz="2800" dirty="0"/>
              <a:t>（照片）</a:t>
            </a:r>
            <a:r>
              <a:rPr lang="en-US" altLang="zh-CN" sz="2800" dirty="0"/>
              <a:t>.There </a:t>
            </a:r>
            <a:r>
              <a:rPr lang="en-US" altLang="zh-CN" sz="2800" dirty="0" smtClean="0"/>
              <a:t>are</a:t>
            </a:r>
            <a:r>
              <a:rPr lang="zh-CN" altLang="en-US" sz="2800" dirty="0" smtClean="0"/>
              <a:t>（有）</a:t>
            </a:r>
            <a:r>
              <a:rPr lang="en-US" altLang="zh-CN" sz="2800" dirty="0" smtClean="0"/>
              <a:t> </a:t>
            </a:r>
            <a:r>
              <a:rPr lang="en-US" altLang="zh-CN" sz="2800" dirty="0"/>
              <a:t>five </a:t>
            </a:r>
            <a:r>
              <a:rPr lang="en-US" altLang="zh-CN" sz="2800" dirty="0" smtClean="0"/>
              <a:t>people</a:t>
            </a:r>
            <a:r>
              <a:rPr lang="zh-CN" altLang="en-US" sz="2800" dirty="0" smtClean="0"/>
              <a:t>（人）</a:t>
            </a:r>
            <a:r>
              <a:rPr lang="en-US" altLang="zh-CN" sz="2800" dirty="0" smtClean="0"/>
              <a:t> </a:t>
            </a:r>
            <a:r>
              <a:rPr lang="en-US" altLang="zh-CN" sz="2800" dirty="0"/>
              <a:t>in the photo. This is my sister Helen. She’s eight. She’s lovely. This is my brother. He’s two.He’s cute.They are playing with sands(</a:t>
            </a:r>
            <a:r>
              <a:rPr lang="zh-CN" altLang="en-US" sz="2800" dirty="0"/>
              <a:t>玩沙子</a:t>
            </a:r>
            <a:r>
              <a:rPr lang="en-US" altLang="zh-CN" sz="2800" dirty="0"/>
              <a:t>). Who’s that man? He’s not my father. He’s my uncle. That woman is my aunt. They’re playing with a ball</a:t>
            </a:r>
            <a:r>
              <a:rPr lang="zh-CN" altLang="en-US" sz="2800" dirty="0"/>
              <a:t>（玩球）</a:t>
            </a:r>
            <a:r>
              <a:rPr lang="en-US" altLang="zh-CN" sz="2800" dirty="0"/>
              <a:t>. What about me? I will dive</a:t>
            </a:r>
            <a:r>
              <a:rPr lang="zh-CN" altLang="en-US" sz="2800" dirty="0"/>
              <a:t>（将要潜水</a:t>
            </a:r>
            <a:r>
              <a:rPr lang="zh-CN" altLang="en-US" sz="2800" dirty="0" smtClean="0"/>
              <a:t>）</a:t>
            </a:r>
            <a:r>
              <a:rPr lang="en-US" altLang="zh-CN" sz="2800" dirty="0" smtClean="0"/>
              <a:t>.</a:t>
            </a:r>
            <a:endParaRPr lang="zh-CN" altLang="en-US" sz="2800" dirty="0"/>
          </a:p>
        </p:txBody>
      </p:sp>
    </p:spTree>
    <p:extLst>
      <p:ext uri="{BB962C8B-B14F-4D97-AF65-F5344CB8AC3E}">
        <p14:creationId xmlns:p14="http://schemas.microsoft.com/office/powerpoint/2010/main" val="23939444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8" y="790313"/>
            <a:ext cx="9351010" cy="584775"/>
          </a:xfrm>
          <a:prstGeom prst="rect">
            <a:avLst/>
          </a:prstGeom>
          <a:noFill/>
        </p:spPr>
        <p:txBody>
          <a:bodyPr wrap="square" rtlCol="0">
            <a:spAutoFit/>
          </a:bodyPr>
          <a:lstStyle/>
          <a:p>
            <a:pPr lvl="0"/>
            <a:r>
              <a:rPr lang="zh-CN" altLang="en-US" sz="3200" b="1" dirty="0">
                <a:solidFill>
                  <a:srgbClr val="0070C0"/>
                </a:solidFill>
              </a:rPr>
              <a:t>三、文本重构，谈论</a:t>
            </a:r>
            <a:r>
              <a:rPr lang="en-US" altLang="zh-CN" sz="3200" b="1" dirty="0">
                <a:solidFill>
                  <a:srgbClr val="0070C0"/>
                </a:solidFill>
              </a:rPr>
              <a:t>Mike</a:t>
            </a:r>
            <a:r>
              <a:rPr lang="zh-CN" altLang="en-US" sz="3200" b="1" dirty="0">
                <a:solidFill>
                  <a:srgbClr val="0070C0"/>
                </a:solidFill>
              </a:rPr>
              <a:t>家庭（学习理解类活动）</a:t>
            </a:r>
            <a:endParaRPr lang="zh-CN" altLang="zh-CN" sz="3200" dirty="0">
              <a:solidFill>
                <a:srgbClr val="0070C0"/>
              </a:solidFill>
            </a:endParaRPr>
          </a:p>
        </p:txBody>
      </p:sp>
      <p:sp>
        <p:nvSpPr>
          <p:cNvPr id="2" name="TextBox 1"/>
          <p:cNvSpPr txBox="1"/>
          <p:nvPr/>
        </p:nvSpPr>
        <p:spPr>
          <a:xfrm>
            <a:off x="914399" y="1375088"/>
            <a:ext cx="9825135" cy="1569660"/>
          </a:xfrm>
          <a:prstGeom prst="rect">
            <a:avLst/>
          </a:prstGeom>
          <a:noFill/>
        </p:spPr>
        <p:txBody>
          <a:bodyPr wrap="square" rtlCol="0">
            <a:spAutoFit/>
          </a:bodyPr>
          <a:lstStyle/>
          <a:p>
            <a:r>
              <a:rPr lang="en-US" altLang="zh-CN" sz="3200" dirty="0" smtClean="0"/>
              <a:t>6.</a:t>
            </a:r>
            <a:r>
              <a:rPr lang="zh-CN" altLang="en-US" sz="3200" dirty="0" smtClean="0"/>
              <a:t>再读文本，</a:t>
            </a:r>
            <a:r>
              <a:rPr lang="en-US" altLang="zh-CN" sz="3200" dirty="0" smtClean="0"/>
              <a:t>4</a:t>
            </a:r>
            <a:r>
              <a:rPr lang="zh-CN" altLang="en-US" sz="3200" dirty="0" smtClean="0"/>
              <a:t>人小组讨论</a:t>
            </a:r>
            <a:r>
              <a:rPr lang="en-US" altLang="zh-CN" sz="3200" dirty="0" smtClean="0"/>
              <a:t>Mike</a:t>
            </a:r>
            <a:r>
              <a:rPr lang="zh-CN" altLang="en-US" sz="3200" dirty="0"/>
              <a:t>是怎样介绍家庭的</a:t>
            </a:r>
            <a:r>
              <a:rPr lang="zh-CN" altLang="en-US" sz="3200" dirty="0" smtClean="0"/>
              <a:t>？</a:t>
            </a:r>
            <a:endParaRPr lang="en-US" altLang="zh-CN" sz="3200" dirty="0" smtClean="0"/>
          </a:p>
          <a:p>
            <a:r>
              <a:rPr lang="zh-CN" altLang="en-US" sz="3200" dirty="0"/>
              <a:t>提炼</a:t>
            </a:r>
            <a:r>
              <a:rPr lang="zh-CN" altLang="en-US" sz="3200" dirty="0" smtClean="0"/>
              <a:t>关</a:t>
            </a:r>
            <a:r>
              <a:rPr lang="zh-CN" altLang="en-US" sz="3200" dirty="0"/>
              <a:t>键</a:t>
            </a:r>
            <a:r>
              <a:rPr lang="zh-CN" altLang="en-US" sz="3200" dirty="0" smtClean="0"/>
              <a:t>词：</a:t>
            </a:r>
            <a:r>
              <a:rPr lang="en-US" altLang="zh-CN" sz="3200" dirty="0" smtClean="0"/>
              <a:t>family member, age, feature,ability</a:t>
            </a:r>
            <a:r>
              <a:rPr lang="zh-CN" altLang="en-US" sz="3200" dirty="0" smtClean="0"/>
              <a:t>，</a:t>
            </a:r>
            <a:r>
              <a:rPr lang="en-US" altLang="zh-CN" sz="3200" dirty="0" smtClean="0"/>
              <a:t>activity...</a:t>
            </a:r>
          </a:p>
        </p:txBody>
      </p:sp>
      <p:sp>
        <p:nvSpPr>
          <p:cNvPr id="4" name="TextBox 3"/>
          <p:cNvSpPr txBox="1"/>
          <p:nvPr/>
        </p:nvSpPr>
        <p:spPr>
          <a:xfrm>
            <a:off x="914396" y="3723310"/>
            <a:ext cx="9825135" cy="1569660"/>
          </a:xfrm>
          <a:prstGeom prst="rect">
            <a:avLst/>
          </a:prstGeom>
          <a:noFill/>
        </p:spPr>
        <p:txBody>
          <a:bodyPr wrap="square" rtlCol="0">
            <a:spAutoFit/>
          </a:bodyPr>
          <a:lstStyle/>
          <a:p>
            <a:r>
              <a:rPr lang="en-US" altLang="zh-CN" sz="3200" dirty="0" smtClean="0"/>
              <a:t>7.</a:t>
            </a:r>
            <a:r>
              <a:rPr lang="zh-CN" altLang="en-US" sz="3200" dirty="0" smtClean="0"/>
              <a:t>小组评</a:t>
            </a:r>
            <a:r>
              <a:rPr lang="zh-CN" altLang="en-US" sz="3200" dirty="0"/>
              <a:t>价：你认为</a:t>
            </a:r>
            <a:r>
              <a:rPr lang="en-US" altLang="zh-CN" sz="3200" dirty="0"/>
              <a:t>Mike</a:t>
            </a:r>
            <a:r>
              <a:rPr lang="zh-CN" altLang="en-US" sz="3200" dirty="0"/>
              <a:t>的家庭怎么样</a:t>
            </a:r>
            <a:r>
              <a:rPr lang="zh-CN" altLang="en-US" sz="3200" dirty="0" smtClean="0"/>
              <a:t>？</a:t>
            </a:r>
            <a:endParaRPr lang="en-US" altLang="zh-CN" sz="3200" dirty="0" smtClean="0"/>
          </a:p>
          <a:p>
            <a:r>
              <a:rPr lang="en-US" altLang="zh-CN" sz="3200" dirty="0" smtClean="0"/>
              <a:t>What </a:t>
            </a:r>
            <a:r>
              <a:rPr lang="en-US" altLang="zh-CN" sz="3200" dirty="0"/>
              <a:t>a _______ </a:t>
            </a:r>
            <a:r>
              <a:rPr lang="en-US" altLang="zh-CN" sz="3200" dirty="0" smtClean="0"/>
              <a:t>family!</a:t>
            </a:r>
            <a:r>
              <a:rPr lang="zh-CN" altLang="en-US" dirty="0" smtClean="0"/>
              <a:t> </a:t>
            </a:r>
            <a:endParaRPr lang="en-US" altLang="zh-CN" dirty="0" smtClean="0"/>
          </a:p>
          <a:p>
            <a:r>
              <a:rPr lang="zh-CN" altLang="en-US" sz="3200" dirty="0" smtClean="0"/>
              <a:t>（</a:t>
            </a:r>
            <a:r>
              <a:rPr lang="en-US" altLang="zh-CN" sz="3200" dirty="0" smtClean="0"/>
              <a:t>big, sweet,happy,lovely...</a:t>
            </a:r>
            <a:r>
              <a:rPr lang="zh-CN" altLang="en-US" sz="3200" dirty="0" smtClean="0"/>
              <a:t>）</a:t>
            </a:r>
            <a:endParaRPr lang="en-US" altLang="zh-CN" sz="3200" dirty="0" smtClean="0"/>
          </a:p>
        </p:txBody>
      </p:sp>
    </p:spTree>
    <p:extLst>
      <p:ext uri="{BB962C8B-B14F-4D97-AF65-F5344CB8AC3E}">
        <p14:creationId xmlns:p14="http://schemas.microsoft.com/office/powerpoint/2010/main" val="23511408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grpSp>
        <p:nvGrpSpPr>
          <p:cNvPr id="21" name="组合 20"/>
          <p:cNvGrpSpPr/>
          <p:nvPr/>
        </p:nvGrpSpPr>
        <p:grpSpPr>
          <a:xfrm>
            <a:off x="518795" y="778486"/>
            <a:ext cx="5431790" cy="3634279"/>
            <a:chOff x="1315" y="1451"/>
            <a:chExt cx="8554" cy="5723"/>
          </a:xfrm>
        </p:grpSpPr>
        <p:sp>
          <p:nvSpPr>
            <p:cNvPr id="2" name="文本框 1"/>
            <p:cNvSpPr txBox="1"/>
            <p:nvPr/>
          </p:nvSpPr>
          <p:spPr>
            <a:xfrm>
              <a:off x="7639" y="2444"/>
              <a:ext cx="2230" cy="3905"/>
            </a:xfrm>
            <a:prstGeom prst="rect">
              <a:avLst/>
            </a:prstGeom>
            <a:noFill/>
          </p:spPr>
          <p:txBody>
            <a:bodyPr vert="eaVert" wrap="square" rtlCol="0">
              <a:spAutoFit/>
            </a:bodyPr>
            <a:lstStyle/>
            <a:p>
              <a:r>
                <a:rPr lang="zh-CN" altLang="en-US" sz="8000" b="1" dirty="0">
                  <a:solidFill>
                    <a:schemeClr val="bg1"/>
                  </a:solidFill>
                  <a:latin typeface="微软雅黑" panose="020B0503020204020204" charset="-122"/>
                  <a:ea typeface="微软雅黑" panose="020B0503020204020204" charset="-122"/>
                </a:rPr>
                <a:t>目录</a:t>
              </a:r>
            </a:p>
          </p:txBody>
        </p:sp>
        <p:sp>
          <p:nvSpPr>
            <p:cNvPr id="6" name="椭圆 5"/>
            <p:cNvSpPr/>
            <p:nvPr/>
          </p:nvSpPr>
          <p:spPr>
            <a:xfrm>
              <a:off x="1315" y="1451"/>
              <a:ext cx="825" cy="825"/>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一</a:t>
              </a:r>
            </a:p>
          </p:txBody>
        </p:sp>
        <p:sp>
          <p:nvSpPr>
            <p:cNvPr id="7" name="文本框 6"/>
            <p:cNvSpPr txBox="1"/>
            <p:nvPr/>
          </p:nvSpPr>
          <p:spPr>
            <a:xfrm>
              <a:off x="2769" y="1454"/>
              <a:ext cx="5877" cy="822"/>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rPr>
                <a:t>教材分析</a:t>
              </a:r>
              <a:endParaRPr lang="zh-CN" altLang="en-US" sz="2800" b="1" dirty="0">
                <a:solidFill>
                  <a:srgbClr val="0070C0"/>
                </a:solidFill>
                <a:latin typeface="微软雅黑" panose="020B0503020204020204" charset="-122"/>
                <a:ea typeface="微软雅黑" panose="020B0503020204020204" charset="-122"/>
              </a:endParaRPr>
            </a:p>
          </p:txBody>
        </p:sp>
        <p:sp>
          <p:nvSpPr>
            <p:cNvPr id="10" name="椭圆 9"/>
            <p:cNvSpPr/>
            <p:nvPr/>
          </p:nvSpPr>
          <p:spPr>
            <a:xfrm>
              <a:off x="1315" y="3001"/>
              <a:ext cx="825" cy="825"/>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二</a:t>
              </a:r>
            </a:p>
          </p:txBody>
        </p:sp>
        <p:sp>
          <p:nvSpPr>
            <p:cNvPr id="11" name="文本框 10"/>
            <p:cNvSpPr txBox="1"/>
            <p:nvPr/>
          </p:nvSpPr>
          <p:spPr>
            <a:xfrm>
              <a:off x="2769" y="3004"/>
              <a:ext cx="5877" cy="822"/>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学情分析</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13" name="椭圆 12"/>
            <p:cNvSpPr/>
            <p:nvPr/>
          </p:nvSpPr>
          <p:spPr>
            <a:xfrm>
              <a:off x="1315" y="4702"/>
              <a:ext cx="825" cy="825"/>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三</a:t>
              </a:r>
            </a:p>
          </p:txBody>
        </p:sp>
        <p:sp>
          <p:nvSpPr>
            <p:cNvPr id="15" name="文本框 14"/>
            <p:cNvSpPr txBox="1"/>
            <p:nvPr/>
          </p:nvSpPr>
          <p:spPr>
            <a:xfrm>
              <a:off x="2769" y="4702"/>
              <a:ext cx="5877" cy="822"/>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目标预设</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17" name="椭圆 16"/>
            <p:cNvSpPr/>
            <p:nvPr/>
          </p:nvSpPr>
          <p:spPr>
            <a:xfrm>
              <a:off x="1315" y="6349"/>
              <a:ext cx="825" cy="825"/>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四</a:t>
              </a:r>
            </a:p>
          </p:txBody>
        </p:sp>
        <p:sp>
          <p:nvSpPr>
            <p:cNvPr id="18" name="文本框 17"/>
            <p:cNvSpPr txBox="1"/>
            <p:nvPr/>
          </p:nvSpPr>
          <p:spPr>
            <a:xfrm>
              <a:off x="2769" y="6349"/>
              <a:ext cx="5877" cy="822"/>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重点、难点</a:t>
              </a:r>
              <a:endParaRPr lang="zh-CN" altLang="en-US" sz="2800" b="1" dirty="0">
                <a:solidFill>
                  <a:srgbClr val="0070C0"/>
                </a:solidFill>
                <a:latin typeface="微软雅黑" panose="020B0503020204020204" charset="-122"/>
                <a:ea typeface="微软雅黑" panose="020B0503020204020204" charset="-122"/>
                <a:sym typeface="+mn-ea"/>
              </a:endParaRPr>
            </a:p>
          </p:txBody>
        </p:sp>
      </p:grpSp>
      <p:sp>
        <p:nvSpPr>
          <p:cNvPr id="22" name="椭圆 21"/>
          <p:cNvSpPr/>
          <p:nvPr/>
        </p:nvSpPr>
        <p:spPr>
          <a:xfrm>
            <a:off x="6602728" y="780493"/>
            <a:ext cx="523875" cy="52390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五</a:t>
            </a:r>
          </a:p>
        </p:txBody>
      </p:sp>
      <p:sp>
        <p:nvSpPr>
          <p:cNvPr id="23" name="文本框 22"/>
          <p:cNvSpPr txBox="1"/>
          <p:nvPr/>
        </p:nvSpPr>
        <p:spPr>
          <a:xfrm>
            <a:off x="7469505" y="778588"/>
            <a:ext cx="3731895" cy="521970"/>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设计思路与理念</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24" name="椭圆 23"/>
          <p:cNvSpPr/>
          <p:nvPr/>
        </p:nvSpPr>
        <p:spPr>
          <a:xfrm>
            <a:off x="6602730" y="1762760"/>
            <a:ext cx="523875" cy="51308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六</a:t>
            </a:r>
          </a:p>
        </p:txBody>
      </p:sp>
      <p:sp>
        <p:nvSpPr>
          <p:cNvPr id="25" name="文本框 24"/>
          <p:cNvSpPr txBox="1"/>
          <p:nvPr/>
        </p:nvSpPr>
        <p:spPr>
          <a:xfrm>
            <a:off x="7469505" y="1745742"/>
            <a:ext cx="3731895" cy="521970"/>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教学方法</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26" name="椭圆 25"/>
          <p:cNvSpPr/>
          <p:nvPr/>
        </p:nvSpPr>
        <p:spPr>
          <a:xfrm>
            <a:off x="6602730" y="2841068"/>
            <a:ext cx="523875" cy="52390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七</a:t>
            </a:r>
          </a:p>
        </p:txBody>
      </p:sp>
      <p:sp>
        <p:nvSpPr>
          <p:cNvPr id="27" name="文本框 26"/>
          <p:cNvSpPr txBox="1"/>
          <p:nvPr/>
        </p:nvSpPr>
        <p:spPr>
          <a:xfrm>
            <a:off x="7574280" y="2821448"/>
            <a:ext cx="3731895" cy="521970"/>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教学过程</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28" name="椭圆 27"/>
          <p:cNvSpPr/>
          <p:nvPr/>
        </p:nvSpPr>
        <p:spPr>
          <a:xfrm>
            <a:off x="6602729" y="3806747"/>
            <a:ext cx="523875" cy="52390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八</a:t>
            </a:r>
          </a:p>
        </p:txBody>
      </p:sp>
      <p:sp>
        <p:nvSpPr>
          <p:cNvPr id="29" name="文本框 28"/>
          <p:cNvSpPr txBox="1"/>
          <p:nvPr/>
        </p:nvSpPr>
        <p:spPr>
          <a:xfrm>
            <a:off x="7574280" y="3806747"/>
            <a:ext cx="3731895" cy="521970"/>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作业布置</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32" name="椭圆 31"/>
          <p:cNvSpPr/>
          <p:nvPr/>
        </p:nvSpPr>
        <p:spPr>
          <a:xfrm>
            <a:off x="6627190" y="4579413"/>
            <a:ext cx="523875" cy="523900"/>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solidFill>
                  <a:schemeClr val="tx1"/>
                </a:solidFill>
                <a:latin typeface="微软雅黑" panose="020B0503020204020204" charset="-122"/>
                <a:ea typeface="微软雅黑" panose="020B0503020204020204" charset="-122"/>
              </a:rPr>
              <a:t>九</a:t>
            </a:r>
          </a:p>
        </p:txBody>
      </p:sp>
      <p:sp>
        <p:nvSpPr>
          <p:cNvPr id="33" name="文本框 32"/>
          <p:cNvSpPr txBox="1"/>
          <p:nvPr/>
        </p:nvSpPr>
        <p:spPr>
          <a:xfrm>
            <a:off x="7574280" y="4579413"/>
            <a:ext cx="3731895" cy="521970"/>
          </a:xfrm>
          <a:prstGeom prst="rect">
            <a:avLst/>
          </a:prstGeom>
          <a:noFill/>
        </p:spPr>
        <p:txBody>
          <a:bodyPr vert="horz" wrap="square" rtlCol="0">
            <a:spAutoFit/>
          </a:bodyPr>
          <a:lstStyle/>
          <a:p>
            <a:r>
              <a:rPr lang="zh-CN" altLang="en-US" sz="2800" b="1" dirty="0">
                <a:solidFill>
                  <a:srgbClr val="0070C0"/>
                </a:solidFill>
                <a:latin typeface="微软雅黑" panose="020B0503020204020204" charset="-122"/>
                <a:ea typeface="微软雅黑" panose="020B0503020204020204" charset="-122"/>
                <a:sym typeface="+mn-ea"/>
              </a:rPr>
              <a:t>板书设计</a:t>
            </a:r>
            <a:endParaRPr lang="zh-CN" altLang="en-US" sz="2800" b="1" dirty="0">
              <a:solidFill>
                <a:srgbClr val="0070C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7" y="538388"/>
            <a:ext cx="10926497" cy="584775"/>
          </a:xfrm>
          <a:prstGeom prst="rect">
            <a:avLst/>
          </a:prstGeom>
          <a:noFill/>
        </p:spPr>
        <p:txBody>
          <a:bodyPr wrap="square" rtlCol="0">
            <a:spAutoFit/>
          </a:bodyPr>
          <a:lstStyle/>
          <a:p>
            <a:pPr lvl="0"/>
            <a:r>
              <a:rPr lang="zh-CN" altLang="en-US" sz="3200" b="1" dirty="0" smtClean="0">
                <a:solidFill>
                  <a:srgbClr val="0070C0"/>
                </a:solidFill>
              </a:rPr>
              <a:t>四</a:t>
            </a:r>
            <a:r>
              <a:rPr lang="zh-CN" altLang="zh-CN" sz="3200" b="1" dirty="0" smtClean="0">
                <a:solidFill>
                  <a:srgbClr val="0070C0"/>
                </a:solidFill>
              </a:rPr>
              <a:t>、</a:t>
            </a:r>
            <a:r>
              <a:rPr lang="zh-CN" altLang="zh-CN" sz="3200" b="1" dirty="0">
                <a:solidFill>
                  <a:srgbClr val="0070C0"/>
                </a:solidFill>
              </a:rPr>
              <a:t>形成结构，示范</a:t>
            </a:r>
            <a:r>
              <a:rPr lang="en-US" altLang="zh-CN" sz="3200" b="1" dirty="0">
                <a:solidFill>
                  <a:srgbClr val="0070C0"/>
                </a:solidFill>
              </a:rPr>
              <a:t>Miss Huang’s family</a:t>
            </a:r>
            <a:r>
              <a:rPr lang="zh-CN" altLang="zh-CN" sz="3200" b="1" dirty="0">
                <a:solidFill>
                  <a:srgbClr val="0070C0"/>
                </a:solidFill>
              </a:rPr>
              <a:t>（运用实践类活动）</a:t>
            </a:r>
            <a:endParaRPr lang="zh-CN" altLang="zh-CN" sz="3200" dirty="0">
              <a:solidFill>
                <a:srgbClr val="0070C0"/>
              </a:solidFill>
            </a:endParaRPr>
          </a:p>
        </p:txBody>
      </p:sp>
      <p:sp>
        <p:nvSpPr>
          <p:cNvPr id="2" name="TextBox 1"/>
          <p:cNvSpPr txBox="1"/>
          <p:nvPr/>
        </p:nvSpPr>
        <p:spPr>
          <a:xfrm>
            <a:off x="914399" y="1375088"/>
            <a:ext cx="9825135" cy="5016758"/>
          </a:xfrm>
          <a:prstGeom prst="rect">
            <a:avLst/>
          </a:prstGeom>
          <a:noFill/>
        </p:spPr>
        <p:txBody>
          <a:bodyPr wrap="square" rtlCol="0">
            <a:spAutoFit/>
          </a:bodyPr>
          <a:lstStyle/>
          <a:p>
            <a:r>
              <a:rPr lang="en-US" altLang="zh-CN" sz="3200" dirty="0"/>
              <a:t>1.</a:t>
            </a:r>
            <a:r>
              <a:rPr lang="zh-CN" altLang="en-US" sz="3200" dirty="0"/>
              <a:t>采访</a:t>
            </a:r>
            <a:r>
              <a:rPr lang="en-US" altLang="zh-CN" sz="3200" dirty="0"/>
              <a:t>Miss Huang</a:t>
            </a:r>
            <a:r>
              <a:rPr lang="zh-CN" altLang="en-US" sz="3200" dirty="0"/>
              <a:t>的家</a:t>
            </a:r>
            <a:r>
              <a:rPr lang="zh-CN" altLang="en-US" sz="3200" dirty="0" smtClean="0"/>
              <a:t>庭</a:t>
            </a:r>
            <a:endParaRPr lang="en-US" altLang="zh-CN" sz="3200" dirty="0" smtClean="0"/>
          </a:p>
          <a:p>
            <a:r>
              <a:rPr lang="en-US" altLang="zh-CN" sz="3200" dirty="0" smtClean="0"/>
              <a:t>A: Who’s this/that...?</a:t>
            </a:r>
          </a:p>
          <a:p>
            <a:r>
              <a:rPr lang="en-US" altLang="zh-CN" sz="3200" dirty="0" smtClean="0"/>
              <a:t>B: He’s/She’s</a:t>
            </a:r>
            <a:endParaRPr lang="zh-CN" altLang="en-US" sz="3200" dirty="0"/>
          </a:p>
          <a:p>
            <a:r>
              <a:rPr lang="en-US" altLang="zh-CN" sz="3200" dirty="0"/>
              <a:t>2.</a:t>
            </a:r>
            <a:r>
              <a:rPr lang="zh-CN" altLang="en-US" sz="3200" dirty="0"/>
              <a:t>介绍</a:t>
            </a:r>
            <a:r>
              <a:rPr lang="en-US" altLang="zh-CN" sz="3200" dirty="0"/>
              <a:t>Miss Huang</a:t>
            </a:r>
            <a:r>
              <a:rPr lang="zh-CN" altLang="en-US" sz="3200" dirty="0"/>
              <a:t>的家</a:t>
            </a:r>
            <a:r>
              <a:rPr lang="zh-CN" altLang="en-US" sz="3200" dirty="0" smtClean="0"/>
              <a:t>庭</a:t>
            </a:r>
            <a:endParaRPr lang="en-US" altLang="zh-CN" sz="3200" dirty="0" smtClean="0"/>
          </a:p>
          <a:p>
            <a:r>
              <a:rPr lang="en-US" altLang="zh-CN" sz="3200" dirty="0" smtClean="0"/>
              <a:t>Model: </a:t>
            </a:r>
          </a:p>
          <a:p>
            <a:r>
              <a:rPr lang="en-US" altLang="zh-CN" sz="3200" dirty="0" smtClean="0"/>
              <a:t>Hello, I’m</a:t>
            </a:r>
            <a:r>
              <a:rPr lang="en-US" altLang="zh-CN" sz="3200" dirty="0"/>
              <a:t>... This is my family photo.</a:t>
            </a:r>
          </a:p>
          <a:p>
            <a:r>
              <a:rPr lang="en-US" altLang="zh-CN" sz="3200" dirty="0"/>
              <a:t>This is...He’s...He’s...</a:t>
            </a:r>
          </a:p>
          <a:p>
            <a:r>
              <a:rPr lang="en-US" altLang="zh-CN" sz="3200" dirty="0"/>
              <a:t>This is...He’s...He’s...</a:t>
            </a:r>
          </a:p>
          <a:p>
            <a:r>
              <a:rPr lang="en-US" altLang="zh-CN" sz="3200" dirty="0"/>
              <a:t>What a ________ </a:t>
            </a:r>
            <a:r>
              <a:rPr lang="en-US" altLang="zh-CN" sz="3200" dirty="0" smtClean="0"/>
              <a:t>family!</a:t>
            </a:r>
            <a:endParaRPr lang="en-US" altLang="zh-CN" sz="3200" dirty="0"/>
          </a:p>
          <a:p>
            <a:endParaRPr lang="zh-CN" altLang="en-US" sz="3200" dirty="0"/>
          </a:p>
        </p:txBody>
      </p:sp>
    </p:spTree>
    <p:extLst>
      <p:ext uri="{BB962C8B-B14F-4D97-AF65-F5344CB8AC3E}">
        <p14:creationId xmlns:p14="http://schemas.microsoft.com/office/powerpoint/2010/main" val="35158089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7" y="538388"/>
            <a:ext cx="10926497" cy="584775"/>
          </a:xfrm>
          <a:prstGeom prst="rect">
            <a:avLst/>
          </a:prstGeom>
          <a:noFill/>
        </p:spPr>
        <p:txBody>
          <a:bodyPr wrap="square" rtlCol="0">
            <a:spAutoFit/>
          </a:bodyPr>
          <a:lstStyle/>
          <a:p>
            <a:r>
              <a:rPr lang="zh-CN" altLang="en-US" sz="3200" b="1" dirty="0" smtClean="0">
                <a:solidFill>
                  <a:srgbClr val="0070C0"/>
                </a:solidFill>
              </a:rPr>
              <a:t>五</a:t>
            </a:r>
            <a:r>
              <a:rPr lang="zh-CN" altLang="zh-CN" sz="3200" b="1" dirty="0" smtClean="0">
                <a:solidFill>
                  <a:srgbClr val="0070C0"/>
                </a:solidFill>
              </a:rPr>
              <a:t>、</a:t>
            </a:r>
            <a:r>
              <a:rPr lang="zh-CN" altLang="zh-CN" sz="3200" b="1" dirty="0">
                <a:solidFill>
                  <a:srgbClr val="0070C0"/>
                </a:solidFill>
              </a:rPr>
              <a:t>运用结构，介绍</a:t>
            </a:r>
            <a:r>
              <a:rPr lang="en-US" altLang="zh-CN" sz="3200" b="1" dirty="0">
                <a:solidFill>
                  <a:srgbClr val="0070C0"/>
                </a:solidFill>
              </a:rPr>
              <a:t>my </a:t>
            </a:r>
            <a:r>
              <a:rPr lang="en-US" altLang="zh-CN" sz="3200" b="1" dirty="0" smtClean="0">
                <a:solidFill>
                  <a:srgbClr val="0070C0"/>
                </a:solidFill>
              </a:rPr>
              <a:t>family </a:t>
            </a:r>
            <a:r>
              <a:rPr lang="zh-CN" altLang="zh-CN" sz="3200" b="1" dirty="0">
                <a:solidFill>
                  <a:srgbClr val="0070C0"/>
                </a:solidFill>
              </a:rPr>
              <a:t>（运用实践类活动）</a:t>
            </a:r>
            <a:endParaRPr lang="zh-CN" altLang="zh-CN" sz="3200" dirty="0">
              <a:solidFill>
                <a:srgbClr val="0070C0"/>
              </a:solidFill>
            </a:endParaRPr>
          </a:p>
        </p:txBody>
      </p:sp>
      <p:sp>
        <p:nvSpPr>
          <p:cNvPr id="2" name="TextBox 1"/>
          <p:cNvSpPr txBox="1"/>
          <p:nvPr/>
        </p:nvSpPr>
        <p:spPr>
          <a:xfrm>
            <a:off x="914399" y="1375088"/>
            <a:ext cx="9825135" cy="2062103"/>
          </a:xfrm>
          <a:prstGeom prst="rect">
            <a:avLst/>
          </a:prstGeom>
          <a:noFill/>
        </p:spPr>
        <p:txBody>
          <a:bodyPr wrap="square" rtlCol="0">
            <a:spAutoFit/>
          </a:bodyPr>
          <a:lstStyle/>
          <a:p>
            <a:r>
              <a:rPr lang="zh-CN" altLang="en-US" sz="3200" dirty="0"/>
              <a:t>两</a:t>
            </a:r>
            <a:r>
              <a:rPr lang="zh-CN" altLang="en-US" sz="3200" dirty="0" smtClean="0"/>
              <a:t>人小组活动，选择一种方式。</a:t>
            </a:r>
            <a:endParaRPr lang="en-US" altLang="zh-CN" sz="3200" dirty="0" smtClean="0"/>
          </a:p>
          <a:p>
            <a:r>
              <a:rPr lang="en-US" altLang="zh-CN" sz="3200" dirty="0" smtClean="0"/>
              <a:t>A:</a:t>
            </a:r>
            <a:r>
              <a:rPr lang="zh-CN" altLang="en-US" sz="3200" dirty="0" smtClean="0"/>
              <a:t>采访家庭</a:t>
            </a:r>
            <a:endParaRPr lang="en-US" altLang="zh-CN" sz="3200" dirty="0" smtClean="0"/>
          </a:p>
          <a:p>
            <a:r>
              <a:rPr lang="en-US" altLang="zh-CN" sz="3200" dirty="0" smtClean="0"/>
              <a:t>B:</a:t>
            </a:r>
            <a:r>
              <a:rPr lang="zh-CN" altLang="en-US" sz="3200" dirty="0" smtClean="0"/>
              <a:t>个人介绍家庭</a:t>
            </a:r>
            <a:endParaRPr lang="en-US" altLang="zh-CN" sz="3200" dirty="0"/>
          </a:p>
          <a:p>
            <a:endParaRPr lang="zh-CN" altLang="en-US" sz="3200" dirty="0"/>
          </a:p>
        </p:txBody>
      </p:sp>
    </p:spTree>
    <p:extLst>
      <p:ext uri="{BB962C8B-B14F-4D97-AF65-F5344CB8AC3E}">
        <p14:creationId xmlns:p14="http://schemas.microsoft.com/office/powerpoint/2010/main" val="38720668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68816" y="529408"/>
            <a:ext cx="10926497" cy="584775"/>
          </a:xfrm>
          <a:prstGeom prst="rect">
            <a:avLst/>
          </a:prstGeom>
          <a:noFill/>
        </p:spPr>
        <p:txBody>
          <a:bodyPr wrap="square" rtlCol="0">
            <a:spAutoFit/>
          </a:bodyPr>
          <a:lstStyle/>
          <a:p>
            <a:r>
              <a:rPr lang="zh-CN" altLang="zh-CN" sz="3200" b="1" dirty="0">
                <a:solidFill>
                  <a:srgbClr val="0070C0"/>
                </a:solidFill>
              </a:rPr>
              <a:t>五</a:t>
            </a:r>
            <a:r>
              <a:rPr lang="zh-CN" altLang="zh-CN" sz="3200" b="1" dirty="0" smtClean="0">
                <a:solidFill>
                  <a:srgbClr val="0070C0"/>
                </a:solidFill>
              </a:rPr>
              <a:t>、</a:t>
            </a:r>
            <a:r>
              <a:rPr lang="zh-CN" altLang="en-US" sz="3200" b="1" dirty="0" smtClean="0">
                <a:solidFill>
                  <a:srgbClr val="0070C0"/>
                </a:solidFill>
              </a:rPr>
              <a:t>观看</a:t>
            </a:r>
            <a:r>
              <a:rPr lang="zh-CN" altLang="zh-CN" sz="3200" b="1" dirty="0" smtClean="0">
                <a:solidFill>
                  <a:srgbClr val="0070C0"/>
                </a:solidFill>
              </a:rPr>
              <a:t>视</a:t>
            </a:r>
            <a:r>
              <a:rPr lang="zh-CN" altLang="zh-CN" sz="3200" b="1" dirty="0">
                <a:solidFill>
                  <a:srgbClr val="0070C0"/>
                </a:solidFill>
              </a:rPr>
              <a:t>频，思考家庭的意义（迁移创新类活动）</a:t>
            </a:r>
            <a:endParaRPr lang="zh-CN" altLang="zh-CN" sz="3200" dirty="0">
              <a:solidFill>
                <a:srgbClr val="0070C0"/>
              </a:solidFill>
            </a:endParaRPr>
          </a:p>
        </p:txBody>
      </p:sp>
      <p:sp>
        <p:nvSpPr>
          <p:cNvPr id="2" name="TextBox 1"/>
          <p:cNvSpPr txBox="1"/>
          <p:nvPr/>
        </p:nvSpPr>
        <p:spPr>
          <a:xfrm>
            <a:off x="914399" y="1375088"/>
            <a:ext cx="9825135" cy="584775"/>
          </a:xfrm>
          <a:prstGeom prst="rect">
            <a:avLst/>
          </a:prstGeom>
          <a:noFill/>
        </p:spPr>
        <p:txBody>
          <a:bodyPr wrap="square" rtlCol="0">
            <a:spAutoFit/>
          </a:bodyPr>
          <a:lstStyle/>
          <a:p>
            <a:r>
              <a:rPr lang="en-US" altLang="zh-CN" sz="3200" b="1" dirty="0"/>
              <a:t>What is family</a:t>
            </a:r>
            <a:r>
              <a:rPr lang="en-US" altLang="zh-CN" sz="3200" b="1" dirty="0" smtClean="0"/>
              <a:t>?</a:t>
            </a:r>
            <a:endParaRPr lang="zh-CN" altLang="zh-CN" sz="3200" dirty="0"/>
          </a:p>
        </p:txBody>
      </p:sp>
    </p:spTree>
    <p:extLst>
      <p:ext uri="{BB962C8B-B14F-4D97-AF65-F5344CB8AC3E}">
        <p14:creationId xmlns:p14="http://schemas.microsoft.com/office/powerpoint/2010/main" val="11919994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3178810" y="2320925"/>
            <a:ext cx="7342505" cy="768350"/>
          </a:xfrm>
          <a:prstGeom prst="rect">
            <a:avLst/>
          </a:prstGeom>
          <a:noFill/>
        </p:spPr>
        <p:txBody>
          <a:bodyPr wrap="square" rtlCol="0">
            <a:spAutoFit/>
          </a:bodyPr>
          <a:lstStyle/>
          <a:p>
            <a:pPr algn="l"/>
            <a:r>
              <a:rPr lang="zh-CN" altLang="en-US" sz="4400" b="1" dirty="0" smtClean="0">
                <a:solidFill>
                  <a:srgbClr val="0070C0"/>
                </a:solidFill>
                <a:latin typeface="微软雅黑" panose="020B0503020204020204" charset="-122"/>
                <a:ea typeface="微软雅黑" panose="020B0503020204020204" charset="-122"/>
              </a:rPr>
              <a:t>八</a:t>
            </a:r>
            <a:r>
              <a:rPr lang="en-US" altLang="zh-CN" sz="4400" b="1" dirty="0" smtClean="0">
                <a:solidFill>
                  <a:srgbClr val="0070C0"/>
                </a:solidFill>
                <a:latin typeface="微软雅黑" panose="020B0503020204020204" charset="-122"/>
                <a:ea typeface="微软雅黑" panose="020B0503020204020204" charset="-122"/>
              </a:rPr>
              <a:t>、</a:t>
            </a:r>
            <a:r>
              <a:rPr lang="zh-CN" altLang="en-US" sz="4400" b="1" dirty="0" smtClean="0">
                <a:solidFill>
                  <a:srgbClr val="0070C0"/>
                </a:solidFill>
                <a:latin typeface="微软雅黑" panose="020B0503020204020204" charset="-122"/>
                <a:ea typeface="微软雅黑" panose="020B0503020204020204" charset="-122"/>
              </a:rPr>
              <a:t>作业设计</a:t>
            </a:r>
            <a:endParaRPr lang="en-US" altLang="zh-CN" sz="44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88695" y="1582420"/>
            <a:ext cx="9351010" cy="1830070"/>
          </a:xfrm>
          <a:prstGeom prst="rect">
            <a:avLst/>
          </a:prstGeom>
          <a:noFill/>
        </p:spPr>
        <p:txBody>
          <a:bodyPr wrap="square" rtlCol="0">
            <a:spAutoFit/>
          </a:bodyPr>
          <a:lstStyle/>
          <a:p>
            <a:pPr>
              <a:spcBef>
                <a:spcPts val="600"/>
              </a:spcBef>
            </a:pPr>
            <a:r>
              <a:rPr 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1. Show your family photo to your friends and intoduce.</a:t>
            </a:r>
          </a:p>
          <a:p>
            <a:pPr>
              <a:spcBef>
                <a:spcPts val="600"/>
              </a:spcBef>
            </a:pPr>
            <a:r>
              <a:rPr 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rPr>
              <a:t>2. Read a picture book about family.</a:t>
            </a:r>
            <a:endParaRPr lang="en-US" sz="3600" dirty="0">
              <a:solidFill>
                <a:schemeClr val="bg2">
                  <a:lumMod val="25000"/>
                </a:schemeClr>
              </a:solidFill>
              <a:latin typeface="微软雅黑" panose="020B0503020204020204" charset="-122"/>
              <a:ea typeface="微软雅黑" panose="020B0503020204020204" charset="-122"/>
              <a:cs typeface="Hiragino Sans GB W3" charset="-122"/>
              <a:sym typeface="+mn-ea"/>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3178810" y="2320925"/>
            <a:ext cx="7342505" cy="768350"/>
          </a:xfrm>
          <a:prstGeom prst="rect">
            <a:avLst/>
          </a:prstGeom>
          <a:noFill/>
        </p:spPr>
        <p:txBody>
          <a:bodyPr wrap="square" rtlCol="0">
            <a:spAutoFit/>
          </a:bodyPr>
          <a:lstStyle/>
          <a:p>
            <a:pPr algn="l"/>
            <a:r>
              <a:rPr lang="zh-CN" altLang="en-US" sz="4400" b="1" dirty="0" smtClean="0">
                <a:solidFill>
                  <a:srgbClr val="0070C0"/>
                </a:solidFill>
                <a:latin typeface="微软雅黑" panose="020B0503020204020204" charset="-122"/>
                <a:ea typeface="微软雅黑" panose="020B0503020204020204" charset="-122"/>
              </a:rPr>
              <a:t>九、板书设计</a:t>
            </a:r>
            <a:endParaRPr lang="en-US" altLang="zh-CN" sz="44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心形 4"/>
          <p:cNvSpPr/>
          <p:nvPr/>
        </p:nvSpPr>
        <p:spPr>
          <a:xfrm>
            <a:off x="1940767" y="1474237"/>
            <a:ext cx="7903029" cy="4002832"/>
          </a:xfrm>
          <a:prstGeom prst="heart">
            <a:avLst/>
          </a:prstGeom>
          <a:solidFill>
            <a:srgbClr val="FF5050"/>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5" name="文本框 14"/>
          <p:cNvSpPr txBox="1"/>
          <p:nvPr/>
        </p:nvSpPr>
        <p:spPr>
          <a:xfrm>
            <a:off x="1004324" y="754588"/>
            <a:ext cx="9351010" cy="523220"/>
          </a:xfrm>
          <a:prstGeom prst="rect">
            <a:avLst/>
          </a:prstGeom>
          <a:noFill/>
        </p:spPr>
        <p:txBody>
          <a:bodyPr wrap="square" rtlCol="0">
            <a:spAutoFit/>
          </a:bodyPr>
          <a:lstStyle/>
          <a:p>
            <a:pPr algn="ctr">
              <a:spcBef>
                <a:spcPts val="600"/>
              </a:spcBef>
            </a:pPr>
            <a:r>
              <a:rPr lang="en-US" sz="28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U</a:t>
            </a:r>
            <a:r>
              <a:rPr lang="en-US" altLang="zh-CN" sz="2800" dirty="0" smtClean="0">
                <a:solidFill>
                  <a:schemeClr val="bg2">
                    <a:lumMod val="25000"/>
                  </a:schemeClr>
                </a:solidFill>
                <a:latin typeface="微软雅黑" panose="020B0503020204020204" charset="-122"/>
                <a:ea typeface="微软雅黑" panose="020B0503020204020204" charset="-122"/>
                <a:cs typeface="Hiragino Sans GB W3" charset="-122"/>
                <a:sym typeface="+mn-ea"/>
              </a:rPr>
              <a:t>nit 8 What a ___________ family!</a:t>
            </a:r>
            <a:endParaRPr sz="2800" dirty="0">
              <a:solidFill>
                <a:schemeClr val="bg2">
                  <a:lumMod val="25000"/>
                </a:schemeClr>
              </a:solidFill>
              <a:latin typeface="微软雅黑" panose="020B0503020204020204" charset="-122"/>
              <a:ea typeface="微软雅黑" panose="020B0503020204020204" charset="-122"/>
              <a:cs typeface="Hiragino Sans GB W3" charset="-122"/>
              <a:sym typeface="+mn-ea"/>
            </a:endParaRPr>
          </a:p>
        </p:txBody>
      </p:sp>
      <p:sp>
        <p:nvSpPr>
          <p:cNvPr id="4" name="矩形 3"/>
          <p:cNvSpPr/>
          <p:nvPr/>
        </p:nvSpPr>
        <p:spPr>
          <a:xfrm>
            <a:off x="3131703" y="2348448"/>
            <a:ext cx="6096000" cy="2062103"/>
          </a:xfrm>
          <a:prstGeom prst="rect">
            <a:avLst/>
          </a:prstGeom>
        </p:spPr>
        <p:txBody>
          <a:bodyPr>
            <a:spAutoFit/>
          </a:bodyPr>
          <a:lstStyle/>
          <a:p>
            <a:r>
              <a:rPr lang="en-US" altLang="zh-CN" sz="3200" b="1" dirty="0"/>
              <a:t>Hello, I’m... This is my family photo.</a:t>
            </a:r>
          </a:p>
          <a:p>
            <a:r>
              <a:rPr lang="en-US" altLang="zh-CN" sz="3200" b="1" dirty="0"/>
              <a:t>This is...He’s...He’s...</a:t>
            </a:r>
          </a:p>
          <a:p>
            <a:r>
              <a:rPr lang="en-US" altLang="zh-CN" sz="3200" b="1" dirty="0"/>
              <a:t>This is...He’s...He’s...</a:t>
            </a:r>
          </a:p>
          <a:p>
            <a:r>
              <a:rPr lang="en-US" altLang="zh-CN" sz="3200" b="1" dirty="0"/>
              <a:t>What a ________ family!</a:t>
            </a:r>
            <a:endParaRPr lang="en-US" altLang="zh-CN" sz="3200" b="1" dirty="0"/>
          </a:p>
        </p:txBody>
      </p:sp>
      <p:sp>
        <p:nvSpPr>
          <p:cNvPr id="6" name="任意多边形 5"/>
          <p:cNvSpPr/>
          <p:nvPr/>
        </p:nvSpPr>
        <p:spPr>
          <a:xfrm>
            <a:off x="8238930" y="1240486"/>
            <a:ext cx="3648269" cy="3312367"/>
          </a:xfrm>
          <a:custGeom>
            <a:avLst/>
            <a:gdLst>
              <a:gd name="connsiteX0" fmla="*/ 709127 w 3029178"/>
              <a:gd name="connsiteY0" fmla="*/ 298579 h 3312367"/>
              <a:gd name="connsiteX1" fmla="*/ 765110 w 3029178"/>
              <a:gd name="connsiteY1" fmla="*/ 307910 h 3312367"/>
              <a:gd name="connsiteX2" fmla="*/ 951723 w 3029178"/>
              <a:gd name="connsiteY2" fmla="*/ 223935 h 3312367"/>
              <a:gd name="connsiteX3" fmla="*/ 998376 w 3029178"/>
              <a:gd name="connsiteY3" fmla="*/ 214604 h 3312367"/>
              <a:gd name="connsiteX4" fmla="*/ 1045029 w 3029178"/>
              <a:gd name="connsiteY4" fmla="*/ 177281 h 3312367"/>
              <a:gd name="connsiteX5" fmla="*/ 1119674 w 3029178"/>
              <a:gd name="connsiteY5" fmla="*/ 158620 h 3312367"/>
              <a:gd name="connsiteX6" fmla="*/ 1240972 w 3029178"/>
              <a:gd name="connsiteY6" fmla="*/ 102637 h 3312367"/>
              <a:gd name="connsiteX7" fmla="*/ 1287625 w 3029178"/>
              <a:gd name="connsiteY7" fmla="*/ 93306 h 3312367"/>
              <a:gd name="connsiteX8" fmla="*/ 1343608 w 3029178"/>
              <a:gd name="connsiteY8" fmla="*/ 65314 h 3312367"/>
              <a:gd name="connsiteX9" fmla="*/ 1380931 w 3029178"/>
              <a:gd name="connsiteY9" fmla="*/ 55984 h 3312367"/>
              <a:gd name="connsiteX10" fmla="*/ 1492898 w 3029178"/>
              <a:gd name="connsiteY10" fmla="*/ 37322 h 3312367"/>
              <a:gd name="connsiteX11" fmla="*/ 1539551 w 3029178"/>
              <a:gd name="connsiteY11" fmla="*/ 18661 h 3312367"/>
              <a:gd name="connsiteX12" fmla="*/ 1828800 w 3029178"/>
              <a:gd name="connsiteY12" fmla="*/ 0 h 3312367"/>
              <a:gd name="connsiteX13" fmla="*/ 2351314 w 3029178"/>
              <a:gd name="connsiteY13" fmla="*/ 9330 h 3312367"/>
              <a:gd name="connsiteX14" fmla="*/ 2435290 w 3029178"/>
              <a:gd name="connsiteY14" fmla="*/ 27992 h 3312367"/>
              <a:gd name="connsiteX15" fmla="*/ 2491274 w 3029178"/>
              <a:gd name="connsiteY15" fmla="*/ 65314 h 3312367"/>
              <a:gd name="connsiteX16" fmla="*/ 2519265 w 3029178"/>
              <a:gd name="connsiteY16" fmla="*/ 83975 h 3312367"/>
              <a:gd name="connsiteX17" fmla="*/ 2565918 w 3029178"/>
              <a:gd name="connsiteY17" fmla="*/ 130628 h 3312367"/>
              <a:gd name="connsiteX18" fmla="*/ 2640563 w 3029178"/>
              <a:gd name="connsiteY18" fmla="*/ 233265 h 3312367"/>
              <a:gd name="connsiteX19" fmla="*/ 2659225 w 3029178"/>
              <a:gd name="connsiteY19" fmla="*/ 270588 h 3312367"/>
              <a:gd name="connsiteX20" fmla="*/ 2677886 w 3029178"/>
              <a:gd name="connsiteY20" fmla="*/ 326571 h 3312367"/>
              <a:gd name="connsiteX21" fmla="*/ 2687216 w 3029178"/>
              <a:gd name="connsiteY21" fmla="*/ 354563 h 3312367"/>
              <a:gd name="connsiteX22" fmla="*/ 2705878 w 3029178"/>
              <a:gd name="connsiteY22" fmla="*/ 373224 h 3312367"/>
              <a:gd name="connsiteX23" fmla="*/ 2696547 w 3029178"/>
              <a:gd name="connsiteY23" fmla="*/ 569167 h 3312367"/>
              <a:gd name="connsiteX24" fmla="*/ 2668555 w 3029178"/>
              <a:gd name="connsiteY24" fmla="*/ 606490 h 3312367"/>
              <a:gd name="connsiteX25" fmla="*/ 2649894 w 3029178"/>
              <a:gd name="connsiteY25" fmla="*/ 643812 h 3312367"/>
              <a:gd name="connsiteX26" fmla="*/ 2593910 w 3029178"/>
              <a:gd name="connsiteY26" fmla="*/ 681135 h 3312367"/>
              <a:gd name="connsiteX27" fmla="*/ 2528596 w 3029178"/>
              <a:gd name="connsiteY27" fmla="*/ 727788 h 3312367"/>
              <a:gd name="connsiteX28" fmla="*/ 2500604 w 3029178"/>
              <a:gd name="connsiteY28" fmla="*/ 737118 h 3312367"/>
              <a:gd name="connsiteX29" fmla="*/ 2444620 w 3029178"/>
              <a:gd name="connsiteY29" fmla="*/ 783771 h 3312367"/>
              <a:gd name="connsiteX30" fmla="*/ 2416629 w 3029178"/>
              <a:gd name="connsiteY30" fmla="*/ 811763 h 3312367"/>
              <a:gd name="connsiteX31" fmla="*/ 2341984 w 3029178"/>
              <a:gd name="connsiteY31" fmla="*/ 830424 h 3312367"/>
              <a:gd name="connsiteX32" fmla="*/ 2323323 w 3029178"/>
              <a:gd name="connsiteY32" fmla="*/ 858416 h 3312367"/>
              <a:gd name="connsiteX33" fmla="*/ 2258008 w 3029178"/>
              <a:gd name="connsiteY33" fmla="*/ 905069 h 3312367"/>
              <a:gd name="connsiteX34" fmla="*/ 2230016 w 3029178"/>
              <a:gd name="connsiteY34" fmla="*/ 914400 h 3312367"/>
              <a:gd name="connsiteX35" fmla="*/ 2202025 w 3029178"/>
              <a:gd name="connsiteY35" fmla="*/ 942392 h 3312367"/>
              <a:gd name="connsiteX36" fmla="*/ 2155372 w 3029178"/>
              <a:gd name="connsiteY36" fmla="*/ 951722 h 3312367"/>
              <a:gd name="connsiteX37" fmla="*/ 2276669 w 3029178"/>
              <a:gd name="connsiteY37" fmla="*/ 961053 h 3312367"/>
              <a:gd name="connsiteX38" fmla="*/ 2304661 w 3029178"/>
              <a:gd name="connsiteY38" fmla="*/ 970384 h 3312367"/>
              <a:gd name="connsiteX39" fmla="*/ 2444620 w 3029178"/>
              <a:gd name="connsiteY39" fmla="*/ 989045 h 3312367"/>
              <a:gd name="connsiteX40" fmla="*/ 2547257 w 3029178"/>
              <a:gd name="connsiteY40" fmla="*/ 1017037 h 3312367"/>
              <a:gd name="connsiteX41" fmla="*/ 2621902 w 3029178"/>
              <a:gd name="connsiteY41" fmla="*/ 1045028 h 3312367"/>
              <a:gd name="connsiteX42" fmla="*/ 2649894 w 3029178"/>
              <a:gd name="connsiteY42" fmla="*/ 1063690 h 3312367"/>
              <a:gd name="connsiteX43" fmla="*/ 2705878 w 3029178"/>
              <a:gd name="connsiteY43" fmla="*/ 1082351 h 3312367"/>
              <a:gd name="connsiteX44" fmla="*/ 2733869 w 3029178"/>
              <a:gd name="connsiteY44" fmla="*/ 1110343 h 3312367"/>
              <a:gd name="connsiteX45" fmla="*/ 2771192 w 3029178"/>
              <a:gd name="connsiteY45" fmla="*/ 1129004 h 3312367"/>
              <a:gd name="connsiteX46" fmla="*/ 2780523 w 3029178"/>
              <a:gd name="connsiteY46" fmla="*/ 1166326 h 3312367"/>
              <a:gd name="connsiteX47" fmla="*/ 2799184 w 3029178"/>
              <a:gd name="connsiteY47" fmla="*/ 1203649 h 3312367"/>
              <a:gd name="connsiteX48" fmla="*/ 2817845 w 3029178"/>
              <a:gd name="connsiteY48" fmla="*/ 1259632 h 3312367"/>
              <a:gd name="connsiteX49" fmla="*/ 2808514 w 3029178"/>
              <a:gd name="connsiteY49" fmla="*/ 1418253 h 3312367"/>
              <a:gd name="connsiteX50" fmla="*/ 2771192 w 3029178"/>
              <a:gd name="connsiteY50" fmla="*/ 1464906 h 3312367"/>
              <a:gd name="connsiteX51" fmla="*/ 2687216 w 3029178"/>
              <a:gd name="connsiteY51" fmla="*/ 1539551 h 3312367"/>
              <a:gd name="connsiteX52" fmla="*/ 2668555 w 3029178"/>
              <a:gd name="connsiteY52" fmla="*/ 1567543 h 3312367"/>
              <a:gd name="connsiteX53" fmla="*/ 2612572 w 3029178"/>
              <a:gd name="connsiteY53" fmla="*/ 1595535 h 3312367"/>
              <a:gd name="connsiteX54" fmla="*/ 2593910 w 3029178"/>
              <a:gd name="connsiteY54" fmla="*/ 1623526 h 3312367"/>
              <a:gd name="connsiteX55" fmla="*/ 2481943 w 3029178"/>
              <a:gd name="connsiteY55" fmla="*/ 1670179 h 3312367"/>
              <a:gd name="connsiteX56" fmla="*/ 2453951 w 3029178"/>
              <a:gd name="connsiteY56" fmla="*/ 1688841 h 3312367"/>
              <a:gd name="connsiteX57" fmla="*/ 2369976 w 3029178"/>
              <a:gd name="connsiteY57" fmla="*/ 1716832 h 3312367"/>
              <a:gd name="connsiteX58" fmla="*/ 2332653 w 3029178"/>
              <a:gd name="connsiteY58" fmla="*/ 1744824 h 3312367"/>
              <a:gd name="connsiteX59" fmla="*/ 2258008 w 3029178"/>
              <a:gd name="connsiteY59" fmla="*/ 1772816 h 3312367"/>
              <a:gd name="connsiteX60" fmla="*/ 2220686 w 3029178"/>
              <a:gd name="connsiteY60" fmla="*/ 1791477 h 3312367"/>
              <a:gd name="connsiteX61" fmla="*/ 2183363 w 3029178"/>
              <a:gd name="connsiteY61" fmla="*/ 1800808 h 3312367"/>
              <a:gd name="connsiteX62" fmla="*/ 2155372 w 3029178"/>
              <a:gd name="connsiteY62" fmla="*/ 1810139 h 3312367"/>
              <a:gd name="connsiteX63" fmla="*/ 2136710 w 3029178"/>
              <a:gd name="connsiteY63" fmla="*/ 1828800 h 3312367"/>
              <a:gd name="connsiteX64" fmla="*/ 2183363 w 3029178"/>
              <a:gd name="connsiteY64" fmla="*/ 1838130 h 3312367"/>
              <a:gd name="connsiteX65" fmla="*/ 2248678 w 3029178"/>
              <a:gd name="connsiteY65" fmla="*/ 1847461 h 3312367"/>
              <a:gd name="connsiteX66" fmla="*/ 2332653 w 3029178"/>
              <a:gd name="connsiteY66" fmla="*/ 1866122 h 3312367"/>
              <a:gd name="connsiteX67" fmla="*/ 2379306 w 3029178"/>
              <a:gd name="connsiteY67" fmla="*/ 1894114 h 3312367"/>
              <a:gd name="connsiteX68" fmla="*/ 2435290 w 3029178"/>
              <a:gd name="connsiteY68" fmla="*/ 1903445 h 3312367"/>
              <a:gd name="connsiteX69" fmla="*/ 2481943 w 3029178"/>
              <a:gd name="connsiteY69" fmla="*/ 1940767 h 3312367"/>
              <a:gd name="connsiteX70" fmla="*/ 2509935 w 3029178"/>
              <a:gd name="connsiteY70" fmla="*/ 1950098 h 3312367"/>
              <a:gd name="connsiteX71" fmla="*/ 2631233 w 3029178"/>
              <a:gd name="connsiteY71" fmla="*/ 1996751 h 3312367"/>
              <a:gd name="connsiteX72" fmla="*/ 2696547 w 3029178"/>
              <a:gd name="connsiteY72" fmla="*/ 2024743 h 3312367"/>
              <a:gd name="connsiteX73" fmla="*/ 2724539 w 3029178"/>
              <a:gd name="connsiteY73" fmla="*/ 2034073 h 3312367"/>
              <a:gd name="connsiteX74" fmla="*/ 2799184 w 3029178"/>
              <a:gd name="connsiteY74" fmla="*/ 2090057 h 3312367"/>
              <a:gd name="connsiteX75" fmla="*/ 2827176 w 3029178"/>
              <a:gd name="connsiteY75" fmla="*/ 2099388 h 3312367"/>
              <a:gd name="connsiteX76" fmla="*/ 2864498 w 3029178"/>
              <a:gd name="connsiteY76" fmla="*/ 2127379 h 3312367"/>
              <a:gd name="connsiteX77" fmla="*/ 2901820 w 3029178"/>
              <a:gd name="connsiteY77" fmla="*/ 2146041 h 3312367"/>
              <a:gd name="connsiteX78" fmla="*/ 2911151 w 3029178"/>
              <a:gd name="connsiteY78" fmla="*/ 2174032 h 3312367"/>
              <a:gd name="connsiteX79" fmla="*/ 2929812 w 3029178"/>
              <a:gd name="connsiteY79" fmla="*/ 2192694 h 3312367"/>
              <a:gd name="connsiteX80" fmla="*/ 2948474 w 3029178"/>
              <a:gd name="connsiteY80" fmla="*/ 2230016 h 3312367"/>
              <a:gd name="connsiteX81" fmla="*/ 2976465 w 3029178"/>
              <a:gd name="connsiteY81" fmla="*/ 2267339 h 3312367"/>
              <a:gd name="connsiteX82" fmla="*/ 2985796 w 3029178"/>
              <a:gd name="connsiteY82" fmla="*/ 2341984 h 3312367"/>
              <a:gd name="connsiteX83" fmla="*/ 3004457 w 3029178"/>
              <a:gd name="connsiteY83" fmla="*/ 2379306 h 3312367"/>
              <a:gd name="connsiteX84" fmla="*/ 3013788 w 3029178"/>
              <a:gd name="connsiteY84" fmla="*/ 2407298 h 3312367"/>
              <a:gd name="connsiteX85" fmla="*/ 3013788 w 3029178"/>
              <a:gd name="connsiteY85" fmla="*/ 2771192 h 3312367"/>
              <a:gd name="connsiteX86" fmla="*/ 2957804 w 3029178"/>
              <a:gd name="connsiteY86" fmla="*/ 2855167 h 3312367"/>
              <a:gd name="connsiteX87" fmla="*/ 2939143 w 3029178"/>
              <a:gd name="connsiteY87" fmla="*/ 2883159 h 3312367"/>
              <a:gd name="connsiteX88" fmla="*/ 2929812 w 3029178"/>
              <a:gd name="connsiteY88" fmla="*/ 2911151 h 3312367"/>
              <a:gd name="connsiteX89" fmla="*/ 2892490 w 3029178"/>
              <a:gd name="connsiteY89" fmla="*/ 2948473 h 3312367"/>
              <a:gd name="connsiteX90" fmla="*/ 2836506 w 3029178"/>
              <a:gd name="connsiteY90" fmla="*/ 3004457 h 3312367"/>
              <a:gd name="connsiteX91" fmla="*/ 2780523 w 3029178"/>
              <a:gd name="connsiteY91" fmla="*/ 3051110 h 3312367"/>
              <a:gd name="connsiteX92" fmla="*/ 2761861 w 3029178"/>
              <a:gd name="connsiteY92" fmla="*/ 3069771 h 3312367"/>
              <a:gd name="connsiteX93" fmla="*/ 2696547 w 3029178"/>
              <a:gd name="connsiteY93" fmla="*/ 3097763 h 3312367"/>
              <a:gd name="connsiteX94" fmla="*/ 2631233 w 3029178"/>
              <a:gd name="connsiteY94" fmla="*/ 3135086 h 3312367"/>
              <a:gd name="connsiteX95" fmla="*/ 2603241 w 3029178"/>
              <a:gd name="connsiteY95" fmla="*/ 3153747 h 3312367"/>
              <a:gd name="connsiteX96" fmla="*/ 2519265 w 3029178"/>
              <a:gd name="connsiteY96" fmla="*/ 3181739 h 3312367"/>
              <a:gd name="connsiteX97" fmla="*/ 2416629 w 3029178"/>
              <a:gd name="connsiteY97" fmla="*/ 3228392 h 3312367"/>
              <a:gd name="connsiteX98" fmla="*/ 2341984 w 3029178"/>
              <a:gd name="connsiteY98" fmla="*/ 3237722 h 3312367"/>
              <a:gd name="connsiteX99" fmla="*/ 2220686 w 3029178"/>
              <a:gd name="connsiteY99" fmla="*/ 3265714 h 3312367"/>
              <a:gd name="connsiteX100" fmla="*/ 2006082 w 3029178"/>
              <a:gd name="connsiteY100" fmla="*/ 3312367 h 3312367"/>
              <a:gd name="connsiteX101" fmla="*/ 634482 w 3029178"/>
              <a:gd name="connsiteY101" fmla="*/ 3303037 h 3312367"/>
              <a:gd name="connsiteX102" fmla="*/ 550506 w 3029178"/>
              <a:gd name="connsiteY102" fmla="*/ 3284375 h 3312367"/>
              <a:gd name="connsiteX103" fmla="*/ 513184 w 3029178"/>
              <a:gd name="connsiteY103" fmla="*/ 3265714 h 3312367"/>
              <a:gd name="connsiteX104" fmla="*/ 466531 w 3029178"/>
              <a:gd name="connsiteY104" fmla="*/ 3256384 h 3312367"/>
              <a:gd name="connsiteX105" fmla="*/ 429208 w 3029178"/>
              <a:gd name="connsiteY105" fmla="*/ 3247053 h 3312367"/>
              <a:gd name="connsiteX106" fmla="*/ 382555 w 3029178"/>
              <a:gd name="connsiteY106" fmla="*/ 3228392 h 3312367"/>
              <a:gd name="connsiteX107" fmla="*/ 298580 w 3029178"/>
              <a:gd name="connsiteY107" fmla="*/ 3200400 h 3312367"/>
              <a:gd name="connsiteX108" fmla="*/ 242596 w 3029178"/>
              <a:gd name="connsiteY108" fmla="*/ 3172408 h 3312367"/>
              <a:gd name="connsiteX109" fmla="*/ 195943 w 3029178"/>
              <a:gd name="connsiteY109" fmla="*/ 3144416 h 3312367"/>
              <a:gd name="connsiteX110" fmla="*/ 139959 w 3029178"/>
              <a:gd name="connsiteY110" fmla="*/ 3125755 h 3312367"/>
              <a:gd name="connsiteX111" fmla="*/ 83976 w 3029178"/>
              <a:gd name="connsiteY111" fmla="*/ 3088432 h 3312367"/>
              <a:gd name="connsiteX112" fmla="*/ 55984 w 3029178"/>
              <a:gd name="connsiteY112" fmla="*/ 3069771 h 3312367"/>
              <a:gd name="connsiteX113" fmla="*/ 18661 w 3029178"/>
              <a:gd name="connsiteY113" fmla="*/ 3060441 h 3312367"/>
              <a:gd name="connsiteX114" fmla="*/ 0 w 3029178"/>
              <a:gd name="connsiteY114" fmla="*/ 3023118 h 33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029178" h="3312367">
                <a:moveTo>
                  <a:pt x="709127" y="298579"/>
                </a:moveTo>
                <a:cubicBezTo>
                  <a:pt x="727788" y="301689"/>
                  <a:pt x="746597" y="311807"/>
                  <a:pt x="765110" y="307910"/>
                </a:cubicBezTo>
                <a:cubicBezTo>
                  <a:pt x="921097" y="275071"/>
                  <a:pt x="842263" y="269543"/>
                  <a:pt x="951723" y="223935"/>
                </a:cubicBezTo>
                <a:cubicBezTo>
                  <a:pt x="966362" y="217835"/>
                  <a:pt x="982825" y="217714"/>
                  <a:pt x="998376" y="214604"/>
                </a:cubicBezTo>
                <a:cubicBezTo>
                  <a:pt x="1013927" y="202163"/>
                  <a:pt x="1028141" y="187836"/>
                  <a:pt x="1045029" y="177281"/>
                </a:cubicBezTo>
                <a:cubicBezTo>
                  <a:pt x="1058529" y="168843"/>
                  <a:pt x="1111005" y="160354"/>
                  <a:pt x="1119674" y="158620"/>
                </a:cubicBezTo>
                <a:cubicBezTo>
                  <a:pt x="1149929" y="143493"/>
                  <a:pt x="1200313" y="112802"/>
                  <a:pt x="1240972" y="102637"/>
                </a:cubicBezTo>
                <a:cubicBezTo>
                  <a:pt x="1256357" y="98791"/>
                  <a:pt x="1272074" y="96416"/>
                  <a:pt x="1287625" y="93306"/>
                </a:cubicBezTo>
                <a:cubicBezTo>
                  <a:pt x="1306286" y="83975"/>
                  <a:pt x="1324237" y="73063"/>
                  <a:pt x="1343608" y="65314"/>
                </a:cubicBezTo>
                <a:cubicBezTo>
                  <a:pt x="1355515" y="60551"/>
                  <a:pt x="1368413" y="58766"/>
                  <a:pt x="1380931" y="55984"/>
                </a:cubicBezTo>
                <a:cubicBezTo>
                  <a:pt x="1430056" y="45067"/>
                  <a:pt x="1438361" y="45113"/>
                  <a:pt x="1492898" y="37322"/>
                </a:cubicBezTo>
                <a:cubicBezTo>
                  <a:pt x="1508449" y="31102"/>
                  <a:pt x="1523127" y="21946"/>
                  <a:pt x="1539551" y="18661"/>
                </a:cubicBezTo>
                <a:cubicBezTo>
                  <a:pt x="1593997" y="7772"/>
                  <a:pt x="1819039" y="465"/>
                  <a:pt x="1828800" y="0"/>
                </a:cubicBezTo>
                <a:lnTo>
                  <a:pt x="2351314" y="9330"/>
                </a:lnTo>
                <a:cubicBezTo>
                  <a:pt x="2364947" y="9777"/>
                  <a:pt x="2419451" y="24032"/>
                  <a:pt x="2435290" y="27992"/>
                </a:cubicBezTo>
                <a:lnTo>
                  <a:pt x="2491274" y="65314"/>
                </a:lnTo>
                <a:cubicBezTo>
                  <a:pt x="2500604" y="71534"/>
                  <a:pt x="2511336" y="76046"/>
                  <a:pt x="2519265" y="83975"/>
                </a:cubicBezTo>
                <a:lnTo>
                  <a:pt x="2565918" y="130628"/>
                </a:lnTo>
                <a:cubicBezTo>
                  <a:pt x="2600411" y="165121"/>
                  <a:pt x="2610129" y="172399"/>
                  <a:pt x="2640563" y="233265"/>
                </a:cubicBezTo>
                <a:cubicBezTo>
                  <a:pt x="2646784" y="245706"/>
                  <a:pt x="2654059" y="257673"/>
                  <a:pt x="2659225" y="270588"/>
                </a:cubicBezTo>
                <a:cubicBezTo>
                  <a:pt x="2666531" y="288851"/>
                  <a:pt x="2671666" y="307910"/>
                  <a:pt x="2677886" y="326571"/>
                </a:cubicBezTo>
                <a:cubicBezTo>
                  <a:pt x="2680996" y="335902"/>
                  <a:pt x="2680261" y="347609"/>
                  <a:pt x="2687216" y="354563"/>
                </a:cubicBezTo>
                <a:lnTo>
                  <a:pt x="2705878" y="373224"/>
                </a:lnTo>
                <a:cubicBezTo>
                  <a:pt x="2702768" y="438538"/>
                  <a:pt x="2706878" y="504600"/>
                  <a:pt x="2696547" y="569167"/>
                </a:cubicBezTo>
                <a:cubicBezTo>
                  <a:pt x="2694090" y="584523"/>
                  <a:pt x="2676797" y="593303"/>
                  <a:pt x="2668555" y="606490"/>
                </a:cubicBezTo>
                <a:cubicBezTo>
                  <a:pt x="2661183" y="618285"/>
                  <a:pt x="2657979" y="632494"/>
                  <a:pt x="2649894" y="643812"/>
                </a:cubicBezTo>
                <a:cubicBezTo>
                  <a:pt x="2620415" y="685083"/>
                  <a:pt x="2630345" y="662917"/>
                  <a:pt x="2593910" y="681135"/>
                </a:cubicBezTo>
                <a:cubicBezTo>
                  <a:pt x="2565014" y="695583"/>
                  <a:pt x="2558199" y="710872"/>
                  <a:pt x="2528596" y="727788"/>
                </a:cubicBezTo>
                <a:cubicBezTo>
                  <a:pt x="2520057" y="732668"/>
                  <a:pt x="2509935" y="734008"/>
                  <a:pt x="2500604" y="737118"/>
                </a:cubicBezTo>
                <a:cubicBezTo>
                  <a:pt x="2463815" y="792302"/>
                  <a:pt x="2504888" y="740722"/>
                  <a:pt x="2444620" y="783771"/>
                </a:cubicBezTo>
                <a:cubicBezTo>
                  <a:pt x="2433883" y="791441"/>
                  <a:pt x="2427608" y="804443"/>
                  <a:pt x="2416629" y="811763"/>
                </a:cubicBezTo>
                <a:cubicBezTo>
                  <a:pt x="2404331" y="819962"/>
                  <a:pt x="2348717" y="829078"/>
                  <a:pt x="2341984" y="830424"/>
                </a:cubicBezTo>
                <a:cubicBezTo>
                  <a:pt x="2335764" y="839755"/>
                  <a:pt x="2331252" y="850487"/>
                  <a:pt x="2323323" y="858416"/>
                </a:cubicBezTo>
                <a:cubicBezTo>
                  <a:pt x="2319096" y="862643"/>
                  <a:pt x="2268605" y="899771"/>
                  <a:pt x="2258008" y="905069"/>
                </a:cubicBezTo>
                <a:cubicBezTo>
                  <a:pt x="2249211" y="909468"/>
                  <a:pt x="2239347" y="911290"/>
                  <a:pt x="2230016" y="914400"/>
                </a:cubicBezTo>
                <a:cubicBezTo>
                  <a:pt x="2220686" y="923731"/>
                  <a:pt x="2213827" y="936491"/>
                  <a:pt x="2202025" y="942392"/>
                </a:cubicBezTo>
                <a:cubicBezTo>
                  <a:pt x="2187840" y="949484"/>
                  <a:pt x="2139987" y="947876"/>
                  <a:pt x="2155372" y="951722"/>
                </a:cubicBezTo>
                <a:cubicBezTo>
                  <a:pt x="2194713" y="961557"/>
                  <a:pt x="2236237" y="957943"/>
                  <a:pt x="2276669" y="961053"/>
                </a:cubicBezTo>
                <a:cubicBezTo>
                  <a:pt x="2286000" y="964163"/>
                  <a:pt x="2295060" y="968250"/>
                  <a:pt x="2304661" y="970384"/>
                </a:cubicBezTo>
                <a:cubicBezTo>
                  <a:pt x="2346534" y="979689"/>
                  <a:pt x="2404206" y="984554"/>
                  <a:pt x="2444620" y="989045"/>
                </a:cubicBezTo>
                <a:cubicBezTo>
                  <a:pt x="2473766" y="996331"/>
                  <a:pt x="2522837" y="1008157"/>
                  <a:pt x="2547257" y="1017037"/>
                </a:cubicBezTo>
                <a:cubicBezTo>
                  <a:pt x="2654584" y="1056066"/>
                  <a:pt x="2517121" y="1018834"/>
                  <a:pt x="2621902" y="1045028"/>
                </a:cubicBezTo>
                <a:cubicBezTo>
                  <a:pt x="2631233" y="1051249"/>
                  <a:pt x="2639646" y="1059135"/>
                  <a:pt x="2649894" y="1063690"/>
                </a:cubicBezTo>
                <a:cubicBezTo>
                  <a:pt x="2667869" y="1071679"/>
                  <a:pt x="2705878" y="1082351"/>
                  <a:pt x="2705878" y="1082351"/>
                </a:cubicBezTo>
                <a:cubicBezTo>
                  <a:pt x="2715208" y="1091682"/>
                  <a:pt x="2723132" y="1102673"/>
                  <a:pt x="2733869" y="1110343"/>
                </a:cubicBezTo>
                <a:cubicBezTo>
                  <a:pt x="2745188" y="1118428"/>
                  <a:pt x="2762287" y="1118319"/>
                  <a:pt x="2771192" y="1129004"/>
                </a:cubicBezTo>
                <a:cubicBezTo>
                  <a:pt x="2779402" y="1138855"/>
                  <a:pt x="2776020" y="1154319"/>
                  <a:pt x="2780523" y="1166326"/>
                </a:cubicBezTo>
                <a:cubicBezTo>
                  <a:pt x="2785407" y="1179350"/>
                  <a:pt x="2794018" y="1190734"/>
                  <a:pt x="2799184" y="1203649"/>
                </a:cubicBezTo>
                <a:cubicBezTo>
                  <a:pt x="2806489" y="1221913"/>
                  <a:pt x="2817845" y="1259632"/>
                  <a:pt x="2817845" y="1259632"/>
                </a:cubicBezTo>
                <a:cubicBezTo>
                  <a:pt x="2814735" y="1312506"/>
                  <a:pt x="2820252" y="1366605"/>
                  <a:pt x="2808514" y="1418253"/>
                </a:cubicBezTo>
                <a:cubicBezTo>
                  <a:pt x="2804100" y="1437673"/>
                  <a:pt x="2784588" y="1450170"/>
                  <a:pt x="2771192" y="1464906"/>
                </a:cubicBezTo>
                <a:cubicBezTo>
                  <a:pt x="2722028" y="1518987"/>
                  <a:pt x="2730900" y="1510429"/>
                  <a:pt x="2687216" y="1539551"/>
                </a:cubicBezTo>
                <a:cubicBezTo>
                  <a:pt x="2680996" y="1548882"/>
                  <a:pt x="2676484" y="1559614"/>
                  <a:pt x="2668555" y="1567543"/>
                </a:cubicBezTo>
                <a:cubicBezTo>
                  <a:pt x="2650469" y="1585629"/>
                  <a:pt x="2635337" y="1587946"/>
                  <a:pt x="2612572" y="1595535"/>
                </a:cubicBezTo>
                <a:cubicBezTo>
                  <a:pt x="2606351" y="1604865"/>
                  <a:pt x="2603097" y="1617095"/>
                  <a:pt x="2593910" y="1623526"/>
                </a:cubicBezTo>
                <a:cubicBezTo>
                  <a:pt x="2546065" y="1657017"/>
                  <a:pt x="2528612" y="1658512"/>
                  <a:pt x="2481943" y="1670179"/>
                </a:cubicBezTo>
                <a:cubicBezTo>
                  <a:pt x="2472612" y="1676400"/>
                  <a:pt x="2464303" y="1684528"/>
                  <a:pt x="2453951" y="1688841"/>
                </a:cubicBezTo>
                <a:cubicBezTo>
                  <a:pt x="2426715" y="1700189"/>
                  <a:pt x="2369976" y="1716832"/>
                  <a:pt x="2369976" y="1716832"/>
                </a:cubicBezTo>
                <a:cubicBezTo>
                  <a:pt x="2357535" y="1726163"/>
                  <a:pt x="2346247" y="1737272"/>
                  <a:pt x="2332653" y="1744824"/>
                </a:cubicBezTo>
                <a:cubicBezTo>
                  <a:pt x="2289145" y="1768995"/>
                  <a:pt x="2294681" y="1757100"/>
                  <a:pt x="2258008" y="1772816"/>
                </a:cubicBezTo>
                <a:cubicBezTo>
                  <a:pt x="2245223" y="1778295"/>
                  <a:pt x="2233709" y="1786593"/>
                  <a:pt x="2220686" y="1791477"/>
                </a:cubicBezTo>
                <a:cubicBezTo>
                  <a:pt x="2208679" y="1795980"/>
                  <a:pt x="2195693" y="1797285"/>
                  <a:pt x="2183363" y="1800808"/>
                </a:cubicBezTo>
                <a:cubicBezTo>
                  <a:pt x="2173906" y="1803510"/>
                  <a:pt x="2164702" y="1807029"/>
                  <a:pt x="2155372" y="1810139"/>
                </a:cubicBezTo>
                <a:cubicBezTo>
                  <a:pt x="2149151" y="1816359"/>
                  <a:pt x="2130489" y="1822579"/>
                  <a:pt x="2136710" y="1828800"/>
                </a:cubicBezTo>
                <a:cubicBezTo>
                  <a:pt x="2147924" y="1840014"/>
                  <a:pt x="2167720" y="1835523"/>
                  <a:pt x="2183363" y="1838130"/>
                </a:cubicBezTo>
                <a:cubicBezTo>
                  <a:pt x="2205056" y="1841746"/>
                  <a:pt x="2226941" y="1844117"/>
                  <a:pt x="2248678" y="1847461"/>
                </a:cubicBezTo>
                <a:cubicBezTo>
                  <a:pt x="2269377" y="1850646"/>
                  <a:pt x="2310101" y="1854846"/>
                  <a:pt x="2332653" y="1866122"/>
                </a:cubicBezTo>
                <a:cubicBezTo>
                  <a:pt x="2348874" y="1874232"/>
                  <a:pt x="2362262" y="1887916"/>
                  <a:pt x="2379306" y="1894114"/>
                </a:cubicBezTo>
                <a:cubicBezTo>
                  <a:pt x="2397086" y="1900579"/>
                  <a:pt x="2416629" y="1900335"/>
                  <a:pt x="2435290" y="1903445"/>
                </a:cubicBezTo>
                <a:cubicBezTo>
                  <a:pt x="2450841" y="1915886"/>
                  <a:pt x="2465055" y="1930212"/>
                  <a:pt x="2481943" y="1940767"/>
                </a:cubicBezTo>
                <a:cubicBezTo>
                  <a:pt x="2490283" y="1945980"/>
                  <a:pt x="2500726" y="1946645"/>
                  <a:pt x="2509935" y="1950098"/>
                </a:cubicBezTo>
                <a:lnTo>
                  <a:pt x="2631233" y="1996751"/>
                </a:lnTo>
                <a:cubicBezTo>
                  <a:pt x="2653225" y="2005548"/>
                  <a:pt x="2674076" y="2017253"/>
                  <a:pt x="2696547" y="2024743"/>
                </a:cubicBezTo>
                <a:cubicBezTo>
                  <a:pt x="2705878" y="2027853"/>
                  <a:pt x="2715499" y="2030199"/>
                  <a:pt x="2724539" y="2034073"/>
                </a:cubicBezTo>
                <a:cubicBezTo>
                  <a:pt x="2801609" y="2067103"/>
                  <a:pt x="2721653" y="2034678"/>
                  <a:pt x="2799184" y="2090057"/>
                </a:cubicBezTo>
                <a:cubicBezTo>
                  <a:pt x="2807187" y="2095774"/>
                  <a:pt x="2817845" y="2096278"/>
                  <a:pt x="2827176" y="2099388"/>
                </a:cubicBezTo>
                <a:cubicBezTo>
                  <a:pt x="2839617" y="2108718"/>
                  <a:pt x="2851311" y="2119137"/>
                  <a:pt x="2864498" y="2127379"/>
                </a:cubicBezTo>
                <a:cubicBezTo>
                  <a:pt x="2876293" y="2134751"/>
                  <a:pt x="2891985" y="2136206"/>
                  <a:pt x="2901820" y="2146041"/>
                </a:cubicBezTo>
                <a:cubicBezTo>
                  <a:pt x="2908774" y="2152995"/>
                  <a:pt x="2906091" y="2165598"/>
                  <a:pt x="2911151" y="2174032"/>
                </a:cubicBezTo>
                <a:cubicBezTo>
                  <a:pt x="2915677" y="2181575"/>
                  <a:pt x="2924932" y="2185374"/>
                  <a:pt x="2929812" y="2192694"/>
                </a:cubicBezTo>
                <a:cubicBezTo>
                  <a:pt x="2937528" y="2204267"/>
                  <a:pt x="2941102" y="2218221"/>
                  <a:pt x="2948474" y="2230016"/>
                </a:cubicBezTo>
                <a:cubicBezTo>
                  <a:pt x="2956716" y="2243203"/>
                  <a:pt x="2967135" y="2254898"/>
                  <a:pt x="2976465" y="2267339"/>
                </a:cubicBezTo>
                <a:cubicBezTo>
                  <a:pt x="2979575" y="2292221"/>
                  <a:pt x="2979714" y="2317657"/>
                  <a:pt x="2985796" y="2341984"/>
                </a:cubicBezTo>
                <a:cubicBezTo>
                  <a:pt x="2989169" y="2355478"/>
                  <a:pt x="2998978" y="2366522"/>
                  <a:pt x="3004457" y="2379306"/>
                </a:cubicBezTo>
                <a:cubicBezTo>
                  <a:pt x="3008331" y="2388346"/>
                  <a:pt x="3010678" y="2397967"/>
                  <a:pt x="3013788" y="2407298"/>
                </a:cubicBezTo>
                <a:cubicBezTo>
                  <a:pt x="3031759" y="2551079"/>
                  <a:pt x="3036710" y="2559159"/>
                  <a:pt x="3013788" y="2771192"/>
                </a:cubicBezTo>
                <a:cubicBezTo>
                  <a:pt x="3008741" y="2817879"/>
                  <a:pt x="2982305" y="2825766"/>
                  <a:pt x="2957804" y="2855167"/>
                </a:cubicBezTo>
                <a:cubicBezTo>
                  <a:pt x="2950625" y="2863782"/>
                  <a:pt x="2944158" y="2873129"/>
                  <a:pt x="2939143" y="2883159"/>
                </a:cubicBezTo>
                <a:cubicBezTo>
                  <a:pt x="2934744" y="2891956"/>
                  <a:pt x="2935529" y="2903148"/>
                  <a:pt x="2929812" y="2911151"/>
                </a:cubicBezTo>
                <a:cubicBezTo>
                  <a:pt x="2919586" y="2925468"/>
                  <a:pt x="2903940" y="2935115"/>
                  <a:pt x="2892490" y="2948473"/>
                </a:cubicBezTo>
                <a:cubicBezTo>
                  <a:pt x="2835843" y="3014562"/>
                  <a:pt x="2923516" y="2934849"/>
                  <a:pt x="2836506" y="3004457"/>
                </a:cubicBezTo>
                <a:cubicBezTo>
                  <a:pt x="2817538" y="3019632"/>
                  <a:pt x="2798804" y="3035114"/>
                  <a:pt x="2780523" y="3051110"/>
                </a:cubicBezTo>
                <a:cubicBezTo>
                  <a:pt x="2773902" y="3056903"/>
                  <a:pt x="2769551" y="3065499"/>
                  <a:pt x="2761861" y="3069771"/>
                </a:cubicBezTo>
                <a:cubicBezTo>
                  <a:pt x="2741155" y="3081274"/>
                  <a:pt x="2717733" y="3087170"/>
                  <a:pt x="2696547" y="3097763"/>
                </a:cubicBezTo>
                <a:cubicBezTo>
                  <a:pt x="2674119" y="3108977"/>
                  <a:pt x="2652735" y="3122185"/>
                  <a:pt x="2631233" y="3135086"/>
                </a:cubicBezTo>
                <a:cubicBezTo>
                  <a:pt x="2621617" y="3140856"/>
                  <a:pt x="2613592" y="3149434"/>
                  <a:pt x="2603241" y="3153747"/>
                </a:cubicBezTo>
                <a:cubicBezTo>
                  <a:pt x="2576005" y="3165095"/>
                  <a:pt x="2546661" y="3170781"/>
                  <a:pt x="2519265" y="3181739"/>
                </a:cubicBezTo>
                <a:cubicBezTo>
                  <a:pt x="2488622" y="3193996"/>
                  <a:pt x="2450284" y="3220625"/>
                  <a:pt x="2416629" y="3228392"/>
                </a:cubicBezTo>
                <a:cubicBezTo>
                  <a:pt x="2392196" y="3234030"/>
                  <a:pt x="2366866" y="3234612"/>
                  <a:pt x="2341984" y="3237722"/>
                </a:cubicBezTo>
                <a:cubicBezTo>
                  <a:pt x="2251954" y="3260231"/>
                  <a:pt x="2292489" y="3251354"/>
                  <a:pt x="2220686" y="3265714"/>
                </a:cubicBezTo>
                <a:cubicBezTo>
                  <a:pt x="2147789" y="3314311"/>
                  <a:pt x="2162103" y="3310498"/>
                  <a:pt x="2006082" y="3312367"/>
                </a:cubicBezTo>
                <a:lnTo>
                  <a:pt x="634482" y="3303037"/>
                </a:lnTo>
                <a:cubicBezTo>
                  <a:pt x="606490" y="3296816"/>
                  <a:pt x="577913" y="3292808"/>
                  <a:pt x="550506" y="3284375"/>
                </a:cubicBezTo>
                <a:cubicBezTo>
                  <a:pt x="537212" y="3280284"/>
                  <a:pt x="526379" y="3270112"/>
                  <a:pt x="513184" y="3265714"/>
                </a:cubicBezTo>
                <a:cubicBezTo>
                  <a:pt x="498139" y="3260699"/>
                  <a:pt x="482012" y="3259824"/>
                  <a:pt x="466531" y="3256384"/>
                </a:cubicBezTo>
                <a:cubicBezTo>
                  <a:pt x="454012" y="3253602"/>
                  <a:pt x="441374" y="3251108"/>
                  <a:pt x="429208" y="3247053"/>
                </a:cubicBezTo>
                <a:cubicBezTo>
                  <a:pt x="413319" y="3241757"/>
                  <a:pt x="398444" y="3233689"/>
                  <a:pt x="382555" y="3228392"/>
                </a:cubicBezTo>
                <a:cubicBezTo>
                  <a:pt x="262020" y="3188213"/>
                  <a:pt x="444602" y="3258808"/>
                  <a:pt x="298580" y="3200400"/>
                </a:cubicBezTo>
                <a:cubicBezTo>
                  <a:pt x="259839" y="3161661"/>
                  <a:pt x="304504" y="3199923"/>
                  <a:pt x="242596" y="3172408"/>
                </a:cubicBezTo>
                <a:cubicBezTo>
                  <a:pt x="226024" y="3165042"/>
                  <a:pt x="212453" y="3151920"/>
                  <a:pt x="195943" y="3144416"/>
                </a:cubicBezTo>
                <a:cubicBezTo>
                  <a:pt x="178035" y="3136276"/>
                  <a:pt x="156326" y="3136667"/>
                  <a:pt x="139959" y="3125755"/>
                </a:cubicBezTo>
                <a:lnTo>
                  <a:pt x="83976" y="3088432"/>
                </a:lnTo>
                <a:cubicBezTo>
                  <a:pt x="74645" y="3082212"/>
                  <a:pt x="66863" y="3072491"/>
                  <a:pt x="55984" y="3069771"/>
                </a:cubicBezTo>
                <a:lnTo>
                  <a:pt x="18661" y="3060441"/>
                </a:lnTo>
                <a:cubicBezTo>
                  <a:pt x="7940" y="3028276"/>
                  <a:pt x="16286" y="3039404"/>
                  <a:pt x="0" y="3023118"/>
                </a:cubicBezTo>
              </a:path>
            </a:pathLst>
          </a:custGeom>
          <a:ln w="38100">
            <a:solidFill>
              <a:srgbClr val="FF505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7" name="任意多边形 6"/>
          <p:cNvSpPr/>
          <p:nvPr/>
        </p:nvSpPr>
        <p:spPr>
          <a:xfrm>
            <a:off x="118650" y="1138335"/>
            <a:ext cx="4173432" cy="3704253"/>
          </a:xfrm>
          <a:custGeom>
            <a:avLst/>
            <a:gdLst>
              <a:gd name="connsiteX0" fmla="*/ 2456599 w 4173432"/>
              <a:gd name="connsiteY0" fmla="*/ 625151 h 3956179"/>
              <a:gd name="connsiteX1" fmla="*/ 2409946 w 4173432"/>
              <a:gd name="connsiteY1" fmla="*/ 597159 h 3956179"/>
              <a:gd name="connsiteX2" fmla="*/ 2353962 w 4173432"/>
              <a:gd name="connsiteY2" fmla="*/ 578498 h 3956179"/>
              <a:gd name="connsiteX3" fmla="*/ 2335301 w 4173432"/>
              <a:gd name="connsiteY3" fmla="*/ 550506 h 3956179"/>
              <a:gd name="connsiteX4" fmla="*/ 2260656 w 4173432"/>
              <a:gd name="connsiteY4" fmla="*/ 475861 h 3956179"/>
              <a:gd name="connsiteX5" fmla="*/ 2195342 w 4173432"/>
              <a:gd name="connsiteY5" fmla="*/ 438538 h 3956179"/>
              <a:gd name="connsiteX6" fmla="*/ 2158019 w 4173432"/>
              <a:gd name="connsiteY6" fmla="*/ 401216 h 3956179"/>
              <a:gd name="connsiteX7" fmla="*/ 2102036 w 4173432"/>
              <a:gd name="connsiteY7" fmla="*/ 373224 h 3956179"/>
              <a:gd name="connsiteX8" fmla="*/ 1990068 w 4173432"/>
              <a:gd name="connsiteY8" fmla="*/ 279918 h 3956179"/>
              <a:gd name="connsiteX9" fmla="*/ 1924754 w 4173432"/>
              <a:gd name="connsiteY9" fmla="*/ 261257 h 3956179"/>
              <a:gd name="connsiteX10" fmla="*/ 1840779 w 4173432"/>
              <a:gd name="connsiteY10" fmla="*/ 223934 h 3956179"/>
              <a:gd name="connsiteX11" fmla="*/ 1775464 w 4173432"/>
              <a:gd name="connsiteY11" fmla="*/ 186612 h 3956179"/>
              <a:gd name="connsiteX12" fmla="*/ 1700819 w 4173432"/>
              <a:gd name="connsiteY12" fmla="*/ 177281 h 3956179"/>
              <a:gd name="connsiteX13" fmla="*/ 1654166 w 4173432"/>
              <a:gd name="connsiteY13" fmla="*/ 158620 h 3956179"/>
              <a:gd name="connsiteX14" fmla="*/ 1607513 w 4173432"/>
              <a:gd name="connsiteY14" fmla="*/ 149289 h 3956179"/>
              <a:gd name="connsiteX15" fmla="*/ 1579521 w 4173432"/>
              <a:gd name="connsiteY15" fmla="*/ 130628 h 3956179"/>
              <a:gd name="connsiteX16" fmla="*/ 1523538 w 4173432"/>
              <a:gd name="connsiteY16" fmla="*/ 121298 h 3956179"/>
              <a:gd name="connsiteX17" fmla="*/ 1495546 w 4173432"/>
              <a:gd name="connsiteY17" fmla="*/ 111967 h 3956179"/>
              <a:gd name="connsiteX18" fmla="*/ 1430232 w 4173432"/>
              <a:gd name="connsiteY18" fmla="*/ 93306 h 3956179"/>
              <a:gd name="connsiteX19" fmla="*/ 1402240 w 4173432"/>
              <a:gd name="connsiteY19" fmla="*/ 74645 h 3956179"/>
              <a:gd name="connsiteX20" fmla="*/ 1327595 w 4173432"/>
              <a:gd name="connsiteY20" fmla="*/ 65314 h 3956179"/>
              <a:gd name="connsiteX21" fmla="*/ 1252950 w 4173432"/>
              <a:gd name="connsiteY21" fmla="*/ 46653 h 3956179"/>
              <a:gd name="connsiteX22" fmla="*/ 1206297 w 4173432"/>
              <a:gd name="connsiteY22" fmla="*/ 18661 h 3956179"/>
              <a:gd name="connsiteX23" fmla="*/ 991693 w 4173432"/>
              <a:gd name="connsiteY23" fmla="*/ 0 h 3956179"/>
              <a:gd name="connsiteX24" fmla="*/ 413195 w 4173432"/>
              <a:gd name="connsiteY24" fmla="*/ 9330 h 3956179"/>
              <a:gd name="connsiteX25" fmla="*/ 385203 w 4173432"/>
              <a:gd name="connsiteY25" fmla="*/ 37322 h 3956179"/>
              <a:gd name="connsiteX26" fmla="*/ 319889 w 4173432"/>
              <a:gd name="connsiteY26" fmla="*/ 74645 h 3956179"/>
              <a:gd name="connsiteX27" fmla="*/ 291897 w 4173432"/>
              <a:gd name="connsiteY27" fmla="*/ 83975 h 3956179"/>
              <a:gd name="connsiteX28" fmla="*/ 254574 w 4173432"/>
              <a:gd name="connsiteY28" fmla="*/ 111967 h 3956179"/>
              <a:gd name="connsiteX29" fmla="*/ 226583 w 4173432"/>
              <a:gd name="connsiteY29" fmla="*/ 121298 h 3956179"/>
              <a:gd name="connsiteX30" fmla="*/ 142607 w 4173432"/>
              <a:gd name="connsiteY30" fmla="*/ 195943 h 3956179"/>
              <a:gd name="connsiteX31" fmla="*/ 123946 w 4173432"/>
              <a:gd name="connsiteY31" fmla="*/ 233265 h 3956179"/>
              <a:gd name="connsiteX32" fmla="*/ 67962 w 4173432"/>
              <a:gd name="connsiteY32" fmla="*/ 307910 h 3956179"/>
              <a:gd name="connsiteX33" fmla="*/ 39970 w 4173432"/>
              <a:gd name="connsiteY33" fmla="*/ 401216 h 3956179"/>
              <a:gd name="connsiteX34" fmla="*/ 30640 w 4173432"/>
              <a:gd name="connsiteY34" fmla="*/ 429208 h 3956179"/>
              <a:gd name="connsiteX35" fmla="*/ 11979 w 4173432"/>
              <a:gd name="connsiteY35" fmla="*/ 494522 h 3956179"/>
              <a:gd name="connsiteX36" fmla="*/ 21309 w 4173432"/>
              <a:gd name="connsiteY36" fmla="*/ 905069 h 3956179"/>
              <a:gd name="connsiteX37" fmla="*/ 58632 w 4173432"/>
              <a:gd name="connsiteY37" fmla="*/ 989045 h 3956179"/>
              <a:gd name="connsiteX38" fmla="*/ 123946 w 4173432"/>
              <a:gd name="connsiteY38" fmla="*/ 1082351 h 3956179"/>
              <a:gd name="connsiteX39" fmla="*/ 142607 w 4173432"/>
              <a:gd name="connsiteY39" fmla="*/ 1119673 h 3956179"/>
              <a:gd name="connsiteX40" fmla="*/ 170599 w 4173432"/>
              <a:gd name="connsiteY40" fmla="*/ 1147665 h 3956179"/>
              <a:gd name="connsiteX41" fmla="*/ 217252 w 4173432"/>
              <a:gd name="connsiteY41" fmla="*/ 1203649 h 3956179"/>
              <a:gd name="connsiteX42" fmla="*/ 301228 w 4173432"/>
              <a:gd name="connsiteY42" fmla="*/ 1296955 h 3956179"/>
              <a:gd name="connsiteX43" fmla="*/ 375872 w 4173432"/>
              <a:gd name="connsiteY43" fmla="*/ 1352938 h 3956179"/>
              <a:gd name="connsiteX44" fmla="*/ 403864 w 4173432"/>
              <a:gd name="connsiteY44" fmla="*/ 1380930 h 3956179"/>
              <a:gd name="connsiteX45" fmla="*/ 478509 w 4173432"/>
              <a:gd name="connsiteY45" fmla="*/ 1427583 h 3956179"/>
              <a:gd name="connsiteX46" fmla="*/ 553154 w 4173432"/>
              <a:gd name="connsiteY46" fmla="*/ 1483567 h 3956179"/>
              <a:gd name="connsiteX47" fmla="*/ 590477 w 4173432"/>
              <a:gd name="connsiteY47" fmla="*/ 1492898 h 3956179"/>
              <a:gd name="connsiteX48" fmla="*/ 618468 w 4173432"/>
              <a:gd name="connsiteY48" fmla="*/ 1511559 h 3956179"/>
              <a:gd name="connsiteX49" fmla="*/ 590477 w 4173432"/>
              <a:gd name="connsiteY49" fmla="*/ 1520889 h 3956179"/>
              <a:gd name="connsiteX50" fmla="*/ 515832 w 4173432"/>
              <a:gd name="connsiteY50" fmla="*/ 1530220 h 3956179"/>
              <a:gd name="connsiteX51" fmla="*/ 450517 w 4173432"/>
              <a:gd name="connsiteY51" fmla="*/ 1539551 h 3956179"/>
              <a:gd name="connsiteX52" fmla="*/ 385203 w 4173432"/>
              <a:gd name="connsiteY52" fmla="*/ 1558212 h 3956179"/>
              <a:gd name="connsiteX53" fmla="*/ 347881 w 4173432"/>
              <a:gd name="connsiteY53" fmla="*/ 1567543 h 3956179"/>
              <a:gd name="connsiteX54" fmla="*/ 319889 w 4173432"/>
              <a:gd name="connsiteY54" fmla="*/ 1576873 h 3956179"/>
              <a:gd name="connsiteX55" fmla="*/ 254574 w 4173432"/>
              <a:gd name="connsiteY55" fmla="*/ 1595534 h 3956179"/>
              <a:gd name="connsiteX56" fmla="*/ 198591 w 4173432"/>
              <a:gd name="connsiteY56" fmla="*/ 1642187 h 3956179"/>
              <a:gd name="connsiteX57" fmla="*/ 179930 w 4173432"/>
              <a:gd name="connsiteY57" fmla="*/ 1660849 h 3956179"/>
              <a:gd name="connsiteX58" fmla="*/ 151938 w 4173432"/>
              <a:gd name="connsiteY58" fmla="*/ 1670179 h 3956179"/>
              <a:gd name="connsiteX59" fmla="*/ 114615 w 4173432"/>
              <a:gd name="connsiteY59" fmla="*/ 1707502 h 3956179"/>
              <a:gd name="connsiteX60" fmla="*/ 86623 w 4173432"/>
              <a:gd name="connsiteY60" fmla="*/ 1735494 h 3956179"/>
              <a:gd name="connsiteX61" fmla="*/ 67962 w 4173432"/>
              <a:gd name="connsiteY61" fmla="*/ 1763485 h 3956179"/>
              <a:gd name="connsiteX62" fmla="*/ 49301 w 4173432"/>
              <a:gd name="connsiteY62" fmla="*/ 1847461 h 3956179"/>
              <a:gd name="connsiteX63" fmla="*/ 58632 w 4173432"/>
              <a:gd name="connsiteY63" fmla="*/ 2015412 h 3956179"/>
              <a:gd name="connsiteX64" fmla="*/ 105285 w 4173432"/>
              <a:gd name="connsiteY64" fmla="*/ 2108718 h 3956179"/>
              <a:gd name="connsiteX65" fmla="*/ 161268 w 4173432"/>
              <a:gd name="connsiteY65" fmla="*/ 2155371 h 3956179"/>
              <a:gd name="connsiteX66" fmla="*/ 179930 w 4173432"/>
              <a:gd name="connsiteY66" fmla="*/ 2183363 h 3956179"/>
              <a:gd name="connsiteX67" fmla="*/ 245244 w 4173432"/>
              <a:gd name="connsiteY67" fmla="*/ 2220685 h 3956179"/>
              <a:gd name="connsiteX68" fmla="*/ 301228 w 4173432"/>
              <a:gd name="connsiteY68" fmla="*/ 2267338 h 3956179"/>
              <a:gd name="connsiteX69" fmla="*/ 329219 w 4173432"/>
              <a:gd name="connsiteY69" fmla="*/ 2276669 h 3956179"/>
              <a:gd name="connsiteX70" fmla="*/ 375872 w 4173432"/>
              <a:gd name="connsiteY70" fmla="*/ 2304661 h 3956179"/>
              <a:gd name="connsiteX71" fmla="*/ 422526 w 4173432"/>
              <a:gd name="connsiteY71" fmla="*/ 2323322 h 3956179"/>
              <a:gd name="connsiteX72" fmla="*/ 525162 w 4173432"/>
              <a:gd name="connsiteY72" fmla="*/ 2369975 h 3956179"/>
              <a:gd name="connsiteX73" fmla="*/ 590477 w 4173432"/>
              <a:gd name="connsiteY73" fmla="*/ 2379306 h 3956179"/>
              <a:gd name="connsiteX74" fmla="*/ 674452 w 4173432"/>
              <a:gd name="connsiteY74" fmla="*/ 2407298 h 3956179"/>
              <a:gd name="connsiteX75" fmla="*/ 739766 w 4173432"/>
              <a:gd name="connsiteY75" fmla="*/ 2425959 h 3956179"/>
              <a:gd name="connsiteX76" fmla="*/ 842403 w 4173432"/>
              <a:gd name="connsiteY76" fmla="*/ 2453951 h 3956179"/>
              <a:gd name="connsiteX77" fmla="*/ 889056 w 4173432"/>
              <a:gd name="connsiteY77" fmla="*/ 2472612 h 3956179"/>
              <a:gd name="connsiteX78" fmla="*/ 963701 w 4173432"/>
              <a:gd name="connsiteY78" fmla="*/ 2481943 h 3956179"/>
              <a:gd name="connsiteX79" fmla="*/ 991693 w 4173432"/>
              <a:gd name="connsiteY79" fmla="*/ 2491273 h 3956179"/>
              <a:gd name="connsiteX80" fmla="*/ 1038346 w 4173432"/>
              <a:gd name="connsiteY80" fmla="*/ 2509934 h 3956179"/>
              <a:gd name="connsiteX81" fmla="*/ 1168974 w 4173432"/>
              <a:gd name="connsiteY81" fmla="*/ 2528596 h 3956179"/>
              <a:gd name="connsiteX82" fmla="*/ 1346256 w 4173432"/>
              <a:gd name="connsiteY82" fmla="*/ 2556587 h 3956179"/>
              <a:gd name="connsiteX83" fmla="*/ 1430232 w 4173432"/>
              <a:gd name="connsiteY83" fmla="*/ 2575249 h 3956179"/>
              <a:gd name="connsiteX84" fmla="*/ 1504877 w 4173432"/>
              <a:gd name="connsiteY84" fmla="*/ 2584579 h 3956179"/>
              <a:gd name="connsiteX85" fmla="*/ 1486215 w 4173432"/>
              <a:gd name="connsiteY85" fmla="*/ 2603241 h 3956179"/>
              <a:gd name="connsiteX86" fmla="*/ 1383579 w 4173432"/>
              <a:gd name="connsiteY86" fmla="*/ 2631232 h 3956179"/>
              <a:gd name="connsiteX87" fmla="*/ 1336926 w 4173432"/>
              <a:gd name="connsiteY87" fmla="*/ 2649894 h 3956179"/>
              <a:gd name="connsiteX88" fmla="*/ 1318264 w 4173432"/>
              <a:gd name="connsiteY88" fmla="*/ 2668555 h 3956179"/>
              <a:gd name="connsiteX89" fmla="*/ 1234289 w 4173432"/>
              <a:gd name="connsiteY89" fmla="*/ 2677885 h 3956179"/>
              <a:gd name="connsiteX90" fmla="*/ 1168974 w 4173432"/>
              <a:gd name="connsiteY90" fmla="*/ 2715208 h 3956179"/>
              <a:gd name="connsiteX91" fmla="*/ 1131652 w 4173432"/>
              <a:gd name="connsiteY91" fmla="*/ 2733869 h 3956179"/>
              <a:gd name="connsiteX92" fmla="*/ 1066338 w 4173432"/>
              <a:gd name="connsiteY92" fmla="*/ 2771192 h 3956179"/>
              <a:gd name="connsiteX93" fmla="*/ 1029015 w 4173432"/>
              <a:gd name="connsiteY93" fmla="*/ 2780522 h 3956179"/>
              <a:gd name="connsiteX94" fmla="*/ 973032 w 4173432"/>
              <a:gd name="connsiteY94" fmla="*/ 2799183 h 3956179"/>
              <a:gd name="connsiteX95" fmla="*/ 954370 w 4173432"/>
              <a:gd name="connsiteY95" fmla="*/ 2817845 h 3956179"/>
              <a:gd name="connsiteX96" fmla="*/ 926379 w 4173432"/>
              <a:gd name="connsiteY96" fmla="*/ 2836506 h 3956179"/>
              <a:gd name="connsiteX97" fmla="*/ 907717 w 4173432"/>
              <a:gd name="connsiteY97" fmla="*/ 2864498 h 3956179"/>
              <a:gd name="connsiteX98" fmla="*/ 889056 w 4173432"/>
              <a:gd name="connsiteY98" fmla="*/ 2957804 h 3956179"/>
              <a:gd name="connsiteX99" fmla="*/ 898387 w 4173432"/>
              <a:gd name="connsiteY99" fmla="*/ 3060441 h 3956179"/>
              <a:gd name="connsiteX100" fmla="*/ 926379 w 4173432"/>
              <a:gd name="connsiteY100" fmla="*/ 3116424 h 3956179"/>
              <a:gd name="connsiteX101" fmla="*/ 935709 w 4173432"/>
              <a:gd name="connsiteY101" fmla="*/ 3163077 h 3956179"/>
              <a:gd name="connsiteX102" fmla="*/ 945040 w 4173432"/>
              <a:gd name="connsiteY102" fmla="*/ 3219061 h 3956179"/>
              <a:gd name="connsiteX103" fmla="*/ 973032 w 4173432"/>
              <a:gd name="connsiteY103" fmla="*/ 3237722 h 3956179"/>
              <a:gd name="connsiteX104" fmla="*/ 1010354 w 4173432"/>
              <a:gd name="connsiteY104" fmla="*/ 3312367 h 3956179"/>
              <a:gd name="connsiteX105" fmla="*/ 1038346 w 4173432"/>
              <a:gd name="connsiteY105" fmla="*/ 3321698 h 3956179"/>
              <a:gd name="connsiteX106" fmla="*/ 1084999 w 4173432"/>
              <a:gd name="connsiteY106" fmla="*/ 3387012 h 3956179"/>
              <a:gd name="connsiteX107" fmla="*/ 1159644 w 4173432"/>
              <a:gd name="connsiteY107" fmla="*/ 3452326 h 3956179"/>
              <a:gd name="connsiteX108" fmla="*/ 1243619 w 4173432"/>
              <a:gd name="connsiteY108" fmla="*/ 3489649 h 3956179"/>
              <a:gd name="connsiteX109" fmla="*/ 1290272 w 4173432"/>
              <a:gd name="connsiteY109" fmla="*/ 3508310 h 3956179"/>
              <a:gd name="connsiteX110" fmla="*/ 1355587 w 4173432"/>
              <a:gd name="connsiteY110" fmla="*/ 3554963 h 3956179"/>
              <a:gd name="connsiteX111" fmla="*/ 1439562 w 4173432"/>
              <a:gd name="connsiteY111" fmla="*/ 3601616 h 3956179"/>
              <a:gd name="connsiteX112" fmla="*/ 1542199 w 4173432"/>
              <a:gd name="connsiteY112" fmla="*/ 3648269 h 3956179"/>
              <a:gd name="connsiteX113" fmla="*/ 1607513 w 4173432"/>
              <a:gd name="connsiteY113" fmla="*/ 3685592 h 3956179"/>
              <a:gd name="connsiteX114" fmla="*/ 1691489 w 4173432"/>
              <a:gd name="connsiteY114" fmla="*/ 3713583 h 3956179"/>
              <a:gd name="connsiteX115" fmla="*/ 1728811 w 4173432"/>
              <a:gd name="connsiteY115" fmla="*/ 3732245 h 3956179"/>
              <a:gd name="connsiteX116" fmla="*/ 1756803 w 4173432"/>
              <a:gd name="connsiteY116" fmla="*/ 3741575 h 3956179"/>
              <a:gd name="connsiteX117" fmla="*/ 1803456 w 4173432"/>
              <a:gd name="connsiteY117" fmla="*/ 3760236 h 3956179"/>
              <a:gd name="connsiteX118" fmla="*/ 1859440 w 4173432"/>
              <a:gd name="connsiteY118" fmla="*/ 3769567 h 3956179"/>
              <a:gd name="connsiteX119" fmla="*/ 1887432 w 4173432"/>
              <a:gd name="connsiteY119" fmla="*/ 3788228 h 3956179"/>
              <a:gd name="connsiteX120" fmla="*/ 1915423 w 4173432"/>
              <a:gd name="connsiteY120" fmla="*/ 3797559 h 3956179"/>
              <a:gd name="connsiteX121" fmla="*/ 2018060 w 4173432"/>
              <a:gd name="connsiteY121" fmla="*/ 3816220 h 3956179"/>
              <a:gd name="connsiteX122" fmla="*/ 2064713 w 4173432"/>
              <a:gd name="connsiteY122" fmla="*/ 3834881 h 3956179"/>
              <a:gd name="connsiteX123" fmla="*/ 2148689 w 4173432"/>
              <a:gd name="connsiteY123" fmla="*/ 3853543 h 3956179"/>
              <a:gd name="connsiteX124" fmla="*/ 2251326 w 4173432"/>
              <a:gd name="connsiteY124" fmla="*/ 3890865 h 3956179"/>
              <a:gd name="connsiteX125" fmla="*/ 2335301 w 4173432"/>
              <a:gd name="connsiteY125" fmla="*/ 3900196 h 3956179"/>
              <a:gd name="connsiteX126" fmla="*/ 2559236 w 4173432"/>
              <a:gd name="connsiteY126" fmla="*/ 3918857 h 3956179"/>
              <a:gd name="connsiteX127" fmla="*/ 2633881 w 4173432"/>
              <a:gd name="connsiteY127" fmla="*/ 3946849 h 3956179"/>
              <a:gd name="connsiteX128" fmla="*/ 2783170 w 4173432"/>
              <a:gd name="connsiteY128" fmla="*/ 3956179 h 3956179"/>
              <a:gd name="connsiteX129" fmla="*/ 3343007 w 4173432"/>
              <a:gd name="connsiteY129" fmla="*/ 3946849 h 3956179"/>
              <a:gd name="connsiteX130" fmla="*/ 3389660 w 4173432"/>
              <a:gd name="connsiteY130" fmla="*/ 3937518 h 3956179"/>
              <a:gd name="connsiteX131" fmla="*/ 3445644 w 4173432"/>
              <a:gd name="connsiteY131" fmla="*/ 3928187 h 3956179"/>
              <a:gd name="connsiteX132" fmla="*/ 3473636 w 4173432"/>
              <a:gd name="connsiteY132" fmla="*/ 3900196 h 3956179"/>
              <a:gd name="connsiteX133" fmla="*/ 3538950 w 4173432"/>
              <a:gd name="connsiteY133" fmla="*/ 3881534 h 3956179"/>
              <a:gd name="connsiteX134" fmla="*/ 3594934 w 4173432"/>
              <a:gd name="connsiteY134" fmla="*/ 3853543 h 3956179"/>
              <a:gd name="connsiteX135" fmla="*/ 3669579 w 4173432"/>
              <a:gd name="connsiteY135" fmla="*/ 3834881 h 3956179"/>
              <a:gd name="connsiteX136" fmla="*/ 3706901 w 4173432"/>
              <a:gd name="connsiteY136" fmla="*/ 3825551 h 3956179"/>
              <a:gd name="connsiteX137" fmla="*/ 3734893 w 4173432"/>
              <a:gd name="connsiteY137" fmla="*/ 3816220 h 3956179"/>
              <a:gd name="connsiteX138" fmla="*/ 3930836 w 4173432"/>
              <a:gd name="connsiteY138" fmla="*/ 3788228 h 3956179"/>
              <a:gd name="connsiteX139" fmla="*/ 4024142 w 4173432"/>
              <a:gd name="connsiteY139" fmla="*/ 3760236 h 3956179"/>
              <a:gd name="connsiteX140" fmla="*/ 4173432 w 4173432"/>
              <a:gd name="connsiteY140" fmla="*/ 3750906 h 395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173432" h="3956179">
                <a:moveTo>
                  <a:pt x="2456599" y="625151"/>
                </a:moveTo>
                <a:cubicBezTo>
                  <a:pt x="2441048" y="615820"/>
                  <a:pt x="2426456" y="604663"/>
                  <a:pt x="2409946" y="597159"/>
                </a:cubicBezTo>
                <a:cubicBezTo>
                  <a:pt x="2392038" y="589019"/>
                  <a:pt x="2370643" y="588923"/>
                  <a:pt x="2353962" y="578498"/>
                </a:cubicBezTo>
                <a:cubicBezTo>
                  <a:pt x="2344453" y="572555"/>
                  <a:pt x="2342844" y="558804"/>
                  <a:pt x="2335301" y="550506"/>
                </a:cubicBezTo>
                <a:cubicBezTo>
                  <a:pt x="2311631" y="524469"/>
                  <a:pt x="2291208" y="493319"/>
                  <a:pt x="2260656" y="475861"/>
                </a:cubicBezTo>
                <a:cubicBezTo>
                  <a:pt x="2238885" y="463420"/>
                  <a:pt x="2215621" y="453287"/>
                  <a:pt x="2195342" y="438538"/>
                </a:cubicBezTo>
                <a:cubicBezTo>
                  <a:pt x="2181113" y="428190"/>
                  <a:pt x="2171377" y="412666"/>
                  <a:pt x="2158019" y="401216"/>
                </a:cubicBezTo>
                <a:cubicBezTo>
                  <a:pt x="2134998" y="381484"/>
                  <a:pt x="2129129" y="382255"/>
                  <a:pt x="2102036" y="373224"/>
                </a:cubicBezTo>
                <a:cubicBezTo>
                  <a:pt x="2062880" y="334068"/>
                  <a:pt x="2040162" y="300790"/>
                  <a:pt x="1990068" y="279918"/>
                </a:cubicBezTo>
                <a:cubicBezTo>
                  <a:pt x="1969167" y="271209"/>
                  <a:pt x="1946525" y="267477"/>
                  <a:pt x="1924754" y="261257"/>
                </a:cubicBezTo>
                <a:cubicBezTo>
                  <a:pt x="1757903" y="161146"/>
                  <a:pt x="1972912" y="283994"/>
                  <a:pt x="1840779" y="223934"/>
                </a:cubicBezTo>
                <a:cubicBezTo>
                  <a:pt x="1817951" y="213558"/>
                  <a:pt x="1799253" y="194541"/>
                  <a:pt x="1775464" y="186612"/>
                </a:cubicBezTo>
                <a:cubicBezTo>
                  <a:pt x="1751675" y="178683"/>
                  <a:pt x="1725701" y="180391"/>
                  <a:pt x="1700819" y="177281"/>
                </a:cubicBezTo>
                <a:cubicBezTo>
                  <a:pt x="1685268" y="171061"/>
                  <a:pt x="1670209" y="163433"/>
                  <a:pt x="1654166" y="158620"/>
                </a:cubicBezTo>
                <a:cubicBezTo>
                  <a:pt x="1638976" y="154063"/>
                  <a:pt x="1622362" y="154857"/>
                  <a:pt x="1607513" y="149289"/>
                </a:cubicBezTo>
                <a:cubicBezTo>
                  <a:pt x="1597013" y="145351"/>
                  <a:pt x="1590160" y="134174"/>
                  <a:pt x="1579521" y="130628"/>
                </a:cubicBezTo>
                <a:cubicBezTo>
                  <a:pt x="1561573" y="124646"/>
                  <a:pt x="1542199" y="124408"/>
                  <a:pt x="1523538" y="121298"/>
                </a:cubicBezTo>
                <a:cubicBezTo>
                  <a:pt x="1514207" y="118188"/>
                  <a:pt x="1504967" y="114793"/>
                  <a:pt x="1495546" y="111967"/>
                </a:cubicBezTo>
                <a:cubicBezTo>
                  <a:pt x="1473858" y="105461"/>
                  <a:pt x="1451255" y="101715"/>
                  <a:pt x="1430232" y="93306"/>
                </a:cubicBezTo>
                <a:cubicBezTo>
                  <a:pt x="1419820" y="89141"/>
                  <a:pt x="1413059" y="77596"/>
                  <a:pt x="1402240" y="74645"/>
                </a:cubicBezTo>
                <a:cubicBezTo>
                  <a:pt x="1378048" y="68047"/>
                  <a:pt x="1352241" y="69935"/>
                  <a:pt x="1327595" y="65314"/>
                </a:cubicBezTo>
                <a:cubicBezTo>
                  <a:pt x="1302387" y="60587"/>
                  <a:pt x="1277832" y="52873"/>
                  <a:pt x="1252950" y="46653"/>
                </a:cubicBezTo>
                <a:cubicBezTo>
                  <a:pt x="1237399" y="37322"/>
                  <a:pt x="1224150" y="21849"/>
                  <a:pt x="1206297" y="18661"/>
                </a:cubicBezTo>
                <a:cubicBezTo>
                  <a:pt x="1135611" y="6038"/>
                  <a:pt x="991693" y="0"/>
                  <a:pt x="991693" y="0"/>
                </a:cubicBezTo>
                <a:lnTo>
                  <a:pt x="413195" y="9330"/>
                </a:lnTo>
                <a:cubicBezTo>
                  <a:pt x="400024" y="10140"/>
                  <a:pt x="395340" y="28874"/>
                  <a:pt x="385203" y="37322"/>
                </a:cubicBezTo>
                <a:cubicBezTo>
                  <a:pt x="368670" y="51100"/>
                  <a:pt x="338674" y="66594"/>
                  <a:pt x="319889" y="74645"/>
                </a:cubicBezTo>
                <a:cubicBezTo>
                  <a:pt x="310849" y="78519"/>
                  <a:pt x="301228" y="80865"/>
                  <a:pt x="291897" y="83975"/>
                </a:cubicBezTo>
                <a:cubicBezTo>
                  <a:pt x="279456" y="93306"/>
                  <a:pt x="268076" y="104251"/>
                  <a:pt x="254574" y="111967"/>
                </a:cubicBezTo>
                <a:cubicBezTo>
                  <a:pt x="246035" y="116847"/>
                  <a:pt x="235122" y="116418"/>
                  <a:pt x="226583" y="121298"/>
                </a:cubicBezTo>
                <a:cubicBezTo>
                  <a:pt x="207063" y="132452"/>
                  <a:pt x="150196" y="180765"/>
                  <a:pt x="142607" y="195943"/>
                </a:cubicBezTo>
                <a:cubicBezTo>
                  <a:pt x="136387" y="208384"/>
                  <a:pt x="131661" y="221692"/>
                  <a:pt x="123946" y="233265"/>
                </a:cubicBezTo>
                <a:cubicBezTo>
                  <a:pt x="106694" y="259144"/>
                  <a:pt x="67962" y="307910"/>
                  <a:pt x="67962" y="307910"/>
                </a:cubicBezTo>
                <a:cubicBezTo>
                  <a:pt x="23623" y="440929"/>
                  <a:pt x="68168" y="302522"/>
                  <a:pt x="39970" y="401216"/>
                </a:cubicBezTo>
                <a:cubicBezTo>
                  <a:pt x="37268" y="410673"/>
                  <a:pt x="33342" y="419751"/>
                  <a:pt x="30640" y="429208"/>
                </a:cubicBezTo>
                <a:cubicBezTo>
                  <a:pt x="7208" y="511220"/>
                  <a:pt x="34349" y="427407"/>
                  <a:pt x="11979" y="494522"/>
                </a:cubicBezTo>
                <a:cubicBezTo>
                  <a:pt x="-4296" y="673536"/>
                  <a:pt x="-6512" y="640766"/>
                  <a:pt x="21309" y="905069"/>
                </a:cubicBezTo>
                <a:cubicBezTo>
                  <a:pt x="22898" y="920162"/>
                  <a:pt x="50948" y="973677"/>
                  <a:pt x="58632" y="989045"/>
                </a:cubicBezTo>
                <a:cubicBezTo>
                  <a:pt x="77236" y="1063464"/>
                  <a:pt x="52981" y="993645"/>
                  <a:pt x="123946" y="1082351"/>
                </a:cubicBezTo>
                <a:cubicBezTo>
                  <a:pt x="132635" y="1093212"/>
                  <a:pt x="134522" y="1108355"/>
                  <a:pt x="142607" y="1119673"/>
                </a:cubicBezTo>
                <a:cubicBezTo>
                  <a:pt x="150277" y="1130411"/>
                  <a:pt x="162929" y="1136927"/>
                  <a:pt x="170599" y="1147665"/>
                </a:cubicBezTo>
                <a:cubicBezTo>
                  <a:pt x="213647" y="1207933"/>
                  <a:pt x="162068" y="1166858"/>
                  <a:pt x="217252" y="1203649"/>
                </a:cubicBezTo>
                <a:cubicBezTo>
                  <a:pt x="242322" y="1241255"/>
                  <a:pt x="257278" y="1267655"/>
                  <a:pt x="301228" y="1296955"/>
                </a:cubicBezTo>
                <a:cubicBezTo>
                  <a:pt x="334556" y="1319174"/>
                  <a:pt x="340412" y="1321911"/>
                  <a:pt x="375872" y="1352938"/>
                </a:cubicBezTo>
                <a:cubicBezTo>
                  <a:pt x="385803" y="1361627"/>
                  <a:pt x="393308" y="1373013"/>
                  <a:pt x="403864" y="1380930"/>
                </a:cubicBezTo>
                <a:cubicBezTo>
                  <a:pt x="443114" y="1410368"/>
                  <a:pt x="445951" y="1401536"/>
                  <a:pt x="478509" y="1427583"/>
                </a:cubicBezTo>
                <a:cubicBezTo>
                  <a:pt x="506774" y="1450195"/>
                  <a:pt x="505796" y="1471727"/>
                  <a:pt x="553154" y="1483567"/>
                </a:cubicBezTo>
                <a:lnTo>
                  <a:pt x="590477" y="1492898"/>
                </a:lnTo>
                <a:cubicBezTo>
                  <a:pt x="599807" y="1499118"/>
                  <a:pt x="618468" y="1500345"/>
                  <a:pt x="618468" y="1511559"/>
                </a:cubicBezTo>
                <a:cubicBezTo>
                  <a:pt x="618468" y="1521394"/>
                  <a:pt x="600153" y="1519130"/>
                  <a:pt x="590477" y="1520889"/>
                </a:cubicBezTo>
                <a:cubicBezTo>
                  <a:pt x="565806" y="1525375"/>
                  <a:pt x="540687" y="1526906"/>
                  <a:pt x="515832" y="1530220"/>
                </a:cubicBezTo>
                <a:cubicBezTo>
                  <a:pt x="494032" y="1533127"/>
                  <a:pt x="472022" y="1534943"/>
                  <a:pt x="450517" y="1539551"/>
                </a:cubicBezTo>
                <a:cubicBezTo>
                  <a:pt x="428377" y="1544295"/>
                  <a:pt x="407048" y="1552254"/>
                  <a:pt x="385203" y="1558212"/>
                </a:cubicBezTo>
                <a:cubicBezTo>
                  <a:pt x="372831" y="1561586"/>
                  <a:pt x="360211" y="1564020"/>
                  <a:pt x="347881" y="1567543"/>
                </a:cubicBezTo>
                <a:cubicBezTo>
                  <a:pt x="338424" y="1570245"/>
                  <a:pt x="329346" y="1574171"/>
                  <a:pt x="319889" y="1576873"/>
                </a:cubicBezTo>
                <a:cubicBezTo>
                  <a:pt x="237876" y="1600305"/>
                  <a:pt x="321689" y="1573164"/>
                  <a:pt x="254574" y="1595534"/>
                </a:cubicBezTo>
                <a:cubicBezTo>
                  <a:pt x="212370" y="1637740"/>
                  <a:pt x="265131" y="1586737"/>
                  <a:pt x="198591" y="1642187"/>
                </a:cubicBezTo>
                <a:cubicBezTo>
                  <a:pt x="191833" y="1647819"/>
                  <a:pt x="187473" y="1656323"/>
                  <a:pt x="179930" y="1660849"/>
                </a:cubicBezTo>
                <a:cubicBezTo>
                  <a:pt x="171496" y="1665909"/>
                  <a:pt x="161269" y="1667069"/>
                  <a:pt x="151938" y="1670179"/>
                </a:cubicBezTo>
                <a:lnTo>
                  <a:pt x="114615" y="1707502"/>
                </a:lnTo>
                <a:cubicBezTo>
                  <a:pt x="105284" y="1716833"/>
                  <a:pt x="93943" y="1724515"/>
                  <a:pt x="86623" y="1735494"/>
                </a:cubicBezTo>
                <a:lnTo>
                  <a:pt x="67962" y="1763485"/>
                </a:lnTo>
                <a:cubicBezTo>
                  <a:pt x="64365" y="1777875"/>
                  <a:pt x="49301" y="1835621"/>
                  <a:pt x="49301" y="1847461"/>
                </a:cubicBezTo>
                <a:cubicBezTo>
                  <a:pt x="49301" y="1903531"/>
                  <a:pt x="51380" y="1959813"/>
                  <a:pt x="58632" y="2015412"/>
                </a:cubicBezTo>
                <a:cubicBezTo>
                  <a:pt x="61531" y="2037637"/>
                  <a:pt x="93035" y="2092385"/>
                  <a:pt x="105285" y="2108718"/>
                </a:cubicBezTo>
                <a:cubicBezTo>
                  <a:pt x="123245" y="2132665"/>
                  <a:pt x="137561" y="2139566"/>
                  <a:pt x="161268" y="2155371"/>
                </a:cubicBezTo>
                <a:cubicBezTo>
                  <a:pt x="167489" y="2164702"/>
                  <a:pt x="172000" y="2175433"/>
                  <a:pt x="179930" y="2183363"/>
                </a:cubicBezTo>
                <a:cubicBezTo>
                  <a:pt x="200987" y="2204420"/>
                  <a:pt x="220847" y="2203607"/>
                  <a:pt x="245244" y="2220685"/>
                </a:cubicBezTo>
                <a:cubicBezTo>
                  <a:pt x="265144" y="2234615"/>
                  <a:pt x="281016" y="2253863"/>
                  <a:pt x="301228" y="2267338"/>
                </a:cubicBezTo>
                <a:cubicBezTo>
                  <a:pt x="309411" y="2272794"/>
                  <a:pt x="320422" y="2272271"/>
                  <a:pt x="329219" y="2276669"/>
                </a:cubicBezTo>
                <a:cubicBezTo>
                  <a:pt x="345440" y="2284780"/>
                  <a:pt x="359651" y="2296551"/>
                  <a:pt x="375872" y="2304661"/>
                </a:cubicBezTo>
                <a:cubicBezTo>
                  <a:pt x="390853" y="2312151"/>
                  <a:pt x="407220" y="2316520"/>
                  <a:pt x="422526" y="2323322"/>
                </a:cubicBezTo>
                <a:cubicBezTo>
                  <a:pt x="460238" y="2340083"/>
                  <a:pt x="482478" y="2357779"/>
                  <a:pt x="525162" y="2369975"/>
                </a:cubicBezTo>
                <a:cubicBezTo>
                  <a:pt x="546309" y="2376017"/>
                  <a:pt x="568705" y="2376196"/>
                  <a:pt x="590477" y="2379306"/>
                </a:cubicBezTo>
                <a:cubicBezTo>
                  <a:pt x="640053" y="2412357"/>
                  <a:pt x="597548" y="2389551"/>
                  <a:pt x="674452" y="2407298"/>
                </a:cubicBezTo>
                <a:cubicBezTo>
                  <a:pt x="696515" y="2412389"/>
                  <a:pt x="717921" y="2420002"/>
                  <a:pt x="739766" y="2425959"/>
                </a:cubicBezTo>
                <a:cubicBezTo>
                  <a:pt x="786757" y="2438774"/>
                  <a:pt x="786474" y="2435308"/>
                  <a:pt x="842403" y="2453951"/>
                </a:cubicBezTo>
                <a:cubicBezTo>
                  <a:pt x="858292" y="2459248"/>
                  <a:pt x="872736" y="2468846"/>
                  <a:pt x="889056" y="2472612"/>
                </a:cubicBezTo>
                <a:cubicBezTo>
                  <a:pt x="913489" y="2478250"/>
                  <a:pt x="938819" y="2478833"/>
                  <a:pt x="963701" y="2481943"/>
                </a:cubicBezTo>
                <a:cubicBezTo>
                  <a:pt x="973032" y="2485053"/>
                  <a:pt x="982484" y="2487820"/>
                  <a:pt x="991693" y="2491273"/>
                </a:cubicBezTo>
                <a:cubicBezTo>
                  <a:pt x="1007376" y="2497154"/>
                  <a:pt x="1022187" y="2505527"/>
                  <a:pt x="1038346" y="2509934"/>
                </a:cubicBezTo>
                <a:cubicBezTo>
                  <a:pt x="1063441" y="2516778"/>
                  <a:pt x="1149281" y="2525678"/>
                  <a:pt x="1168974" y="2528596"/>
                </a:cubicBezTo>
                <a:cubicBezTo>
                  <a:pt x="1228154" y="2537363"/>
                  <a:pt x="1288216" y="2542077"/>
                  <a:pt x="1346256" y="2556587"/>
                </a:cubicBezTo>
                <a:cubicBezTo>
                  <a:pt x="1375973" y="2564016"/>
                  <a:pt x="1399437" y="2570511"/>
                  <a:pt x="1430232" y="2575249"/>
                </a:cubicBezTo>
                <a:cubicBezTo>
                  <a:pt x="1455016" y="2579062"/>
                  <a:pt x="1479995" y="2581469"/>
                  <a:pt x="1504877" y="2584579"/>
                </a:cubicBezTo>
                <a:cubicBezTo>
                  <a:pt x="1498656" y="2590800"/>
                  <a:pt x="1494084" y="2599307"/>
                  <a:pt x="1486215" y="2603241"/>
                </a:cubicBezTo>
                <a:cubicBezTo>
                  <a:pt x="1454646" y="2619026"/>
                  <a:pt x="1417707" y="2624407"/>
                  <a:pt x="1383579" y="2631232"/>
                </a:cubicBezTo>
                <a:cubicBezTo>
                  <a:pt x="1368028" y="2637453"/>
                  <a:pt x="1351468" y="2641584"/>
                  <a:pt x="1336926" y="2649894"/>
                </a:cubicBezTo>
                <a:cubicBezTo>
                  <a:pt x="1329288" y="2654259"/>
                  <a:pt x="1326751" y="2666240"/>
                  <a:pt x="1318264" y="2668555"/>
                </a:cubicBezTo>
                <a:cubicBezTo>
                  <a:pt x="1291092" y="2675965"/>
                  <a:pt x="1262281" y="2674775"/>
                  <a:pt x="1234289" y="2677885"/>
                </a:cubicBezTo>
                <a:cubicBezTo>
                  <a:pt x="1212517" y="2690326"/>
                  <a:pt x="1190988" y="2703200"/>
                  <a:pt x="1168974" y="2715208"/>
                </a:cubicBezTo>
                <a:cubicBezTo>
                  <a:pt x="1156763" y="2721868"/>
                  <a:pt x="1143863" y="2727209"/>
                  <a:pt x="1131652" y="2733869"/>
                </a:cubicBezTo>
                <a:cubicBezTo>
                  <a:pt x="1109639" y="2745876"/>
                  <a:pt x="1089166" y="2760816"/>
                  <a:pt x="1066338" y="2771192"/>
                </a:cubicBezTo>
                <a:cubicBezTo>
                  <a:pt x="1054664" y="2776499"/>
                  <a:pt x="1041298" y="2776837"/>
                  <a:pt x="1029015" y="2780522"/>
                </a:cubicBezTo>
                <a:cubicBezTo>
                  <a:pt x="1010174" y="2786174"/>
                  <a:pt x="991693" y="2792963"/>
                  <a:pt x="973032" y="2799183"/>
                </a:cubicBezTo>
                <a:cubicBezTo>
                  <a:pt x="966811" y="2805404"/>
                  <a:pt x="961240" y="2812349"/>
                  <a:pt x="954370" y="2817845"/>
                </a:cubicBezTo>
                <a:cubicBezTo>
                  <a:pt x="945614" y="2824850"/>
                  <a:pt x="934308" y="2828577"/>
                  <a:pt x="926379" y="2836506"/>
                </a:cubicBezTo>
                <a:cubicBezTo>
                  <a:pt x="918449" y="2844436"/>
                  <a:pt x="913938" y="2855167"/>
                  <a:pt x="907717" y="2864498"/>
                </a:cubicBezTo>
                <a:cubicBezTo>
                  <a:pt x="901553" y="2889157"/>
                  <a:pt x="889056" y="2934930"/>
                  <a:pt x="889056" y="2957804"/>
                </a:cubicBezTo>
                <a:cubicBezTo>
                  <a:pt x="889056" y="2992157"/>
                  <a:pt x="893847" y="3026389"/>
                  <a:pt x="898387" y="3060441"/>
                </a:cubicBezTo>
                <a:cubicBezTo>
                  <a:pt x="903678" y="3100126"/>
                  <a:pt x="902883" y="3092930"/>
                  <a:pt x="926379" y="3116424"/>
                </a:cubicBezTo>
                <a:cubicBezTo>
                  <a:pt x="929489" y="3131975"/>
                  <a:pt x="932872" y="3147474"/>
                  <a:pt x="935709" y="3163077"/>
                </a:cubicBezTo>
                <a:cubicBezTo>
                  <a:pt x="939093" y="3181691"/>
                  <a:pt x="936579" y="3202140"/>
                  <a:pt x="945040" y="3219061"/>
                </a:cubicBezTo>
                <a:cubicBezTo>
                  <a:pt x="950055" y="3229091"/>
                  <a:pt x="963701" y="3231502"/>
                  <a:pt x="973032" y="3237722"/>
                </a:cubicBezTo>
                <a:cubicBezTo>
                  <a:pt x="982122" y="3264995"/>
                  <a:pt x="988318" y="3290331"/>
                  <a:pt x="1010354" y="3312367"/>
                </a:cubicBezTo>
                <a:cubicBezTo>
                  <a:pt x="1017309" y="3319322"/>
                  <a:pt x="1029015" y="3318588"/>
                  <a:pt x="1038346" y="3321698"/>
                </a:cubicBezTo>
                <a:cubicBezTo>
                  <a:pt x="1053114" y="3343849"/>
                  <a:pt x="1067641" y="3366761"/>
                  <a:pt x="1084999" y="3387012"/>
                </a:cubicBezTo>
                <a:cubicBezTo>
                  <a:pt x="1102205" y="3407085"/>
                  <a:pt x="1140219" y="3439964"/>
                  <a:pt x="1159644" y="3452326"/>
                </a:cubicBezTo>
                <a:cubicBezTo>
                  <a:pt x="1206780" y="3482321"/>
                  <a:pt x="1204152" y="3474849"/>
                  <a:pt x="1243619" y="3489649"/>
                </a:cubicBezTo>
                <a:cubicBezTo>
                  <a:pt x="1259301" y="3495530"/>
                  <a:pt x="1274721" y="3502090"/>
                  <a:pt x="1290272" y="3508310"/>
                </a:cubicBezTo>
                <a:cubicBezTo>
                  <a:pt x="1324387" y="3542423"/>
                  <a:pt x="1295970" y="3517025"/>
                  <a:pt x="1355587" y="3554963"/>
                </a:cubicBezTo>
                <a:cubicBezTo>
                  <a:pt x="1426170" y="3599880"/>
                  <a:pt x="1387479" y="3584255"/>
                  <a:pt x="1439562" y="3601616"/>
                </a:cubicBezTo>
                <a:cubicBezTo>
                  <a:pt x="1519503" y="3661571"/>
                  <a:pt x="1426255" y="3598578"/>
                  <a:pt x="1542199" y="3648269"/>
                </a:cubicBezTo>
                <a:cubicBezTo>
                  <a:pt x="1565247" y="3658147"/>
                  <a:pt x="1584540" y="3675541"/>
                  <a:pt x="1607513" y="3685592"/>
                </a:cubicBezTo>
                <a:cubicBezTo>
                  <a:pt x="1634545" y="3697419"/>
                  <a:pt x="1663950" y="3702991"/>
                  <a:pt x="1691489" y="3713583"/>
                </a:cubicBezTo>
                <a:cubicBezTo>
                  <a:pt x="1704471" y="3718576"/>
                  <a:pt x="1716026" y="3726766"/>
                  <a:pt x="1728811" y="3732245"/>
                </a:cubicBezTo>
                <a:cubicBezTo>
                  <a:pt x="1737851" y="3736119"/>
                  <a:pt x="1747594" y="3738122"/>
                  <a:pt x="1756803" y="3741575"/>
                </a:cubicBezTo>
                <a:cubicBezTo>
                  <a:pt x="1772486" y="3747456"/>
                  <a:pt x="1787297" y="3755829"/>
                  <a:pt x="1803456" y="3760236"/>
                </a:cubicBezTo>
                <a:cubicBezTo>
                  <a:pt x="1821708" y="3765214"/>
                  <a:pt x="1840779" y="3766457"/>
                  <a:pt x="1859440" y="3769567"/>
                </a:cubicBezTo>
                <a:cubicBezTo>
                  <a:pt x="1868771" y="3775787"/>
                  <a:pt x="1877402" y="3783213"/>
                  <a:pt x="1887432" y="3788228"/>
                </a:cubicBezTo>
                <a:cubicBezTo>
                  <a:pt x="1896229" y="3792626"/>
                  <a:pt x="1905822" y="3795425"/>
                  <a:pt x="1915423" y="3797559"/>
                </a:cubicBezTo>
                <a:cubicBezTo>
                  <a:pt x="1938223" y="3802626"/>
                  <a:pt x="1993787" y="3808938"/>
                  <a:pt x="2018060" y="3816220"/>
                </a:cubicBezTo>
                <a:cubicBezTo>
                  <a:pt x="2034103" y="3821033"/>
                  <a:pt x="2048670" y="3830068"/>
                  <a:pt x="2064713" y="3834881"/>
                </a:cubicBezTo>
                <a:cubicBezTo>
                  <a:pt x="2138675" y="3857070"/>
                  <a:pt x="2084066" y="3832002"/>
                  <a:pt x="2148689" y="3853543"/>
                </a:cubicBezTo>
                <a:cubicBezTo>
                  <a:pt x="2183225" y="3865055"/>
                  <a:pt x="2216009" y="3882036"/>
                  <a:pt x="2251326" y="3890865"/>
                </a:cubicBezTo>
                <a:cubicBezTo>
                  <a:pt x="2278649" y="3897696"/>
                  <a:pt x="2307355" y="3896703"/>
                  <a:pt x="2335301" y="3900196"/>
                </a:cubicBezTo>
                <a:cubicBezTo>
                  <a:pt x="2484808" y="3918884"/>
                  <a:pt x="2302171" y="3903735"/>
                  <a:pt x="2559236" y="3918857"/>
                </a:cubicBezTo>
                <a:cubicBezTo>
                  <a:pt x="2584118" y="3928188"/>
                  <a:pt x="2607669" y="3942480"/>
                  <a:pt x="2633881" y="3946849"/>
                </a:cubicBezTo>
                <a:cubicBezTo>
                  <a:pt x="2683063" y="3955046"/>
                  <a:pt x="2733310" y="3956179"/>
                  <a:pt x="2783170" y="3956179"/>
                </a:cubicBezTo>
                <a:cubicBezTo>
                  <a:pt x="2969808" y="3956179"/>
                  <a:pt x="3156395" y="3949959"/>
                  <a:pt x="3343007" y="3946849"/>
                </a:cubicBezTo>
                <a:lnTo>
                  <a:pt x="3389660" y="3937518"/>
                </a:lnTo>
                <a:cubicBezTo>
                  <a:pt x="3408274" y="3934134"/>
                  <a:pt x="3428356" y="3935871"/>
                  <a:pt x="3445644" y="3928187"/>
                </a:cubicBezTo>
                <a:cubicBezTo>
                  <a:pt x="3457702" y="3922828"/>
                  <a:pt x="3462657" y="3907515"/>
                  <a:pt x="3473636" y="3900196"/>
                </a:cubicBezTo>
                <a:cubicBezTo>
                  <a:pt x="3483815" y="3893410"/>
                  <a:pt x="3531172" y="3884645"/>
                  <a:pt x="3538950" y="3881534"/>
                </a:cubicBezTo>
                <a:cubicBezTo>
                  <a:pt x="3558322" y="3873785"/>
                  <a:pt x="3575286" y="3860560"/>
                  <a:pt x="3594934" y="3853543"/>
                </a:cubicBezTo>
                <a:cubicBezTo>
                  <a:pt x="3619087" y="3844917"/>
                  <a:pt x="3644697" y="3841101"/>
                  <a:pt x="3669579" y="3834881"/>
                </a:cubicBezTo>
                <a:cubicBezTo>
                  <a:pt x="3682020" y="3831771"/>
                  <a:pt x="3694736" y="3829606"/>
                  <a:pt x="3706901" y="3825551"/>
                </a:cubicBezTo>
                <a:cubicBezTo>
                  <a:pt x="3716232" y="3822441"/>
                  <a:pt x="3725249" y="3818149"/>
                  <a:pt x="3734893" y="3816220"/>
                </a:cubicBezTo>
                <a:cubicBezTo>
                  <a:pt x="3822229" y="3798753"/>
                  <a:pt x="3848267" y="3797403"/>
                  <a:pt x="3930836" y="3788228"/>
                </a:cubicBezTo>
                <a:cubicBezTo>
                  <a:pt x="3961938" y="3778897"/>
                  <a:pt x="3992112" y="3765574"/>
                  <a:pt x="4024142" y="3760236"/>
                </a:cubicBezTo>
                <a:cubicBezTo>
                  <a:pt x="4082782" y="3750463"/>
                  <a:pt x="4122259" y="3750906"/>
                  <a:pt x="4173432" y="3750906"/>
                </a:cubicBezTo>
              </a:path>
            </a:pathLst>
          </a:cu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5" name="文本框 4"/>
          <p:cNvSpPr txBox="1"/>
          <p:nvPr/>
        </p:nvSpPr>
        <p:spPr>
          <a:xfrm>
            <a:off x="1303020" y="2166620"/>
            <a:ext cx="9425305" cy="1198880"/>
          </a:xfrm>
          <a:prstGeom prst="rect">
            <a:avLst/>
          </a:prstGeom>
          <a:noFill/>
        </p:spPr>
        <p:txBody>
          <a:bodyPr wrap="square" rtlCol="0">
            <a:spAutoFit/>
          </a:bodyPr>
          <a:lstStyle/>
          <a:p>
            <a:pPr algn="ctr"/>
            <a:r>
              <a:rPr lang="zh-CN" altLang="en-US" sz="7200" b="1">
                <a:solidFill>
                  <a:srgbClr val="0070C0"/>
                </a:solidFill>
                <a:latin typeface="微软雅黑" panose="020B0503020204020204" charset="-122"/>
                <a:ea typeface="微软雅黑" panose="020B0503020204020204" charset="-122"/>
              </a:rPr>
              <a:t>谢谢</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2614295" y="2412365"/>
            <a:ext cx="7342505" cy="829945"/>
          </a:xfrm>
          <a:prstGeom prst="rect">
            <a:avLst/>
          </a:prstGeom>
          <a:noFill/>
        </p:spPr>
        <p:txBody>
          <a:bodyPr wrap="square" rtlCol="0">
            <a:spAutoFit/>
          </a:bodyPr>
          <a:lstStyle/>
          <a:p>
            <a:r>
              <a:rPr lang="zh-CN" altLang="en-US" sz="4800" b="1" dirty="0">
                <a:solidFill>
                  <a:srgbClr val="0070C0"/>
                </a:solidFill>
                <a:latin typeface="微软雅黑" panose="020B0503020204020204" charset="-122"/>
                <a:ea typeface="微软雅黑" panose="020B0503020204020204" charset="-122"/>
              </a:rPr>
              <a:t>一</a:t>
            </a:r>
            <a:r>
              <a:rPr lang="zh-CN" altLang="en-US" sz="4800" b="1" dirty="0">
                <a:solidFill>
                  <a:srgbClr val="0070C0"/>
                </a:solidFill>
                <a:latin typeface="微软雅黑" panose="020B0503020204020204" charset="-122"/>
                <a:ea typeface="微软雅黑" panose="020B0503020204020204" charset="-122"/>
              </a:rPr>
              <a:t>、教材分析</a:t>
            </a:r>
            <a:endParaRPr lang="zh-CN" altLang="en-US" sz="48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28574" y="1369412"/>
            <a:ext cx="9115590" cy="4106542"/>
            <a:chOff x="1561806" y="1789143"/>
            <a:chExt cx="8581755" cy="3866052"/>
          </a:xfrm>
        </p:grpSpPr>
        <p:sp>
          <p:nvSpPr>
            <p:cNvPr id="17" name="任意多边形: 形状 16"/>
            <p:cNvSpPr/>
            <p:nvPr/>
          </p:nvSpPr>
          <p:spPr>
            <a:xfrm>
              <a:off x="8562408" y="1789143"/>
              <a:ext cx="1581153" cy="15811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2B0B2"/>
            </a:solidFill>
            <a:ln w="63500" cap="flat">
              <a:solidFill>
                <a:srgbClr val="000000">
                  <a:alpha val="0"/>
                </a:srgbClr>
              </a:solidFill>
              <a:prstDash val="solid"/>
              <a:miter lim="400000"/>
            </a:ln>
            <a:effectLst/>
          </p:spPr>
          <p:txBody>
            <a:bodyPr anchor="ctr"/>
            <a:lstStyle/>
            <a:p>
              <a:pPr algn="ctr"/>
              <a:endParaRPr sz="2365">
                <a:solidFill>
                  <a:schemeClr val="bg1">
                    <a:lumMod val="85000"/>
                  </a:schemeClr>
                </a:solidFill>
              </a:endParaRPr>
            </a:p>
          </p:txBody>
        </p:sp>
        <p:sp>
          <p:nvSpPr>
            <p:cNvPr id="18" name="任意多边形: 形状 17"/>
            <p:cNvSpPr/>
            <p:nvPr/>
          </p:nvSpPr>
          <p:spPr>
            <a:xfrm>
              <a:off x="8594727" y="1821462"/>
              <a:ext cx="1516514" cy="15165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2">
                <a:lumMod val="25000"/>
              </a:schemeClr>
            </a:solidFill>
            <a:ln w="25400" cap="flat">
              <a:solidFill>
                <a:srgbClr val="000000">
                  <a:alpha val="0"/>
                </a:srgbClr>
              </a:solidFill>
              <a:prstDash val="solid"/>
              <a:miter lim="400000"/>
            </a:ln>
            <a:effectLst/>
          </p:spPr>
          <p:txBody>
            <a:bodyPr anchor="ctr"/>
            <a:lstStyle/>
            <a:p>
              <a:pPr algn="ctr"/>
              <a:endParaRPr sz="2365" dirty="0">
                <a:solidFill>
                  <a:schemeClr val="bg1">
                    <a:lumMod val="85000"/>
                  </a:schemeClr>
                </a:solidFill>
              </a:endParaRPr>
            </a:p>
          </p:txBody>
        </p:sp>
        <p:sp>
          <p:nvSpPr>
            <p:cNvPr id="19" name="任意多边形: 形状 18"/>
            <p:cNvSpPr/>
            <p:nvPr/>
          </p:nvSpPr>
          <p:spPr>
            <a:xfrm>
              <a:off x="8694165" y="1920900"/>
              <a:ext cx="1317638" cy="13176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2B0B2"/>
            </a:solidFill>
            <a:ln w="25400" cap="flat">
              <a:solidFill>
                <a:srgbClr val="000000">
                  <a:alpha val="0"/>
                </a:srgbClr>
              </a:solidFill>
              <a:prstDash val="solid"/>
              <a:miter lim="400000"/>
            </a:ln>
            <a:effectLst/>
          </p:spPr>
          <p:txBody>
            <a:bodyPr anchor="ctr"/>
            <a:lstStyle/>
            <a:p>
              <a:pPr algn="ctr"/>
              <a:r>
                <a:rPr lang="zh-CN" sz="4800" b="1">
                  <a:solidFill>
                    <a:schemeClr val="tx1"/>
                  </a:solidFill>
                </a:rPr>
                <a:t>三</a:t>
              </a:r>
            </a:p>
          </p:txBody>
        </p:sp>
        <p:sp>
          <p:nvSpPr>
            <p:cNvPr id="31" name="矩形: 圆角 30"/>
            <p:cNvSpPr/>
            <p:nvPr/>
          </p:nvSpPr>
          <p:spPr>
            <a:xfrm>
              <a:off x="1561806" y="5458345"/>
              <a:ext cx="2552700" cy="196850"/>
            </a:xfrm>
            <a:prstGeom prst="roundRect">
              <a:avLst>
                <a:gd name="adj" fmla="val 50000"/>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pattFill prst="pct5">
                    <a:fgClr>
                      <a:srgbClr val="E4E6EA"/>
                    </a:fgClr>
                    <a:bgClr>
                      <a:srgbClr val="ADB5BF"/>
                    </a:bgClr>
                  </a:pattFill>
                </a14:hiddenFill>
              </a:ext>
              <a:ext uri="{91240B29-F687-4F45-9708-019B960494DF}">
                <a14:hiddenLine xmlns:a14="http://schemas.microsoft.com/office/drawing/2010/main" w="12700">
                  <a:solidFill>
                    <a:schemeClr val="tx1">
                      <a:lumMod val="20000"/>
                      <a:lumOff val="8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365">
                <a:solidFill>
                  <a:schemeClr val="bg1">
                    <a:lumMod val="85000"/>
                  </a:schemeClr>
                </a:solidFill>
              </a:endParaRPr>
            </a:p>
          </p:txBody>
        </p:sp>
        <p:sp>
          <p:nvSpPr>
            <p:cNvPr id="33" name="任意多边形: 形状 32"/>
            <p:cNvSpPr/>
            <p:nvPr/>
          </p:nvSpPr>
          <p:spPr>
            <a:xfrm>
              <a:off x="2047580" y="1789143"/>
              <a:ext cx="1581153" cy="15811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2B0B2"/>
            </a:solidFill>
            <a:ln w="63500" cap="flat">
              <a:solidFill>
                <a:srgbClr val="C2B0B2">
                  <a:alpha val="0"/>
                </a:srgbClr>
              </a:solidFill>
              <a:prstDash val="solid"/>
              <a:miter lim="400000"/>
            </a:ln>
            <a:effectLst/>
          </p:spPr>
          <p:txBody>
            <a:bodyPr anchor="ctr"/>
            <a:lstStyle/>
            <a:p>
              <a:pPr algn="ctr"/>
              <a:endParaRPr sz="2365" dirty="0">
                <a:solidFill>
                  <a:schemeClr val="bg1">
                    <a:lumMod val="85000"/>
                  </a:schemeClr>
                </a:solidFill>
              </a:endParaRPr>
            </a:p>
          </p:txBody>
        </p:sp>
        <p:sp>
          <p:nvSpPr>
            <p:cNvPr id="34" name="任意多边形: 形状 33"/>
            <p:cNvSpPr/>
            <p:nvPr/>
          </p:nvSpPr>
          <p:spPr>
            <a:xfrm>
              <a:off x="2079899" y="1821462"/>
              <a:ext cx="1516514" cy="15165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2">
                <a:lumMod val="25000"/>
              </a:schemeClr>
            </a:solidFill>
            <a:ln w="25400" cap="flat">
              <a:solidFill>
                <a:srgbClr val="000000">
                  <a:alpha val="0"/>
                </a:srgbClr>
              </a:solidFill>
              <a:prstDash val="solid"/>
              <a:miter lim="400000"/>
            </a:ln>
            <a:effectLst/>
          </p:spPr>
          <p:txBody>
            <a:bodyPr anchor="ctr"/>
            <a:lstStyle/>
            <a:p>
              <a:pPr algn="ctr"/>
              <a:endParaRPr sz="2365">
                <a:solidFill>
                  <a:schemeClr val="bg1">
                    <a:lumMod val="85000"/>
                  </a:schemeClr>
                </a:solidFill>
              </a:endParaRPr>
            </a:p>
          </p:txBody>
        </p:sp>
        <p:sp>
          <p:nvSpPr>
            <p:cNvPr id="35" name="任意多边形: 形状 34"/>
            <p:cNvSpPr/>
            <p:nvPr/>
          </p:nvSpPr>
          <p:spPr>
            <a:xfrm>
              <a:off x="2179337" y="1920900"/>
              <a:ext cx="1317638" cy="13176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2B0B2"/>
            </a:solidFill>
            <a:ln w="25400" cap="flat">
              <a:noFill/>
              <a:prstDash val="solid"/>
              <a:miter lim="400000"/>
            </a:ln>
            <a:effectLst/>
          </p:spPr>
          <p:txBody>
            <a:bodyPr anchor="ctr"/>
            <a:lstStyle/>
            <a:p>
              <a:pPr algn="ctr"/>
              <a:r>
                <a:rPr lang="zh-CN" sz="4800" b="1" dirty="0">
                  <a:solidFill>
                    <a:schemeClr val="tx1"/>
                  </a:solidFill>
                </a:rPr>
                <a:t>一</a:t>
              </a:r>
            </a:p>
          </p:txBody>
        </p:sp>
        <p:sp>
          <p:nvSpPr>
            <p:cNvPr id="39" name="矩形: 圆角 38"/>
            <p:cNvSpPr/>
            <p:nvPr/>
          </p:nvSpPr>
          <p:spPr>
            <a:xfrm>
              <a:off x="4819220" y="5158873"/>
              <a:ext cx="2552700" cy="196850"/>
            </a:xfrm>
            <a:prstGeom prst="roundRect">
              <a:avLst>
                <a:gd name="adj" fmla="val 50000"/>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pattFill prst="pct5">
                    <a:fgClr>
                      <a:srgbClr val="E4E6EA"/>
                    </a:fgClr>
                    <a:bgClr>
                      <a:srgbClr val="ADB5BF"/>
                    </a:bgClr>
                  </a:pattFill>
                </a14:hiddenFill>
              </a:ext>
              <a:ext uri="{91240B29-F687-4F45-9708-019B960494DF}">
                <a14:hiddenLine xmlns:a14="http://schemas.microsoft.com/office/drawing/2010/main" w="12700">
                  <a:solidFill>
                    <a:schemeClr val="tx1">
                      <a:lumMod val="20000"/>
                      <a:lumOff val="8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365">
                <a:solidFill>
                  <a:schemeClr val="bg1">
                    <a:lumMod val="85000"/>
                  </a:schemeClr>
                </a:solidFill>
              </a:endParaRPr>
            </a:p>
          </p:txBody>
        </p:sp>
        <p:sp>
          <p:nvSpPr>
            <p:cNvPr id="43" name="任意多边形: 形状 42"/>
            <p:cNvSpPr/>
            <p:nvPr/>
          </p:nvSpPr>
          <p:spPr>
            <a:xfrm>
              <a:off x="5304994" y="1789143"/>
              <a:ext cx="1581153" cy="15811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FC4DA"/>
            </a:solidFill>
            <a:ln w="63500" cap="flat">
              <a:solidFill>
                <a:srgbClr val="000000">
                  <a:alpha val="0"/>
                </a:srgbClr>
              </a:solidFill>
              <a:prstDash val="solid"/>
              <a:miter lim="400000"/>
            </a:ln>
            <a:effectLst/>
          </p:spPr>
          <p:txBody>
            <a:bodyPr anchor="ctr"/>
            <a:lstStyle/>
            <a:p>
              <a:pPr algn="ctr"/>
              <a:endParaRPr sz="2365" dirty="0">
                <a:solidFill>
                  <a:schemeClr val="bg1">
                    <a:lumMod val="85000"/>
                  </a:schemeClr>
                </a:solidFill>
              </a:endParaRPr>
            </a:p>
          </p:txBody>
        </p:sp>
        <p:sp>
          <p:nvSpPr>
            <p:cNvPr id="44" name="任意多边形: 形状 43"/>
            <p:cNvSpPr/>
            <p:nvPr/>
          </p:nvSpPr>
          <p:spPr>
            <a:xfrm>
              <a:off x="5337313" y="1821462"/>
              <a:ext cx="1516514" cy="15165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2">
                <a:lumMod val="25000"/>
              </a:schemeClr>
            </a:solidFill>
            <a:ln w="25400" cap="flat">
              <a:solidFill>
                <a:srgbClr val="E91D62">
                  <a:alpha val="0"/>
                </a:srgbClr>
              </a:solidFill>
              <a:prstDash val="solid"/>
              <a:miter lim="400000"/>
            </a:ln>
            <a:effectLst/>
          </p:spPr>
          <p:txBody>
            <a:bodyPr anchor="ctr"/>
            <a:lstStyle/>
            <a:p>
              <a:pPr algn="ctr"/>
              <a:endParaRPr sz="2365" dirty="0">
                <a:solidFill>
                  <a:schemeClr val="bg1">
                    <a:lumMod val="85000"/>
                  </a:schemeClr>
                </a:solidFill>
              </a:endParaRPr>
            </a:p>
          </p:txBody>
        </p:sp>
        <p:sp>
          <p:nvSpPr>
            <p:cNvPr id="45" name="任意多边形: 形状 44"/>
            <p:cNvSpPr/>
            <p:nvPr/>
          </p:nvSpPr>
          <p:spPr>
            <a:xfrm>
              <a:off x="5436751" y="1920900"/>
              <a:ext cx="1317638" cy="13176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BFC4DA"/>
            </a:solidFill>
            <a:ln w="25400" cap="flat">
              <a:solidFill>
                <a:srgbClr val="000000">
                  <a:alpha val="0"/>
                </a:srgbClr>
              </a:solidFill>
              <a:prstDash val="solid"/>
              <a:miter lim="400000"/>
            </a:ln>
            <a:effectLst/>
          </p:spPr>
          <p:txBody>
            <a:bodyPr anchor="ctr"/>
            <a:lstStyle/>
            <a:p>
              <a:pPr algn="ctr"/>
              <a:r>
                <a:rPr lang="zh-CN" sz="4800" b="1" dirty="0">
                  <a:solidFill>
                    <a:schemeClr val="tx1"/>
                  </a:solidFill>
                </a:rPr>
                <a:t>二</a:t>
              </a:r>
            </a:p>
          </p:txBody>
        </p:sp>
      </p:grpSp>
      <p:sp>
        <p:nvSpPr>
          <p:cNvPr id="57" name="Rectangle 24"/>
          <p:cNvSpPr>
            <a:spLocks noChangeArrowheads="1"/>
          </p:cNvSpPr>
          <p:nvPr/>
        </p:nvSpPr>
        <p:spPr bwMode="auto">
          <a:xfrm>
            <a:off x="1029561" y="3408680"/>
            <a:ext cx="2509520" cy="47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2800" b="1" dirty="0">
                <a:solidFill>
                  <a:schemeClr val="bg2">
                    <a:lumMod val="25000"/>
                  </a:schemeClr>
                </a:solidFill>
                <a:latin typeface="微软雅黑" panose="020B0503020204020204" charset="-122"/>
                <a:ea typeface="微软雅黑" panose="020B0503020204020204" charset="-122"/>
              </a:rPr>
              <a:t>文本内容</a:t>
            </a:r>
            <a:endParaRPr lang="zh-CN" altLang="en-US" sz="2800" b="1" dirty="0">
              <a:solidFill>
                <a:schemeClr val="bg2">
                  <a:lumMod val="25000"/>
                </a:schemeClr>
              </a:solidFill>
              <a:latin typeface="微软雅黑" panose="020B0503020204020204" charset="-122"/>
              <a:ea typeface="微软雅黑" panose="020B0503020204020204" charset="-122"/>
            </a:endParaRPr>
          </a:p>
        </p:txBody>
      </p:sp>
      <p:sp>
        <p:nvSpPr>
          <p:cNvPr id="59" name="Rectangle 24"/>
          <p:cNvSpPr>
            <a:spLocks noChangeArrowheads="1"/>
          </p:cNvSpPr>
          <p:nvPr/>
        </p:nvSpPr>
        <p:spPr bwMode="auto">
          <a:xfrm>
            <a:off x="4590591" y="3439678"/>
            <a:ext cx="2509520" cy="47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2800" b="1" dirty="0">
                <a:solidFill>
                  <a:schemeClr val="bg2">
                    <a:lumMod val="25000"/>
                  </a:schemeClr>
                </a:solidFill>
                <a:latin typeface="微软雅黑" panose="020B0503020204020204" charset="-122"/>
                <a:ea typeface="微软雅黑" panose="020B0503020204020204" charset="-122"/>
              </a:rPr>
              <a:t>写作意图</a:t>
            </a:r>
            <a:endParaRPr lang="zh-CN" altLang="en-US" sz="2800" b="1" dirty="0">
              <a:solidFill>
                <a:schemeClr val="bg2">
                  <a:lumMod val="25000"/>
                </a:schemeClr>
              </a:solidFill>
              <a:latin typeface="微软雅黑" panose="020B0503020204020204" charset="-122"/>
              <a:ea typeface="微软雅黑" panose="020B0503020204020204" charset="-122"/>
            </a:endParaRPr>
          </a:p>
        </p:txBody>
      </p:sp>
      <p:sp>
        <p:nvSpPr>
          <p:cNvPr id="61" name="Rectangle 24"/>
          <p:cNvSpPr>
            <a:spLocks noChangeArrowheads="1"/>
          </p:cNvSpPr>
          <p:nvPr/>
        </p:nvSpPr>
        <p:spPr bwMode="auto">
          <a:xfrm>
            <a:off x="8141763" y="3439677"/>
            <a:ext cx="2509520" cy="47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2800" b="1" dirty="0">
                <a:solidFill>
                  <a:schemeClr val="bg2">
                    <a:lumMod val="25000"/>
                  </a:schemeClr>
                </a:solidFill>
                <a:latin typeface="微软雅黑" panose="020B0503020204020204" charset="-122"/>
                <a:ea typeface="微软雅黑" panose="020B0503020204020204" charset="-122"/>
              </a:rPr>
              <a:t>文体结构</a:t>
            </a:r>
            <a:endParaRPr lang="zh-CN" altLang="en-US" sz="2800" b="1" dirty="0">
              <a:solidFill>
                <a:schemeClr val="bg2">
                  <a:lumMod val="25000"/>
                </a:schemeClr>
              </a:solidFill>
              <a:latin typeface="微软雅黑" panose="020B0503020204020204" charset="-122"/>
              <a:ea typeface="微软雅黑" panose="020B0503020204020204" charset="-122"/>
            </a:endParaRPr>
          </a:p>
        </p:txBody>
      </p:sp>
      <p:sp>
        <p:nvSpPr>
          <p:cNvPr id="4" name="文本框 3"/>
          <p:cNvSpPr txBox="1"/>
          <p:nvPr/>
        </p:nvSpPr>
        <p:spPr>
          <a:xfrm>
            <a:off x="237490" y="191770"/>
            <a:ext cx="3103880" cy="829945"/>
          </a:xfrm>
          <a:prstGeom prst="rect">
            <a:avLst/>
          </a:prstGeom>
          <a:noFill/>
        </p:spPr>
        <p:txBody>
          <a:bodyPr wrap="square" rtlCol="0">
            <a:spAutoFit/>
          </a:bodyPr>
          <a:lstStyle/>
          <a:p>
            <a:r>
              <a:rPr lang="zh-CN" altLang="en-US" sz="4800" b="1" dirty="0">
                <a:solidFill>
                  <a:srgbClr val="0070C0"/>
                </a:solidFill>
                <a:sym typeface="+mn-ea"/>
              </a:rPr>
              <a:t>选题意义</a:t>
            </a:r>
            <a:endParaRPr lang="zh-CN" altLang="en-US" sz="48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3522980" y="2424430"/>
            <a:ext cx="7342505" cy="829945"/>
          </a:xfrm>
          <a:prstGeom prst="rect">
            <a:avLst/>
          </a:prstGeom>
          <a:noFill/>
        </p:spPr>
        <p:txBody>
          <a:bodyPr wrap="square" rtlCol="0">
            <a:spAutoFit/>
          </a:bodyPr>
          <a:lstStyle/>
          <a:p>
            <a:r>
              <a:rPr lang="zh-CN" altLang="en-US" sz="4800" b="1" dirty="0">
                <a:solidFill>
                  <a:srgbClr val="0070C0"/>
                </a:solidFill>
                <a:latin typeface="微软雅黑" panose="020B0503020204020204" charset="-122"/>
                <a:ea typeface="微软雅黑" panose="020B0503020204020204" charset="-122"/>
              </a:rPr>
              <a:t>二</a:t>
            </a:r>
            <a:r>
              <a:rPr lang="zh-CN" altLang="en-US" sz="4800" b="1" dirty="0">
                <a:solidFill>
                  <a:srgbClr val="0070C0"/>
                </a:solidFill>
                <a:latin typeface="微软雅黑" panose="020B0503020204020204" charset="-122"/>
                <a:ea typeface="微软雅黑" panose="020B0503020204020204" charset="-122"/>
              </a:rPr>
              <a:t>、学情分析</a:t>
            </a:r>
            <a:endParaRPr lang="en-US" altLang="zh-CN" sz="48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283210" y="191770"/>
            <a:ext cx="6472555" cy="706755"/>
          </a:xfrm>
          <a:prstGeom prst="rect">
            <a:avLst/>
          </a:prstGeom>
          <a:noFill/>
        </p:spPr>
        <p:txBody>
          <a:bodyPr wrap="square" rtlCol="0">
            <a:spAutoFit/>
          </a:bodyPr>
          <a:lstStyle/>
          <a:p>
            <a:r>
              <a:rPr lang="zh-CN" altLang="en-US" sz="4000" b="1" dirty="0" smtClean="0">
                <a:solidFill>
                  <a:srgbClr val="0070C0"/>
                </a:solidFill>
                <a:sym typeface="+mn-ea"/>
              </a:rPr>
              <a:t>三上</a:t>
            </a:r>
            <a:r>
              <a:rPr lang="en-US" altLang="zh-CN" sz="4000" b="1" dirty="0" smtClean="0">
                <a:solidFill>
                  <a:srgbClr val="0070C0"/>
                </a:solidFill>
                <a:sym typeface="+mn-ea"/>
              </a:rPr>
              <a:t>《Unit 4 My family》</a:t>
            </a:r>
            <a:endParaRPr lang="zh-CN" altLang="en-US" sz="4000" b="1" dirty="0">
              <a:solidFill>
                <a:srgbClr val="0070C0"/>
              </a:solidFill>
              <a:sym typeface="+mn-ea"/>
            </a:endParaRPr>
          </a:p>
        </p:txBody>
      </p:sp>
      <p:pic>
        <p:nvPicPr>
          <p:cNvPr id="5" name="Picture 4" descr="famil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4621" y="1636095"/>
            <a:ext cx="6694488" cy="5019675"/>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795814" y="1005153"/>
            <a:ext cx="9351010" cy="1261884"/>
          </a:xfrm>
          <a:prstGeom prst="rect">
            <a:avLst/>
          </a:prstGeom>
          <a:noFill/>
        </p:spPr>
        <p:txBody>
          <a:bodyPr wrap="square" rtlCol="0">
            <a:spAutoFit/>
          </a:bodyPr>
          <a:lstStyle/>
          <a:p>
            <a:r>
              <a:rPr lang="en-US" altLang="zh-CN" sz="3200" dirty="0"/>
              <a:t>1</a:t>
            </a:r>
            <a:r>
              <a:rPr lang="en-US" altLang="zh-CN" sz="3200" dirty="0" smtClean="0"/>
              <a:t>.</a:t>
            </a:r>
            <a:r>
              <a:rPr lang="zh-CN" altLang="en-US" sz="3200" dirty="0" smtClean="0"/>
              <a:t>单词：</a:t>
            </a:r>
            <a:r>
              <a:rPr lang="en-US" altLang="zh-CN" sz="3200" dirty="0" smtClean="0"/>
              <a:t>father</a:t>
            </a:r>
            <a:r>
              <a:rPr lang="en-US" altLang="zh-CN" sz="3200" dirty="0" smtClean="0"/>
              <a:t>,mother,brother,sister,grandpa,grandma</a:t>
            </a:r>
          </a:p>
          <a:p>
            <a:r>
              <a:rPr lang="en-US" altLang="zh-CN" sz="3200" dirty="0" smtClean="0"/>
              <a:t>2.</a:t>
            </a:r>
            <a:r>
              <a:rPr lang="zh-CN" altLang="en-US" sz="3200" dirty="0" smtClean="0"/>
              <a:t>句型：</a:t>
            </a:r>
            <a:r>
              <a:rPr lang="zh-CN" altLang="en-US" sz="4400" dirty="0" smtClean="0"/>
              <a:t> </a:t>
            </a:r>
            <a:r>
              <a:rPr lang="en-US" altLang="zh-CN" sz="3600" dirty="0" smtClean="0"/>
              <a:t>This is...</a:t>
            </a:r>
            <a:endParaRPr lang="zh-CN" altLang="en-US" sz="3600" dirty="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3615055" y="2412365"/>
            <a:ext cx="7342505" cy="768350"/>
          </a:xfrm>
          <a:prstGeom prst="rect">
            <a:avLst/>
          </a:prstGeom>
          <a:noFill/>
        </p:spPr>
        <p:txBody>
          <a:bodyPr wrap="square" rtlCol="0">
            <a:spAutoFit/>
          </a:bodyPr>
          <a:lstStyle/>
          <a:p>
            <a:r>
              <a:rPr lang="zh-CN" altLang="en-US" sz="4400" b="1" dirty="0">
                <a:solidFill>
                  <a:srgbClr val="0070C0"/>
                </a:solidFill>
                <a:latin typeface="微软雅黑" panose="020B0503020204020204" charset="-122"/>
                <a:ea typeface="微软雅黑" panose="020B0503020204020204" charset="-122"/>
              </a:rPr>
              <a:t>三</a:t>
            </a:r>
            <a:r>
              <a:rPr lang="zh-CN" altLang="en-US" sz="4400" b="1" dirty="0">
                <a:solidFill>
                  <a:srgbClr val="0070C0"/>
                </a:solidFill>
                <a:latin typeface="微软雅黑" panose="020B0503020204020204" charset="-122"/>
                <a:ea typeface="微软雅黑" panose="020B0503020204020204" charset="-122"/>
              </a:rPr>
              <a:t>、目标预设</a:t>
            </a:r>
            <a:endParaRPr lang="en-US" altLang="zh-CN" sz="44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207135" y="1042035"/>
            <a:ext cx="9351010" cy="5355312"/>
          </a:xfrm>
          <a:prstGeom prst="rect">
            <a:avLst/>
          </a:prstGeom>
          <a:noFill/>
        </p:spPr>
        <p:txBody>
          <a:bodyPr wrap="square" rtlCol="0">
            <a:spAutoFit/>
          </a:bodyPr>
          <a:lstStyle/>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1.</a:t>
            </a:r>
            <a:r>
              <a:rPr lang="zh-CN" altLang="en-US" sz="2400" dirty="0">
                <a:latin typeface="微软雅黑" panose="020B0503020204020204" charset="-122"/>
                <a:ea typeface="微软雅黑" panose="020B0503020204020204" charset="-122"/>
                <a:cs typeface="Hiragino Sans GB W3" charset="-122"/>
                <a:sym typeface="+mn-ea"/>
              </a:rPr>
              <a:t>通过谈论班级全家福，复习句型</a:t>
            </a:r>
            <a:r>
              <a:rPr lang="en-US" sz="2400" dirty="0">
                <a:latin typeface="微软雅黑" panose="020B0503020204020204" charset="-122"/>
                <a:ea typeface="微软雅黑" panose="020B0503020204020204" charset="-122"/>
                <a:cs typeface="Hiragino Sans GB W3" charset="-122"/>
                <a:sym typeface="+mn-ea"/>
              </a:rPr>
              <a:t>who’s...</a:t>
            </a:r>
            <a:r>
              <a:rPr lang="zh-CN" altLang="en-US" sz="2400" dirty="0">
                <a:latin typeface="微软雅黑" panose="020B0503020204020204" charset="-122"/>
                <a:ea typeface="微软雅黑" panose="020B0503020204020204" charset="-122"/>
                <a:cs typeface="Hiragino Sans GB W3" charset="-122"/>
                <a:sym typeface="+mn-ea"/>
              </a:rPr>
              <a:t>及其回答，提高学生学习兴趣。</a:t>
            </a:r>
          </a:p>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2.</a:t>
            </a:r>
            <a:r>
              <a:rPr lang="zh-CN" altLang="en-US" sz="2400" dirty="0">
                <a:latin typeface="微软雅黑" panose="020B0503020204020204" charset="-122"/>
                <a:ea typeface="微软雅黑" panose="020B0503020204020204" charset="-122"/>
                <a:cs typeface="Hiragino Sans GB W3" charset="-122"/>
                <a:sym typeface="+mn-ea"/>
              </a:rPr>
              <a:t>在具体情境下，通过</a:t>
            </a:r>
            <a:r>
              <a:rPr lang="en-US" altLang="zh-CN" sz="2400" dirty="0">
                <a:latin typeface="微软雅黑" panose="020B0503020204020204" charset="-122"/>
                <a:ea typeface="微软雅黑" panose="020B0503020204020204" charset="-122"/>
                <a:cs typeface="Hiragino Sans GB W3" charset="-122"/>
                <a:sym typeface="+mn-ea"/>
              </a:rPr>
              <a:t>4</a:t>
            </a:r>
            <a:r>
              <a:rPr lang="zh-CN" altLang="en-US" sz="2400" dirty="0">
                <a:latin typeface="微软雅黑" panose="020B0503020204020204" charset="-122"/>
                <a:ea typeface="微软雅黑" panose="020B0503020204020204" charset="-122"/>
                <a:cs typeface="Hiragino Sans GB W3" charset="-122"/>
                <a:sym typeface="+mn-ea"/>
              </a:rPr>
              <a:t>人小组活动，介绍自己及朋友，滚动复习所学知识。</a:t>
            </a:r>
          </a:p>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3.</a:t>
            </a:r>
            <a:r>
              <a:rPr lang="zh-CN" altLang="en-US" sz="2400" dirty="0">
                <a:latin typeface="微软雅黑" panose="020B0503020204020204" charset="-122"/>
                <a:ea typeface="微软雅黑" panose="020B0503020204020204" charset="-122"/>
                <a:cs typeface="Hiragino Sans GB W3" charset="-122"/>
                <a:sym typeface="+mn-ea"/>
              </a:rPr>
              <a:t>通过读前预测、观察图片、听录音、自读文本完成关于</a:t>
            </a:r>
            <a:r>
              <a:rPr lang="en-US" sz="2400" dirty="0">
                <a:latin typeface="微软雅黑" panose="020B0503020204020204" charset="-122"/>
                <a:ea typeface="微软雅黑" panose="020B0503020204020204" charset="-122"/>
                <a:cs typeface="Hiragino Sans GB W3" charset="-122"/>
                <a:sym typeface="+mn-ea"/>
              </a:rPr>
              <a:t>Mike</a:t>
            </a:r>
            <a:r>
              <a:rPr lang="zh-CN" altLang="en-US" sz="2400" dirty="0">
                <a:latin typeface="微软雅黑" panose="020B0503020204020204" charset="-122"/>
                <a:ea typeface="微软雅黑" panose="020B0503020204020204" charset="-122"/>
                <a:cs typeface="Hiragino Sans GB W3" charset="-122"/>
                <a:sym typeface="+mn-ea"/>
              </a:rPr>
              <a:t>家庭情况的阅读材料，读中学习新词汇：</a:t>
            </a:r>
            <a:r>
              <a:rPr lang="en-US" sz="2400" dirty="0">
                <a:latin typeface="微软雅黑" panose="020B0503020204020204" charset="-122"/>
                <a:ea typeface="微软雅黑" panose="020B0503020204020204" charset="-122"/>
                <a:cs typeface="Hiragino Sans GB W3" charset="-122"/>
                <a:sym typeface="+mn-ea"/>
              </a:rPr>
              <a:t>play with sand，play with a ball，dive，</a:t>
            </a:r>
            <a:r>
              <a:rPr lang="zh-CN" altLang="en-US" sz="2400" dirty="0">
                <a:latin typeface="微软雅黑" panose="020B0503020204020204" charset="-122"/>
                <a:ea typeface="微软雅黑" panose="020B0503020204020204" charset="-122"/>
                <a:cs typeface="Hiragino Sans GB W3" charset="-122"/>
                <a:sym typeface="+mn-ea"/>
              </a:rPr>
              <a:t>读后总结文本表达的基本思路。</a:t>
            </a:r>
          </a:p>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4.</a:t>
            </a:r>
            <a:r>
              <a:rPr lang="zh-CN" altLang="en-US" sz="2400" dirty="0">
                <a:latin typeface="微软雅黑" panose="020B0503020204020204" charset="-122"/>
                <a:ea typeface="微软雅黑" panose="020B0503020204020204" charset="-122"/>
                <a:cs typeface="Hiragino Sans GB W3" charset="-122"/>
                <a:sym typeface="+mn-ea"/>
              </a:rPr>
              <a:t>通过评价</a:t>
            </a:r>
            <a:r>
              <a:rPr lang="en-US" sz="2400" dirty="0">
                <a:latin typeface="微软雅黑" panose="020B0503020204020204" charset="-122"/>
                <a:ea typeface="微软雅黑" panose="020B0503020204020204" charset="-122"/>
                <a:cs typeface="Hiragino Sans GB W3" charset="-122"/>
                <a:sym typeface="+mn-ea"/>
              </a:rPr>
              <a:t>Mike</a:t>
            </a:r>
            <a:r>
              <a:rPr lang="zh-CN" altLang="en-US" sz="2400" dirty="0">
                <a:latin typeface="微软雅黑" panose="020B0503020204020204" charset="-122"/>
                <a:ea typeface="微软雅黑" panose="020B0503020204020204" charset="-122"/>
                <a:cs typeface="Hiragino Sans GB W3" charset="-122"/>
                <a:sym typeface="+mn-ea"/>
              </a:rPr>
              <a:t>的家庭，让学生进一步理解家庭主题意义。</a:t>
            </a:r>
          </a:p>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5.</a:t>
            </a:r>
            <a:r>
              <a:rPr lang="zh-CN" altLang="en-US" sz="2400" dirty="0">
                <a:latin typeface="微软雅黑" panose="020B0503020204020204" charset="-122"/>
                <a:ea typeface="微软雅黑" panose="020B0503020204020204" charset="-122"/>
                <a:cs typeface="Hiragino Sans GB W3" charset="-122"/>
                <a:sym typeface="+mn-ea"/>
              </a:rPr>
              <a:t>通过采访和介绍老师的家庭，形成表达结构。</a:t>
            </a:r>
          </a:p>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6.</a:t>
            </a:r>
            <a:r>
              <a:rPr lang="zh-CN" altLang="en-US" sz="2400" dirty="0">
                <a:latin typeface="微软雅黑" panose="020B0503020204020204" charset="-122"/>
                <a:ea typeface="微软雅黑" panose="020B0503020204020204" charset="-122"/>
                <a:cs typeface="Hiragino Sans GB W3" charset="-122"/>
                <a:sym typeface="+mn-ea"/>
              </a:rPr>
              <a:t>通过选择采访家庭或个人介绍家庭方式，综合运用结构，丰富语言表达。</a:t>
            </a:r>
          </a:p>
          <a:p>
            <a:pPr>
              <a:spcBef>
                <a:spcPts val="600"/>
              </a:spcBef>
            </a:pPr>
            <a:r>
              <a:rPr lang="en-US" altLang="zh-CN" sz="2400" dirty="0">
                <a:latin typeface="微软雅黑" panose="020B0503020204020204" charset="-122"/>
                <a:ea typeface="微软雅黑" panose="020B0503020204020204" charset="-122"/>
                <a:cs typeface="Hiragino Sans GB W3" charset="-122"/>
                <a:sym typeface="+mn-ea"/>
              </a:rPr>
              <a:t>7.</a:t>
            </a:r>
            <a:r>
              <a:rPr lang="zh-CN" altLang="en-US" sz="2400" dirty="0">
                <a:latin typeface="微软雅黑" panose="020B0503020204020204" charset="-122"/>
                <a:ea typeface="微软雅黑" panose="020B0503020204020204" charset="-122"/>
                <a:cs typeface="Hiragino Sans GB W3" charset="-122"/>
                <a:sym typeface="+mn-ea"/>
              </a:rPr>
              <a:t>通过观看家庭主题短片，升华家庭主题意</a:t>
            </a:r>
            <a:r>
              <a:rPr lang="zh-CN" altLang="en-US" sz="2400" dirty="0" smtClean="0">
                <a:latin typeface="微软雅黑" panose="020B0503020204020204" charset="-122"/>
                <a:ea typeface="微软雅黑" panose="020B0503020204020204" charset="-122"/>
                <a:cs typeface="Hiragino Sans GB W3" charset="-122"/>
                <a:sym typeface="+mn-ea"/>
              </a:rPr>
              <a:t>义，</a:t>
            </a:r>
            <a:r>
              <a:rPr lang="zh-CN" altLang="zh-CN" sz="2400" dirty="0">
                <a:latin typeface="微软雅黑" panose="020B0503020204020204" charset="-122"/>
                <a:ea typeface="微软雅黑" panose="020B0503020204020204" charset="-122"/>
                <a:cs typeface="Hiragino Sans GB W3" charset="-122"/>
              </a:rPr>
              <a:t>体会家庭的温馨和快乐</a:t>
            </a:r>
            <a:r>
              <a:rPr lang="zh-CN" altLang="en-US" sz="2400" dirty="0">
                <a:latin typeface="微软雅黑" panose="020B0503020204020204" charset="-122"/>
                <a:ea typeface="微软雅黑" panose="020B0503020204020204" charset="-122"/>
                <a:cs typeface="Hiragino Sans GB W3" charset="-122"/>
                <a:sym typeface="+mn-ea"/>
              </a:rPr>
              <a:t>。</a:t>
            </a:r>
            <a:endParaRPr lang="zh-CN" altLang="en-US" sz="2400" dirty="0">
              <a:latin typeface="微软雅黑" panose="020B0503020204020204" charset="-122"/>
              <a:ea typeface="微软雅黑" panose="020B0503020204020204" charset="-122"/>
              <a:cs typeface="Hiragino Sans GB W3" charset="-122"/>
              <a:sym typeface="+mn-ea"/>
            </a:endParaRP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00113648"/>
          <p:cNvPicPr>
            <a:picLocks noChangeAspect="1"/>
          </p:cNvPicPr>
          <p:nvPr/>
        </p:nvPicPr>
        <p:blipFill>
          <a:blip r:embed="rId2"/>
          <a:stretch>
            <a:fillRect/>
          </a:stretch>
        </p:blipFill>
        <p:spPr>
          <a:xfrm>
            <a:off x="-10160" y="-40640"/>
            <a:ext cx="12212320" cy="6939915"/>
          </a:xfrm>
          <a:prstGeom prst="rect">
            <a:avLst/>
          </a:prstGeom>
        </p:spPr>
      </p:pic>
      <p:sp>
        <p:nvSpPr>
          <p:cNvPr id="2" name="文本框 1"/>
          <p:cNvSpPr txBox="1"/>
          <p:nvPr/>
        </p:nvSpPr>
        <p:spPr>
          <a:xfrm>
            <a:off x="2948305" y="2355215"/>
            <a:ext cx="7342505" cy="768350"/>
          </a:xfrm>
          <a:prstGeom prst="rect">
            <a:avLst/>
          </a:prstGeom>
          <a:noFill/>
        </p:spPr>
        <p:txBody>
          <a:bodyPr wrap="square" rtlCol="0">
            <a:spAutoFit/>
          </a:bodyPr>
          <a:lstStyle/>
          <a:p>
            <a:r>
              <a:rPr lang="en-US" altLang="zh-CN" sz="4400" b="1" dirty="0">
                <a:solidFill>
                  <a:srgbClr val="0070C0"/>
                </a:solidFill>
                <a:latin typeface="微软雅黑" panose="020B0503020204020204" charset="-122"/>
                <a:ea typeface="微软雅黑" panose="020B0503020204020204" charset="-122"/>
              </a:rPr>
              <a:t>四</a:t>
            </a:r>
            <a:r>
              <a:rPr lang="en-US" altLang="zh-CN" sz="4400" b="1" dirty="0" smtClean="0">
                <a:solidFill>
                  <a:srgbClr val="0070C0"/>
                </a:solidFill>
                <a:latin typeface="微软雅黑" panose="020B0503020204020204" charset="-122"/>
                <a:ea typeface="微软雅黑" panose="020B0503020204020204" charset="-122"/>
              </a:rPr>
              <a:t>、</a:t>
            </a:r>
            <a:r>
              <a:rPr lang="zh-CN" altLang="en-US" sz="4400" b="1" dirty="0">
                <a:solidFill>
                  <a:srgbClr val="0070C0"/>
                </a:solidFill>
                <a:latin typeface="微软雅黑" panose="020B0503020204020204" charset="-122"/>
                <a:ea typeface="微软雅黑" panose="020B0503020204020204" charset="-122"/>
              </a:rPr>
              <a:t>重点、难点</a:t>
            </a:r>
            <a:endParaRPr lang="en-US" altLang="zh-CN" sz="4400" b="1"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1434</Words>
  <Application>Microsoft Office PowerPoint</Application>
  <PresentationFormat>自定义</PresentationFormat>
  <Paragraphs>125</Paragraphs>
  <Slides>27</Slides>
  <Notes>13</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dc:creator>
  <cp:lastModifiedBy>xb21cn</cp:lastModifiedBy>
  <cp:revision>19</cp:revision>
  <dcterms:created xsi:type="dcterms:W3CDTF">2018-02-04T02:03:00Z</dcterms:created>
  <dcterms:modified xsi:type="dcterms:W3CDTF">2021-05-07T14:20:46Z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