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7" r:id="rId4"/>
    <p:sldId id="256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82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63.xml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png"/><Relationship Id="rId8" Type="http://schemas.microsoft.com/office/2007/relationships/media" Target="file:///F:\&#32534;&#20889;\&#35838;&#20214;\&#20845;&#24180;&#32423;\&#23457;&#30475;\&#27491;&#24335;&#29256;6s8&#38451;&#20809;&#24180;&#21326;&#35838;&#20214;&#30509;&#36745;&#20891;\4a&#12298;&#22235;&#23395;&#31461;&#36259;&#12299;&#28436;&#21809;.mp3" TargetMode="External"/><Relationship Id="rId7" Type="http://schemas.openxmlformats.org/officeDocument/2006/relationships/audio" Target="file:///F:\&#32534;&#20889;\&#35838;&#20214;\&#20845;&#24180;&#32423;\&#23457;&#30475;\&#27491;&#24335;&#29256;6s8&#38451;&#20809;&#24180;&#21326;&#35838;&#20214;&#30509;&#36745;&#20891;\4a&#12298;&#22235;&#23395;&#31461;&#36259;&#12299;&#28436;&#21809;.mp3" TargetMode="Externa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slide" Target="slide2.xml"/><Relationship Id="rId14" Type="http://schemas.openxmlformats.org/officeDocument/2006/relationships/slideLayout" Target="../slideLayouts/slideLayout7.xml"/><Relationship Id="rId13" Type="http://schemas.openxmlformats.org/officeDocument/2006/relationships/image" Target="../media/image15.png"/><Relationship Id="rId12" Type="http://schemas.openxmlformats.org/officeDocument/2006/relationships/image" Target="../media/image14.png"/><Relationship Id="rId11" Type="http://schemas.microsoft.com/office/2007/relationships/media" Target="file:///F:\&#32534;&#20889;\&#35838;&#20214;\&#20845;&#24180;&#32423;\&#23457;&#30475;\&#27491;&#24335;&#29256;6s8&#38451;&#20809;&#24180;&#21326;&#35838;&#20214;&#30509;&#36745;&#20891;\4b&#12298;&#22235;&#23395;&#31461;&#36259;&#12299;&#20276;&#22863;.mp3" TargetMode="External"/><Relationship Id="rId10" Type="http://schemas.openxmlformats.org/officeDocument/2006/relationships/audio" Target="file:///F:\&#32534;&#20889;\&#35838;&#20214;\&#20845;&#24180;&#32423;\&#23457;&#30475;\&#27491;&#24335;&#29256;6s8&#38451;&#20809;&#24180;&#21326;&#35838;&#20214;&#30509;&#36745;&#20891;\4b&#12298;&#22235;&#23395;&#31461;&#36259;&#12299;&#20276;&#22863;.mp3" TargetMode="Externa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235437" y="176213"/>
            <a:ext cx="2401888" cy="1495425"/>
            <a:chOff x="476250" y="176213"/>
            <a:chExt cx="2401888" cy="1495425"/>
          </a:xfrm>
        </p:grpSpPr>
        <p:sp>
          <p:nvSpPr>
            <p:cNvPr id="29" name="Freeform 25"/>
            <p:cNvSpPr/>
            <p:nvPr/>
          </p:nvSpPr>
          <p:spPr bwMode="auto">
            <a:xfrm>
              <a:off x="476250" y="1135063"/>
              <a:ext cx="344488" cy="471488"/>
            </a:xfrm>
            <a:custGeom>
              <a:avLst/>
              <a:gdLst>
                <a:gd name="T0" fmla="*/ 43 w 43"/>
                <a:gd name="T1" fmla="*/ 11 h 58"/>
                <a:gd name="T2" fmla="*/ 42 w 43"/>
                <a:gd name="T3" fmla="*/ 13 h 58"/>
                <a:gd name="T4" fmla="*/ 40 w 43"/>
                <a:gd name="T5" fmla="*/ 15 h 58"/>
                <a:gd name="T6" fmla="*/ 38 w 43"/>
                <a:gd name="T7" fmla="*/ 19 h 58"/>
                <a:gd name="T8" fmla="*/ 27 w 43"/>
                <a:gd name="T9" fmla="*/ 35 h 58"/>
                <a:gd name="T10" fmla="*/ 14 w 43"/>
                <a:gd name="T11" fmla="*/ 51 h 58"/>
                <a:gd name="T12" fmla="*/ 8 w 43"/>
                <a:gd name="T13" fmla="*/ 58 h 58"/>
                <a:gd name="T14" fmla="*/ 6 w 43"/>
                <a:gd name="T15" fmla="*/ 49 h 58"/>
                <a:gd name="T16" fmla="*/ 5 w 43"/>
                <a:gd name="T17" fmla="*/ 45 h 58"/>
                <a:gd name="T18" fmla="*/ 4 w 43"/>
                <a:gd name="T19" fmla="*/ 40 h 58"/>
                <a:gd name="T20" fmla="*/ 2 w 43"/>
                <a:gd name="T21" fmla="*/ 29 h 58"/>
                <a:gd name="T22" fmla="*/ 0 w 43"/>
                <a:gd name="T23" fmla="*/ 9 h 58"/>
                <a:gd name="T24" fmla="*/ 0 w 43"/>
                <a:gd name="T25" fmla="*/ 0 h 58"/>
                <a:gd name="T26" fmla="*/ 6 w 43"/>
                <a:gd name="T27" fmla="*/ 2 h 58"/>
                <a:gd name="T28" fmla="*/ 8 w 43"/>
                <a:gd name="T29" fmla="*/ 3 h 58"/>
                <a:gd name="T30" fmla="*/ 10 w 43"/>
                <a:gd name="T31" fmla="*/ 3 h 58"/>
                <a:gd name="T32" fmla="*/ 13 w 43"/>
                <a:gd name="T33" fmla="*/ 4 h 58"/>
                <a:gd name="T34" fmla="*/ 21 w 43"/>
                <a:gd name="T35" fmla="*/ 7 h 58"/>
                <a:gd name="T36" fmla="*/ 25 w 43"/>
                <a:gd name="T37" fmla="*/ 8 h 58"/>
                <a:gd name="T38" fmla="*/ 29 w 43"/>
                <a:gd name="T39" fmla="*/ 8 h 58"/>
                <a:gd name="T40" fmla="*/ 33 w 43"/>
                <a:gd name="T41" fmla="*/ 9 h 58"/>
                <a:gd name="T42" fmla="*/ 36 w 43"/>
                <a:gd name="T43" fmla="*/ 10 h 58"/>
                <a:gd name="T44" fmla="*/ 41 w 43"/>
                <a:gd name="T45" fmla="*/ 11 h 58"/>
                <a:gd name="T46" fmla="*/ 43 w 43"/>
                <a:gd name="T47" fmla="*/ 1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3" h="57">
                  <a:moveTo>
                    <a:pt x="43" y="11"/>
                  </a:moveTo>
                  <a:cubicBezTo>
                    <a:pt x="43" y="11"/>
                    <a:pt x="42" y="12"/>
                    <a:pt x="42" y="13"/>
                  </a:cubicBezTo>
                  <a:cubicBezTo>
                    <a:pt x="41" y="14"/>
                    <a:pt x="41" y="15"/>
                    <a:pt x="40" y="15"/>
                  </a:cubicBezTo>
                  <a:cubicBezTo>
                    <a:pt x="40" y="16"/>
                    <a:pt x="39" y="17"/>
                    <a:pt x="38" y="19"/>
                  </a:cubicBezTo>
                  <a:cubicBezTo>
                    <a:pt x="35" y="23"/>
                    <a:pt x="31" y="29"/>
                    <a:pt x="27" y="35"/>
                  </a:cubicBezTo>
                  <a:cubicBezTo>
                    <a:pt x="23" y="41"/>
                    <a:pt x="18" y="47"/>
                    <a:pt x="14" y="51"/>
                  </a:cubicBezTo>
                  <a:cubicBezTo>
                    <a:pt x="11" y="55"/>
                    <a:pt x="8" y="58"/>
                    <a:pt x="8" y="58"/>
                  </a:cubicBezTo>
                  <a:cubicBezTo>
                    <a:pt x="8" y="58"/>
                    <a:pt x="7" y="54"/>
                    <a:pt x="6" y="49"/>
                  </a:cubicBezTo>
                  <a:cubicBezTo>
                    <a:pt x="6" y="48"/>
                    <a:pt x="5" y="46"/>
                    <a:pt x="5" y="45"/>
                  </a:cubicBezTo>
                  <a:cubicBezTo>
                    <a:pt x="5" y="43"/>
                    <a:pt x="4" y="41"/>
                    <a:pt x="4" y="40"/>
                  </a:cubicBezTo>
                  <a:cubicBezTo>
                    <a:pt x="4" y="36"/>
                    <a:pt x="3" y="33"/>
                    <a:pt x="2" y="29"/>
                  </a:cubicBezTo>
                  <a:cubicBezTo>
                    <a:pt x="1" y="22"/>
                    <a:pt x="1" y="14"/>
                    <a:pt x="0" y="9"/>
                  </a:cubicBezTo>
                  <a:cubicBezTo>
                    <a:pt x="0" y="4"/>
                    <a:pt x="0" y="0"/>
                    <a:pt x="0" y="0"/>
                  </a:cubicBezTo>
                  <a:cubicBezTo>
                    <a:pt x="0" y="0"/>
                    <a:pt x="2" y="1"/>
                    <a:pt x="6" y="2"/>
                  </a:cubicBezTo>
                  <a:cubicBezTo>
                    <a:pt x="7" y="3"/>
                    <a:pt x="7" y="3"/>
                    <a:pt x="8" y="3"/>
                  </a:cubicBezTo>
                  <a:cubicBezTo>
                    <a:pt x="8" y="3"/>
                    <a:pt x="9" y="3"/>
                    <a:pt x="10" y="3"/>
                  </a:cubicBezTo>
                  <a:cubicBezTo>
                    <a:pt x="11" y="4"/>
                    <a:pt x="12" y="4"/>
                    <a:pt x="13" y="4"/>
                  </a:cubicBezTo>
                  <a:cubicBezTo>
                    <a:pt x="16" y="5"/>
                    <a:pt x="18" y="6"/>
                    <a:pt x="21" y="7"/>
                  </a:cubicBezTo>
                  <a:cubicBezTo>
                    <a:pt x="22" y="7"/>
                    <a:pt x="24" y="7"/>
                    <a:pt x="25" y="8"/>
                  </a:cubicBezTo>
                  <a:cubicBezTo>
                    <a:pt x="26" y="8"/>
                    <a:pt x="28" y="8"/>
                    <a:pt x="29" y="8"/>
                  </a:cubicBezTo>
                  <a:cubicBezTo>
                    <a:pt x="30" y="9"/>
                    <a:pt x="32" y="9"/>
                    <a:pt x="33" y="9"/>
                  </a:cubicBezTo>
                  <a:cubicBezTo>
                    <a:pt x="34" y="9"/>
                    <a:pt x="35" y="10"/>
                    <a:pt x="36" y="10"/>
                  </a:cubicBezTo>
                  <a:cubicBezTo>
                    <a:pt x="38" y="10"/>
                    <a:pt x="40" y="10"/>
                    <a:pt x="41" y="11"/>
                  </a:cubicBezTo>
                  <a:cubicBezTo>
                    <a:pt x="42" y="11"/>
                    <a:pt x="43" y="11"/>
                    <a:pt x="43" y="11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6"/>
            <p:cNvSpPr/>
            <p:nvPr/>
          </p:nvSpPr>
          <p:spPr bwMode="auto">
            <a:xfrm>
              <a:off x="828675" y="1223963"/>
              <a:ext cx="360363" cy="447675"/>
            </a:xfrm>
            <a:custGeom>
              <a:avLst/>
              <a:gdLst>
                <a:gd name="T0" fmla="*/ 45 w 45"/>
                <a:gd name="T1" fmla="*/ 1 h 55"/>
                <a:gd name="T2" fmla="*/ 42 w 45"/>
                <a:gd name="T3" fmla="*/ 10 h 55"/>
                <a:gd name="T4" fmla="*/ 40 w 45"/>
                <a:gd name="T5" fmla="*/ 14 h 55"/>
                <a:gd name="T6" fmla="*/ 38 w 45"/>
                <a:gd name="T7" fmla="*/ 18 h 55"/>
                <a:gd name="T8" fmla="*/ 34 w 45"/>
                <a:gd name="T9" fmla="*/ 28 h 55"/>
                <a:gd name="T10" fmla="*/ 32 w 45"/>
                <a:gd name="T11" fmla="*/ 33 h 55"/>
                <a:gd name="T12" fmla="*/ 30 w 45"/>
                <a:gd name="T13" fmla="*/ 38 h 55"/>
                <a:gd name="T14" fmla="*/ 25 w 45"/>
                <a:gd name="T15" fmla="*/ 47 h 55"/>
                <a:gd name="T16" fmla="*/ 22 w 45"/>
                <a:gd name="T17" fmla="*/ 53 h 55"/>
                <a:gd name="T18" fmla="*/ 21 w 45"/>
                <a:gd name="T19" fmla="*/ 55 h 55"/>
                <a:gd name="T20" fmla="*/ 17 w 45"/>
                <a:gd name="T21" fmla="*/ 46 h 55"/>
                <a:gd name="T22" fmla="*/ 9 w 45"/>
                <a:gd name="T23" fmla="*/ 28 h 55"/>
                <a:gd name="T24" fmla="*/ 2 w 45"/>
                <a:gd name="T25" fmla="*/ 9 h 55"/>
                <a:gd name="T26" fmla="*/ 0 w 45"/>
                <a:gd name="T27" fmla="*/ 0 h 55"/>
                <a:gd name="T28" fmla="*/ 2 w 45"/>
                <a:gd name="T29" fmla="*/ 0 h 55"/>
                <a:gd name="T30" fmla="*/ 4 w 45"/>
                <a:gd name="T31" fmla="*/ 1 h 55"/>
                <a:gd name="T32" fmla="*/ 5 w 45"/>
                <a:gd name="T33" fmla="*/ 1 h 55"/>
                <a:gd name="T34" fmla="*/ 7 w 45"/>
                <a:gd name="T35" fmla="*/ 1 h 55"/>
                <a:gd name="T36" fmla="*/ 14 w 45"/>
                <a:gd name="T37" fmla="*/ 1 h 55"/>
                <a:gd name="T38" fmla="*/ 22 w 45"/>
                <a:gd name="T39" fmla="*/ 2 h 55"/>
                <a:gd name="T40" fmla="*/ 30 w 45"/>
                <a:gd name="T41" fmla="*/ 2 h 55"/>
                <a:gd name="T42" fmla="*/ 38 w 45"/>
                <a:gd name="T43" fmla="*/ 2 h 55"/>
                <a:gd name="T44" fmla="*/ 43 w 45"/>
                <a:gd name="T45" fmla="*/ 1 h 55"/>
                <a:gd name="T46" fmla="*/ 45 w 45"/>
                <a:gd name="T47" fmla="*/ 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" h="55">
                  <a:moveTo>
                    <a:pt x="45" y="1"/>
                  </a:moveTo>
                  <a:cubicBezTo>
                    <a:pt x="45" y="1"/>
                    <a:pt x="44" y="5"/>
                    <a:pt x="42" y="10"/>
                  </a:cubicBezTo>
                  <a:cubicBezTo>
                    <a:pt x="41" y="11"/>
                    <a:pt x="41" y="12"/>
                    <a:pt x="40" y="14"/>
                  </a:cubicBezTo>
                  <a:cubicBezTo>
                    <a:pt x="40" y="15"/>
                    <a:pt x="39" y="17"/>
                    <a:pt x="38" y="18"/>
                  </a:cubicBezTo>
                  <a:cubicBezTo>
                    <a:pt x="37" y="22"/>
                    <a:pt x="36" y="25"/>
                    <a:pt x="34" y="28"/>
                  </a:cubicBezTo>
                  <a:cubicBezTo>
                    <a:pt x="33" y="30"/>
                    <a:pt x="33" y="32"/>
                    <a:pt x="32" y="33"/>
                  </a:cubicBezTo>
                  <a:cubicBezTo>
                    <a:pt x="31" y="35"/>
                    <a:pt x="30" y="37"/>
                    <a:pt x="30" y="38"/>
                  </a:cubicBezTo>
                  <a:cubicBezTo>
                    <a:pt x="28" y="41"/>
                    <a:pt x="27" y="44"/>
                    <a:pt x="25" y="47"/>
                  </a:cubicBezTo>
                  <a:cubicBezTo>
                    <a:pt x="24" y="49"/>
                    <a:pt x="23" y="51"/>
                    <a:pt x="22" y="53"/>
                  </a:cubicBezTo>
                  <a:cubicBezTo>
                    <a:pt x="21" y="54"/>
                    <a:pt x="21" y="55"/>
                    <a:pt x="21" y="55"/>
                  </a:cubicBezTo>
                  <a:cubicBezTo>
                    <a:pt x="21" y="55"/>
                    <a:pt x="19" y="51"/>
                    <a:pt x="17" y="46"/>
                  </a:cubicBezTo>
                  <a:cubicBezTo>
                    <a:pt x="15" y="41"/>
                    <a:pt x="12" y="35"/>
                    <a:pt x="9" y="28"/>
                  </a:cubicBezTo>
                  <a:cubicBezTo>
                    <a:pt x="6" y="21"/>
                    <a:pt x="4" y="14"/>
                    <a:pt x="2" y="9"/>
                  </a:cubicBezTo>
                  <a:cubicBezTo>
                    <a:pt x="1" y="3"/>
                    <a:pt x="0" y="0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4" y="1"/>
                    <a:pt x="5" y="1"/>
                    <a:pt x="5" y="1"/>
                  </a:cubicBezTo>
                  <a:cubicBezTo>
                    <a:pt x="6" y="1"/>
                    <a:pt x="6" y="1"/>
                    <a:pt x="7" y="1"/>
                  </a:cubicBezTo>
                  <a:cubicBezTo>
                    <a:pt x="9" y="1"/>
                    <a:pt x="11" y="1"/>
                    <a:pt x="14" y="1"/>
                  </a:cubicBezTo>
                  <a:cubicBezTo>
                    <a:pt x="17" y="2"/>
                    <a:pt x="19" y="2"/>
                    <a:pt x="22" y="2"/>
                  </a:cubicBezTo>
                  <a:cubicBezTo>
                    <a:pt x="25" y="2"/>
                    <a:pt x="28" y="2"/>
                    <a:pt x="30" y="2"/>
                  </a:cubicBezTo>
                  <a:cubicBezTo>
                    <a:pt x="33" y="2"/>
                    <a:pt x="36" y="2"/>
                    <a:pt x="38" y="2"/>
                  </a:cubicBezTo>
                  <a:cubicBezTo>
                    <a:pt x="40" y="2"/>
                    <a:pt x="42" y="1"/>
                    <a:pt x="43" y="1"/>
                  </a:cubicBezTo>
                  <a:cubicBezTo>
                    <a:pt x="44" y="1"/>
                    <a:pt x="45" y="1"/>
                    <a:pt x="45" y="1"/>
                  </a:cubicBezTo>
                  <a:close/>
                </a:path>
              </a:pathLst>
            </a:custGeom>
            <a:solidFill>
              <a:srgbClr val="3D4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7"/>
            <p:cNvSpPr/>
            <p:nvPr/>
          </p:nvSpPr>
          <p:spPr bwMode="auto">
            <a:xfrm>
              <a:off x="1196975" y="1158875"/>
              <a:ext cx="344488" cy="471488"/>
            </a:xfrm>
            <a:custGeom>
              <a:avLst/>
              <a:gdLst>
                <a:gd name="T0" fmla="*/ 43 w 43"/>
                <a:gd name="T1" fmla="*/ 0 h 58"/>
                <a:gd name="T2" fmla="*/ 42 w 43"/>
                <a:gd name="T3" fmla="*/ 9 h 58"/>
                <a:gd name="T4" fmla="*/ 41 w 43"/>
                <a:gd name="T5" fmla="*/ 19 h 58"/>
                <a:gd name="T6" fmla="*/ 39 w 43"/>
                <a:gd name="T7" fmla="*/ 29 h 58"/>
                <a:gd name="T8" fmla="*/ 35 w 43"/>
                <a:gd name="T9" fmla="*/ 49 h 58"/>
                <a:gd name="T10" fmla="*/ 32 w 43"/>
                <a:gd name="T11" fmla="*/ 58 h 58"/>
                <a:gd name="T12" fmla="*/ 30 w 43"/>
                <a:gd name="T13" fmla="*/ 56 h 58"/>
                <a:gd name="T14" fmla="*/ 26 w 43"/>
                <a:gd name="T15" fmla="*/ 51 h 58"/>
                <a:gd name="T16" fmla="*/ 14 w 43"/>
                <a:gd name="T17" fmla="*/ 34 h 58"/>
                <a:gd name="T18" fmla="*/ 4 w 43"/>
                <a:gd name="T19" fmla="*/ 17 h 58"/>
                <a:gd name="T20" fmla="*/ 1 w 43"/>
                <a:gd name="T21" fmla="*/ 11 h 58"/>
                <a:gd name="T22" fmla="*/ 0 w 43"/>
                <a:gd name="T23" fmla="*/ 9 h 58"/>
                <a:gd name="T24" fmla="*/ 2 w 43"/>
                <a:gd name="T25" fmla="*/ 9 h 58"/>
                <a:gd name="T26" fmla="*/ 7 w 43"/>
                <a:gd name="T27" fmla="*/ 8 h 58"/>
                <a:gd name="T28" fmla="*/ 10 w 43"/>
                <a:gd name="T29" fmla="*/ 8 h 58"/>
                <a:gd name="T30" fmla="*/ 14 w 43"/>
                <a:gd name="T31" fmla="*/ 7 h 58"/>
                <a:gd name="T32" fmla="*/ 22 w 43"/>
                <a:gd name="T33" fmla="*/ 6 h 58"/>
                <a:gd name="T34" fmla="*/ 37 w 43"/>
                <a:gd name="T35" fmla="*/ 2 h 58"/>
                <a:gd name="T36" fmla="*/ 43 w 43"/>
                <a:gd name="T3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" h="57">
                  <a:moveTo>
                    <a:pt x="43" y="0"/>
                  </a:moveTo>
                  <a:cubicBezTo>
                    <a:pt x="43" y="0"/>
                    <a:pt x="43" y="4"/>
                    <a:pt x="42" y="9"/>
                  </a:cubicBezTo>
                  <a:cubicBezTo>
                    <a:pt x="42" y="12"/>
                    <a:pt x="42" y="15"/>
                    <a:pt x="41" y="19"/>
                  </a:cubicBezTo>
                  <a:cubicBezTo>
                    <a:pt x="41" y="22"/>
                    <a:pt x="40" y="25"/>
                    <a:pt x="39" y="29"/>
                  </a:cubicBezTo>
                  <a:cubicBezTo>
                    <a:pt x="38" y="36"/>
                    <a:pt x="36" y="44"/>
                    <a:pt x="35" y="49"/>
                  </a:cubicBezTo>
                  <a:cubicBezTo>
                    <a:pt x="33" y="54"/>
                    <a:pt x="32" y="58"/>
                    <a:pt x="32" y="58"/>
                  </a:cubicBezTo>
                  <a:cubicBezTo>
                    <a:pt x="32" y="58"/>
                    <a:pt x="32" y="57"/>
                    <a:pt x="30" y="56"/>
                  </a:cubicBezTo>
                  <a:cubicBezTo>
                    <a:pt x="29" y="55"/>
                    <a:pt x="28" y="53"/>
                    <a:pt x="26" y="51"/>
                  </a:cubicBezTo>
                  <a:cubicBezTo>
                    <a:pt x="23" y="46"/>
                    <a:pt x="19" y="40"/>
                    <a:pt x="14" y="34"/>
                  </a:cubicBezTo>
                  <a:cubicBezTo>
                    <a:pt x="10" y="28"/>
                    <a:pt x="7" y="22"/>
                    <a:pt x="4" y="17"/>
                  </a:cubicBezTo>
                  <a:cubicBezTo>
                    <a:pt x="3" y="15"/>
                    <a:pt x="2" y="13"/>
                    <a:pt x="1" y="11"/>
                  </a:cubicBezTo>
                  <a:cubicBezTo>
                    <a:pt x="0" y="10"/>
                    <a:pt x="0" y="9"/>
                    <a:pt x="0" y="9"/>
                  </a:cubicBezTo>
                  <a:cubicBezTo>
                    <a:pt x="0" y="9"/>
                    <a:pt x="0" y="9"/>
                    <a:pt x="2" y="9"/>
                  </a:cubicBezTo>
                  <a:cubicBezTo>
                    <a:pt x="3" y="9"/>
                    <a:pt x="4" y="9"/>
                    <a:pt x="7" y="8"/>
                  </a:cubicBezTo>
                  <a:cubicBezTo>
                    <a:pt x="8" y="8"/>
                    <a:pt x="9" y="8"/>
                    <a:pt x="10" y="8"/>
                  </a:cubicBezTo>
                  <a:cubicBezTo>
                    <a:pt x="11" y="8"/>
                    <a:pt x="12" y="8"/>
                    <a:pt x="14" y="7"/>
                  </a:cubicBezTo>
                  <a:cubicBezTo>
                    <a:pt x="16" y="7"/>
                    <a:pt x="19" y="7"/>
                    <a:pt x="22" y="6"/>
                  </a:cubicBezTo>
                  <a:cubicBezTo>
                    <a:pt x="27" y="5"/>
                    <a:pt x="33" y="3"/>
                    <a:pt x="37" y="2"/>
                  </a:cubicBezTo>
                  <a:cubicBezTo>
                    <a:pt x="41" y="1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8"/>
            <p:cNvSpPr/>
            <p:nvPr/>
          </p:nvSpPr>
          <p:spPr bwMode="auto">
            <a:xfrm>
              <a:off x="1549400" y="1012825"/>
              <a:ext cx="352425" cy="471488"/>
            </a:xfrm>
            <a:custGeom>
              <a:avLst/>
              <a:gdLst>
                <a:gd name="T0" fmla="*/ 41 w 44"/>
                <a:gd name="T1" fmla="*/ 0 h 58"/>
                <a:gd name="T2" fmla="*/ 41 w 44"/>
                <a:gd name="T3" fmla="*/ 2 h 58"/>
                <a:gd name="T4" fmla="*/ 42 w 44"/>
                <a:gd name="T5" fmla="*/ 9 h 58"/>
                <a:gd name="T6" fmla="*/ 43 w 44"/>
                <a:gd name="T7" fmla="*/ 29 h 58"/>
                <a:gd name="T8" fmla="*/ 43 w 44"/>
                <a:gd name="T9" fmla="*/ 49 h 58"/>
                <a:gd name="T10" fmla="*/ 43 w 44"/>
                <a:gd name="T11" fmla="*/ 56 h 58"/>
                <a:gd name="T12" fmla="*/ 43 w 44"/>
                <a:gd name="T13" fmla="*/ 58 h 58"/>
                <a:gd name="T14" fmla="*/ 36 w 44"/>
                <a:gd name="T15" fmla="*/ 52 h 58"/>
                <a:gd name="T16" fmla="*/ 20 w 44"/>
                <a:gd name="T17" fmla="*/ 39 h 58"/>
                <a:gd name="T18" fmla="*/ 13 w 44"/>
                <a:gd name="T19" fmla="*/ 32 h 58"/>
                <a:gd name="T20" fmla="*/ 6 w 44"/>
                <a:gd name="T21" fmla="*/ 25 h 58"/>
                <a:gd name="T22" fmla="*/ 0 w 44"/>
                <a:gd name="T23" fmla="*/ 18 h 58"/>
                <a:gd name="T24" fmla="*/ 7 w 44"/>
                <a:gd name="T25" fmla="*/ 16 h 58"/>
                <a:gd name="T26" fmla="*/ 21 w 44"/>
                <a:gd name="T27" fmla="*/ 10 h 58"/>
                <a:gd name="T28" fmla="*/ 28 w 44"/>
                <a:gd name="T29" fmla="*/ 6 h 58"/>
                <a:gd name="T30" fmla="*/ 32 w 44"/>
                <a:gd name="T31" fmla="*/ 5 h 58"/>
                <a:gd name="T32" fmla="*/ 35 w 44"/>
                <a:gd name="T33" fmla="*/ 3 h 58"/>
                <a:gd name="T34" fmla="*/ 39 w 44"/>
                <a:gd name="T35" fmla="*/ 1 h 58"/>
                <a:gd name="T36" fmla="*/ 41 w 44"/>
                <a:gd name="T3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57">
                  <a:moveTo>
                    <a:pt x="41" y="0"/>
                  </a:moveTo>
                  <a:cubicBezTo>
                    <a:pt x="41" y="0"/>
                    <a:pt x="41" y="1"/>
                    <a:pt x="41" y="2"/>
                  </a:cubicBezTo>
                  <a:cubicBezTo>
                    <a:pt x="41" y="4"/>
                    <a:pt x="42" y="6"/>
                    <a:pt x="42" y="9"/>
                  </a:cubicBezTo>
                  <a:cubicBezTo>
                    <a:pt x="43" y="14"/>
                    <a:pt x="43" y="21"/>
                    <a:pt x="43" y="29"/>
                  </a:cubicBezTo>
                  <a:cubicBezTo>
                    <a:pt x="44" y="36"/>
                    <a:pt x="44" y="43"/>
                    <a:pt x="43" y="49"/>
                  </a:cubicBezTo>
                  <a:cubicBezTo>
                    <a:pt x="43" y="52"/>
                    <a:pt x="43" y="54"/>
                    <a:pt x="43" y="56"/>
                  </a:cubicBezTo>
                  <a:cubicBezTo>
                    <a:pt x="43" y="57"/>
                    <a:pt x="43" y="58"/>
                    <a:pt x="43" y="58"/>
                  </a:cubicBezTo>
                  <a:cubicBezTo>
                    <a:pt x="43" y="58"/>
                    <a:pt x="40" y="56"/>
                    <a:pt x="36" y="52"/>
                  </a:cubicBezTo>
                  <a:cubicBezTo>
                    <a:pt x="31" y="49"/>
                    <a:pt x="26" y="44"/>
                    <a:pt x="20" y="39"/>
                  </a:cubicBezTo>
                  <a:cubicBezTo>
                    <a:pt x="18" y="37"/>
                    <a:pt x="15" y="34"/>
                    <a:pt x="13" y="32"/>
                  </a:cubicBezTo>
                  <a:cubicBezTo>
                    <a:pt x="10" y="29"/>
                    <a:pt x="8" y="27"/>
                    <a:pt x="6" y="25"/>
                  </a:cubicBezTo>
                  <a:cubicBezTo>
                    <a:pt x="3" y="21"/>
                    <a:pt x="0" y="18"/>
                    <a:pt x="0" y="18"/>
                  </a:cubicBezTo>
                  <a:cubicBezTo>
                    <a:pt x="0" y="18"/>
                    <a:pt x="3" y="17"/>
                    <a:pt x="7" y="16"/>
                  </a:cubicBezTo>
                  <a:cubicBezTo>
                    <a:pt x="11" y="14"/>
                    <a:pt x="16" y="12"/>
                    <a:pt x="21" y="10"/>
                  </a:cubicBezTo>
                  <a:cubicBezTo>
                    <a:pt x="24" y="9"/>
                    <a:pt x="26" y="8"/>
                    <a:pt x="28" y="6"/>
                  </a:cubicBezTo>
                  <a:cubicBezTo>
                    <a:pt x="30" y="6"/>
                    <a:pt x="31" y="5"/>
                    <a:pt x="32" y="5"/>
                  </a:cubicBezTo>
                  <a:cubicBezTo>
                    <a:pt x="33" y="4"/>
                    <a:pt x="34" y="4"/>
                    <a:pt x="35" y="3"/>
                  </a:cubicBezTo>
                  <a:cubicBezTo>
                    <a:pt x="37" y="2"/>
                    <a:pt x="38" y="1"/>
                    <a:pt x="39" y="1"/>
                  </a:cubicBezTo>
                  <a:cubicBezTo>
                    <a:pt x="40" y="0"/>
                    <a:pt x="41" y="0"/>
                    <a:pt x="41" y="0"/>
                  </a:cubicBezTo>
                  <a:close/>
                </a:path>
              </a:pathLst>
            </a:custGeom>
            <a:solidFill>
              <a:srgbClr val="3D4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9"/>
            <p:cNvSpPr/>
            <p:nvPr/>
          </p:nvSpPr>
          <p:spPr bwMode="auto">
            <a:xfrm>
              <a:off x="1884363" y="785813"/>
              <a:ext cx="401638" cy="463550"/>
            </a:xfrm>
            <a:custGeom>
              <a:avLst/>
              <a:gdLst>
                <a:gd name="T0" fmla="*/ 35 w 50"/>
                <a:gd name="T1" fmla="*/ 0 h 57"/>
                <a:gd name="T2" fmla="*/ 38 w 50"/>
                <a:gd name="T3" fmla="*/ 9 h 57"/>
                <a:gd name="T4" fmla="*/ 44 w 50"/>
                <a:gd name="T5" fmla="*/ 28 h 57"/>
                <a:gd name="T6" fmla="*/ 49 w 50"/>
                <a:gd name="T7" fmla="*/ 48 h 57"/>
                <a:gd name="T8" fmla="*/ 50 w 50"/>
                <a:gd name="T9" fmla="*/ 57 h 57"/>
                <a:gd name="T10" fmla="*/ 48 w 50"/>
                <a:gd name="T11" fmla="*/ 56 h 57"/>
                <a:gd name="T12" fmla="*/ 42 w 50"/>
                <a:gd name="T13" fmla="*/ 53 h 57"/>
                <a:gd name="T14" fmla="*/ 33 w 50"/>
                <a:gd name="T15" fmla="*/ 49 h 57"/>
                <a:gd name="T16" fmla="*/ 29 w 50"/>
                <a:gd name="T17" fmla="*/ 46 h 57"/>
                <a:gd name="T18" fmla="*/ 24 w 50"/>
                <a:gd name="T19" fmla="*/ 43 h 57"/>
                <a:gd name="T20" fmla="*/ 15 w 50"/>
                <a:gd name="T21" fmla="*/ 38 h 57"/>
                <a:gd name="T22" fmla="*/ 11 w 50"/>
                <a:gd name="T23" fmla="*/ 35 h 57"/>
                <a:gd name="T24" fmla="*/ 7 w 50"/>
                <a:gd name="T25" fmla="*/ 32 h 57"/>
                <a:gd name="T26" fmla="*/ 0 w 50"/>
                <a:gd name="T27" fmla="*/ 27 h 57"/>
                <a:gd name="T28" fmla="*/ 1 w 50"/>
                <a:gd name="T29" fmla="*/ 26 h 57"/>
                <a:gd name="T30" fmla="*/ 6 w 50"/>
                <a:gd name="T31" fmla="*/ 23 h 57"/>
                <a:gd name="T32" fmla="*/ 12 w 50"/>
                <a:gd name="T33" fmla="*/ 20 h 57"/>
                <a:gd name="T34" fmla="*/ 18 w 50"/>
                <a:gd name="T35" fmla="*/ 15 h 57"/>
                <a:gd name="T36" fmla="*/ 25 w 50"/>
                <a:gd name="T37" fmla="*/ 10 h 57"/>
                <a:gd name="T38" fmla="*/ 30 w 50"/>
                <a:gd name="T39" fmla="*/ 5 h 57"/>
                <a:gd name="T40" fmla="*/ 31 w 50"/>
                <a:gd name="T41" fmla="*/ 4 h 57"/>
                <a:gd name="T42" fmla="*/ 32 w 50"/>
                <a:gd name="T43" fmla="*/ 3 h 57"/>
                <a:gd name="T44" fmla="*/ 34 w 50"/>
                <a:gd name="T45" fmla="*/ 2 h 57"/>
                <a:gd name="T46" fmla="*/ 35 w 50"/>
                <a:gd name="T4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0" h="57">
                  <a:moveTo>
                    <a:pt x="35" y="0"/>
                  </a:moveTo>
                  <a:cubicBezTo>
                    <a:pt x="35" y="0"/>
                    <a:pt x="37" y="4"/>
                    <a:pt x="38" y="9"/>
                  </a:cubicBezTo>
                  <a:cubicBezTo>
                    <a:pt x="40" y="14"/>
                    <a:pt x="42" y="21"/>
                    <a:pt x="44" y="28"/>
                  </a:cubicBezTo>
                  <a:cubicBezTo>
                    <a:pt x="46" y="35"/>
                    <a:pt x="48" y="42"/>
                    <a:pt x="49" y="48"/>
                  </a:cubicBezTo>
                  <a:cubicBezTo>
                    <a:pt x="50" y="53"/>
                    <a:pt x="50" y="57"/>
                    <a:pt x="50" y="57"/>
                  </a:cubicBezTo>
                  <a:cubicBezTo>
                    <a:pt x="50" y="57"/>
                    <a:pt x="49" y="57"/>
                    <a:pt x="48" y="56"/>
                  </a:cubicBezTo>
                  <a:cubicBezTo>
                    <a:pt x="46" y="55"/>
                    <a:pt x="44" y="54"/>
                    <a:pt x="42" y="53"/>
                  </a:cubicBezTo>
                  <a:cubicBezTo>
                    <a:pt x="39" y="52"/>
                    <a:pt x="36" y="50"/>
                    <a:pt x="33" y="49"/>
                  </a:cubicBezTo>
                  <a:cubicBezTo>
                    <a:pt x="32" y="48"/>
                    <a:pt x="30" y="47"/>
                    <a:pt x="29" y="46"/>
                  </a:cubicBezTo>
                  <a:cubicBezTo>
                    <a:pt x="27" y="45"/>
                    <a:pt x="26" y="44"/>
                    <a:pt x="24" y="43"/>
                  </a:cubicBezTo>
                  <a:cubicBezTo>
                    <a:pt x="21" y="41"/>
                    <a:pt x="18" y="39"/>
                    <a:pt x="15" y="38"/>
                  </a:cubicBezTo>
                  <a:cubicBezTo>
                    <a:pt x="13" y="37"/>
                    <a:pt x="12" y="36"/>
                    <a:pt x="11" y="35"/>
                  </a:cubicBezTo>
                  <a:cubicBezTo>
                    <a:pt x="9" y="34"/>
                    <a:pt x="8" y="33"/>
                    <a:pt x="7" y="32"/>
                  </a:cubicBezTo>
                  <a:cubicBezTo>
                    <a:pt x="3" y="29"/>
                    <a:pt x="0" y="27"/>
                    <a:pt x="0" y="27"/>
                  </a:cubicBezTo>
                  <a:cubicBezTo>
                    <a:pt x="0" y="27"/>
                    <a:pt x="0" y="27"/>
                    <a:pt x="1" y="26"/>
                  </a:cubicBezTo>
                  <a:cubicBezTo>
                    <a:pt x="2" y="26"/>
                    <a:pt x="4" y="25"/>
                    <a:pt x="6" y="23"/>
                  </a:cubicBezTo>
                  <a:cubicBezTo>
                    <a:pt x="7" y="22"/>
                    <a:pt x="9" y="21"/>
                    <a:pt x="12" y="20"/>
                  </a:cubicBezTo>
                  <a:cubicBezTo>
                    <a:pt x="14" y="18"/>
                    <a:pt x="16" y="16"/>
                    <a:pt x="18" y="15"/>
                  </a:cubicBezTo>
                  <a:cubicBezTo>
                    <a:pt x="21" y="13"/>
                    <a:pt x="23" y="11"/>
                    <a:pt x="25" y="10"/>
                  </a:cubicBezTo>
                  <a:cubicBezTo>
                    <a:pt x="27" y="8"/>
                    <a:pt x="29" y="6"/>
                    <a:pt x="30" y="5"/>
                  </a:cubicBezTo>
                  <a:cubicBezTo>
                    <a:pt x="31" y="5"/>
                    <a:pt x="31" y="4"/>
                    <a:pt x="31" y="4"/>
                  </a:cubicBezTo>
                  <a:cubicBezTo>
                    <a:pt x="32" y="4"/>
                    <a:pt x="32" y="3"/>
                    <a:pt x="32" y="3"/>
                  </a:cubicBezTo>
                  <a:cubicBezTo>
                    <a:pt x="33" y="2"/>
                    <a:pt x="34" y="2"/>
                    <a:pt x="34" y="2"/>
                  </a:cubicBezTo>
                  <a:cubicBezTo>
                    <a:pt x="35" y="1"/>
                    <a:pt x="35" y="0"/>
                    <a:pt x="35" y="0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30"/>
            <p:cNvSpPr/>
            <p:nvPr/>
          </p:nvSpPr>
          <p:spPr bwMode="auto">
            <a:xfrm>
              <a:off x="2405063" y="176213"/>
              <a:ext cx="473075" cy="349250"/>
            </a:xfrm>
            <a:custGeom>
              <a:avLst/>
              <a:gdLst>
                <a:gd name="T0" fmla="*/ 18 w 59"/>
                <a:gd name="T1" fmla="*/ 0 h 43"/>
                <a:gd name="T2" fmla="*/ 25 w 59"/>
                <a:gd name="T3" fmla="*/ 6 h 43"/>
                <a:gd name="T4" fmla="*/ 39 w 59"/>
                <a:gd name="T5" fmla="*/ 20 h 43"/>
                <a:gd name="T6" fmla="*/ 53 w 59"/>
                <a:gd name="T7" fmla="*/ 35 h 43"/>
                <a:gd name="T8" fmla="*/ 59 w 59"/>
                <a:gd name="T9" fmla="*/ 43 h 43"/>
                <a:gd name="T10" fmla="*/ 56 w 59"/>
                <a:gd name="T11" fmla="*/ 43 h 43"/>
                <a:gd name="T12" fmla="*/ 49 w 59"/>
                <a:gd name="T13" fmla="*/ 43 h 43"/>
                <a:gd name="T14" fmla="*/ 40 w 59"/>
                <a:gd name="T15" fmla="*/ 43 h 43"/>
                <a:gd name="T16" fmla="*/ 34 w 59"/>
                <a:gd name="T17" fmla="*/ 43 h 43"/>
                <a:gd name="T18" fmla="*/ 29 w 59"/>
                <a:gd name="T19" fmla="*/ 43 h 43"/>
                <a:gd name="T20" fmla="*/ 18 w 59"/>
                <a:gd name="T21" fmla="*/ 42 h 43"/>
                <a:gd name="T22" fmla="*/ 13 w 59"/>
                <a:gd name="T23" fmla="*/ 42 h 43"/>
                <a:gd name="T24" fmla="*/ 9 w 59"/>
                <a:gd name="T25" fmla="*/ 42 h 43"/>
                <a:gd name="T26" fmla="*/ 0 w 59"/>
                <a:gd name="T27" fmla="*/ 40 h 43"/>
                <a:gd name="T28" fmla="*/ 1 w 59"/>
                <a:gd name="T29" fmla="*/ 39 h 43"/>
                <a:gd name="T30" fmla="*/ 3 w 59"/>
                <a:gd name="T31" fmla="*/ 34 h 43"/>
                <a:gd name="T32" fmla="*/ 7 w 59"/>
                <a:gd name="T33" fmla="*/ 28 h 43"/>
                <a:gd name="T34" fmla="*/ 10 w 59"/>
                <a:gd name="T35" fmla="*/ 21 h 43"/>
                <a:gd name="T36" fmla="*/ 14 w 59"/>
                <a:gd name="T37" fmla="*/ 13 h 43"/>
                <a:gd name="T38" fmla="*/ 16 w 59"/>
                <a:gd name="T39" fmla="*/ 6 h 43"/>
                <a:gd name="T40" fmla="*/ 17 w 59"/>
                <a:gd name="T41" fmla="*/ 5 h 43"/>
                <a:gd name="T42" fmla="*/ 17 w 59"/>
                <a:gd name="T43" fmla="*/ 4 h 43"/>
                <a:gd name="T44" fmla="*/ 18 w 59"/>
                <a:gd name="T45" fmla="*/ 2 h 43"/>
                <a:gd name="T46" fmla="*/ 18 w 59"/>
                <a:gd name="T4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9" h="43">
                  <a:moveTo>
                    <a:pt x="18" y="0"/>
                  </a:moveTo>
                  <a:cubicBezTo>
                    <a:pt x="18" y="0"/>
                    <a:pt x="21" y="2"/>
                    <a:pt x="25" y="6"/>
                  </a:cubicBezTo>
                  <a:cubicBezTo>
                    <a:pt x="29" y="10"/>
                    <a:pt x="34" y="15"/>
                    <a:pt x="39" y="20"/>
                  </a:cubicBezTo>
                  <a:cubicBezTo>
                    <a:pt x="44" y="25"/>
                    <a:pt x="49" y="31"/>
                    <a:pt x="53" y="35"/>
                  </a:cubicBezTo>
                  <a:cubicBezTo>
                    <a:pt x="56" y="40"/>
                    <a:pt x="59" y="43"/>
                    <a:pt x="59" y="43"/>
                  </a:cubicBezTo>
                  <a:cubicBezTo>
                    <a:pt x="59" y="43"/>
                    <a:pt x="58" y="43"/>
                    <a:pt x="56" y="43"/>
                  </a:cubicBezTo>
                  <a:cubicBezTo>
                    <a:pt x="54" y="43"/>
                    <a:pt x="52" y="43"/>
                    <a:pt x="49" y="43"/>
                  </a:cubicBezTo>
                  <a:cubicBezTo>
                    <a:pt x="46" y="43"/>
                    <a:pt x="43" y="43"/>
                    <a:pt x="40" y="43"/>
                  </a:cubicBezTo>
                  <a:cubicBezTo>
                    <a:pt x="38" y="43"/>
                    <a:pt x="36" y="43"/>
                    <a:pt x="34" y="43"/>
                  </a:cubicBezTo>
                  <a:cubicBezTo>
                    <a:pt x="33" y="43"/>
                    <a:pt x="31" y="43"/>
                    <a:pt x="29" y="43"/>
                  </a:cubicBezTo>
                  <a:cubicBezTo>
                    <a:pt x="25" y="43"/>
                    <a:pt x="22" y="43"/>
                    <a:pt x="18" y="42"/>
                  </a:cubicBezTo>
                  <a:cubicBezTo>
                    <a:pt x="16" y="42"/>
                    <a:pt x="15" y="42"/>
                    <a:pt x="13" y="42"/>
                  </a:cubicBezTo>
                  <a:cubicBezTo>
                    <a:pt x="12" y="42"/>
                    <a:pt x="10" y="42"/>
                    <a:pt x="9" y="42"/>
                  </a:cubicBezTo>
                  <a:cubicBezTo>
                    <a:pt x="3" y="41"/>
                    <a:pt x="0" y="40"/>
                    <a:pt x="0" y="40"/>
                  </a:cubicBezTo>
                  <a:cubicBezTo>
                    <a:pt x="0" y="40"/>
                    <a:pt x="0" y="40"/>
                    <a:pt x="1" y="39"/>
                  </a:cubicBezTo>
                  <a:cubicBezTo>
                    <a:pt x="1" y="38"/>
                    <a:pt x="2" y="36"/>
                    <a:pt x="3" y="34"/>
                  </a:cubicBezTo>
                  <a:cubicBezTo>
                    <a:pt x="4" y="32"/>
                    <a:pt x="6" y="30"/>
                    <a:pt x="7" y="28"/>
                  </a:cubicBezTo>
                  <a:cubicBezTo>
                    <a:pt x="8" y="26"/>
                    <a:pt x="9" y="23"/>
                    <a:pt x="10" y="21"/>
                  </a:cubicBezTo>
                  <a:cubicBezTo>
                    <a:pt x="11" y="18"/>
                    <a:pt x="13" y="15"/>
                    <a:pt x="14" y="13"/>
                  </a:cubicBezTo>
                  <a:cubicBezTo>
                    <a:pt x="15" y="11"/>
                    <a:pt x="15" y="8"/>
                    <a:pt x="16" y="6"/>
                  </a:cubicBezTo>
                  <a:cubicBezTo>
                    <a:pt x="16" y="6"/>
                    <a:pt x="17" y="5"/>
                    <a:pt x="17" y="5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3"/>
                    <a:pt x="18" y="2"/>
                    <a:pt x="18" y="2"/>
                  </a:cubicBezTo>
                  <a:cubicBezTo>
                    <a:pt x="18" y="0"/>
                    <a:pt x="18" y="0"/>
                    <a:pt x="18" y="0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31"/>
            <p:cNvSpPr/>
            <p:nvPr/>
          </p:nvSpPr>
          <p:spPr bwMode="auto">
            <a:xfrm>
              <a:off x="2173288" y="509588"/>
              <a:ext cx="447675" cy="422275"/>
            </a:xfrm>
            <a:custGeom>
              <a:avLst/>
              <a:gdLst>
                <a:gd name="T0" fmla="*/ 29 w 56"/>
                <a:gd name="T1" fmla="*/ 0 h 52"/>
                <a:gd name="T2" fmla="*/ 34 w 56"/>
                <a:gd name="T3" fmla="*/ 7 h 52"/>
                <a:gd name="T4" fmla="*/ 44 w 56"/>
                <a:gd name="T5" fmla="*/ 25 h 52"/>
                <a:gd name="T6" fmla="*/ 48 w 56"/>
                <a:gd name="T7" fmla="*/ 34 h 52"/>
                <a:gd name="T8" fmla="*/ 51 w 56"/>
                <a:gd name="T9" fmla="*/ 39 h 52"/>
                <a:gd name="T10" fmla="*/ 52 w 56"/>
                <a:gd name="T11" fmla="*/ 43 h 52"/>
                <a:gd name="T12" fmla="*/ 56 w 56"/>
                <a:gd name="T13" fmla="*/ 52 h 52"/>
                <a:gd name="T14" fmla="*/ 47 w 56"/>
                <a:gd name="T15" fmla="*/ 49 h 52"/>
                <a:gd name="T16" fmla="*/ 27 w 56"/>
                <a:gd name="T17" fmla="*/ 44 h 52"/>
                <a:gd name="T18" fmla="*/ 8 w 56"/>
                <a:gd name="T19" fmla="*/ 37 h 52"/>
                <a:gd name="T20" fmla="*/ 5 w 56"/>
                <a:gd name="T21" fmla="*/ 36 h 52"/>
                <a:gd name="T22" fmla="*/ 2 w 56"/>
                <a:gd name="T23" fmla="*/ 35 h 52"/>
                <a:gd name="T24" fmla="*/ 0 w 56"/>
                <a:gd name="T25" fmla="*/ 34 h 52"/>
                <a:gd name="T26" fmla="*/ 2 w 56"/>
                <a:gd name="T27" fmla="*/ 32 h 52"/>
                <a:gd name="T28" fmla="*/ 5 w 56"/>
                <a:gd name="T29" fmla="*/ 29 h 52"/>
                <a:gd name="T30" fmla="*/ 7 w 56"/>
                <a:gd name="T31" fmla="*/ 26 h 52"/>
                <a:gd name="T32" fmla="*/ 10 w 56"/>
                <a:gd name="T33" fmla="*/ 23 h 52"/>
                <a:gd name="T34" fmla="*/ 13 w 56"/>
                <a:gd name="T35" fmla="*/ 20 h 52"/>
                <a:gd name="T36" fmla="*/ 15 w 56"/>
                <a:gd name="T37" fmla="*/ 17 h 52"/>
                <a:gd name="T38" fmla="*/ 21 w 56"/>
                <a:gd name="T39" fmla="*/ 11 h 52"/>
                <a:gd name="T40" fmla="*/ 23 w 56"/>
                <a:gd name="T41" fmla="*/ 8 h 52"/>
                <a:gd name="T42" fmla="*/ 24 w 56"/>
                <a:gd name="T43" fmla="*/ 7 h 52"/>
                <a:gd name="T44" fmla="*/ 25 w 56"/>
                <a:gd name="T45" fmla="*/ 5 h 52"/>
                <a:gd name="T46" fmla="*/ 29 w 56"/>
                <a:gd name="T4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6" h="52">
                  <a:moveTo>
                    <a:pt x="29" y="0"/>
                  </a:moveTo>
                  <a:cubicBezTo>
                    <a:pt x="29" y="0"/>
                    <a:pt x="31" y="3"/>
                    <a:pt x="34" y="7"/>
                  </a:cubicBezTo>
                  <a:cubicBezTo>
                    <a:pt x="37" y="12"/>
                    <a:pt x="40" y="18"/>
                    <a:pt x="44" y="25"/>
                  </a:cubicBezTo>
                  <a:cubicBezTo>
                    <a:pt x="45" y="28"/>
                    <a:pt x="47" y="31"/>
                    <a:pt x="48" y="34"/>
                  </a:cubicBezTo>
                  <a:cubicBezTo>
                    <a:pt x="49" y="36"/>
                    <a:pt x="50" y="37"/>
                    <a:pt x="51" y="39"/>
                  </a:cubicBezTo>
                  <a:cubicBezTo>
                    <a:pt x="51" y="40"/>
                    <a:pt x="52" y="42"/>
                    <a:pt x="52" y="43"/>
                  </a:cubicBezTo>
                  <a:cubicBezTo>
                    <a:pt x="55" y="48"/>
                    <a:pt x="56" y="52"/>
                    <a:pt x="56" y="52"/>
                  </a:cubicBezTo>
                  <a:cubicBezTo>
                    <a:pt x="56" y="52"/>
                    <a:pt x="52" y="51"/>
                    <a:pt x="47" y="49"/>
                  </a:cubicBezTo>
                  <a:cubicBezTo>
                    <a:pt x="41" y="48"/>
                    <a:pt x="34" y="46"/>
                    <a:pt x="27" y="44"/>
                  </a:cubicBezTo>
                  <a:cubicBezTo>
                    <a:pt x="20" y="42"/>
                    <a:pt x="13" y="39"/>
                    <a:pt x="8" y="37"/>
                  </a:cubicBezTo>
                  <a:cubicBezTo>
                    <a:pt x="7" y="37"/>
                    <a:pt x="6" y="36"/>
                    <a:pt x="5" y="36"/>
                  </a:cubicBezTo>
                  <a:cubicBezTo>
                    <a:pt x="4" y="35"/>
                    <a:pt x="3" y="35"/>
                    <a:pt x="2" y="35"/>
                  </a:cubicBezTo>
                  <a:cubicBezTo>
                    <a:pt x="1" y="34"/>
                    <a:pt x="0" y="34"/>
                    <a:pt x="0" y="34"/>
                  </a:cubicBezTo>
                  <a:cubicBezTo>
                    <a:pt x="0" y="34"/>
                    <a:pt x="1" y="33"/>
                    <a:pt x="2" y="32"/>
                  </a:cubicBezTo>
                  <a:cubicBezTo>
                    <a:pt x="2" y="31"/>
                    <a:pt x="4" y="30"/>
                    <a:pt x="5" y="29"/>
                  </a:cubicBezTo>
                  <a:cubicBezTo>
                    <a:pt x="6" y="28"/>
                    <a:pt x="7" y="27"/>
                    <a:pt x="7" y="26"/>
                  </a:cubicBezTo>
                  <a:cubicBezTo>
                    <a:pt x="8" y="25"/>
                    <a:pt x="9" y="24"/>
                    <a:pt x="10" y="23"/>
                  </a:cubicBezTo>
                  <a:cubicBezTo>
                    <a:pt x="11" y="22"/>
                    <a:pt x="12" y="21"/>
                    <a:pt x="13" y="20"/>
                  </a:cubicBezTo>
                  <a:cubicBezTo>
                    <a:pt x="14" y="19"/>
                    <a:pt x="15" y="18"/>
                    <a:pt x="15" y="17"/>
                  </a:cubicBezTo>
                  <a:cubicBezTo>
                    <a:pt x="17" y="15"/>
                    <a:pt x="19" y="13"/>
                    <a:pt x="21" y="11"/>
                  </a:cubicBezTo>
                  <a:cubicBezTo>
                    <a:pt x="21" y="10"/>
                    <a:pt x="22" y="9"/>
                    <a:pt x="23" y="8"/>
                  </a:cubicBezTo>
                  <a:cubicBezTo>
                    <a:pt x="23" y="7"/>
                    <a:pt x="24" y="7"/>
                    <a:pt x="24" y="7"/>
                  </a:cubicBezTo>
                  <a:cubicBezTo>
                    <a:pt x="24" y="6"/>
                    <a:pt x="25" y="6"/>
                    <a:pt x="25" y="5"/>
                  </a:cubicBezTo>
                  <a:cubicBezTo>
                    <a:pt x="27" y="2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3D4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9572139" y="176213"/>
            <a:ext cx="2401888" cy="1495425"/>
            <a:chOff x="9539288" y="176213"/>
            <a:chExt cx="2401888" cy="1495425"/>
          </a:xfrm>
        </p:grpSpPr>
        <p:sp>
          <p:nvSpPr>
            <p:cNvPr id="36" name="Freeform 32"/>
            <p:cNvSpPr/>
            <p:nvPr/>
          </p:nvSpPr>
          <p:spPr bwMode="auto">
            <a:xfrm>
              <a:off x="11596688" y="1135063"/>
              <a:ext cx="344488" cy="471488"/>
            </a:xfrm>
            <a:custGeom>
              <a:avLst/>
              <a:gdLst>
                <a:gd name="T0" fmla="*/ 0 w 43"/>
                <a:gd name="T1" fmla="*/ 11 h 58"/>
                <a:gd name="T2" fmla="*/ 1 w 43"/>
                <a:gd name="T3" fmla="*/ 13 h 58"/>
                <a:gd name="T4" fmla="*/ 3 w 43"/>
                <a:gd name="T5" fmla="*/ 15 h 58"/>
                <a:gd name="T6" fmla="*/ 5 w 43"/>
                <a:gd name="T7" fmla="*/ 19 h 58"/>
                <a:gd name="T8" fmla="*/ 16 w 43"/>
                <a:gd name="T9" fmla="*/ 35 h 58"/>
                <a:gd name="T10" fmla="*/ 29 w 43"/>
                <a:gd name="T11" fmla="*/ 51 h 58"/>
                <a:gd name="T12" fmla="*/ 35 w 43"/>
                <a:gd name="T13" fmla="*/ 58 h 58"/>
                <a:gd name="T14" fmla="*/ 37 w 43"/>
                <a:gd name="T15" fmla="*/ 49 h 58"/>
                <a:gd name="T16" fmla="*/ 38 w 43"/>
                <a:gd name="T17" fmla="*/ 45 h 58"/>
                <a:gd name="T18" fmla="*/ 39 w 43"/>
                <a:gd name="T19" fmla="*/ 40 h 58"/>
                <a:gd name="T20" fmla="*/ 40 w 43"/>
                <a:gd name="T21" fmla="*/ 29 h 58"/>
                <a:gd name="T22" fmla="*/ 43 w 43"/>
                <a:gd name="T23" fmla="*/ 9 h 58"/>
                <a:gd name="T24" fmla="*/ 43 w 43"/>
                <a:gd name="T25" fmla="*/ 0 h 58"/>
                <a:gd name="T26" fmla="*/ 37 w 43"/>
                <a:gd name="T27" fmla="*/ 2 h 58"/>
                <a:gd name="T28" fmla="*/ 35 w 43"/>
                <a:gd name="T29" fmla="*/ 3 h 58"/>
                <a:gd name="T30" fmla="*/ 33 w 43"/>
                <a:gd name="T31" fmla="*/ 3 h 58"/>
                <a:gd name="T32" fmla="*/ 30 w 43"/>
                <a:gd name="T33" fmla="*/ 4 h 58"/>
                <a:gd name="T34" fmla="*/ 22 w 43"/>
                <a:gd name="T35" fmla="*/ 7 h 58"/>
                <a:gd name="T36" fmla="*/ 18 w 43"/>
                <a:gd name="T37" fmla="*/ 8 h 58"/>
                <a:gd name="T38" fmla="*/ 14 w 43"/>
                <a:gd name="T39" fmla="*/ 8 h 58"/>
                <a:gd name="T40" fmla="*/ 10 w 43"/>
                <a:gd name="T41" fmla="*/ 9 h 58"/>
                <a:gd name="T42" fmla="*/ 7 w 43"/>
                <a:gd name="T43" fmla="*/ 10 h 58"/>
                <a:gd name="T44" fmla="*/ 2 w 43"/>
                <a:gd name="T45" fmla="*/ 11 h 58"/>
                <a:gd name="T46" fmla="*/ 0 w 43"/>
                <a:gd name="T47" fmla="*/ 1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3" h="57">
                  <a:moveTo>
                    <a:pt x="0" y="11"/>
                  </a:moveTo>
                  <a:cubicBezTo>
                    <a:pt x="0" y="11"/>
                    <a:pt x="0" y="12"/>
                    <a:pt x="1" y="13"/>
                  </a:cubicBezTo>
                  <a:cubicBezTo>
                    <a:pt x="2" y="14"/>
                    <a:pt x="2" y="15"/>
                    <a:pt x="3" y="15"/>
                  </a:cubicBezTo>
                  <a:cubicBezTo>
                    <a:pt x="3" y="16"/>
                    <a:pt x="4" y="17"/>
                    <a:pt x="5" y="19"/>
                  </a:cubicBezTo>
                  <a:cubicBezTo>
                    <a:pt x="8" y="23"/>
                    <a:pt x="12" y="29"/>
                    <a:pt x="16" y="35"/>
                  </a:cubicBezTo>
                  <a:cubicBezTo>
                    <a:pt x="20" y="41"/>
                    <a:pt x="25" y="47"/>
                    <a:pt x="29" y="51"/>
                  </a:cubicBezTo>
                  <a:cubicBezTo>
                    <a:pt x="32" y="55"/>
                    <a:pt x="35" y="58"/>
                    <a:pt x="35" y="58"/>
                  </a:cubicBezTo>
                  <a:cubicBezTo>
                    <a:pt x="35" y="58"/>
                    <a:pt x="36" y="54"/>
                    <a:pt x="37" y="49"/>
                  </a:cubicBezTo>
                  <a:cubicBezTo>
                    <a:pt x="37" y="48"/>
                    <a:pt x="37" y="46"/>
                    <a:pt x="38" y="45"/>
                  </a:cubicBezTo>
                  <a:cubicBezTo>
                    <a:pt x="38" y="43"/>
                    <a:pt x="38" y="41"/>
                    <a:pt x="39" y="40"/>
                  </a:cubicBezTo>
                  <a:cubicBezTo>
                    <a:pt x="39" y="36"/>
                    <a:pt x="40" y="33"/>
                    <a:pt x="40" y="29"/>
                  </a:cubicBezTo>
                  <a:cubicBezTo>
                    <a:pt x="42" y="22"/>
                    <a:pt x="42" y="14"/>
                    <a:pt x="43" y="9"/>
                  </a:cubicBezTo>
                  <a:cubicBezTo>
                    <a:pt x="43" y="4"/>
                    <a:pt x="43" y="0"/>
                    <a:pt x="43" y="0"/>
                  </a:cubicBezTo>
                  <a:cubicBezTo>
                    <a:pt x="43" y="0"/>
                    <a:pt x="40" y="1"/>
                    <a:pt x="37" y="2"/>
                  </a:cubicBezTo>
                  <a:cubicBezTo>
                    <a:pt x="36" y="3"/>
                    <a:pt x="36" y="3"/>
                    <a:pt x="35" y="3"/>
                  </a:cubicBezTo>
                  <a:cubicBezTo>
                    <a:pt x="34" y="3"/>
                    <a:pt x="34" y="3"/>
                    <a:pt x="33" y="3"/>
                  </a:cubicBezTo>
                  <a:cubicBezTo>
                    <a:pt x="32" y="4"/>
                    <a:pt x="31" y="4"/>
                    <a:pt x="30" y="4"/>
                  </a:cubicBezTo>
                  <a:cubicBezTo>
                    <a:pt x="27" y="5"/>
                    <a:pt x="25" y="6"/>
                    <a:pt x="22" y="7"/>
                  </a:cubicBezTo>
                  <a:cubicBezTo>
                    <a:pt x="20" y="7"/>
                    <a:pt x="19" y="7"/>
                    <a:pt x="18" y="8"/>
                  </a:cubicBezTo>
                  <a:cubicBezTo>
                    <a:pt x="16" y="8"/>
                    <a:pt x="15" y="8"/>
                    <a:pt x="14" y="8"/>
                  </a:cubicBezTo>
                  <a:cubicBezTo>
                    <a:pt x="13" y="9"/>
                    <a:pt x="11" y="9"/>
                    <a:pt x="10" y="9"/>
                  </a:cubicBezTo>
                  <a:cubicBezTo>
                    <a:pt x="9" y="9"/>
                    <a:pt x="8" y="10"/>
                    <a:pt x="7" y="10"/>
                  </a:cubicBezTo>
                  <a:cubicBezTo>
                    <a:pt x="5" y="10"/>
                    <a:pt x="3" y="10"/>
                    <a:pt x="2" y="11"/>
                  </a:cubicBezTo>
                  <a:cubicBezTo>
                    <a:pt x="1" y="11"/>
                    <a:pt x="0" y="11"/>
                    <a:pt x="0" y="11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3"/>
            <p:cNvSpPr/>
            <p:nvPr/>
          </p:nvSpPr>
          <p:spPr bwMode="auto">
            <a:xfrm>
              <a:off x="11228388" y="1223963"/>
              <a:ext cx="360363" cy="447675"/>
            </a:xfrm>
            <a:custGeom>
              <a:avLst/>
              <a:gdLst>
                <a:gd name="T0" fmla="*/ 0 w 45"/>
                <a:gd name="T1" fmla="*/ 1 h 55"/>
                <a:gd name="T2" fmla="*/ 3 w 45"/>
                <a:gd name="T3" fmla="*/ 10 h 55"/>
                <a:gd name="T4" fmla="*/ 5 w 45"/>
                <a:gd name="T5" fmla="*/ 14 h 55"/>
                <a:gd name="T6" fmla="*/ 6 w 45"/>
                <a:gd name="T7" fmla="*/ 18 h 55"/>
                <a:gd name="T8" fmla="*/ 11 w 45"/>
                <a:gd name="T9" fmla="*/ 28 h 55"/>
                <a:gd name="T10" fmla="*/ 13 w 45"/>
                <a:gd name="T11" fmla="*/ 33 h 55"/>
                <a:gd name="T12" fmla="*/ 15 w 45"/>
                <a:gd name="T13" fmla="*/ 38 h 55"/>
                <a:gd name="T14" fmla="*/ 19 w 45"/>
                <a:gd name="T15" fmla="*/ 47 h 55"/>
                <a:gd name="T16" fmla="*/ 23 w 45"/>
                <a:gd name="T17" fmla="*/ 53 h 55"/>
                <a:gd name="T18" fmla="*/ 24 w 45"/>
                <a:gd name="T19" fmla="*/ 55 h 55"/>
                <a:gd name="T20" fmla="*/ 28 w 45"/>
                <a:gd name="T21" fmla="*/ 46 h 55"/>
                <a:gd name="T22" fmla="*/ 36 w 45"/>
                <a:gd name="T23" fmla="*/ 28 h 55"/>
                <a:gd name="T24" fmla="*/ 42 w 45"/>
                <a:gd name="T25" fmla="*/ 9 h 55"/>
                <a:gd name="T26" fmla="*/ 45 w 45"/>
                <a:gd name="T27" fmla="*/ 0 h 55"/>
                <a:gd name="T28" fmla="*/ 43 w 45"/>
                <a:gd name="T29" fmla="*/ 0 h 55"/>
                <a:gd name="T30" fmla="*/ 41 w 45"/>
                <a:gd name="T31" fmla="*/ 1 h 55"/>
                <a:gd name="T32" fmla="*/ 39 w 45"/>
                <a:gd name="T33" fmla="*/ 1 h 55"/>
                <a:gd name="T34" fmla="*/ 38 w 45"/>
                <a:gd name="T35" fmla="*/ 1 h 55"/>
                <a:gd name="T36" fmla="*/ 31 w 45"/>
                <a:gd name="T37" fmla="*/ 1 h 55"/>
                <a:gd name="T38" fmla="*/ 23 w 45"/>
                <a:gd name="T39" fmla="*/ 2 h 55"/>
                <a:gd name="T40" fmla="*/ 14 w 45"/>
                <a:gd name="T41" fmla="*/ 2 h 55"/>
                <a:gd name="T42" fmla="*/ 7 w 45"/>
                <a:gd name="T43" fmla="*/ 2 h 55"/>
                <a:gd name="T44" fmla="*/ 2 w 45"/>
                <a:gd name="T45" fmla="*/ 1 h 55"/>
                <a:gd name="T46" fmla="*/ 0 w 45"/>
                <a:gd name="T47" fmla="*/ 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" h="55">
                  <a:moveTo>
                    <a:pt x="0" y="1"/>
                  </a:moveTo>
                  <a:cubicBezTo>
                    <a:pt x="0" y="1"/>
                    <a:pt x="1" y="5"/>
                    <a:pt x="3" y="10"/>
                  </a:cubicBezTo>
                  <a:cubicBezTo>
                    <a:pt x="4" y="11"/>
                    <a:pt x="4" y="12"/>
                    <a:pt x="5" y="14"/>
                  </a:cubicBezTo>
                  <a:cubicBezTo>
                    <a:pt x="5" y="15"/>
                    <a:pt x="6" y="17"/>
                    <a:pt x="6" y="18"/>
                  </a:cubicBezTo>
                  <a:cubicBezTo>
                    <a:pt x="8" y="22"/>
                    <a:pt x="9" y="25"/>
                    <a:pt x="11" y="28"/>
                  </a:cubicBezTo>
                  <a:cubicBezTo>
                    <a:pt x="11" y="30"/>
                    <a:pt x="12" y="32"/>
                    <a:pt x="13" y="33"/>
                  </a:cubicBezTo>
                  <a:cubicBezTo>
                    <a:pt x="14" y="35"/>
                    <a:pt x="14" y="37"/>
                    <a:pt x="15" y="38"/>
                  </a:cubicBezTo>
                  <a:cubicBezTo>
                    <a:pt x="17" y="41"/>
                    <a:pt x="18" y="44"/>
                    <a:pt x="19" y="47"/>
                  </a:cubicBezTo>
                  <a:cubicBezTo>
                    <a:pt x="21" y="49"/>
                    <a:pt x="22" y="51"/>
                    <a:pt x="23" y="53"/>
                  </a:cubicBezTo>
                  <a:cubicBezTo>
                    <a:pt x="23" y="54"/>
                    <a:pt x="24" y="55"/>
                    <a:pt x="24" y="55"/>
                  </a:cubicBezTo>
                  <a:cubicBezTo>
                    <a:pt x="24" y="55"/>
                    <a:pt x="26" y="51"/>
                    <a:pt x="28" y="46"/>
                  </a:cubicBezTo>
                  <a:cubicBezTo>
                    <a:pt x="30" y="41"/>
                    <a:pt x="33" y="35"/>
                    <a:pt x="36" y="28"/>
                  </a:cubicBezTo>
                  <a:cubicBezTo>
                    <a:pt x="38" y="21"/>
                    <a:pt x="41" y="14"/>
                    <a:pt x="42" y="9"/>
                  </a:cubicBezTo>
                  <a:cubicBezTo>
                    <a:pt x="44" y="3"/>
                    <a:pt x="45" y="0"/>
                    <a:pt x="45" y="0"/>
                  </a:cubicBezTo>
                  <a:cubicBezTo>
                    <a:pt x="45" y="0"/>
                    <a:pt x="44" y="0"/>
                    <a:pt x="43" y="0"/>
                  </a:cubicBezTo>
                  <a:cubicBezTo>
                    <a:pt x="42" y="0"/>
                    <a:pt x="42" y="0"/>
                    <a:pt x="41" y="1"/>
                  </a:cubicBezTo>
                  <a:cubicBezTo>
                    <a:pt x="40" y="1"/>
                    <a:pt x="40" y="1"/>
                    <a:pt x="39" y="1"/>
                  </a:cubicBezTo>
                  <a:cubicBezTo>
                    <a:pt x="39" y="1"/>
                    <a:pt x="38" y="1"/>
                    <a:pt x="38" y="1"/>
                  </a:cubicBezTo>
                  <a:cubicBezTo>
                    <a:pt x="36" y="1"/>
                    <a:pt x="33" y="1"/>
                    <a:pt x="31" y="1"/>
                  </a:cubicBezTo>
                  <a:cubicBezTo>
                    <a:pt x="28" y="2"/>
                    <a:pt x="25" y="2"/>
                    <a:pt x="23" y="2"/>
                  </a:cubicBezTo>
                  <a:cubicBezTo>
                    <a:pt x="20" y="2"/>
                    <a:pt x="17" y="2"/>
                    <a:pt x="14" y="2"/>
                  </a:cubicBezTo>
                  <a:cubicBezTo>
                    <a:pt x="12" y="2"/>
                    <a:pt x="9" y="2"/>
                    <a:pt x="7" y="2"/>
                  </a:cubicBezTo>
                  <a:cubicBezTo>
                    <a:pt x="5" y="2"/>
                    <a:pt x="3" y="1"/>
                    <a:pt x="2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3D4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4"/>
            <p:cNvSpPr/>
            <p:nvPr/>
          </p:nvSpPr>
          <p:spPr bwMode="auto">
            <a:xfrm>
              <a:off x="10868025" y="1158875"/>
              <a:ext cx="352425" cy="471488"/>
            </a:xfrm>
            <a:custGeom>
              <a:avLst/>
              <a:gdLst>
                <a:gd name="T0" fmla="*/ 0 w 44"/>
                <a:gd name="T1" fmla="*/ 0 h 58"/>
                <a:gd name="T2" fmla="*/ 1 w 44"/>
                <a:gd name="T3" fmla="*/ 9 h 58"/>
                <a:gd name="T4" fmla="*/ 3 w 44"/>
                <a:gd name="T5" fmla="*/ 19 h 58"/>
                <a:gd name="T6" fmla="*/ 5 w 44"/>
                <a:gd name="T7" fmla="*/ 29 h 58"/>
                <a:gd name="T8" fmla="*/ 9 w 44"/>
                <a:gd name="T9" fmla="*/ 49 h 58"/>
                <a:gd name="T10" fmla="*/ 12 w 44"/>
                <a:gd name="T11" fmla="*/ 58 h 58"/>
                <a:gd name="T12" fmla="*/ 13 w 44"/>
                <a:gd name="T13" fmla="*/ 56 h 58"/>
                <a:gd name="T14" fmla="*/ 18 w 44"/>
                <a:gd name="T15" fmla="*/ 51 h 58"/>
                <a:gd name="T16" fmla="*/ 29 w 44"/>
                <a:gd name="T17" fmla="*/ 34 h 58"/>
                <a:gd name="T18" fmla="*/ 40 w 44"/>
                <a:gd name="T19" fmla="*/ 17 h 58"/>
                <a:gd name="T20" fmla="*/ 43 w 44"/>
                <a:gd name="T21" fmla="*/ 11 h 58"/>
                <a:gd name="T22" fmla="*/ 44 w 44"/>
                <a:gd name="T23" fmla="*/ 9 h 58"/>
                <a:gd name="T24" fmla="*/ 42 w 44"/>
                <a:gd name="T25" fmla="*/ 9 h 58"/>
                <a:gd name="T26" fmla="*/ 37 w 44"/>
                <a:gd name="T27" fmla="*/ 8 h 58"/>
                <a:gd name="T28" fmla="*/ 34 w 44"/>
                <a:gd name="T29" fmla="*/ 8 h 58"/>
                <a:gd name="T30" fmla="*/ 30 w 44"/>
                <a:gd name="T31" fmla="*/ 7 h 58"/>
                <a:gd name="T32" fmla="*/ 22 w 44"/>
                <a:gd name="T33" fmla="*/ 6 h 58"/>
                <a:gd name="T34" fmla="*/ 7 w 44"/>
                <a:gd name="T35" fmla="*/ 2 h 58"/>
                <a:gd name="T36" fmla="*/ 0 w 44"/>
                <a:gd name="T3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57">
                  <a:moveTo>
                    <a:pt x="0" y="0"/>
                  </a:moveTo>
                  <a:cubicBezTo>
                    <a:pt x="0" y="0"/>
                    <a:pt x="1" y="4"/>
                    <a:pt x="1" y="9"/>
                  </a:cubicBezTo>
                  <a:cubicBezTo>
                    <a:pt x="2" y="12"/>
                    <a:pt x="2" y="15"/>
                    <a:pt x="3" y="19"/>
                  </a:cubicBezTo>
                  <a:cubicBezTo>
                    <a:pt x="3" y="22"/>
                    <a:pt x="4" y="25"/>
                    <a:pt x="5" y="29"/>
                  </a:cubicBezTo>
                  <a:cubicBezTo>
                    <a:pt x="6" y="36"/>
                    <a:pt x="8" y="44"/>
                    <a:pt x="9" y="49"/>
                  </a:cubicBezTo>
                  <a:cubicBezTo>
                    <a:pt x="11" y="54"/>
                    <a:pt x="12" y="58"/>
                    <a:pt x="12" y="58"/>
                  </a:cubicBezTo>
                  <a:cubicBezTo>
                    <a:pt x="12" y="58"/>
                    <a:pt x="12" y="57"/>
                    <a:pt x="13" y="56"/>
                  </a:cubicBezTo>
                  <a:cubicBezTo>
                    <a:pt x="14" y="55"/>
                    <a:pt x="16" y="53"/>
                    <a:pt x="18" y="51"/>
                  </a:cubicBezTo>
                  <a:cubicBezTo>
                    <a:pt x="21" y="46"/>
                    <a:pt x="25" y="40"/>
                    <a:pt x="29" y="34"/>
                  </a:cubicBezTo>
                  <a:cubicBezTo>
                    <a:pt x="33" y="28"/>
                    <a:pt x="37" y="22"/>
                    <a:pt x="40" y="17"/>
                  </a:cubicBezTo>
                  <a:cubicBezTo>
                    <a:pt x="41" y="15"/>
                    <a:pt x="42" y="13"/>
                    <a:pt x="43" y="11"/>
                  </a:cubicBezTo>
                  <a:cubicBezTo>
                    <a:pt x="44" y="10"/>
                    <a:pt x="44" y="9"/>
                    <a:pt x="44" y="9"/>
                  </a:cubicBezTo>
                  <a:cubicBezTo>
                    <a:pt x="44" y="9"/>
                    <a:pt x="44" y="9"/>
                    <a:pt x="42" y="9"/>
                  </a:cubicBezTo>
                  <a:cubicBezTo>
                    <a:pt x="41" y="9"/>
                    <a:pt x="39" y="9"/>
                    <a:pt x="37" y="8"/>
                  </a:cubicBezTo>
                  <a:cubicBezTo>
                    <a:pt x="36" y="8"/>
                    <a:pt x="35" y="8"/>
                    <a:pt x="34" y="8"/>
                  </a:cubicBezTo>
                  <a:cubicBezTo>
                    <a:pt x="33" y="8"/>
                    <a:pt x="31" y="8"/>
                    <a:pt x="30" y="7"/>
                  </a:cubicBezTo>
                  <a:cubicBezTo>
                    <a:pt x="28" y="7"/>
                    <a:pt x="25" y="7"/>
                    <a:pt x="22" y="6"/>
                  </a:cubicBezTo>
                  <a:cubicBezTo>
                    <a:pt x="17" y="5"/>
                    <a:pt x="11" y="3"/>
                    <a:pt x="7" y="2"/>
                  </a:cubicBezTo>
                  <a:cubicBezTo>
                    <a:pt x="3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35"/>
            <p:cNvSpPr/>
            <p:nvPr/>
          </p:nvSpPr>
          <p:spPr bwMode="auto">
            <a:xfrm>
              <a:off x="10515600" y="1012825"/>
              <a:ext cx="352425" cy="471488"/>
            </a:xfrm>
            <a:custGeom>
              <a:avLst/>
              <a:gdLst>
                <a:gd name="T0" fmla="*/ 3 w 44"/>
                <a:gd name="T1" fmla="*/ 0 h 58"/>
                <a:gd name="T2" fmla="*/ 3 w 44"/>
                <a:gd name="T3" fmla="*/ 2 h 58"/>
                <a:gd name="T4" fmla="*/ 2 w 44"/>
                <a:gd name="T5" fmla="*/ 9 h 58"/>
                <a:gd name="T6" fmla="*/ 0 w 44"/>
                <a:gd name="T7" fmla="*/ 29 h 58"/>
                <a:gd name="T8" fmla="*/ 0 w 44"/>
                <a:gd name="T9" fmla="*/ 49 h 58"/>
                <a:gd name="T10" fmla="*/ 1 w 44"/>
                <a:gd name="T11" fmla="*/ 56 h 58"/>
                <a:gd name="T12" fmla="*/ 1 w 44"/>
                <a:gd name="T13" fmla="*/ 58 h 58"/>
                <a:gd name="T14" fmla="*/ 8 w 44"/>
                <a:gd name="T15" fmla="*/ 52 h 58"/>
                <a:gd name="T16" fmla="*/ 23 w 44"/>
                <a:gd name="T17" fmla="*/ 39 h 58"/>
                <a:gd name="T18" fmla="*/ 31 w 44"/>
                <a:gd name="T19" fmla="*/ 32 h 58"/>
                <a:gd name="T20" fmla="*/ 38 w 44"/>
                <a:gd name="T21" fmla="*/ 25 h 58"/>
                <a:gd name="T22" fmla="*/ 44 w 44"/>
                <a:gd name="T23" fmla="*/ 18 h 58"/>
                <a:gd name="T24" fmla="*/ 37 w 44"/>
                <a:gd name="T25" fmla="*/ 16 h 58"/>
                <a:gd name="T26" fmla="*/ 23 w 44"/>
                <a:gd name="T27" fmla="*/ 10 h 58"/>
                <a:gd name="T28" fmla="*/ 15 w 44"/>
                <a:gd name="T29" fmla="*/ 6 h 58"/>
                <a:gd name="T30" fmla="*/ 12 w 44"/>
                <a:gd name="T31" fmla="*/ 5 h 58"/>
                <a:gd name="T32" fmla="*/ 9 w 44"/>
                <a:gd name="T33" fmla="*/ 3 h 58"/>
                <a:gd name="T34" fmla="*/ 5 w 44"/>
                <a:gd name="T35" fmla="*/ 1 h 58"/>
                <a:gd name="T36" fmla="*/ 3 w 44"/>
                <a:gd name="T3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" h="57">
                  <a:moveTo>
                    <a:pt x="3" y="0"/>
                  </a:moveTo>
                  <a:cubicBezTo>
                    <a:pt x="3" y="0"/>
                    <a:pt x="3" y="1"/>
                    <a:pt x="3" y="2"/>
                  </a:cubicBezTo>
                  <a:cubicBezTo>
                    <a:pt x="2" y="4"/>
                    <a:pt x="2" y="6"/>
                    <a:pt x="2" y="9"/>
                  </a:cubicBezTo>
                  <a:cubicBezTo>
                    <a:pt x="1" y="14"/>
                    <a:pt x="1" y="21"/>
                    <a:pt x="0" y="29"/>
                  </a:cubicBezTo>
                  <a:cubicBezTo>
                    <a:pt x="0" y="36"/>
                    <a:pt x="0" y="43"/>
                    <a:pt x="0" y="49"/>
                  </a:cubicBezTo>
                  <a:cubicBezTo>
                    <a:pt x="1" y="52"/>
                    <a:pt x="1" y="54"/>
                    <a:pt x="1" y="56"/>
                  </a:cubicBezTo>
                  <a:cubicBezTo>
                    <a:pt x="1" y="57"/>
                    <a:pt x="1" y="58"/>
                    <a:pt x="1" y="58"/>
                  </a:cubicBezTo>
                  <a:cubicBezTo>
                    <a:pt x="1" y="58"/>
                    <a:pt x="4" y="56"/>
                    <a:pt x="8" y="52"/>
                  </a:cubicBezTo>
                  <a:cubicBezTo>
                    <a:pt x="13" y="49"/>
                    <a:pt x="18" y="44"/>
                    <a:pt x="23" y="39"/>
                  </a:cubicBezTo>
                  <a:cubicBezTo>
                    <a:pt x="26" y="37"/>
                    <a:pt x="29" y="34"/>
                    <a:pt x="31" y="32"/>
                  </a:cubicBezTo>
                  <a:cubicBezTo>
                    <a:pt x="34" y="29"/>
                    <a:pt x="36" y="27"/>
                    <a:pt x="38" y="25"/>
                  </a:cubicBezTo>
                  <a:cubicBezTo>
                    <a:pt x="41" y="21"/>
                    <a:pt x="44" y="18"/>
                    <a:pt x="44" y="18"/>
                  </a:cubicBezTo>
                  <a:cubicBezTo>
                    <a:pt x="44" y="18"/>
                    <a:pt x="41" y="17"/>
                    <a:pt x="37" y="16"/>
                  </a:cubicBezTo>
                  <a:cubicBezTo>
                    <a:pt x="33" y="14"/>
                    <a:pt x="28" y="12"/>
                    <a:pt x="23" y="10"/>
                  </a:cubicBezTo>
                  <a:cubicBezTo>
                    <a:pt x="20" y="9"/>
                    <a:pt x="18" y="8"/>
                    <a:pt x="15" y="6"/>
                  </a:cubicBezTo>
                  <a:cubicBezTo>
                    <a:pt x="14" y="6"/>
                    <a:pt x="13" y="5"/>
                    <a:pt x="12" y="5"/>
                  </a:cubicBezTo>
                  <a:cubicBezTo>
                    <a:pt x="11" y="4"/>
                    <a:pt x="10" y="4"/>
                    <a:pt x="9" y="3"/>
                  </a:cubicBezTo>
                  <a:cubicBezTo>
                    <a:pt x="7" y="2"/>
                    <a:pt x="6" y="1"/>
                    <a:pt x="5" y="1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3D4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36"/>
            <p:cNvSpPr/>
            <p:nvPr/>
          </p:nvSpPr>
          <p:spPr bwMode="auto">
            <a:xfrm>
              <a:off x="10131425" y="785813"/>
              <a:ext cx="400050" cy="463550"/>
            </a:xfrm>
            <a:custGeom>
              <a:avLst/>
              <a:gdLst>
                <a:gd name="T0" fmla="*/ 14 w 50"/>
                <a:gd name="T1" fmla="*/ 0 h 57"/>
                <a:gd name="T2" fmla="*/ 11 w 50"/>
                <a:gd name="T3" fmla="*/ 9 h 57"/>
                <a:gd name="T4" fmla="*/ 6 w 50"/>
                <a:gd name="T5" fmla="*/ 28 h 57"/>
                <a:gd name="T6" fmla="*/ 1 w 50"/>
                <a:gd name="T7" fmla="*/ 48 h 57"/>
                <a:gd name="T8" fmla="*/ 0 w 50"/>
                <a:gd name="T9" fmla="*/ 57 h 57"/>
                <a:gd name="T10" fmla="*/ 2 w 50"/>
                <a:gd name="T11" fmla="*/ 56 h 57"/>
                <a:gd name="T12" fmla="*/ 8 w 50"/>
                <a:gd name="T13" fmla="*/ 53 h 57"/>
                <a:gd name="T14" fmla="*/ 16 w 50"/>
                <a:gd name="T15" fmla="*/ 49 h 57"/>
                <a:gd name="T16" fmla="*/ 21 w 50"/>
                <a:gd name="T17" fmla="*/ 46 h 57"/>
                <a:gd name="T18" fmla="*/ 26 w 50"/>
                <a:gd name="T19" fmla="*/ 43 h 57"/>
                <a:gd name="T20" fmla="*/ 35 w 50"/>
                <a:gd name="T21" fmla="*/ 38 h 57"/>
                <a:gd name="T22" fmla="*/ 39 w 50"/>
                <a:gd name="T23" fmla="*/ 35 h 57"/>
                <a:gd name="T24" fmla="*/ 43 w 50"/>
                <a:gd name="T25" fmla="*/ 32 h 57"/>
                <a:gd name="T26" fmla="*/ 50 w 50"/>
                <a:gd name="T27" fmla="*/ 27 h 57"/>
                <a:gd name="T28" fmla="*/ 48 w 50"/>
                <a:gd name="T29" fmla="*/ 26 h 57"/>
                <a:gd name="T30" fmla="*/ 44 w 50"/>
                <a:gd name="T31" fmla="*/ 23 h 57"/>
                <a:gd name="T32" fmla="*/ 38 w 50"/>
                <a:gd name="T33" fmla="*/ 20 h 57"/>
                <a:gd name="T34" fmla="*/ 32 w 50"/>
                <a:gd name="T35" fmla="*/ 15 h 57"/>
                <a:gd name="T36" fmla="*/ 25 w 50"/>
                <a:gd name="T37" fmla="*/ 10 h 57"/>
                <a:gd name="T38" fmla="*/ 20 w 50"/>
                <a:gd name="T39" fmla="*/ 5 h 57"/>
                <a:gd name="T40" fmla="*/ 18 w 50"/>
                <a:gd name="T41" fmla="*/ 4 h 57"/>
                <a:gd name="T42" fmla="*/ 17 w 50"/>
                <a:gd name="T43" fmla="*/ 3 h 57"/>
                <a:gd name="T44" fmla="*/ 16 w 50"/>
                <a:gd name="T45" fmla="*/ 2 h 57"/>
                <a:gd name="T46" fmla="*/ 14 w 50"/>
                <a:gd name="T4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0" h="57">
                  <a:moveTo>
                    <a:pt x="14" y="0"/>
                  </a:moveTo>
                  <a:cubicBezTo>
                    <a:pt x="14" y="0"/>
                    <a:pt x="13" y="4"/>
                    <a:pt x="11" y="9"/>
                  </a:cubicBezTo>
                  <a:cubicBezTo>
                    <a:pt x="10" y="14"/>
                    <a:pt x="8" y="21"/>
                    <a:pt x="6" y="28"/>
                  </a:cubicBezTo>
                  <a:cubicBezTo>
                    <a:pt x="4" y="35"/>
                    <a:pt x="2" y="42"/>
                    <a:pt x="1" y="48"/>
                  </a:cubicBezTo>
                  <a:cubicBezTo>
                    <a:pt x="0" y="53"/>
                    <a:pt x="0" y="57"/>
                    <a:pt x="0" y="57"/>
                  </a:cubicBezTo>
                  <a:cubicBezTo>
                    <a:pt x="0" y="57"/>
                    <a:pt x="0" y="57"/>
                    <a:pt x="2" y="56"/>
                  </a:cubicBezTo>
                  <a:cubicBezTo>
                    <a:pt x="3" y="55"/>
                    <a:pt x="5" y="54"/>
                    <a:pt x="8" y="53"/>
                  </a:cubicBezTo>
                  <a:cubicBezTo>
                    <a:pt x="10" y="52"/>
                    <a:pt x="13" y="50"/>
                    <a:pt x="16" y="49"/>
                  </a:cubicBezTo>
                  <a:cubicBezTo>
                    <a:pt x="18" y="48"/>
                    <a:pt x="19" y="47"/>
                    <a:pt x="21" y="46"/>
                  </a:cubicBezTo>
                  <a:cubicBezTo>
                    <a:pt x="23" y="45"/>
                    <a:pt x="24" y="44"/>
                    <a:pt x="26" y="43"/>
                  </a:cubicBezTo>
                  <a:cubicBezTo>
                    <a:pt x="29" y="41"/>
                    <a:pt x="32" y="39"/>
                    <a:pt x="35" y="38"/>
                  </a:cubicBezTo>
                  <a:cubicBezTo>
                    <a:pt x="36" y="37"/>
                    <a:pt x="38" y="36"/>
                    <a:pt x="39" y="35"/>
                  </a:cubicBezTo>
                  <a:cubicBezTo>
                    <a:pt x="40" y="34"/>
                    <a:pt x="42" y="33"/>
                    <a:pt x="43" y="32"/>
                  </a:cubicBezTo>
                  <a:cubicBezTo>
                    <a:pt x="47" y="29"/>
                    <a:pt x="50" y="27"/>
                    <a:pt x="50" y="27"/>
                  </a:cubicBezTo>
                  <a:cubicBezTo>
                    <a:pt x="50" y="27"/>
                    <a:pt x="50" y="27"/>
                    <a:pt x="48" y="26"/>
                  </a:cubicBezTo>
                  <a:cubicBezTo>
                    <a:pt x="47" y="26"/>
                    <a:pt x="46" y="25"/>
                    <a:pt x="44" y="23"/>
                  </a:cubicBezTo>
                  <a:cubicBezTo>
                    <a:pt x="42" y="22"/>
                    <a:pt x="40" y="21"/>
                    <a:pt x="38" y="20"/>
                  </a:cubicBezTo>
                  <a:cubicBezTo>
                    <a:pt x="36" y="18"/>
                    <a:pt x="34" y="16"/>
                    <a:pt x="32" y="15"/>
                  </a:cubicBezTo>
                  <a:cubicBezTo>
                    <a:pt x="29" y="13"/>
                    <a:pt x="27" y="11"/>
                    <a:pt x="25" y="10"/>
                  </a:cubicBezTo>
                  <a:cubicBezTo>
                    <a:pt x="23" y="8"/>
                    <a:pt x="21" y="6"/>
                    <a:pt x="20" y="5"/>
                  </a:cubicBezTo>
                  <a:cubicBezTo>
                    <a:pt x="19" y="5"/>
                    <a:pt x="19" y="4"/>
                    <a:pt x="18" y="4"/>
                  </a:cubicBezTo>
                  <a:cubicBezTo>
                    <a:pt x="18" y="4"/>
                    <a:pt x="18" y="3"/>
                    <a:pt x="17" y="3"/>
                  </a:cubicBezTo>
                  <a:cubicBezTo>
                    <a:pt x="17" y="2"/>
                    <a:pt x="16" y="2"/>
                    <a:pt x="16" y="2"/>
                  </a:cubicBezTo>
                  <a:cubicBezTo>
                    <a:pt x="15" y="1"/>
                    <a:pt x="14" y="0"/>
                    <a:pt x="14" y="0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37"/>
            <p:cNvSpPr/>
            <p:nvPr/>
          </p:nvSpPr>
          <p:spPr bwMode="auto">
            <a:xfrm>
              <a:off x="9539288" y="176213"/>
              <a:ext cx="473075" cy="349250"/>
            </a:xfrm>
            <a:custGeom>
              <a:avLst/>
              <a:gdLst>
                <a:gd name="T0" fmla="*/ 40 w 59"/>
                <a:gd name="T1" fmla="*/ 0 h 43"/>
                <a:gd name="T2" fmla="*/ 34 w 59"/>
                <a:gd name="T3" fmla="*/ 6 h 43"/>
                <a:gd name="T4" fmla="*/ 19 w 59"/>
                <a:gd name="T5" fmla="*/ 20 h 43"/>
                <a:gd name="T6" fmla="*/ 6 w 59"/>
                <a:gd name="T7" fmla="*/ 35 h 43"/>
                <a:gd name="T8" fmla="*/ 0 w 59"/>
                <a:gd name="T9" fmla="*/ 43 h 43"/>
                <a:gd name="T10" fmla="*/ 3 w 59"/>
                <a:gd name="T11" fmla="*/ 43 h 43"/>
                <a:gd name="T12" fmla="*/ 10 w 59"/>
                <a:gd name="T13" fmla="*/ 43 h 43"/>
                <a:gd name="T14" fmla="*/ 19 w 59"/>
                <a:gd name="T15" fmla="*/ 43 h 43"/>
                <a:gd name="T16" fmla="*/ 24 w 59"/>
                <a:gd name="T17" fmla="*/ 43 h 43"/>
                <a:gd name="T18" fmla="*/ 30 w 59"/>
                <a:gd name="T19" fmla="*/ 43 h 43"/>
                <a:gd name="T20" fmla="*/ 41 w 59"/>
                <a:gd name="T21" fmla="*/ 42 h 43"/>
                <a:gd name="T22" fmla="*/ 46 w 59"/>
                <a:gd name="T23" fmla="*/ 42 h 43"/>
                <a:gd name="T24" fmla="*/ 50 w 59"/>
                <a:gd name="T25" fmla="*/ 42 h 43"/>
                <a:gd name="T26" fmla="*/ 59 w 59"/>
                <a:gd name="T27" fmla="*/ 40 h 43"/>
                <a:gd name="T28" fmla="*/ 58 w 59"/>
                <a:gd name="T29" fmla="*/ 39 h 43"/>
                <a:gd name="T30" fmla="*/ 55 w 59"/>
                <a:gd name="T31" fmla="*/ 34 h 43"/>
                <a:gd name="T32" fmla="*/ 52 w 59"/>
                <a:gd name="T33" fmla="*/ 28 h 43"/>
                <a:gd name="T34" fmla="*/ 49 w 59"/>
                <a:gd name="T35" fmla="*/ 21 h 43"/>
                <a:gd name="T36" fmla="*/ 45 w 59"/>
                <a:gd name="T37" fmla="*/ 13 h 43"/>
                <a:gd name="T38" fmla="*/ 43 w 59"/>
                <a:gd name="T39" fmla="*/ 6 h 43"/>
                <a:gd name="T40" fmla="*/ 42 w 59"/>
                <a:gd name="T41" fmla="*/ 5 h 43"/>
                <a:gd name="T42" fmla="*/ 42 w 59"/>
                <a:gd name="T43" fmla="*/ 4 h 43"/>
                <a:gd name="T44" fmla="*/ 41 w 59"/>
                <a:gd name="T45" fmla="*/ 2 h 43"/>
                <a:gd name="T46" fmla="*/ 40 w 59"/>
                <a:gd name="T4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9" h="43">
                  <a:moveTo>
                    <a:pt x="40" y="0"/>
                  </a:moveTo>
                  <a:cubicBezTo>
                    <a:pt x="40" y="0"/>
                    <a:pt x="38" y="2"/>
                    <a:pt x="34" y="6"/>
                  </a:cubicBezTo>
                  <a:cubicBezTo>
                    <a:pt x="30" y="10"/>
                    <a:pt x="25" y="15"/>
                    <a:pt x="19" y="20"/>
                  </a:cubicBezTo>
                  <a:cubicBezTo>
                    <a:pt x="14" y="25"/>
                    <a:pt x="10" y="31"/>
                    <a:pt x="6" y="35"/>
                  </a:cubicBezTo>
                  <a:cubicBezTo>
                    <a:pt x="3" y="40"/>
                    <a:pt x="0" y="43"/>
                    <a:pt x="0" y="43"/>
                  </a:cubicBezTo>
                  <a:cubicBezTo>
                    <a:pt x="0" y="43"/>
                    <a:pt x="1" y="43"/>
                    <a:pt x="3" y="43"/>
                  </a:cubicBezTo>
                  <a:cubicBezTo>
                    <a:pt x="4" y="43"/>
                    <a:pt x="7" y="43"/>
                    <a:pt x="10" y="43"/>
                  </a:cubicBezTo>
                  <a:cubicBezTo>
                    <a:pt x="12" y="43"/>
                    <a:pt x="16" y="43"/>
                    <a:pt x="19" y="43"/>
                  </a:cubicBezTo>
                  <a:cubicBezTo>
                    <a:pt x="21" y="43"/>
                    <a:pt x="23" y="43"/>
                    <a:pt x="24" y="43"/>
                  </a:cubicBezTo>
                  <a:cubicBezTo>
                    <a:pt x="26" y="43"/>
                    <a:pt x="28" y="43"/>
                    <a:pt x="30" y="43"/>
                  </a:cubicBezTo>
                  <a:cubicBezTo>
                    <a:pt x="34" y="43"/>
                    <a:pt x="37" y="43"/>
                    <a:pt x="41" y="42"/>
                  </a:cubicBezTo>
                  <a:cubicBezTo>
                    <a:pt x="42" y="42"/>
                    <a:pt x="44" y="42"/>
                    <a:pt x="46" y="42"/>
                  </a:cubicBezTo>
                  <a:cubicBezTo>
                    <a:pt x="47" y="42"/>
                    <a:pt x="49" y="42"/>
                    <a:pt x="50" y="42"/>
                  </a:cubicBezTo>
                  <a:cubicBezTo>
                    <a:pt x="55" y="41"/>
                    <a:pt x="59" y="40"/>
                    <a:pt x="59" y="40"/>
                  </a:cubicBezTo>
                  <a:cubicBezTo>
                    <a:pt x="59" y="40"/>
                    <a:pt x="59" y="40"/>
                    <a:pt x="58" y="39"/>
                  </a:cubicBezTo>
                  <a:cubicBezTo>
                    <a:pt x="57" y="38"/>
                    <a:pt x="56" y="36"/>
                    <a:pt x="55" y="34"/>
                  </a:cubicBezTo>
                  <a:cubicBezTo>
                    <a:pt x="54" y="32"/>
                    <a:pt x="53" y="30"/>
                    <a:pt x="52" y="28"/>
                  </a:cubicBezTo>
                  <a:cubicBezTo>
                    <a:pt x="51" y="26"/>
                    <a:pt x="50" y="23"/>
                    <a:pt x="49" y="21"/>
                  </a:cubicBezTo>
                  <a:cubicBezTo>
                    <a:pt x="47" y="18"/>
                    <a:pt x="46" y="15"/>
                    <a:pt x="45" y="13"/>
                  </a:cubicBezTo>
                  <a:cubicBezTo>
                    <a:pt x="44" y="11"/>
                    <a:pt x="43" y="8"/>
                    <a:pt x="43" y="6"/>
                  </a:cubicBezTo>
                  <a:cubicBezTo>
                    <a:pt x="42" y="6"/>
                    <a:pt x="42" y="5"/>
                    <a:pt x="42" y="5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1" y="3"/>
                    <a:pt x="41" y="2"/>
                    <a:pt x="41" y="2"/>
                  </a:cubicBezTo>
                  <a:cubicBezTo>
                    <a:pt x="41" y="0"/>
                    <a:pt x="40" y="0"/>
                    <a:pt x="40" y="0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38"/>
            <p:cNvSpPr/>
            <p:nvPr/>
          </p:nvSpPr>
          <p:spPr bwMode="auto">
            <a:xfrm>
              <a:off x="9794875" y="509588"/>
              <a:ext cx="449263" cy="422275"/>
            </a:xfrm>
            <a:custGeom>
              <a:avLst/>
              <a:gdLst>
                <a:gd name="T0" fmla="*/ 27 w 56"/>
                <a:gd name="T1" fmla="*/ 0 h 52"/>
                <a:gd name="T2" fmla="*/ 22 w 56"/>
                <a:gd name="T3" fmla="*/ 7 h 52"/>
                <a:gd name="T4" fmla="*/ 12 w 56"/>
                <a:gd name="T5" fmla="*/ 25 h 52"/>
                <a:gd name="T6" fmla="*/ 7 w 56"/>
                <a:gd name="T7" fmla="*/ 34 h 52"/>
                <a:gd name="T8" fmla="*/ 5 w 56"/>
                <a:gd name="T9" fmla="*/ 39 h 52"/>
                <a:gd name="T10" fmla="*/ 3 w 56"/>
                <a:gd name="T11" fmla="*/ 43 h 52"/>
                <a:gd name="T12" fmla="*/ 0 w 56"/>
                <a:gd name="T13" fmla="*/ 52 h 52"/>
                <a:gd name="T14" fmla="*/ 9 w 56"/>
                <a:gd name="T15" fmla="*/ 49 h 52"/>
                <a:gd name="T16" fmla="*/ 29 w 56"/>
                <a:gd name="T17" fmla="*/ 44 h 52"/>
                <a:gd name="T18" fmla="*/ 47 w 56"/>
                <a:gd name="T19" fmla="*/ 37 h 52"/>
                <a:gd name="T20" fmla="*/ 51 w 56"/>
                <a:gd name="T21" fmla="*/ 36 h 52"/>
                <a:gd name="T22" fmla="*/ 53 w 56"/>
                <a:gd name="T23" fmla="*/ 35 h 52"/>
                <a:gd name="T24" fmla="*/ 56 w 56"/>
                <a:gd name="T25" fmla="*/ 34 h 52"/>
                <a:gd name="T26" fmla="*/ 54 w 56"/>
                <a:gd name="T27" fmla="*/ 32 h 52"/>
                <a:gd name="T28" fmla="*/ 51 w 56"/>
                <a:gd name="T29" fmla="*/ 29 h 52"/>
                <a:gd name="T30" fmla="*/ 48 w 56"/>
                <a:gd name="T31" fmla="*/ 26 h 52"/>
                <a:gd name="T32" fmla="*/ 46 w 56"/>
                <a:gd name="T33" fmla="*/ 23 h 52"/>
                <a:gd name="T34" fmla="*/ 43 w 56"/>
                <a:gd name="T35" fmla="*/ 20 h 52"/>
                <a:gd name="T36" fmla="*/ 40 w 56"/>
                <a:gd name="T37" fmla="*/ 17 h 52"/>
                <a:gd name="T38" fmla="*/ 35 w 56"/>
                <a:gd name="T39" fmla="*/ 11 h 52"/>
                <a:gd name="T40" fmla="*/ 33 w 56"/>
                <a:gd name="T41" fmla="*/ 8 h 52"/>
                <a:gd name="T42" fmla="*/ 32 w 56"/>
                <a:gd name="T43" fmla="*/ 7 h 52"/>
                <a:gd name="T44" fmla="*/ 31 w 56"/>
                <a:gd name="T45" fmla="*/ 5 h 52"/>
                <a:gd name="T46" fmla="*/ 27 w 56"/>
                <a:gd name="T4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6" h="52">
                  <a:moveTo>
                    <a:pt x="27" y="0"/>
                  </a:moveTo>
                  <a:cubicBezTo>
                    <a:pt x="27" y="0"/>
                    <a:pt x="25" y="3"/>
                    <a:pt x="22" y="7"/>
                  </a:cubicBezTo>
                  <a:cubicBezTo>
                    <a:pt x="19" y="12"/>
                    <a:pt x="16" y="18"/>
                    <a:pt x="12" y="25"/>
                  </a:cubicBezTo>
                  <a:cubicBezTo>
                    <a:pt x="11" y="28"/>
                    <a:pt x="9" y="31"/>
                    <a:pt x="7" y="34"/>
                  </a:cubicBezTo>
                  <a:cubicBezTo>
                    <a:pt x="7" y="36"/>
                    <a:pt x="6" y="37"/>
                    <a:pt x="5" y="39"/>
                  </a:cubicBezTo>
                  <a:cubicBezTo>
                    <a:pt x="5" y="40"/>
                    <a:pt x="4" y="42"/>
                    <a:pt x="3" y="43"/>
                  </a:cubicBezTo>
                  <a:cubicBezTo>
                    <a:pt x="1" y="48"/>
                    <a:pt x="0" y="52"/>
                    <a:pt x="0" y="52"/>
                  </a:cubicBezTo>
                  <a:cubicBezTo>
                    <a:pt x="0" y="52"/>
                    <a:pt x="4" y="51"/>
                    <a:pt x="9" y="49"/>
                  </a:cubicBezTo>
                  <a:cubicBezTo>
                    <a:pt x="14" y="48"/>
                    <a:pt x="22" y="46"/>
                    <a:pt x="29" y="44"/>
                  </a:cubicBezTo>
                  <a:cubicBezTo>
                    <a:pt x="36" y="42"/>
                    <a:pt x="42" y="39"/>
                    <a:pt x="47" y="37"/>
                  </a:cubicBezTo>
                  <a:cubicBezTo>
                    <a:pt x="49" y="37"/>
                    <a:pt x="50" y="36"/>
                    <a:pt x="51" y="36"/>
                  </a:cubicBezTo>
                  <a:cubicBezTo>
                    <a:pt x="52" y="35"/>
                    <a:pt x="53" y="35"/>
                    <a:pt x="53" y="35"/>
                  </a:cubicBezTo>
                  <a:cubicBezTo>
                    <a:pt x="55" y="34"/>
                    <a:pt x="56" y="34"/>
                    <a:pt x="56" y="34"/>
                  </a:cubicBezTo>
                  <a:cubicBezTo>
                    <a:pt x="56" y="34"/>
                    <a:pt x="55" y="33"/>
                    <a:pt x="54" y="32"/>
                  </a:cubicBezTo>
                  <a:cubicBezTo>
                    <a:pt x="53" y="31"/>
                    <a:pt x="52" y="30"/>
                    <a:pt x="51" y="29"/>
                  </a:cubicBezTo>
                  <a:cubicBezTo>
                    <a:pt x="50" y="28"/>
                    <a:pt x="49" y="27"/>
                    <a:pt x="48" y="26"/>
                  </a:cubicBezTo>
                  <a:cubicBezTo>
                    <a:pt x="48" y="25"/>
                    <a:pt x="47" y="24"/>
                    <a:pt x="46" y="23"/>
                  </a:cubicBezTo>
                  <a:cubicBezTo>
                    <a:pt x="45" y="22"/>
                    <a:pt x="44" y="21"/>
                    <a:pt x="43" y="20"/>
                  </a:cubicBezTo>
                  <a:cubicBezTo>
                    <a:pt x="42" y="19"/>
                    <a:pt x="41" y="18"/>
                    <a:pt x="40" y="17"/>
                  </a:cubicBezTo>
                  <a:cubicBezTo>
                    <a:pt x="39" y="15"/>
                    <a:pt x="37" y="13"/>
                    <a:pt x="35" y="11"/>
                  </a:cubicBezTo>
                  <a:cubicBezTo>
                    <a:pt x="34" y="10"/>
                    <a:pt x="34" y="9"/>
                    <a:pt x="33" y="8"/>
                  </a:cubicBezTo>
                  <a:cubicBezTo>
                    <a:pt x="33" y="7"/>
                    <a:pt x="32" y="7"/>
                    <a:pt x="32" y="7"/>
                  </a:cubicBezTo>
                  <a:cubicBezTo>
                    <a:pt x="31" y="6"/>
                    <a:pt x="31" y="6"/>
                    <a:pt x="31" y="5"/>
                  </a:cubicBezTo>
                  <a:cubicBezTo>
                    <a:pt x="28" y="2"/>
                    <a:pt x="27" y="0"/>
                    <a:pt x="27" y="0"/>
                  </a:cubicBezTo>
                  <a:close/>
                </a:path>
              </a:pathLst>
            </a:custGeom>
            <a:solidFill>
              <a:srgbClr val="3D4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45" name="组合 144"/>
          <p:cNvGrpSpPr/>
          <p:nvPr/>
        </p:nvGrpSpPr>
        <p:grpSpPr>
          <a:xfrm>
            <a:off x="2787650" y="1809751"/>
            <a:ext cx="1147763" cy="1131887"/>
            <a:chOff x="2787650" y="1809751"/>
            <a:chExt cx="1147763" cy="1131887"/>
          </a:xfrm>
        </p:grpSpPr>
        <p:sp>
          <p:nvSpPr>
            <p:cNvPr id="48" name="Freeform 42"/>
            <p:cNvSpPr/>
            <p:nvPr/>
          </p:nvSpPr>
          <p:spPr bwMode="auto">
            <a:xfrm>
              <a:off x="2787650" y="2430463"/>
              <a:ext cx="579438" cy="211138"/>
            </a:xfrm>
            <a:custGeom>
              <a:avLst/>
              <a:gdLst>
                <a:gd name="T0" fmla="*/ 23 w 207"/>
                <a:gd name="T1" fmla="*/ 71 h 75"/>
                <a:gd name="T2" fmla="*/ 206 w 207"/>
                <a:gd name="T3" fmla="*/ 3 h 75"/>
                <a:gd name="T4" fmla="*/ 205 w 207"/>
                <a:gd name="T5" fmla="*/ 0 h 75"/>
                <a:gd name="T6" fmla="*/ 16 w 207"/>
                <a:gd name="T7" fmla="*/ 45 h 75"/>
                <a:gd name="T8" fmla="*/ 23 w 207"/>
                <a:gd name="T9" fmla="*/ 7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75">
                  <a:moveTo>
                    <a:pt x="23" y="71"/>
                  </a:moveTo>
                  <a:cubicBezTo>
                    <a:pt x="55" y="65"/>
                    <a:pt x="192" y="9"/>
                    <a:pt x="206" y="3"/>
                  </a:cubicBezTo>
                  <a:cubicBezTo>
                    <a:pt x="207" y="2"/>
                    <a:pt x="206" y="0"/>
                    <a:pt x="205" y="0"/>
                  </a:cubicBezTo>
                  <a:cubicBezTo>
                    <a:pt x="195" y="2"/>
                    <a:pt x="45" y="33"/>
                    <a:pt x="16" y="45"/>
                  </a:cubicBezTo>
                  <a:cubicBezTo>
                    <a:pt x="0" y="52"/>
                    <a:pt x="6" y="75"/>
                    <a:pt x="23" y="7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43"/>
            <p:cNvSpPr/>
            <p:nvPr/>
          </p:nvSpPr>
          <p:spPr bwMode="auto">
            <a:xfrm>
              <a:off x="3165475" y="2517776"/>
              <a:ext cx="220663" cy="368300"/>
            </a:xfrm>
            <a:custGeom>
              <a:avLst/>
              <a:gdLst>
                <a:gd name="T0" fmla="*/ 76 w 79"/>
                <a:gd name="T1" fmla="*/ 2 h 131"/>
                <a:gd name="T2" fmla="*/ 6 w 79"/>
                <a:gd name="T3" fmla="*/ 110 h 131"/>
                <a:gd name="T4" fmla="*/ 23 w 79"/>
                <a:gd name="T5" fmla="*/ 121 h 131"/>
                <a:gd name="T6" fmla="*/ 76 w 79"/>
                <a:gd name="T7" fmla="*/ 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131">
                  <a:moveTo>
                    <a:pt x="76" y="2"/>
                  </a:moveTo>
                  <a:cubicBezTo>
                    <a:pt x="73" y="0"/>
                    <a:pt x="15" y="91"/>
                    <a:pt x="6" y="110"/>
                  </a:cubicBezTo>
                  <a:cubicBezTo>
                    <a:pt x="0" y="121"/>
                    <a:pt x="17" y="131"/>
                    <a:pt x="23" y="121"/>
                  </a:cubicBezTo>
                  <a:cubicBezTo>
                    <a:pt x="35" y="103"/>
                    <a:pt x="79" y="3"/>
                    <a:pt x="76" y="2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44"/>
            <p:cNvSpPr/>
            <p:nvPr/>
          </p:nvSpPr>
          <p:spPr bwMode="auto">
            <a:xfrm>
              <a:off x="3459163" y="2478088"/>
              <a:ext cx="306388" cy="247650"/>
            </a:xfrm>
            <a:custGeom>
              <a:avLst/>
              <a:gdLst>
                <a:gd name="T0" fmla="*/ 98 w 109"/>
                <a:gd name="T1" fmla="*/ 68 h 88"/>
                <a:gd name="T2" fmla="*/ 0 w 109"/>
                <a:gd name="T3" fmla="*/ 0 h 88"/>
                <a:gd name="T4" fmla="*/ 85 w 109"/>
                <a:gd name="T5" fmla="*/ 80 h 88"/>
                <a:gd name="T6" fmla="*/ 98 w 109"/>
                <a:gd name="T7" fmla="*/ 6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88">
                  <a:moveTo>
                    <a:pt x="98" y="68"/>
                  </a:moveTo>
                  <a:cubicBezTo>
                    <a:pt x="69" y="44"/>
                    <a:pt x="5" y="0"/>
                    <a:pt x="0" y="0"/>
                  </a:cubicBezTo>
                  <a:cubicBezTo>
                    <a:pt x="6" y="10"/>
                    <a:pt x="56" y="58"/>
                    <a:pt x="85" y="80"/>
                  </a:cubicBezTo>
                  <a:cubicBezTo>
                    <a:pt x="97" y="88"/>
                    <a:pt x="109" y="77"/>
                    <a:pt x="98" y="68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45"/>
            <p:cNvSpPr/>
            <p:nvPr/>
          </p:nvSpPr>
          <p:spPr bwMode="auto">
            <a:xfrm>
              <a:off x="3487738" y="2278063"/>
              <a:ext cx="447675" cy="146050"/>
            </a:xfrm>
            <a:custGeom>
              <a:avLst/>
              <a:gdLst>
                <a:gd name="T0" fmla="*/ 142 w 160"/>
                <a:gd name="T1" fmla="*/ 2 h 52"/>
                <a:gd name="T2" fmla="*/ 2 w 160"/>
                <a:gd name="T3" fmla="*/ 48 h 52"/>
                <a:gd name="T4" fmla="*/ 147 w 160"/>
                <a:gd name="T5" fmla="*/ 19 h 52"/>
                <a:gd name="T6" fmla="*/ 142 w 160"/>
                <a:gd name="T7" fmla="*/ 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0" h="52">
                  <a:moveTo>
                    <a:pt x="142" y="2"/>
                  </a:moveTo>
                  <a:cubicBezTo>
                    <a:pt x="129" y="4"/>
                    <a:pt x="0" y="44"/>
                    <a:pt x="2" y="48"/>
                  </a:cubicBezTo>
                  <a:cubicBezTo>
                    <a:pt x="3" y="52"/>
                    <a:pt x="126" y="28"/>
                    <a:pt x="147" y="19"/>
                  </a:cubicBezTo>
                  <a:cubicBezTo>
                    <a:pt x="160" y="14"/>
                    <a:pt x="156" y="0"/>
                    <a:pt x="142" y="2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46"/>
            <p:cNvSpPr/>
            <p:nvPr/>
          </p:nvSpPr>
          <p:spPr bwMode="auto">
            <a:xfrm>
              <a:off x="3448050" y="2057401"/>
              <a:ext cx="142875" cy="304800"/>
            </a:xfrm>
            <a:custGeom>
              <a:avLst/>
              <a:gdLst>
                <a:gd name="T0" fmla="*/ 48 w 51"/>
                <a:gd name="T1" fmla="*/ 20 h 109"/>
                <a:gd name="T2" fmla="*/ 31 w 51"/>
                <a:gd name="T3" fmla="*/ 11 h 109"/>
                <a:gd name="T4" fmla="*/ 4 w 51"/>
                <a:gd name="T5" fmla="*/ 107 h 109"/>
                <a:gd name="T6" fmla="*/ 48 w 51"/>
                <a:gd name="T7" fmla="*/ 2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109">
                  <a:moveTo>
                    <a:pt x="48" y="20"/>
                  </a:moveTo>
                  <a:cubicBezTo>
                    <a:pt x="51" y="0"/>
                    <a:pt x="34" y="4"/>
                    <a:pt x="31" y="11"/>
                  </a:cubicBezTo>
                  <a:cubicBezTo>
                    <a:pt x="24" y="29"/>
                    <a:pt x="0" y="105"/>
                    <a:pt x="4" y="107"/>
                  </a:cubicBezTo>
                  <a:cubicBezTo>
                    <a:pt x="7" y="109"/>
                    <a:pt x="46" y="36"/>
                    <a:pt x="48" y="2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47"/>
            <p:cNvSpPr/>
            <p:nvPr/>
          </p:nvSpPr>
          <p:spPr bwMode="auto">
            <a:xfrm>
              <a:off x="2994025" y="1944688"/>
              <a:ext cx="381000" cy="430213"/>
            </a:xfrm>
            <a:custGeom>
              <a:avLst/>
              <a:gdLst>
                <a:gd name="T0" fmla="*/ 133 w 136"/>
                <a:gd name="T1" fmla="*/ 151 h 153"/>
                <a:gd name="T2" fmla="*/ 134 w 136"/>
                <a:gd name="T3" fmla="*/ 150 h 153"/>
                <a:gd name="T4" fmla="*/ 27 w 136"/>
                <a:gd name="T5" fmla="*/ 11 h 153"/>
                <a:gd name="T6" fmla="*/ 9 w 136"/>
                <a:gd name="T7" fmla="*/ 24 h 153"/>
                <a:gd name="T8" fmla="*/ 133 w 136"/>
                <a:gd name="T9" fmla="*/ 151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53">
                  <a:moveTo>
                    <a:pt x="133" y="151"/>
                  </a:moveTo>
                  <a:cubicBezTo>
                    <a:pt x="135" y="153"/>
                    <a:pt x="136" y="153"/>
                    <a:pt x="134" y="150"/>
                  </a:cubicBezTo>
                  <a:cubicBezTo>
                    <a:pt x="120" y="123"/>
                    <a:pt x="38" y="21"/>
                    <a:pt x="27" y="11"/>
                  </a:cubicBezTo>
                  <a:cubicBezTo>
                    <a:pt x="15" y="0"/>
                    <a:pt x="0" y="10"/>
                    <a:pt x="9" y="24"/>
                  </a:cubicBezTo>
                  <a:cubicBezTo>
                    <a:pt x="17" y="37"/>
                    <a:pt x="109" y="133"/>
                    <a:pt x="133" y="15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48"/>
            <p:cNvSpPr/>
            <p:nvPr/>
          </p:nvSpPr>
          <p:spPr bwMode="auto">
            <a:xfrm>
              <a:off x="2919413" y="2514601"/>
              <a:ext cx="385763" cy="373063"/>
            </a:xfrm>
            <a:custGeom>
              <a:avLst/>
              <a:gdLst>
                <a:gd name="T0" fmla="*/ 135 w 138"/>
                <a:gd name="T1" fmla="*/ 4 h 133"/>
                <a:gd name="T2" fmla="*/ 8 w 138"/>
                <a:gd name="T3" fmla="*/ 112 h 133"/>
                <a:gd name="T4" fmla="*/ 22 w 138"/>
                <a:gd name="T5" fmla="*/ 126 h 133"/>
                <a:gd name="T6" fmla="*/ 135 w 138"/>
                <a:gd name="T7" fmla="*/ 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" h="133">
                  <a:moveTo>
                    <a:pt x="135" y="4"/>
                  </a:moveTo>
                  <a:cubicBezTo>
                    <a:pt x="133" y="0"/>
                    <a:pt x="24" y="94"/>
                    <a:pt x="8" y="112"/>
                  </a:cubicBezTo>
                  <a:cubicBezTo>
                    <a:pt x="0" y="121"/>
                    <a:pt x="13" y="133"/>
                    <a:pt x="22" y="126"/>
                  </a:cubicBezTo>
                  <a:cubicBezTo>
                    <a:pt x="41" y="112"/>
                    <a:pt x="138" y="8"/>
                    <a:pt x="135" y="4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49"/>
            <p:cNvSpPr/>
            <p:nvPr/>
          </p:nvSpPr>
          <p:spPr bwMode="auto">
            <a:xfrm>
              <a:off x="3429000" y="2522538"/>
              <a:ext cx="157163" cy="388938"/>
            </a:xfrm>
            <a:custGeom>
              <a:avLst/>
              <a:gdLst>
                <a:gd name="T0" fmla="*/ 0 w 56"/>
                <a:gd name="T1" fmla="*/ 1 h 138"/>
                <a:gd name="T2" fmla="*/ 34 w 56"/>
                <a:gd name="T3" fmla="*/ 123 h 138"/>
                <a:gd name="T4" fmla="*/ 50 w 56"/>
                <a:gd name="T5" fmla="*/ 118 h 138"/>
                <a:gd name="T6" fmla="*/ 0 w 56"/>
                <a:gd name="T7" fmla="*/ 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138">
                  <a:moveTo>
                    <a:pt x="0" y="1"/>
                  </a:moveTo>
                  <a:cubicBezTo>
                    <a:pt x="0" y="1"/>
                    <a:pt x="28" y="108"/>
                    <a:pt x="34" y="123"/>
                  </a:cubicBezTo>
                  <a:cubicBezTo>
                    <a:pt x="39" y="138"/>
                    <a:pt x="56" y="132"/>
                    <a:pt x="50" y="118"/>
                  </a:cubicBezTo>
                  <a:cubicBezTo>
                    <a:pt x="44" y="103"/>
                    <a:pt x="6" y="0"/>
                    <a:pt x="0" y="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50"/>
            <p:cNvSpPr/>
            <p:nvPr/>
          </p:nvSpPr>
          <p:spPr bwMode="auto">
            <a:xfrm>
              <a:off x="3348038" y="1905001"/>
              <a:ext cx="85725" cy="460375"/>
            </a:xfrm>
            <a:custGeom>
              <a:avLst/>
              <a:gdLst>
                <a:gd name="T0" fmla="*/ 12 w 31"/>
                <a:gd name="T1" fmla="*/ 1 h 164"/>
                <a:gd name="T2" fmla="*/ 6 w 31"/>
                <a:gd name="T3" fmla="*/ 7 h 164"/>
                <a:gd name="T4" fmla="*/ 22 w 31"/>
                <a:gd name="T5" fmla="*/ 162 h 164"/>
                <a:gd name="T6" fmla="*/ 24 w 31"/>
                <a:gd name="T7" fmla="*/ 164 h 164"/>
                <a:gd name="T8" fmla="*/ 24 w 31"/>
                <a:gd name="T9" fmla="*/ 164 h 164"/>
                <a:gd name="T10" fmla="*/ 27 w 31"/>
                <a:gd name="T11" fmla="*/ 160 h 164"/>
                <a:gd name="T12" fmla="*/ 21 w 31"/>
                <a:gd name="T13" fmla="*/ 7 h 164"/>
                <a:gd name="T14" fmla="*/ 12 w 31"/>
                <a:gd name="T15" fmla="*/ 1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164">
                  <a:moveTo>
                    <a:pt x="12" y="1"/>
                  </a:moveTo>
                  <a:cubicBezTo>
                    <a:pt x="10" y="1"/>
                    <a:pt x="7" y="3"/>
                    <a:pt x="6" y="7"/>
                  </a:cubicBezTo>
                  <a:cubicBezTo>
                    <a:pt x="0" y="25"/>
                    <a:pt x="16" y="145"/>
                    <a:pt x="22" y="162"/>
                  </a:cubicBezTo>
                  <a:cubicBezTo>
                    <a:pt x="22" y="162"/>
                    <a:pt x="23" y="164"/>
                    <a:pt x="24" y="164"/>
                  </a:cubicBezTo>
                  <a:cubicBezTo>
                    <a:pt x="24" y="164"/>
                    <a:pt x="24" y="164"/>
                    <a:pt x="24" y="164"/>
                  </a:cubicBezTo>
                  <a:cubicBezTo>
                    <a:pt x="26" y="164"/>
                    <a:pt x="26" y="162"/>
                    <a:pt x="27" y="160"/>
                  </a:cubicBezTo>
                  <a:cubicBezTo>
                    <a:pt x="29" y="142"/>
                    <a:pt x="31" y="23"/>
                    <a:pt x="21" y="7"/>
                  </a:cubicBezTo>
                  <a:cubicBezTo>
                    <a:pt x="19" y="3"/>
                    <a:pt x="16" y="0"/>
                    <a:pt x="12" y="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51"/>
            <p:cNvSpPr/>
            <p:nvPr/>
          </p:nvSpPr>
          <p:spPr bwMode="auto">
            <a:xfrm>
              <a:off x="3546475" y="2120901"/>
              <a:ext cx="260350" cy="203200"/>
            </a:xfrm>
            <a:custGeom>
              <a:avLst/>
              <a:gdLst>
                <a:gd name="T0" fmla="*/ 4 w 93"/>
                <a:gd name="T1" fmla="*/ 70 h 72"/>
                <a:gd name="T2" fmla="*/ 84 w 93"/>
                <a:gd name="T3" fmla="*/ 18 h 72"/>
                <a:gd name="T4" fmla="*/ 75 w 93"/>
                <a:gd name="T5" fmla="*/ 8 h 72"/>
                <a:gd name="T6" fmla="*/ 4 w 93"/>
                <a:gd name="T7" fmla="*/ 7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72">
                  <a:moveTo>
                    <a:pt x="4" y="70"/>
                  </a:moveTo>
                  <a:cubicBezTo>
                    <a:pt x="6" y="72"/>
                    <a:pt x="67" y="31"/>
                    <a:pt x="84" y="18"/>
                  </a:cubicBezTo>
                  <a:cubicBezTo>
                    <a:pt x="93" y="11"/>
                    <a:pt x="85" y="0"/>
                    <a:pt x="75" y="8"/>
                  </a:cubicBezTo>
                  <a:cubicBezTo>
                    <a:pt x="59" y="21"/>
                    <a:pt x="0" y="67"/>
                    <a:pt x="4" y="7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2"/>
            <p:cNvSpPr/>
            <p:nvPr/>
          </p:nvSpPr>
          <p:spPr bwMode="auto">
            <a:xfrm>
              <a:off x="3582988" y="2460626"/>
              <a:ext cx="271463" cy="93663"/>
            </a:xfrm>
            <a:custGeom>
              <a:avLst/>
              <a:gdLst>
                <a:gd name="T0" fmla="*/ 88 w 97"/>
                <a:gd name="T1" fmla="*/ 16 h 33"/>
                <a:gd name="T2" fmla="*/ 3 w 97"/>
                <a:gd name="T3" fmla="*/ 1 h 33"/>
                <a:gd name="T4" fmla="*/ 84 w 97"/>
                <a:gd name="T5" fmla="*/ 31 h 33"/>
                <a:gd name="T6" fmla="*/ 88 w 97"/>
                <a:gd name="T7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33">
                  <a:moveTo>
                    <a:pt x="88" y="16"/>
                  </a:moveTo>
                  <a:cubicBezTo>
                    <a:pt x="69" y="11"/>
                    <a:pt x="12" y="0"/>
                    <a:pt x="3" y="1"/>
                  </a:cubicBezTo>
                  <a:cubicBezTo>
                    <a:pt x="0" y="2"/>
                    <a:pt x="63" y="29"/>
                    <a:pt x="84" y="31"/>
                  </a:cubicBezTo>
                  <a:cubicBezTo>
                    <a:pt x="93" y="33"/>
                    <a:pt x="97" y="18"/>
                    <a:pt x="88" y="16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53"/>
            <p:cNvSpPr/>
            <p:nvPr/>
          </p:nvSpPr>
          <p:spPr bwMode="auto">
            <a:xfrm>
              <a:off x="2840038" y="2205038"/>
              <a:ext cx="428625" cy="157163"/>
            </a:xfrm>
            <a:custGeom>
              <a:avLst/>
              <a:gdLst>
                <a:gd name="T0" fmla="*/ 149 w 153"/>
                <a:gd name="T1" fmla="*/ 53 h 56"/>
                <a:gd name="T2" fmla="*/ 12 w 153"/>
                <a:gd name="T3" fmla="*/ 0 h 56"/>
                <a:gd name="T4" fmla="*/ 6 w 153"/>
                <a:gd name="T5" fmla="*/ 15 h 56"/>
                <a:gd name="T6" fmla="*/ 149 w 153"/>
                <a:gd name="T7" fmla="*/ 5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" h="56">
                  <a:moveTo>
                    <a:pt x="149" y="53"/>
                  </a:moveTo>
                  <a:cubicBezTo>
                    <a:pt x="153" y="48"/>
                    <a:pt x="22" y="0"/>
                    <a:pt x="12" y="0"/>
                  </a:cubicBezTo>
                  <a:cubicBezTo>
                    <a:pt x="4" y="0"/>
                    <a:pt x="0" y="10"/>
                    <a:pt x="6" y="15"/>
                  </a:cubicBezTo>
                  <a:cubicBezTo>
                    <a:pt x="14" y="21"/>
                    <a:pt x="147" y="56"/>
                    <a:pt x="149" y="53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54"/>
            <p:cNvSpPr/>
            <p:nvPr/>
          </p:nvSpPr>
          <p:spPr bwMode="auto">
            <a:xfrm>
              <a:off x="3243263" y="2028826"/>
              <a:ext cx="82550" cy="69850"/>
            </a:xfrm>
            <a:custGeom>
              <a:avLst/>
              <a:gdLst>
                <a:gd name="T0" fmla="*/ 7 w 29"/>
                <a:gd name="T1" fmla="*/ 25 h 25"/>
                <a:gd name="T2" fmla="*/ 13 w 29"/>
                <a:gd name="T3" fmla="*/ 19 h 25"/>
                <a:gd name="T4" fmla="*/ 23 w 29"/>
                <a:gd name="T5" fmla="*/ 25 h 25"/>
                <a:gd name="T6" fmla="*/ 17 w 29"/>
                <a:gd name="T7" fmla="*/ 15 h 25"/>
                <a:gd name="T8" fmla="*/ 29 w 29"/>
                <a:gd name="T9" fmla="*/ 9 h 25"/>
                <a:gd name="T10" fmla="*/ 17 w 29"/>
                <a:gd name="T11" fmla="*/ 11 h 25"/>
                <a:gd name="T12" fmla="*/ 13 w 29"/>
                <a:gd name="T13" fmla="*/ 0 h 25"/>
                <a:gd name="T14" fmla="*/ 13 w 29"/>
                <a:gd name="T15" fmla="*/ 11 h 25"/>
                <a:gd name="T16" fmla="*/ 0 w 29"/>
                <a:gd name="T17" fmla="*/ 11 h 25"/>
                <a:gd name="T18" fmla="*/ 10 w 29"/>
                <a:gd name="T19" fmla="*/ 16 h 25"/>
                <a:gd name="T20" fmla="*/ 7 w 29"/>
                <a:gd name="T2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25">
                  <a:moveTo>
                    <a:pt x="7" y="25"/>
                  </a:moveTo>
                  <a:cubicBezTo>
                    <a:pt x="13" y="19"/>
                    <a:pt x="13" y="19"/>
                    <a:pt x="13" y="19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5"/>
                    <a:pt x="29" y="8"/>
                    <a:pt x="29" y="9"/>
                  </a:cubicBezTo>
                  <a:cubicBezTo>
                    <a:pt x="28" y="9"/>
                    <a:pt x="17" y="11"/>
                    <a:pt x="17" y="1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0" y="16"/>
                    <a:pt x="10" y="16"/>
                    <a:pt x="10" y="16"/>
                  </a:cubicBezTo>
                  <a:lnTo>
                    <a:pt x="7" y="25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55"/>
            <p:cNvSpPr/>
            <p:nvPr/>
          </p:nvSpPr>
          <p:spPr bwMode="auto">
            <a:xfrm>
              <a:off x="3552825" y="2697163"/>
              <a:ext cx="80963" cy="69850"/>
            </a:xfrm>
            <a:custGeom>
              <a:avLst/>
              <a:gdLst>
                <a:gd name="T0" fmla="*/ 17 w 29"/>
                <a:gd name="T1" fmla="*/ 11 h 25"/>
                <a:gd name="T2" fmla="*/ 12 w 29"/>
                <a:gd name="T3" fmla="*/ 0 h 25"/>
                <a:gd name="T4" fmla="*/ 12 w 29"/>
                <a:gd name="T5" fmla="*/ 11 h 25"/>
                <a:gd name="T6" fmla="*/ 0 w 29"/>
                <a:gd name="T7" fmla="*/ 11 h 25"/>
                <a:gd name="T8" fmla="*/ 9 w 29"/>
                <a:gd name="T9" fmla="*/ 16 h 25"/>
                <a:gd name="T10" fmla="*/ 6 w 29"/>
                <a:gd name="T11" fmla="*/ 25 h 25"/>
                <a:gd name="T12" fmla="*/ 13 w 29"/>
                <a:gd name="T13" fmla="*/ 19 h 25"/>
                <a:gd name="T14" fmla="*/ 22 w 29"/>
                <a:gd name="T15" fmla="*/ 25 h 25"/>
                <a:gd name="T16" fmla="*/ 17 w 29"/>
                <a:gd name="T17" fmla="*/ 15 h 25"/>
                <a:gd name="T18" fmla="*/ 28 w 29"/>
                <a:gd name="T19" fmla="*/ 9 h 25"/>
                <a:gd name="T20" fmla="*/ 17 w 29"/>
                <a:gd name="T21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25">
                  <a:moveTo>
                    <a:pt x="17" y="11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22" y="25"/>
                    <a:pt x="22" y="25"/>
                    <a:pt x="22" y="2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5"/>
                    <a:pt x="29" y="8"/>
                    <a:pt x="28" y="9"/>
                  </a:cubicBezTo>
                  <a:cubicBezTo>
                    <a:pt x="27" y="9"/>
                    <a:pt x="17" y="11"/>
                    <a:pt x="17" y="1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56"/>
            <p:cNvSpPr/>
            <p:nvPr/>
          </p:nvSpPr>
          <p:spPr bwMode="auto">
            <a:xfrm>
              <a:off x="3633788" y="1982788"/>
              <a:ext cx="120650" cy="104775"/>
            </a:xfrm>
            <a:custGeom>
              <a:avLst/>
              <a:gdLst>
                <a:gd name="T0" fmla="*/ 10 w 43"/>
                <a:gd name="T1" fmla="*/ 37 h 37"/>
                <a:gd name="T2" fmla="*/ 19 w 43"/>
                <a:gd name="T3" fmla="*/ 28 h 37"/>
                <a:gd name="T4" fmla="*/ 33 w 43"/>
                <a:gd name="T5" fmla="*/ 37 h 37"/>
                <a:gd name="T6" fmla="*/ 25 w 43"/>
                <a:gd name="T7" fmla="*/ 22 h 37"/>
                <a:gd name="T8" fmla="*/ 42 w 43"/>
                <a:gd name="T9" fmla="*/ 13 h 37"/>
                <a:gd name="T10" fmla="*/ 25 w 43"/>
                <a:gd name="T11" fmla="*/ 16 h 37"/>
                <a:gd name="T12" fmla="*/ 18 w 43"/>
                <a:gd name="T13" fmla="*/ 0 h 37"/>
                <a:gd name="T14" fmla="*/ 18 w 43"/>
                <a:gd name="T15" fmla="*/ 16 h 37"/>
                <a:gd name="T16" fmla="*/ 0 w 43"/>
                <a:gd name="T17" fmla="*/ 16 h 37"/>
                <a:gd name="T18" fmla="*/ 14 w 43"/>
                <a:gd name="T19" fmla="*/ 23 h 37"/>
                <a:gd name="T20" fmla="*/ 10 w 43"/>
                <a:gd name="T21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37">
                  <a:moveTo>
                    <a:pt x="10" y="37"/>
                  </a:moveTo>
                  <a:cubicBezTo>
                    <a:pt x="19" y="28"/>
                    <a:pt x="19" y="28"/>
                    <a:pt x="19" y="28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5" y="22"/>
                    <a:pt x="43" y="12"/>
                    <a:pt x="42" y="13"/>
                  </a:cubicBezTo>
                  <a:cubicBezTo>
                    <a:pt x="41" y="14"/>
                    <a:pt x="25" y="16"/>
                    <a:pt x="25" y="16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4" y="23"/>
                    <a:pt x="14" y="23"/>
                    <a:pt x="14" y="23"/>
                  </a:cubicBezTo>
                  <a:lnTo>
                    <a:pt x="10" y="37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57"/>
            <p:cNvSpPr/>
            <p:nvPr/>
          </p:nvSpPr>
          <p:spPr bwMode="auto">
            <a:xfrm>
              <a:off x="3040063" y="2868613"/>
              <a:ext cx="82550" cy="73025"/>
            </a:xfrm>
            <a:custGeom>
              <a:avLst/>
              <a:gdLst>
                <a:gd name="T0" fmla="*/ 17 w 30"/>
                <a:gd name="T1" fmla="*/ 11 h 26"/>
                <a:gd name="T2" fmla="*/ 13 w 30"/>
                <a:gd name="T3" fmla="*/ 0 h 26"/>
                <a:gd name="T4" fmla="*/ 13 w 30"/>
                <a:gd name="T5" fmla="*/ 11 h 26"/>
                <a:gd name="T6" fmla="*/ 0 w 30"/>
                <a:gd name="T7" fmla="*/ 11 h 26"/>
                <a:gd name="T8" fmla="*/ 10 w 30"/>
                <a:gd name="T9" fmla="*/ 16 h 26"/>
                <a:gd name="T10" fmla="*/ 7 w 30"/>
                <a:gd name="T11" fmla="*/ 26 h 26"/>
                <a:gd name="T12" fmla="*/ 14 w 30"/>
                <a:gd name="T13" fmla="*/ 20 h 26"/>
                <a:gd name="T14" fmla="*/ 23 w 30"/>
                <a:gd name="T15" fmla="*/ 26 h 26"/>
                <a:gd name="T16" fmla="*/ 18 w 30"/>
                <a:gd name="T17" fmla="*/ 16 h 26"/>
                <a:gd name="T18" fmla="*/ 30 w 30"/>
                <a:gd name="T19" fmla="*/ 9 h 26"/>
                <a:gd name="T20" fmla="*/ 17 w 30"/>
                <a:gd name="T21" fmla="*/ 1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6">
                  <a:moveTo>
                    <a:pt x="17" y="11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8" y="16"/>
                    <a:pt x="30" y="8"/>
                    <a:pt x="30" y="9"/>
                  </a:cubicBezTo>
                  <a:cubicBezTo>
                    <a:pt x="29" y="9"/>
                    <a:pt x="17" y="11"/>
                    <a:pt x="17" y="1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58"/>
            <p:cNvSpPr/>
            <p:nvPr/>
          </p:nvSpPr>
          <p:spPr bwMode="auto">
            <a:xfrm>
              <a:off x="3305175" y="2787651"/>
              <a:ext cx="120650" cy="103188"/>
            </a:xfrm>
            <a:custGeom>
              <a:avLst/>
              <a:gdLst>
                <a:gd name="T0" fmla="*/ 25 w 43"/>
                <a:gd name="T1" fmla="*/ 16 h 37"/>
                <a:gd name="T2" fmla="*/ 19 w 43"/>
                <a:gd name="T3" fmla="*/ 0 h 37"/>
                <a:gd name="T4" fmla="*/ 18 w 43"/>
                <a:gd name="T5" fmla="*/ 16 h 37"/>
                <a:gd name="T6" fmla="*/ 0 w 43"/>
                <a:gd name="T7" fmla="*/ 16 h 37"/>
                <a:gd name="T8" fmla="*/ 15 w 43"/>
                <a:gd name="T9" fmla="*/ 23 h 37"/>
                <a:gd name="T10" fmla="*/ 10 w 43"/>
                <a:gd name="T11" fmla="*/ 37 h 37"/>
                <a:gd name="T12" fmla="*/ 20 w 43"/>
                <a:gd name="T13" fmla="*/ 28 h 37"/>
                <a:gd name="T14" fmla="*/ 33 w 43"/>
                <a:gd name="T15" fmla="*/ 37 h 37"/>
                <a:gd name="T16" fmla="*/ 25 w 43"/>
                <a:gd name="T17" fmla="*/ 22 h 37"/>
                <a:gd name="T18" fmla="*/ 42 w 43"/>
                <a:gd name="T19" fmla="*/ 13 h 37"/>
                <a:gd name="T20" fmla="*/ 25 w 43"/>
                <a:gd name="T21" fmla="*/ 1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37">
                  <a:moveTo>
                    <a:pt x="25" y="16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5" y="22"/>
                    <a:pt x="43" y="12"/>
                    <a:pt x="42" y="13"/>
                  </a:cubicBezTo>
                  <a:cubicBezTo>
                    <a:pt x="41" y="14"/>
                    <a:pt x="25" y="16"/>
                    <a:pt x="25" y="16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59"/>
            <p:cNvSpPr/>
            <p:nvPr/>
          </p:nvSpPr>
          <p:spPr bwMode="auto">
            <a:xfrm>
              <a:off x="3798888" y="2386013"/>
              <a:ext cx="84138" cy="73025"/>
            </a:xfrm>
            <a:custGeom>
              <a:avLst/>
              <a:gdLst>
                <a:gd name="T0" fmla="*/ 17 w 30"/>
                <a:gd name="T1" fmla="*/ 11 h 26"/>
                <a:gd name="T2" fmla="*/ 13 w 30"/>
                <a:gd name="T3" fmla="*/ 0 h 26"/>
                <a:gd name="T4" fmla="*/ 12 w 30"/>
                <a:gd name="T5" fmla="*/ 11 h 26"/>
                <a:gd name="T6" fmla="*/ 0 w 30"/>
                <a:gd name="T7" fmla="*/ 11 h 26"/>
                <a:gd name="T8" fmla="*/ 10 w 30"/>
                <a:gd name="T9" fmla="*/ 16 h 26"/>
                <a:gd name="T10" fmla="*/ 7 w 30"/>
                <a:gd name="T11" fmla="*/ 25 h 26"/>
                <a:gd name="T12" fmla="*/ 13 w 30"/>
                <a:gd name="T13" fmla="*/ 19 h 26"/>
                <a:gd name="T14" fmla="*/ 23 w 30"/>
                <a:gd name="T15" fmla="*/ 26 h 26"/>
                <a:gd name="T16" fmla="*/ 17 w 30"/>
                <a:gd name="T17" fmla="*/ 15 h 26"/>
                <a:gd name="T18" fmla="*/ 29 w 30"/>
                <a:gd name="T19" fmla="*/ 9 h 26"/>
                <a:gd name="T20" fmla="*/ 17 w 30"/>
                <a:gd name="T21" fmla="*/ 1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6">
                  <a:moveTo>
                    <a:pt x="17" y="11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5"/>
                    <a:pt x="30" y="8"/>
                    <a:pt x="29" y="9"/>
                  </a:cubicBezTo>
                  <a:cubicBezTo>
                    <a:pt x="28" y="9"/>
                    <a:pt x="17" y="11"/>
                    <a:pt x="17" y="1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0"/>
            <p:cNvSpPr/>
            <p:nvPr/>
          </p:nvSpPr>
          <p:spPr bwMode="auto">
            <a:xfrm>
              <a:off x="2971800" y="2349501"/>
              <a:ext cx="80963" cy="69850"/>
            </a:xfrm>
            <a:custGeom>
              <a:avLst/>
              <a:gdLst>
                <a:gd name="T0" fmla="*/ 17 w 29"/>
                <a:gd name="T1" fmla="*/ 11 h 25"/>
                <a:gd name="T2" fmla="*/ 13 w 29"/>
                <a:gd name="T3" fmla="*/ 0 h 25"/>
                <a:gd name="T4" fmla="*/ 13 w 29"/>
                <a:gd name="T5" fmla="*/ 11 h 25"/>
                <a:gd name="T6" fmla="*/ 0 w 29"/>
                <a:gd name="T7" fmla="*/ 11 h 25"/>
                <a:gd name="T8" fmla="*/ 10 w 29"/>
                <a:gd name="T9" fmla="*/ 16 h 25"/>
                <a:gd name="T10" fmla="*/ 7 w 29"/>
                <a:gd name="T11" fmla="*/ 25 h 25"/>
                <a:gd name="T12" fmla="*/ 14 w 29"/>
                <a:gd name="T13" fmla="*/ 19 h 25"/>
                <a:gd name="T14" fmla="*/ 23 w 29"/>
                <a:gd name="T15" fmla="*/ 25 h 25"/>
                <a:gd name="T16" fmla="*/ 17 w 29"/>
                <a:gd name="T17" fmla="*/ 15 h 25"/>
                <a:gd name="T18" fmla="*/ 29 w 29"/>
                <a:gd name="T19" fmla="*/ 9 h 25"/>
                <a:gd name="T20" fmla="*/ 17 w 29"/>
                <a:gd name="T21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25">
                  <a:moveTo>
                    <a:pt x="17" y="11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5"/>
                    <a:pt x="29" y="8"/>
                    <a:pt x="29" y="9"/>
                  </a:cubicBezTo>
                  <a:cubicBezTo>
                    <a:pt x="28" y="9"/>
                    <a:pt x="17" y="11"/>
                    <a:pt x="17" y="1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1"/>
            <p:cNvSpPr/>
            <p:nvPr/>
          </p:nvSpPr>
          <p:spPr bwMode="auto">
            <a:xfrm>
              <a:off x="2824163" y="2689226"/>
              <a:ext cx="74613" cy="69850"/>
            </a:xfrm>
            <a:custGeom>
              <a:avLst/>
              <a:gdLst>
                <a:gd name="T0" fmla="*/ 25 w 27"/>
                <a:gd name="T1" fmla="*/ 1 h 25"/>
                <a:gd name="T2" fmla="*/ 15 w 27"/>
                <a:gd name="T3" fmla="*/ 8 h 25"/>
                <a:gd name="T4" fmla="*/ 7 w 27"/>
                <a:gd name="T5" fmla="*/ 0 h 25"/>
                <a:gd name="T6" fmla="*/ 11 w 27"/>
                <a:gd name="T7" fmla="*/ 10 h 25"/>
                <a:gd name="T8" fmla="*/ 0 w 27"/>
                <a:gd name="T9" fmla="*/ 15 h 25"/>
                <a:gd name="T10" fmla="*/ 11 w 27"/>
                <a:gd name="T11" fmla="*/ 15 h 25"/>
                <a:gd name="T12" fmla="*/ 13 w 27"/>
                <a:gd name="T13" fmla="*/ 25 h 25"/>
                <a:gd name="T14" fmla="*/ 16 w 27"/>
                <a:gd name="T15" fmla="*/ 17 h 25"/>
                <a:gd name="T16" fmla="*/ 27 w 27"/>
                <a:gd name="T17" fmla="*/ 18 h 25"/>
                <a:gd name="T18" fmla="*/ 17 w 27"/>
                <a:gd name="T19" fmla="*/ 12 h 25"/>
                <a:gd name="T20" fmla="*/ 25 w 27"/>
                <a:gd name="T21" fmla="*/ 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5">
                  <a:moveTo>
                    <a:pt x="25" y="1"/>
                  </a:moveTo>
                  <a:cubicBezTo>
                    <a:pt x="24" y="1"/>
                    <a:pt x="15" y="8"/>
                    <a:pt x="15" y="8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25" y="0"/>
                    <a:pt x="25" y="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2"/>
            <p:cNvSpPr/>
            <p:nvPr/>
          </p:nvSpPr>
          <p:spPr bwMode="auto">
            <a:xfrm flipH="1">
              <a:off x="2949575" y="203200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63"/>
            <p:cNvSpPr/>
            <p:nvPr/>
          </p:nvSpPr>
          <p:spPr bwMode="auto">
            <a:xfrm>
              <a:off x="2849563" y="2032001"/>
              <a:ext cx="117475" cy="111125"/>
            </a:xfrm>
            <a:custGeom>
              <a:avLst/>
              <a:gdLst>
                <a:gd name="T0" fmla="*/ 17 w 42"/>
                <a:gd name="T1" fmla="*/ 25 h 40"/>
                <a:gd name="T2" fmla="*/ 21 w 42"/>
                <a:gd name="T3" fmla="*/ 40 h 40"/>
                <a:gd name="T4" fmla="*/ 25 w 42"/>
                <a:gd name="T5" fmla="*/ 26 h 40"/>
                <a:gd name="T6" fmla="*/ 42 w 42"/>
                <a:gd name="T7" fmla="*/ 27 h 40"/>
                <a:gd name="T8" fmla="*/ 26 w 42"/>
                <a:gd name="T9" fmla="*/ 19 h 40"/>
                <a:gd name="T10" fmla="*/ 36 w 42"/>
                <a:gd name="T11" fmla="*/ 0 h 40"/>
                <a:gd name="T12" fmla="*/ 22 w 42"/>
                <a:gd name="T13" fmla="*/ 13 h 40"/>
                <a:gd name="T14" fmla="*/ 8 w 42"/>
                <a:gd name="T15" fmla="*/ 3 h 40"/>
                <a:gd name="T16" fmla="*/ 16 w 42"/>
                <a:gd name="T17" fmla="*/ 17 h 40"/>
                <a:gd name="T18" fmla="*/ 0 w 42"/>
                <a:gd name="T19" fmla="*/ 27 h 40"/>
                <a:gd name="T20" fmla="*/ 17 w 42"/>
                <a:gd name="T21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40">
                  <a:moveTo>
                    <a:pt x="17" y="25"/>
                  </a:moveTo>
                  <a:cubicBezTo>
                    <a:pt x="21" y="40"/>
                    <a:pt x="21" y="40"/>
                    <a:pt x="21" y="40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26" y="19"/>
                    <a:pt x="26" y="19"/>
                    <a:pt x="26" y="19"/>
                  </a:cubicBezTo>
                  <a:cubicBezTo>
                    <a:pt x="26" y="19"/>
                    <a:pt x="35" y="2"/>
                    <a:pt x="36" y="0"/>
                  </a:cubicBezTo>
                  <a:cubicBezTo>
                    <a:pt x="35" y="2"/>
                    <a:pt x="22" y="13"/>
                    <a:pt x="22" y="1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0" y="27"/>
                    <a:pt x="0" y="27"/>
                    <a:pt x="0" y="27"/>
                  </a:cubicBezTo>
                  <a:lnTo>
                    <a:pt x="17" y="25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64"/>
            <p:cNvSpPr/>
            <p:nvPr/>
          </p:nvSpPr>
          <p:spPr bwMode="auto">
            <a:xfrm>
              <a:off x="3492500" y="1809751"/>
              <a:ext cx="61913" cy="61913"/>
            </a:xfrm>
            <a:custGeom>
              <a:avLst/>
              <a:gdLst>
                <a:gd name="T0" fmla="*/ 9 w 22"/>
                <a:gd name="T1" fmla="*/ 14 h 22"/>
                <a:gd name="T2" fmla="*/ 11 w 22"/>
                <a:gd name="T3" fmla="*/ 22 h 22"/>
                <a:gd name="T4" fmla="*/ 13 w 22"/>
                <a:gd name="T5" fmla="*/ 15 h 22"/>
                <a:gd name="T6" fmla="*/ 22 w 22"/>
                <a:gd name="T7" fmla="*/ 15 h 22"/>
                <a:gd name="T8" fmla="*/ 14 w 22"/>
                <a:gd name="T9" fmla="*/ 11 h 22"/>
                <a:gd name="T10" fmla="*/ 19 w 22"/>
                <a:gd name="T11" fmla="*/ 1 h 22"/>
                <a:gd name="T12" fmla="*/ 11 w 22"/>
                <a:gd name="T13" fmla="*/ 8 h 22"/>
                <a:gd name="T14" fmla="*/ 4 w 22"/>
                <a:gd name="T15" fmla="*/ 2 h 22"/>
                <a:gd name="T16" fmla="*/ 8 w 22"/>
                <a:gd name="T17" fmla="*/ 10 h 22"/>
                <a:gd name="T18" fmla="*/ 0 w 22"/>
                <a:gd name="T19" fmla="*/ 15 h 22"/>
                <a:gd name="T20" fmla="*/ 9 w 22"/>
                <a:gd name="T21" fmla="*/ 1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2">
                  <a:moveTo>
                    <a:pt x="9" y="14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4" y="11"/>
                    <a:pt x="19" y="0"/>
                    <a:pt x="19" y="1"/>
                  </a:cubicBezTo>
                  <a:cubicBezTo>
                    <a:pt x="18" y="2"/>
                    <a:pt x="11" y="8"/>
                    <a:pt x="11" y="8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9" y="14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65"/>
            <p:cNvSpPr/>
            <p:nvPr/>
          </p:nvSpPr>
          <p:spPr bwMode="auto">
            <a:xfrm>
              <a:off x="3754438" y="2233613"/>
              <a:ext cx="38100" cy="42863"/>
            </a:xfrm>
            <a:custGeom>
              <a:avLst/>
              <a:gdLst>
                <a:gd name="T0" fmla="*/ 8 w 14"/>
                <a:gd name="T1" fmla="*/ 7 h 15"/>
                <a:gd name="T2" fmla="*/ 7 w 14"/>
                <a:gd name="T3" fmla="*/ 1 h 15"/>
                <a:gd name="T4" fmla="*/ 6 w 14"/>
                <a:gd name="T5" fmla="*/ 7 h 15"/>
                <a:gd name="T6" fmla="*/ 0 w 14"/>
                <a:gd name="T7" fmla="*/ 7 h 15"/>
                <a:gd name="T8" fmla="*/ 6 w 14"/>
                <a:gd name="T9" fmla="*/ 9 h 15"/>
                <a:gd name="T10" fmla="*/ 4 w 14"/>
                <a:gd name="T11" fmla="*/ 15 h 15"/>
                <a:gd name="T12" fmla="*/ 8 w 14"/>
                <a:gd name="T13" fmla="*/ 11 h 15"/>
                <a:gd name="T14" fmla="*/ 12 w 14"/>
                <a:gd name="T15" fmla="*/ 14 h 15"/>
                <a:gd name="T16" fmla="*/ 10 w 14"/>
                <a:gd name="T17" fmla="*/ 10 h 15"/>
                <a:gd name="T18" fmla="*/ 14 w 14"/>
                <a:gd name="T19" fmla="*/ 6 h 15"/>
                <a:gd name="T20" fmla="*/ 8 w 14"/>
                <a:gd name="T2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15">
                  <a:moveTo>
                    <a:pt x="8" y="7"/>
                  </a:moveTo>
                  <a:cubicBezTo>
                    <a:pt x="8" y="7"/>
                    <a:pt x="7" y="0"/>
                    <a:pt x="7" y="1"/>
                  </a:cubicBezTo>
                  <a:cubicBezTo>
                    <a:pt x="7" y="1"/>
                    <a:pt x="6" y="7"/>
                    <a:pt x="6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4" y="6"/>
                    <a:pt x="14" y="6"/>
                    <a:pt x="14" y="6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44" name="组合 143"/>
          <p:cNvGrpSpPr/>
          <p:nvPr/>
        </p:nvGrpSpPr>
        <p:grpSpPr>
          <a:xfrm>
            <a:off x="3992563" y="941388"/>
            <a:ext cx="641350" cy="631826"/>
            <a:chOff x="3992563" y="941388"/>
            <a:chExt cx="641350" cy="631826"/>
          </a:xfrm>
        </p:grpSpPr>
        <p:sp>
          <p:nvSpPr>
            <p:cNvPr id="72" name="Freeform 66"/>
            <p:cNvSpPr/>
            <p:nvPr/>
          </p:nvSpPr>
          <p:spPr bwMode="auto">
            <a:xfrm>
              <a:off x="3992563" y="1285876"/>
              <a:ext cx="323850" cy="119063"/>
            </a:xfrm>
            <a:custGeom>
              <a:avLst/>
              <a:gdLst>
                <a:gd name="T0" fmla="*/ 13 w 116"/>
                <a:gd name="T1" fmla="*/ 40 h 42"/>
                <a:gd name="T2" fmla="*/ 115 w 116"/>
                <a:gd name="T3" fmla="*/ 2 h 42"/>
                <a:gd name="T4" fmla="*/ 114 w 116"/>
                <a:gd name="T5" fmla="*/ 0 h 42"/>
                <a:gd name="T6" fmla="*/ 8 w 116"/>
                <a:gd name="T7" fmla="*/ 26 h 42"/>
                <a:gd name="T8" fmla="*/ 13 w 116"/>
                <a:gd name="T9" fmla="*/ 4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42">
                  <a:moveTo>
                    <a:pt x="13" y="40"/>
                  </a:moveTo>
                  <a:cubicBezTo>
                    <a:pt x="30" y="37"/>
                    <a:pt x="107" y="5"/>
                    <a:pt x="115" y="2"/>
                  </a:cubicBezTo>
                  <a:cubicBezTo>
                    <a:pt x="116" y="1"/>
                    <a:pt x="115" y="0"/>
                    <a:pt x="114" y="0"/>
                  </a:cubicBezTo>
                  <a:cubicBezTo>
                    <a:pt x="109" y="1"/>
                    <a:pt x="25" y="19"/>
                    <a:pt x="8" y="26"/>
                  </a:cubicBezTo>
                  <a:cubicBezTo>
                    <a:pt x="0" y="29"/>
                    <a:pt x="3" y="42"/>
                    <a:pt x="13" y="4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67"/>
            <p:cNvSpPr/>
            <p:nvPr/>
          </p:nvSpPr>
          <p:spPr bwMode="auto">
            <a:xfrm>
              <a:off x="4202113" y="1336676"/>
              <a:ext cx="123825" cy="206375"/>
            </a:xfrm>
            <a:custGeom>
              <a:avLst/>
              <a:gdLst>
                <a:gd name="T0" fmla="*/ 43 w 44"/>
                <a:gd name="T1" fmla="*/ 1 h 73"/>
                <a:gd name="T2" fmla="*/ 3 w 44"/>
                <a:gd name="T3" fmla="*/ 61 h 73"/>
                <a:gd name="T4" fmla="*/ 13 w 44"/>
                <a:gd name="T5" fmla="*/ 67 h 73"/>
                <a:gd name="T6" fmla="*/ 43 w 44"/>
                <a:gd name="T7" fmla="*/ 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73">
                  <a:moveTo>
                    <a:pt x="43" y="1"/>
                  </a:moveTo>
                  <a:cubicBezTo>
                    <a:pt x="41" y="0"/>
                    <a:pt x="9" y="51"/>
                    <a:pt x="3" y="61"/>
                  </a:cubicBezTo>
                  <a:cubicBezTo>
                    <a:pt x="0" y="67"/>
                    <a:pt x="10" y="73"/>
                    <a:pt x="13" y="67"/>
                  </a:cubicBezTo>
                  <a:cubicBezTo>
                    <a:pt x="19" y="57"/>
                    <a:pt x="44" y="1"/>
                    <a:pt x="43" y="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68"/>
            <p:cNvSpPr/>
            <p:nvPr/>
          </p:nvSpPr>
          <p:spPr bwMode="auto">
            <a:xfrm>
              <a:off x="4367213" y="1314451"/>
              <a:ext cx="171450" cy="138113"/>
            </a:xfrm>
            <a:custGeom>
              <a:avLst/>
              <a:gdLst>
                <a:gd name="T0" fmla="*/ 0 w 61"/>
                <a:gd name="T1" fmla="*/ 0 h 49"/>
                <a:gd name="T2" fmla="*/ 48 w 61"/>
                <a:gd name="T3" fmla="*/ 44 h 49"/>
                <a:gd name="T4" fmla="*/ 54 w 61"/>
                <a:gd name="T5" fmla="*/ 38 h 49"/>
                <a:gd name="T6" fmla="*/ 0 w 61"/>
                <a:gd name="T7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49">
                  <a:moveTo>
                    <a:pt x="0" y="0"/>
                  </a:moveTo>
                  <a:cubicBezTo>
                    <a:pt x="3" y="6"/>
                    <a:pt x="31" y="32"/>
                    <a:pt x="48" y="44"/>
                  </a:cubicBezTo>
                  <a:cubicBezTo>
                    <a:pt x="54" y="49"/>
                    <a:pt x="61" y="43"/>
                    <a:pt x="54" y="38"/>
                  </a:cubicBezTo>
                  <a:cubicBezTo>
                    <a:pt x="38" y="25"/>
                    <a:pt x="3" y="0"/>
                    <a:pt x="0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69"/>
            <p:cNvSpPr/>
            <p:nvPr/>
          </p:nvSpPr>
          <p:spPr bwMode="auto">
            <a:xfrm>
              <a:off x="4384675" y="1201738"/>
              <a:ext cx="249238" cy="82550"/>
            </a:xfrm>
            <a:custGeom>
              <a:avLst/>
              <a:gdLst>
                <a:gd name="T0" fmla="*/ 79 w 89"/>
                <a:gd name="T1" fmla="*/ 1 h 29"/>
                <a:gd name="T2" fmla="*/ 0 w 89"/>
                <a:gd name="T3" fmla="*/ 27 h 29"/>
                <a:gd name="T4" fmla="*/ 82 w 89"/>
                <a:gd name="T5" fmla="*/ 11 h 29"/>
                <a:gd name="T6" fmla="*/ 79 w 89"/>
                <a:gd name="T7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28">
                  <a:moveTo>
                    <a:pt x="79" y="1"/>
                  </a:moveTo>
                  <a:cubicBezTo>
                    <a:pt x="72" y="2"/>
                    <a:pt x="0" y="25"/>
                    <a:pt x="0" y="27"/>
                  </a:cubicBezTo>
                  <a:cubicBezTo>
                    <a:pt x="1" y="29"/>
                    <a:pt x="70" y="16"/>
                    <a:pt x="82" y="11"/>
                  </a:cubicBezTo>
                  <a:cubicBezTo>
                    <a:pt x="89" y="8"/>
                    <a:pt x="86" y="0"/>
                    <a:pt x="79" y="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70"/>
            <p:cNvSpPr/>
            <p:nvPr/>
          </p:nvSpPr>
          <p:spPr bwMode="auto">
            <a:xfrm>
              <a:off x="4360863" y="1079501"/>
              <a:ext cx="79375" cy="169863"/>
            </a:xfrm>
            <a:custGeom>
              <a:avLst/>
              <a:gdLst>
                <a:gd name="T0" fmla="*/ 26 w 28"/>
                <a:gd name="T1" fmla="*/ 11 h 61"/>
                <a:gd name="T2" fmla="*/ 17 w 28"/>
                <a:gd name="T3" fmla="*/ 6 h 61"/>
                <a:gd name="T4" fmla="*/ 2 w 28"/>
                <a:gd name="T5" fmla="*/ 60 h 61"/>
                <a:gd name="T6" fmla="*/ 26 w 28"/>
                <a:gd name="T7" fmla="*/ 1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61">
                  <a:moveTo>
                    <a:pt x="26" y="11"/>
                  </a:moveTo>
                  <a:cubicBezTo>
                    <a:pt x="28" y="0"/>
                    <a:pt x="19" y="2"/>
                    <a:pt x="17" y="6"/>
                  </a:cubicBezTo>
                  <a:cubicBezTo>
                    <a:pt x="13" y="16"/>
                    <a:pt x="0" y="58"/>
                    <a:pt x="2" y="60"/>
                  </a:cubicBezTo>
                  <a:cubicBezTo>
                    <a:pt x="4" y="61"/>
                    <a:pt x="25" y="20"/>
                    <a:pt x="26" y="1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71"/>
            <p:cNvSpPr/>
            <p:nvPr/>
          </p:nvSpPr>
          <p:spPr bwMode="auto">
            <a:xfrm>
              <a:off x="4106863" y="1017588"/>
              <a:ext cx="212725" cy="238125"/>
            </a:xfrm>
            <a:custGeom>
              <a:avLst/>
              <a:gdLst>
                <a:gd name="T0" fmla="*/ 74 w 76"/>
                <a:gd name="T1" fmla="*/ 84 h 85"/>
                <a:gd name="T2" fmla="*/ 75 w 76"/>
                <a:gd name="T3" fmla="*/ 83 h 85"/>
                <a:gd name="T4" fmla="*/ 15 w 76"/>
                <a:gd name="T5" fmla="*/ 6 h 85"/>
                <a:gd name="T6" fmla="*/ 5 w 76"/>
                <a:gd name="T7" fmla="*/ 13 h 85"/>
                <a:gd name="T8" fmla="*/ 74 w 76"/>
                <a:gd name="T9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85">
                  <a:moveTo>
                    <a:pt x="74" y="84"/>
                  </a:moveTo>
                  <a:cubicBezTo>
                    <a:pt x="76" y="85"/>
                    <a:pt x="76" y="85"/>
                    <a:pt x="75" y="83"/>
                  </a:cubicBezTo>
                  <a:cubicBezTo>
                    <a:pt x="67" y="68"/>
                    <a:pt x="21" y="11"/>
                    <a:pt x="15" y="6"/>
                  </a:cubicBezTo>
                  <a:cubicBezTo>
                    <a:pt x="8" y="0"/>
                    <a:pt x="0" y="5"/>
                    <a:pt x="5" y="13"/>
                  </a:cubicBezTo>
                  <a:cubicBezTo>
                    <a:pt x="9" y="20"/>
                    <a:pt x="61" y="74"/>
                    <a:pt x="74" y="84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72"/>
            <p:cNvSpPr/>
            <p:nvPr/>
          </p:nvSpPr>
          <p:spPr bwMode="auto">
            <a:xfrm>
              <a:off x="4064000" y="1335088"/>
              <a:ext cx="215900" cy="207963"/>
            </a:xfrm>
            <a:custGeom>
              <a:avLst/>
              <a:gdLst>
                <a:gd name="T0" fmla="*/ 76 w 77"/>
                <a:gd name="T1" fmla="*/ 2 h 74"/>
                <a:gd name="T2" fmla="*/ 4 w 77"/>
                <a:gd name="T3" fmla="*/ 63 h 74"/>
                <a:gd name="T4" fmla="*/ 12 w 77"/>
                <a:gd name="T5" fmla="*/ 71 h 74"/>
                <a:gd name="T6" fmla="*/ 76 w 77"/>
                <a:gd name="T7" fmla="*/ 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" h="74">
                  <a:moveTo>
                    <a:pt x="76" y="2"/>
                  </a:moveTo>
                  <a:cubicBezTo>
                    <a:pt x="74" y="0"/>
                    <a:pt x="13" y="52"/>
                    <a:pt x="4" y="63"/>
                  </a:cubicBezTo>
                  <a:cubicBezTo>
                    <a:pt x="0" y="68"/>
                    <a:pt x="7" y="74"/>
                    <a:pt x="12" y="71"/>
                  </a:cubicBezTo>
                  <a:cubicBezTo>
                    <a:pt x="23" y="63"/>
                    <a:pt x="77" y="4"/>
                    <a:pt x="76" y="2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73"/>
            <p:cNvSpPr/>
            <p:nvPr/>
          </p:nvSpPr>
          <p:spPr bwMode="auto">
            <a:xfrm>
              <a:off x="4349750" y="1339851"/>
              <a:ext cx="87313" cy="215900"/>
            </a:xfrm>
            <a:custGeom>
              <a:avLst/>
              <a:gdLst>
                <a:gd name="T0" fmla="*/ 0 w 31"/>
                <a:gd name="T1" fmla="*/ 0 h 77"/>
                <a:gd name="T2" fmla="*/ 18 w 31"/>
                <a:gd name="T3" fmla="*/ 69 h 77"/>
                <a:gd name="T4" fmla="*/ 28 w 31"/>
                <a:gd name="T5" fmla="*/ 66 h 77"/>
                <a:gd name="T6" fmla="*/ 0 w 31"/>
                <a:gd name="T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77">
                  <a:moveTo>
                    <a:pt x="0" y="0"/>
                  </a:moveTo>
                  <a:cubicBezTo>
                    <a:pt x="0" y="0"/>
                    <a:pt x="15" y="60"/>
                    <a:pt x="18" y="69"/>
                  </a:cubicBezTo>
                  <a:cubicBezTo>
                    <a:pt x="21" y="77"/>
                    <a:pt x="31" y="74"/>
                    <a:pt x="28" y="66"/>
                  </a:cubicBezTo>
                  <a:cubicBezTo>
                    <a:pt x="24" y="57"/>
                    <a:pt x="3" y="0"/>
                    <a:pt x="0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74"/>
            <p:cNvSpPr/>
            <p:nvPr/>
          </p:nvSpPr>
          <p:spPr bwMode="auto">
            <a:xfrm>
              <a:off x="4302125" y="993776"/>
              <a:ext cx="50800" cy="255588"/>
            </a:xfrm>
            <a:custGeom>
              <a:avLst/>
              <a:gdLst>
                <a:gd name="T0" fmla="*/ 7 w 18"/>
                <a:gd name="T1" fmla="*/ 0 h 91"/>
                <a:gd name="T2" fmla="*/ 4 w 18"/>
                <a:gd name="T3" fmla="*/ 4 h 91"/>
                <a:gd name="T4" fmla="*/ 13 w 18"/>
                <a:gd name="T5" fmla="*/ 90 h 91"/>
                <a:gd name="T6" fmla="*/ 13 w 18"/>
                <a:gd name="T7" fmla="*/ 90 h 91"/>
                <a:gd name="T8" fmla="*/ 14 w 18"/>
                <a:gd name="T9" fmla="*/ 91 h 91"/>
                <a:gd name="T10" fmla="*/ 14 w 18"/>
                <a:gd name="T11" fmla="*/ 91 h 91"/>
                <a:gd name="T12" fmla="*/ 15 w 18"/>
                <a:gd name="T13" fmla="*/ 89 h 91"/>
                <a:gd name="T14" fmla="*/ 12 w 18"/>
                <a:gd name="T15" fmla="*/ 3 h 91"/>
                <a:gd name="T16" fmla="*/ 7 w 18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91">
                  <a:moveTo>
                    <a:pt x="7" y="0"/>
                  </a:moveTo>
                  <a:cubicBezTo>
                    <a:pt x="6" y="0"/>
                    <a:pt x="5" y="1"/>
                    <a:pt x="4" y="4"/>
                  </a:cubicBezTo>
                  <a:cubicBezTo>
                    <a:pt x="0" y="14"/>
                    <a:pt x="10" y="81"/>
                    <a:pt x="13" y="90"/>
                  </a:cubicBezTo>
                  <a:cubicBezTo>
                    <a:pt x="13" y="90"/>
                    <a:pt x="13" y="90"/>
                    <a:pt x="13" y="90"/>
                  </a:cubicBezTo>
                  <a:cubicBezTo>
                    <a:pt x="13" y="91"/>
                    <a:pt x="13" y="91"/>
                    <a:pt x="14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5" y="91"/>
                    <a:pt x="15" y="90"/>
                    <a:pt x="15" y="89"/>
                  </a:cubicBezTo>
                  <a:cubicBezTo>
                    <a:pt x="17" y="79"/>
                    <a:pt x="18" y="12"/>
                    <a:pt x="12" y="3"/>
                  </a:cubicBezTo>
                  <a:cubicBezTo>
                    <a:pt x="11" y="1"/>
                    <a:pt x="9" y="0"/>
                    <a:pt x="7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75"/>
            <p:cNvSpPr/>
            <p:nvPr/>
          </p:nvSpPr>
          <p:spPr bwMode="auto">
            <a:xfrm>
              <a:off x="4414838" y="1116013"/>
              <a:ext cx="146050" cy="111125"/>
            </a:xfrm>
            <a:custGeom>
              <a:avLst/>
              <a:gdLst>
                <a:gd name="T0" fmla="*/ 2 w 52"/>
                <a:gd name="T1" fmla="*/ 39 h 40"/>
                <a:gd name="T2" fmla="*/ 47 w 52"/>
                <a:gd name="T3" fmla="*/ 10 h 40"/>
                <a:gd name="T4" fmla="*/ 42 w 52"/>
                <a:gd name="T5" fmla="*/ 4 h 40"/>
                <a:gd name="T6" fmla="*/ 2 w 52"/>
                <a:gd name="T7" fmla="*/ 3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40">
                  <a:moveTo>
                    <a:pt x="2" y="39"/>
                  </a:moveTo>
                  <a:cubicBezTo>
                    <a:pt x="3" y="40"/>
                    <a:pt x="37" y="17"/>
                    <a:pt x="47" y="10"/>
                  </a:cubicBezTo>
                  <a:cubicBezTo>
                    <a:pt x="52" y="6"/>
                    <a:pt x="47" y="0"/>
                    <a:pt x="42" y="4"/>
                  </a:cubicBezTo>
                  <a:cubicBezTo>
                    <a:pt x="33" y="12"/>
                    <a:pt x="0" y="37"/>
                    <a:pt x="2" y="39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76"/>
            <p:cNvSpPr/>
            <p:nvPr/>
          </p:nvSpPr>
          <p:spPr bwMode="auto">
            <a:xfrm>
              <a:off x="4433888" y="1306513"/>
              <a:ext cx="153988" cy="50800"/>
            </a:xfrm>
            <a:custGeom>
              <a:avLst/>
              <a:gdLst>
                <a:gd name="T0" fmla="*/ 50 w 55"/>
                <a:gd name="T1" fmla="*/ 8 h 18"/>
                <a:gd name="T2" fmla="*/ 2 w 55"/>
                <a:gd name="T3" fmla="*/ 0 h 18"/>
                <a:gd name="T4" fmla="*/ 47 w 55"/>
                <a:gd name="T5" fmla="*/ 17 h 18"/>
                <a:gd name="T6" fmla="*/ 50 w 55"/>
                <a:gd name="T7" fmla="*/ 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18">
                  <a:moveTo>
                    <a:pt x="50" y="8"/>
                  </a:moveTo>
                  <a:cubicBezTo>
                    <a:pt x="39" y="5"/>
                    <a:pt x="7" y="0"/>
                    <a:pt x="2" y="0"/>
                  </a:cubicBezTo>
                  <a:cubicBezTo>
                    <a:pt x="0" y="0"/>
                    <a:pt x="36" y="16"/>
                    <a:pt x="47" y="17"/>
                  </a:cubicBezTo>
                  <a:cubicBezTo>
                    <a:pt x="53" y="18"/>
                    <a:pt x="55" y="9"/>
                    <a:pt x="50" y="8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77"/>
            <p:cNvSpPr/>
            <p:nvPr/>
          </p:nvSpPr>
          <p:spPr bwMode="auto">
            <a:xfrm>
              <a:off x="4019550" y="1163638"/>
              <a:ext cx="241300" cy="85725"/>
            </a:xfrm>
            <a:custGeom>
              <a:avLst/>
              <a:gdLst>
                <a:gd name="T0" fmla="*/ 84 w 86"/>
                <a:gd name="T1" fmla="*/ 29 h 31"/>
                <a:gd name="T2" fmla="*/ 7 w 86"/>
                <a:gd name="T3" fmla="*/ 0 h 31"/>
                <a:gd name="T4" fmla="*/ 4 w 86"/>
                <a:gd name="T5" fmla="*/ 8 h 31"/>
                <a:gd name="T6" fmla="*/ 84 w 86"/>
                <a:gd name="T7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31">
                  <a:moveTo>
                    <a:pt x="84" y="29"/>
                  </a:moveTo>
                  <a:cubicBezTo>
                    <a:pt x="86" y="27"/>
                    <a:pt x="13" y="0"/>
                    <a:pt x="7" y="0"/>
                  </a:cubicBezTo>
                  <a:cubicBezTo>
                    <a:pt x="3" y="0"/>
                    <a:pt x="0" y="5"/>
                    <a:pt x="4" y="8"/>
                  </a:cubicBezTo>
                  <a:cubicBezTo>
                    <a:pt x="8" y="11"/>
                    <a:pt x="82" y="31"/>
                    <a:pt x="84" y="29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78"/>
            <p:cNvSpPr/>
            <p:nvPr/>
          </p:nvSpPr>
          <p:spPr bwMode="auto">
            <a:xfrm>
              <a:off x="4246563" y="1062038"/>
              <a:ext cx="44450" cy="39688"/>
            </a:xfrm>
            <a:custGeom>
              <a:avLst/>
              <a:gdLst>
                <a:gd name="T0" fmla="*/ 4 w 16"/>
                <a:gd name="T1" fmla="*/ 14 h 14"/>
                <a:gd name="T2" fmla="*/ 7 w 16"/>
                <a:gd name="T3" fmla="*/ 11 h 14"/>
                <a:gd name="T4" fmla="*/ 12 w 16"/>
                <a:gd name="T5" fmla="*/ 14 h 14"/>
                <a:gd name="T6" fmla="*/ 9 w 16"/>
                <a:gd name="T7" fmla="*/ 9 h 14"/>
                <a:gd name="T8" fmla="*/ 16 w 16"/>
                <a:gd name="T9" fmla="*/ 5 h 14"/>
                <a:gd name="T10" fmla="*/ 9 w 16"/>
                <a:gd name="T11" fmla="*/ 6 h 14"/>
                <a:gd name="T12" fmla="*/ 7 w 16"/>
                <a:gd name="T13" fmla="*/ 0 h 14"/>
                <a:gd name="T14" fmla="*/ 7 w 16"/>
                <a:gd name="T15" fmla="*/ 6 h 14"/>
                <a:gd name="T16" fmla="*/ 0 w 16"/>
                <a:gd name="T17" fmla="*/ 6 h 14"/>
                <a:gd name="T18" fmla="*/ 5 w 16"/>
                <a:gd name="T19" fmla="*/ 9 h 14"/>
                <a:gd name="T20" fmla="*/ 4 w 16"/>
                <a:gd name="T21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4">
                  <a:moveTo>
                    <a:pt x="4" y="14"/>
                  </a:moveTo>
                  <a:cubicBezTo>
                    <a:pt x="7" y="11"/>
                    <a:pt x="7" y="11"/>
                    <a:pt x="7" y="11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16" y="5"/>
                    <a:pt x="16" y="5"/>
                  </a:cubicBezTo>
                  <a:cubicBezTo>
                    <a:pt x="15" y="6"/>
                    <a:pt x="9" y="6"/>
                    <a:pt x="9" y="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" y="9"/>
                    <a:pt x="5" y="9"/>
                    <a:pt x="5" y="9"/>
                  </a:cubicBezTo>
                  <a:lnTo>
                    <a:pt x="4" y="14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79"/>
            <p:cNvSpPr/>
            <p:nvPr/>
          </p:nvSpPr>
          <p:spPr bwMode="auto">
            <a:xfrm>
              <a:off x="4418013" y="1435101"/>
              <a:ext cx="44450" cy="42863"/>
            </a:xfrm>
            <a:custGeom>
              <a:avLst/>
              <a:gdLst>
                <a:gd name="T0" fmla="*/ 10 w 16"/>
                <a:gd name="T1" fmla="*/ 6 h 15"/>
                <a:gd name="T2" fmla="*/ 7 w 16"/>
                <a:gd name="T3" fmla="*/ 0 h 15"/>
                <a:gd name="T4" fmla="*/ 7 w 16"/>
                <a:gd name="T5" fmla="*/ 6 h 15"/>
                <a:gd name="T6" fmla="*/ 0 w 16"/>
                <a:gd name="T7" fmla="*/ 6 h 15"/>
                <a:gd name="T8" fmla="*/ 6 w 16"/>
                <a:gd name="T9" fmla="*/ 9 h 15"/>
                <a:gd name="T10" fmla="*/ 4 w 16"/>
                <a:gd name="T11" fmla="*/ 14 h 15"/>
                <a:gd name="T12" fmla="*/ 8 w 16"/>
                <a:gd name="T13" fmla="*/ 11 h 15"/>
                <a:gd name="T14" fmla="*/ 13 w 16"/>
                <a:gd name="T15" fmla="*/ 15 h 15"/>
                <a:gd name="T16" fmla="*/ 10 w 16"/>
                <a:gd name="T17" fmla="*/ 9 h 15"/>
                <a:gd name="T18" fmla="*/ 16 w 16"/>
                <a:gd name="T19" fmla="*/ 5 h 15"/>
                <a:gd name="T20" fmla="*/ 10 w 16"/>
                <a:gd name="T21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10" y="6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6" y="5"/>
                    <a:pt x="16" y="5"/>
                  </a:cubicBezTo>
                  <a:cubicBezTo>
                    <a:pt x="16" y="6"/>
                    <a:pt x="10" y="6"/>
                    <a:pt x="10" y="6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80"/>
            <p:cNvSpPr/>
            <p:nvPr/>
          </p:nvSpPr>
          <p:spPr bwMode="auto">
            <a:xfrm>
              <a:off x="4465638" y="1039813"/>
              <a:ext cx="63500" cy="55563"/>
            </a:xfrm>
            <a:custGeom>
              <a:avLst/>
              <a:gdLst>
                <a:gd name="T0" fmla="*/ 5 w 23"/>
                <a:gd name="T1" fmla="*/ 20 h 20"/>
                <a:gd name="T2" fmla="*/ 10 w 23"/>
                <a:gd name="T3" fmla="*/ 15 h 20"/>
                <a:gd name="T4" fmla="*/ 18 w 23"/>
                <a:gd name="T5" fmla="*/ 20 h 20"/>
                <a:gd name="T6" fmla="*/ 13 w 23"/>
                <a:gd name="T7" fmla="*/ 12 h 20"/>
                <a:gd name="T8" fmla="*/ 23 w 23"/>
                <a:gd name="T9" fmla="*/ 7 h 20"/>
                <a:gd name="T10" fmla="*/ 13 w 23"/>
                <a:gd name="T11" fmla="*/ 8 h 20"/>
                <a:gd name="T12" fmla="*/ 10 w 23"/>
                <a:gd name="T13" fmla="*/ 0 h 20"/>
                <a:gd name="T14" fmla="*/ 10 w 23"/>
                <a:gd name="T15" fmla="*/ 8 h 20"/>
                <a:gd name="T16" fmla="*/ 0 w 23"/>
                <a:gd name="T17" fmla="*/ 8 h 20"/>
                <a:gd name="T18" fmla="*/ 8 w 23"/>
                <a:gd name="T19" fmla="*/ 12 h 20"/>
                <a:gd name="T20" fmla="*/ 5 w 23"/>
                <a:gd name="T2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20">
                  <a:moveTo>
                    <a:pt x="5" y="20"/>
                  </a:moveTo>
                  <a:cubicBezTo>
                    <a:pt x="10" y="15"/>
                    <a:pt x="10" y="15"/>
                    <a:pt x="10" y="15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23" y="6"/>
                    <a:pt x="23" y="7"/>
                  </a:cubicBezTo>
                  <a:cubicBezTo>
                    <a:pt x="22" y="7"/>
                    <a:pt x="13" y="8"/>
                    <a:pt x="13" y="8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8" y="12"/>
                    <a:pt x="8" y="12"/>
                    <a:pt x="8" y="12"/>
                  </a:cubicBezTo>
                  <a:lnTo>
                    <a:pt x="5" y="20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81"/>
            <p:cNvSpPr/>
            <p:nvPr/>
          </p:nvSpPr>
          <p:spPr bwMode="auto">
            <a:xfrm>
              <a:off x="4132263" y="1530351"/>
              <a:ext cx="47625" cy="42863"/>
            </a:xfrm>
            <a:custGeom>
              <a:avLst/>
              <a:gdLst>
                <a:gd name="T0" fmla="*/ 10 w 17"/>
                <a:gd name="T1" fmla="*/ 7 h 15"/>
                <a:gd name="T2" fmla="*/ 7 w 17"/>
                <a:gd name="T3" fmla="*/ 0 h 15"/>
                <a:gd name="T4" fmla="*/ 7 w 17"/>
                <a:gd name="T5" fmla="*/ 7 h 15"/>
                <a:gd name="T6" fmla="*/ 0 w 17"/>
                <a:gd name="T7" fmla="*/ 7 h 15"/>
                <a:gd name="T8" fmla="*/ 6 w 17"/>
                <a:gd name="T9" fmla="*/ 10 h 15"/>
                <a:gd name="T10" fmla="*/ 4 w 17"/>
                <a:gd name="T11" fmla="*/ 15 h 15"/>
                <a:gd name="T12" fmla="*/ 8 w 17"/>
                <a:gd name="T13" fmla="*/ 11 h 15"/>
                <a:gd name="T14" fmla="*/ 13 w 17"/>
                <a:gd name="T15" fmla="*/ 15 h 15"/>
                <a:gd name="T16" fmla="*/ 10 w 17"/>
                <a:gd name="T17" fmla="*/ 9 h 15"/>
                <a:gd name="T18" fmla="*/ 17 w 17"/>
                <a:gd name="T19" fmla="*/ 6 h 15"/>
                <a:gd name="T20" fmla="*/ 10 w 17"/>
                <a:gd name="T2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15">
                  <a:moveTo>
                    <a:pt x="10" y="7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7" y="5"/>
                    <a:pt x="17" y="6"/>
                  </a:cubicBezTo>
                  <a:cubicBezTo>
                    <a:pt x="16" y="6"/>
                    <a:pt x="10" y="7"/>
                    <a:pt x="10" y="7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82"/>
            <p:cNvSpPr/>
            <p:nvPr/>
          </p:nvSpPr>
          <p:spPr bwMode="auto">
            <a:xfrm>
              <a:off x="4279900" y="1489076"/>
              <a:ext cx="68263" cy="55563"/>
            </a:xfrm>
            <a:custGeom>
              <a:avLst/>
              <a:gdLst>
                <a:gd name="T0" fmla="*/ 14 w 24"/>
                <a:gd name="T1" fmla="*/ 8 h 20"/>
                <a:gd name="T2" fmla="*/ 10 w 24"/>
                <a:gd name="T3" fmla="*/ 0 h 20"/>
                <a:gd name="T4" fmla="*/ 10 w 24"/>
                <a:gd name="T5" fmla="*/ 8 h 20"/>
                <a:gd name="T6" fmla="*/ 0 w 24"/>
                <a:gd name="T7" fmla="*/ 8 h 20"/>
                <a:gd name="T8" fmla="*/ 8 w 24"/>
                <a:gd name="T9" fmla="*/ 12 h 20"/>
                <a:gd name="T10" fmla="*/ 6 w 24"/>
                <a:gd name="T11" fmla="*/ 20 h 20"/>
                <a:gd name="T12" fmla="*/ 11 w 24"/>
                <a:gd name="T13" fmla="*/ 15 h 20"/>
                <a:gd name="T14" fmla="*/ 18 w 24"/>
                <a:gd name="T15" fmla="*/ 20 h 20"/>
                <a:gd name="T16" fmla="*/ 14 w 24"/>
                <a:gd name="T17" fmla="*/ 12 h 20"/>
                <a:gd name="T18" fmla="*/ 23 w 24"/>
                <a:gd name="T19" fmla="*/ 7 h 20"/>
                <a:gd name="T20" fmla="*/ 14 w 24"/>
                <a:gd name="T21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0">
                  <a:moveTo>
                    <a:pt x="14" y="8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12"/>
                    <a:pt x="24" y="6"/>
                    <a:pt x="23" y="7"/>
                  </a:cubicBezTo>
                  <a:cubicBezTo>
                    <a:pt x="23" y="7"/>
                    <a:pt x="14" y="8"/>
                    <a:pt x="14" y="8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83"/>
            <p:cNvSpPr/>
            <p:nvPr/>
          </p:nvSpPr>
          <p:spPr bwMode="auto">
            <a:xfrm>
              <a:off x="4554538" y="1262063"/>
              <a:ext cx="47625" cy="41275"/>
            </a:xfrm>
            <a:custGeom>
              <a:avLst/>
              <a:gdLst>
                <a:gd name="T0" fmla="*/ 10 w 17"/>
                <a:gd name="T1" fmla="*/ 6 h 15"/>
                <a:gd name="T2" fmla="*/ 8 w 17"/>
                <a:gd name="T3" fmla="*/ 0 h 15"/>
                <a:gd name="T4" fmla="*/ 7 w 17"/>
                <a:gd name="T5" fmla="*/ 6 h 15"/>
                <a:gd name="T6" fmla="*/ 0 w 17"/>
                <a:gd name="T7" fmla="*/ 6 h 15"/>
                <a:gd name="T8" fmla="*/ 6 w 17"/>
                <a:gd name="T9" fmla="*/ 9 h 15"/>
                <a:gd name="T10" fmla="*/ 4 w 17"/>
                <a:gd name="T11" fmla="*/ 15 h 15"/>
                <a:gd name="T12" fmla="*/ 8 w 17"/>
                <a:gd name="T13" fmla="*/ 11 h 15"/>
                <a:gd name="T14" fmla="*/ 13 w 17"/>
                <a:gd name="T15" fmla="*/ 15 h 15"/>
                <a:gd name="T16" fmla="*/ 10 w 17"/>
                <a:gd name="T17" fmla="*/ 9 h 15"/>
                <a:gd name="T18" fmla="*/ 17 w 17"/>
                <a:gd name="T19" fmla="*/ 5 h 15"/>
                <a:gd name="T20" fmla="*/ 10 w 17"/>
                <a:gd name="T21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15">
                  <a:moveTo>
                    <a:pt x="10" y="6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7" y="5"/>
                    <a:pt x="17" y="5"/>
                  </a:cubicBezTo>
                  <a:cubicBezTo>
                    <a:pt x="16" y="5"/>
                    <a:pt x="10" y="6"/>
                    <a:pt x="10" y="6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84"/>
            <p:cNvSpPr/>
            <p:nvPr/>
          </p:nvSpPr>
          <p:spPr bwMode="auto">
            <a:xfrm>
              <a:off x="4095750" y="1241426"/>
              <a:ext cx="44450" cy="39688"/>
            </a:xfrm>
            <a:custGeom>
              <a:avLst/>
              <a:gdLst>
                <a:gd name="T0" fmla="*/ 9 w 16"/>
                <a:gd name="T1" fmla="*/ 6 h 14"/>
                <a:gd name="T2" fmla="*/ 7 w 16"/>
                <a:gd name="T3" fmla="*/ 0 h 14"/>
                <a:gd name="T4" fmla="*/ 7 w 16"/>
                <a:gd name="T5" fmla="*/ 6 h 14"/>
                <a:gd name="T6" fmla="*/ 0 w 16"/>
                <a:gd name="T7" fmla="*/ 6 h 14"/>
                <a:gd name="T8" fmla="*/ 5 w 16"/>
                <a:gd name="T9" fmla="*/ 9 h 14"/>
                <a:gd name="T10" fmla="*/ 3 w 16"/>
                <a:gd name="T11" fmla="*/ 14 h 14"/>
                <a:gd name="T12" fmla="*/ 7 w 16"/>
                <a:gd name="T13" fmla="*/ 11 h 14"/>
                <a:gd name="T14" fmla="*/ 12 w 16"/>
                <a:gd name="T15" fmla="*/ 14 h 14"/>
                <a:gd name="T16" fmla="*/ 9 w 16"/>
                <a:gd name="T17" fmla="*/ 9 h 14"/>
                <a:gd name="T18" fmla="*/ 16 w 16"/>
                <a:gd name="T19" fmla="*/ 5 h 14"/>
                <a:gd name="T20" fmla="*/ 9 w 16"/>
                <a:gd name="T2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4">
                  <a:moveTo>
                    <a:pt x="9" y="6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16" y="5"/>
                    <a:pt x="16" y="5"/>
                  </a:cubicBezTo>
                  <a:cubicBezTo>
                    <a:pt x="15" y="5"/>
                    <a:pt x="9" y="6"/>
                    <a:pt x="9" y="6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85"/>
            <p:cNvSpPr/>
            <p:nvPr/>
          </p:nvSpPr>
          <p:spPr bwMode="auto">
            <a:xfrm>
              <a:off x="4011613" y="1433513"/>
              <a:ext cx="41275" cy="38100"/>
            </a:xfrm>
            <a:custGeom>
              <a:avLst/>
              <a:gdLst>
                <a:gd name="T0" fmla="*/ 14 w 15"/>
                <a:gd name="T1" fmla="*/ 0 h 14"/>
                <a:gd name="T2" fmla="*/ 8 w 15"/>
                <a:gd name="T3" fmla="*/ 4 h 14"/>
                <a:gd name="T4" fmla="*/ 4 w 15"/>
                <a:gd name="T5" fmla="*/ 0 h 14"/>
                <a:gd name="T6" fmla="*/ 6 w 15"/>
                <a:gd name="T7" fmla="*/ 5 h 14"/>
                <a:gd name="T8" fmla="*/ 0 w 15"/>
                <a:gd name="T9" fmla="*/ 8 h 14"/>
                <a:gd name="T10" fmla="*/ 6 w 15"/>
                <a:gd name="T11" fmla="*/ 8 h 14"/>
                <a:gd name="T12" fmla="*/ 7 w 15"/>
                <a:gd name="T13" fmla="*/ 14 h 14"/>
                <a:gd name="T14" fmla="*/ 9 w 15"/>
                <a:gd name="T15" fmla="*/ 9 h 14"/>
                <a:gd name="T16" fmla="*/ 15 w 15"/>
                <a:gd name="T17" fmla="*/ 10 h 14"/>
                <a:gd name="T18" fmla="*/ 10 w 15"/>
                <a:gd name="T19" fmla="*/ 6 h 14"/>
                <a:gd name="T20" fmla="*/ 14 w 15"/>
                <a:gd name="T2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14">
                  <a:moveTo>
                    <a:pt x="14" y="0"/>
                  </a:moveTo>
                  <a:cubicBezTo>
                    <a:pt x="13" y="1"/>
                    <a:pt x="8" y="4"/>
                    <a:pt x="8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6"/>
                    <a:pt x="14" y="0"/>
                    <a:pt x="14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86"/>
            <p:cNvSpPr/>
            <p:nvPr/>
          </p:nvSpPr>
          <p:spPr bwMode="auto">
            <a:xfrm>
              <a:off x="4025900" y="1062038"/>
              <a:ext cx="63500" cy="65088"/>
            </a:xfrm>
            <a:custGeom>
              <a:avLst/>
              <a:gdLst>
                <a:gd name="T0" fmla="*/ 10 w 23"/>
                <a:gd name="T1" fmla="*/ 15 h 23"/>
                <a:gd name="T2" fmla="*/ 12 w 23"/>
                <a:gd name="T3" fmla="*/ 23 h 23"/>
                <a:gd name="T4" fmla="*/ 14 w 23"/>
                <a:gd name="T5" fmla="*/ 16 h 23"/>
                <a:gd name="T6" fmla="*/ 23 w 23"/>
                <a:gd name="T7" fmla="*/ 16 h 23"/>
                <a:gd name="T8" fmla="*/ 15 w 23"/>
                <a:gd name="T9" fmla="*/ 11 h 23"/>
                <a:gd name="T10" fmla="*/ 20 w 23"/>
                <a:gd name="T11" fmla="*/ 1 h 23"/>
                <a:gd name="T12" fmla="*/ 12 w 23"/>
                <a:gd name="T13" fmla="*/ 8 h 23"/>
                <a:gd name="T14" fmla="*/ 4 w 23"/>
                <a:gd name="T15" fmla="*/ 2 h 23"/>
                <a:gd name="T16" fmla="*/ 9 w 23"/>
                <a:gd name="T17" fmla="*/ 10 h 23"/>
                <a:gd name="T18" fmla="*/ 0 w 23"/>
                <a:gd name="T19" fmla="*/ 16 h 23"/>
                <a:gd name="T20" fmla="*/ 10 w 23"/>
                <a:gd name="T21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23">
                  <a:moveTo>
                    <a:pt x="10" y="15"/>
                  </a:moveTo>
                  <a:cubicBezTo>
                    <a:pt x="12" y="23"/>
                    <a:pt x="12" y="23"/>
                    <a:pt x="12" y="23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1"/>
                    <a:pt x="20" y="0"/>
                    <a:pt x="20" y="1"/>
                  </a:cubicBezTo>
                  <a:cubicBezTo>
                    <a:pt x="20" y="2"/>
                    <a:pt x="12" y="8"/>
                    <a:pt x="12" y="8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0" y="16"/>
                    <a:pt x="0" y="16"/>
                    <a:pt x="0" y="16"/>
                  </a:cubicBezTo>
                  <a:lnTo>
                    <a:pt x="10" y="15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87"/>
            <p:cNvSpPr/>
            <p:nvPr/>
          </p:nvSpPr>
          <p:spPr bwMode="auto">
            <a:xfrm>
              <a:off x="4386263" y="941388"/>
              <a:ext cx="34925" cy="33338"/>
            </a:xfrm>
            <a:custGeom>
              <a:avLst/>
              <a:gdLst>
                <a:gd name="T0" fmla="*/ 4 w 12"/>
                <a:gd name="T1" fmla="*/ 8 h 12"/>
                <a:gd name="T2" fmla="*/ 6 w 12"/>
                <a:gd name="T3" fmla="*/ 12 h 12"/>
                <a:gd name="T4" fmla="*/ 7 w 12"/>
                <a:gd name="T5" fmla="*/ 8 h 12"/>
                <a:gd name="T6" fmla="*/ 12 w 12"/>
                <a:gd name="T7" fmla="*/ 8 h 12"/>
                <a:gd name="T8" fmla="*/ 7 w 12"/>
                <a:gd name="T9" fmla="*/ 6 h 12"/>
                <a:gd name="T10" fmla="*/ 10 w 12"/>
                <a:gd name="T11" fmla="*/ 0 h 12"/>
                <a:gd name="T12" fmla="*/ 6 w 12"/>
                <a:gd name="T13" fmla="*/ 4 h 12"/>
                <a:gd name="T14" fmla="*/ 2 w 12"/>
                <a:gd name="T15" fmla="*/ 1 h 12"/>
                <a:gd name="T16" fmla="*/ 4 w 12"/>
                <a:gd name="T17" fmla="*/ 5 h 12"/>
                <a:gd name="T18" fmla="*/ 0 w 12"/>
                <a:gd name="T19" fmla="*/ 8 h 12"/>
                <a:gd name="T20" fmla="*/ 4 w 12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" h="12">
                  <a:moveTo>
                    <a:pt x="4" y="8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10" y="0"/>
                    <a:pt x="10" y="0"/>
                  </a:cubicBezTo>
                  <a:cubicBezTo>
                    <a:pt x="10" y="1"/>
                    <a:pt x="6" y="4"/>
                    <a:pt x="6" y="4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4" y="8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88"/>
            <p:cNvSpPr/>
            <p:nvPr/>
          </p:nvSpPr>
          <p:spPr bwMode="auto">
            <a:xfrm>
              <a:off x="4532313" y="1176338"/>
              <a:ext cx="19050" cy="23813"/>
            </a:xfrm>
            <a:custGeom>
              <a:avLst/>
              <a:gdLst>
                <a:gd name="T0" fmla="*/ 4 w 7"/>
                <a:gd name="T1" fmla="*/ 4 h 8"/>
                <a:gd name="T2" fmla="*/ 3 w 7"/>
                <a:gd name="T3" fmla="*/ 1 h 8"/>
                <a:gd name="T4" fmla="*/ 3 w 7"/>
                <a:gd name="T5" fmla="*/ 4 h 8"/>
                <a:gd name="T6" fmla="*/ 0 w 7"/>
                <a:gd name="T7" fmla="*/ 4 h 8"/>
                <a:gd name="T8" fmla="*/ 3 w 7"/>
                <a:gd name="T9" fmla="*/ 5 h 8"/>
                <a:gd name="T10" fmla="*/ 2 w 7"/>
                <a:gd name="T11" fmla="*/ 8 h 8"/>
                <a:gd name="T12" fmla="*/ 4 w 7"/>
                <a:gd name="T13" fmla="*/ 6 h 8"/>
                <a:gd name="T14" fmla="*/ 6 w 7"/>
                <a:gd name="T15" fmla="*/ 8 h 8"/>
                <a:gd name="T16" fmla="*/ 5 w 7"/>
                <a:gd name="T17" fmla="*/ 5 h 8"/>
                <a:gd name="T18" fmla="*/ 7 w 7"/>
                <a:gd name="T19" fmla="*/ 3 h 8"/>
                <a:gd name="T20" fmla="*/ 4 w 7"/>
                <a:gd name="T21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4" y="4"/>
                  </a:moveTo>
                  <a:cubicBezTo>
                    <a:pt x="4" y="4"/>
                    <a:pt x="3" y="0"/>
                    <a:pt x="3" y="1"/>
                  </a:cubicBezTo>
                  <a:cubicBezTo>
                    <a:pt x="4" y="1"/>
                    <a:pt x="3" y="4"/>
                    <a:pt x="3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7" y="3"/>
                    <a:pt x="7" y="3"/>
                    <a:pt x="7" y="3"/>
                  </a:cubicBezTo>
                  <a:lnTo>
                    <a:pt x="4" y="4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42" name="组合 141"/>
          <p:cNvGrpSpPr/>
          <p:nvPr/>
        </p:nvGrpSpPr>
        <p:grpSpPr>
          <a:xfrm>
            <a:off x="7422180" y="1038420"/>
            <a:ext cx="658813" cy="598487"/>
            <a:chOff x="7375525" y="1047751"/>
            <a:chExt cx="658813" cy="598487"/>
          </a:xfrm>
        </p:grpSpPr>
        <p:sp>
          <p:nvSpPr>
            <p:cNvPr id="95" name="Freeform 89"/>
            <p:cNvSpPr/>
            <p:nvPr/>
          </p:nvSpPr>
          <p:spPr bwMode="auto">
            <a:xfrm>
              <a:off x="7697788" y="1357313"/>
              <a:ext cx="336550" cy="50800"/>
            </a:xfrm>
            <a:custGeom>
              <a:avLst/>
              <a:gdLst>
                <a:gd name="T0" fmla="*/ 110 w 120"/>
                <a:gd name="T1" fmla="*/ 3 h 18"/>
                <a:gd name="T2" fmla="*/ 1 w 120"/>
                <a:gd name="T3" fmla="*/ 3 h 18"/>
                <a:gd name="T4" fmla="*/ 1 w 120"/>
                <a:gd name="T5" fmla="*/ 4 h 18"/>
                <a:gd name="T6" fmla="*/ 109 w 120"/>
                <a:gd name="T7" fmla="*/ 18 h 18"/>
                <a:gd name="T8" fmla="*/ 110 w 120"/>
                <a:gd name="T9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8">
                  <a:moveTo>
                    <a:pt x="110" y="3"/>
                  </a:moveTo>
                  <a:cubicBezTo>
                    <a:pt x="93" y="0"/>
                    <a:pt x="7" y="2"/>
                    <a:pt x="1" y="3"/>
                  </a:cubicBezTo>
                  <a:cubicBezTo>
                    <a:pt x="1" y="3"/>
                    <a:pt x="0" y="4"/>
                    <a:pt x="1" y="4"/>
                  </a:cubicBezTo>
                  <a:cubicBezTo>
                    <a:pt x="10" y="6"/>
                    <a:pt x="91" y="18"/>
                    <a:pt x="109" y="18"/>
                  </a:cubicBezTo>
                  <a:cubicBezTo>
                    <a:pt x="119" y="17"/>
                    <a:pt x="120" y="4"/>
                    <a:pt x="110" y="3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90"/>
            <p:cNvSpPr/>
            <p:nvPr/>
          </p:nvSpPr>
          <p:spPr bwMode="auto">
            <a:xfrm>
              <a:off x="7700963" y="1412876"/>
              <a:ext cx="161925" cy="179388"/>
            </a:xfrm>
            <a:custGeom>
              <a:avLst/>
              <a:gdLst>
                <a:gd name="T0" fmla="*/ 1 w 58"/>
                <a:gd name="T1" fmla="*/ 1 h 64"/>
                <a:gd name="T2" fmla="*/ 46 w 58"/>
                <a:gd name="T3" fmla="*/ 59 h 64"/>
                <a:gd name="T4" fmla="*/ 54 w 58"/>
                <a:gd name="T5" fmla="*/ 51 h 64"/>
                <a:gd name="T6" fmla="*/ 1 w 58"/>
                <a:gd name="T7" fmla="*/ 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64">
                  <a:moveTo>
                    <a:pt x="1" y="1"/>
                  </a:moveTo>
                  <a:cubicBezTo>
                    <a:pt x="0" y="2"/>
                    <a:pt x="37" y="51"/>
                    <a:pt x="46" y="59"/>
                  </a:cubicBezTo>
                  <a:cubicBezTo>
                    <a:pt x="50" y="64"/>
                    <a:pt x="58" y="56"/>
                    <a:pt x="54" y="51"/>
                  </a:cubicBezTo>
                  <a:cubicBezTo>
                    <a:pt x="46" y="42"/>
                    <a:pt x="3" y="0"/>
                    <a:pt x="1" y="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91"/>
            <p:cNvSpPr/>
            <p:nvPr/>
          </p:nvSpPr>
          <p:spPr bwMode="auto">
            <a:xfrm>
              <a:off x="7516813" y="1401763"/>
              <a:ext cx="139700" cy="171450"/>
            </a:xfrm>
            <a:custGeom>
              <a:avLst/>
              <a:gdLst>
                <a:gd name="T0" fmla="*/ 5 w 50"/>
                <a:gd name="T1" fmla="*/ 50 h 61"/>
                <a:gd name="T2" fmla="*/ 13 w 50"/>
                <a:gd name="T3" fmla="*/ 55 h 61"/>
                <a:gd name="T4" fmla="*/ 50 w 50"/>
                <a:gd name="T5" fmla="*/ 0 h 61"/>
                <a:gd name="T6" fmla="*/ 5 w 50"/>
                <a:gd name="T7" fmla="*/ 5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61">
                  <a:moveTo>
                    <a:pt x="5" y="50"/>
                  </a:moveTo>
                  <a:cubicBezTo>
                    <a:pt x="0" y="57"/>
                    <a:pt x="8" y="61"/>
                    <a:pt x="13" y="55"/>
                  </a:cubicBezTo>
                  <a:cubicBezTo>
                    <a:pt x="27" y="39"/>
                    <a:pt x="48" y="7"/>
                    <a:pt x="50" y="0"/>
                  </a:cubicBezTo>
                  <a:cubicBezTo>
                    <a:pt x="47" y="1"/>
                    <a:pt x="18" y="33"/>
                    <a:pt x="5" y="5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92"/>
            <p:cNvSpPr/>
            <p:nvPr/>
          </p:nvSpPr>
          <p:spPr bwMode="auto">
            <a:xfrm>
              <a:off x="7375525" y="1350963"/>
              <a:ext cx="252413" cy="36513"/>
            </a:xfrm>
            <a:custGeom>
              <a:avLst/>
              <a:gdLst>
                <a:gd name="T0" fmla="*/ 90 w 90"/>
                <a:gd name="T1" fmla="*/ 7 h 13"/>
                <a:gd name="T2" fmla="*/ 8 w 90"/>
                <a:gd name="T3" fmla="*/ 0 h 13"/>
                <a:gd name="T4" fmla="*/ 7 w 90"/>
                <a:gd name="T5" fmla="*/ 11 h 13"/>
                <a:gd name="T6" fmla="*/ 90 w 90"/>
                <a:gd name="T7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13">
                  <a:moveTo>
                    <a:pt x="90" y="7"/>
                  </a:moveTo>
                  <a:cubicBezTo>
                    <a:pt x="90" y="5"/>
                    <a:pt x="15" y="0"/>
                    <a:pt x="8" y="0"/>
                  </a:cubicBezTo>
                  <a:cubicBezTo>
                    <a:pt x="0" y="1"/>
                    <a:pt x="0" y="9"/>
                    <a:pt x="7" y="11"/>
                  </a:cubicBezTo>
                  <a:cubicBezTo>
                    <a:pt x="20" y="13"/>
                    <a:pt x="90" y="10"/>
                    <a:pt x="90" y="7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93"/>
            <p:cNvSpPr/>
            <p:nvPr/>
          </p:nvSpPr>
          <p:spPr bwMode="auto">
            <a:xfrm>
              <a:off x="7527925" y="1190626"/>
              <a:ext cx="117475" cy="149225"/>
            </a:xfrm>
            <a:custGeom>
              <a:avLst/>
              <a:gdLst>
                <a:gd name="T0" fmla="*/ 5 w 42"/>
                <a:gd name="T1" fmla="*/ 10 h 53"/>
                <a:gd name="T2" fmla="*/ 40 w 42"/>
                <a:gd name="T3" fmla="*/ 52 h 53"/>
                <a:gd name="T4" fmla="*/ 13 w 42"/>
                <a:gd name="T5" fmla="*/ 4 h 53"/>
                <a:gd name="T6" fmla="*/ 5 w 42"/>
                <a:gd name="T7" fmla="*/ 1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52">
                  <a:moveTo>
                    <a:pt x="5" y="10"/>
                  </a:moveTo>
                  <a:cubicBezTo>
                    <a:pt x="8" y="19"/>
                    <a:pt x="38" y="53"/>
                    <a:pt x="40" y="52"/>
                  </a:cubicBezTo>
                  <a:cubicBezTo>
                    <a:pt x="42" y="50"/>
                    <a:pt x="19" y="12"/>
                    <a:pt x="13" y="4"/>
                  </a:cubicBezTo>
                  <a:cubicBezTo>
                    <a:pt x="10" y="0"/>
                    <a:pt x="0" y="0"/>
                    <a:pt x="5" y="1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94"/>
            <p:cNvSpPr/>
            <p:nvPr/>
          </p:nvSpPr>
          <p:spPr bwMode="auto">
            <a:xfrm>
              <a:off x="7686675" y="1055688"/>
              <a:ext cx="153988" cy="279400"/>
            </a:xfrm>
            <a:custGeom>
              <a:avLst/>
              <a:gdLst>
                <a:gd name="T0" fmla="*/ 41 w 55"/>
                <a:gd name="T1" fmla="*/ 8 h 99"/>
                <a:gd name="T2" fmla="*/ 1 w 55"/>
                <a:gd name="T3" fmla="*/ 97 h 99"/>
                <a:gd name="T4" fmla="*/ 2 w 55"/>
                <a:gd name="T5" fmla="*/ 98 h 99"/>
                <a:gd name="T6" fmla="*/ 52 w 55"/>
                <a:gd name="T7" fmla="*/ 12 h 99"/>
                <a:gd name="T8" fmla="*/ 41 w 55"/>
                <a:gd name="T9" fmla="*/ 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99">
                  <a:moveTo>
                    <a:pt x="41" y="8"/>
                  </a:moveTo>
                  <a:cubicBezTo>
                    <a:pt x="36" y="15"/>
                    <a:pt x="5" y="81"/>
                    <a:pt x="1" y="97"/>
                  </a:cubicBezTo>
                  <a:cubicBezTo>
                    <a:pt x="0" y="99"/>
                    <a:pt x="0" y="99"/>
                    <a:pt x="2" y="98"/>
                  </a:cubicBezTo>
                  <a:cubicBezTo>
                    <a:pt x="12" y="85"/>
                    <a:pt x="50" y="21"/>
                    <a:pt x="52" y="12"/>
                  </a:cubicBezTo>
                  <a:cubicBezTo>
                    <a:pt x="55" y="4"/>
                    <a:pt x="46" y="0"/>
                    <a:pt x="41" y="8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95"/>
            <p:cNvSpPr/>
            <p:nvPr/>
          </p:nvSpPr>
          <p:spPr bwMode="auto">
            <a:xfrm>
              <a:off x="7745413" y="1398588"/>
              <a:ext cx="252413" cy="160338"/>
            </a:xfrm>
            <a:custGeom>
              <a:avLst/>
              <a:gdLst>
                <a:gd name="T0" fmla="*/ 1 w 90"/>
                <a:gd name="T1" fmla="*/ 3 h 57"/>
                <a:gd name="T2" fmla="*/ 79 w 90"/>
                <a:gd name="T3" fmla="*/ 55 h 57"/>
                <a:gd name="T4" fmla="*/ 84 w 90"/>
                <a:gd name="T5" fmla="*/ 45 h 57"/>
                <a:gd name="T6" fmla="*/ 1 w 90"/>
                <a:gd name="T7" fmla="*/ 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57">
                  <a:moveTo>
                    <a:pt x="1" y="3"/>
                  </a:moveTo>
                  <a:cubicBezTo>
                    <a:pt x="0" y="5"/>
                    <a:pt x="67" y="50"/>
                    <a:pt x="79" y="55"/>
                  </a:cubicBezTo>
                  <a:cubicBezTo>
                    <a:pt x="85" y="57"/>
                    <a:pt x="90" y="49"/>
                    <a:pt x="84" y="45"/>
                  </a:cubicBezTo>
                  <a:cubicBezTo>
                    <a:pt x="73" y="37"/>
                    <a:pt x="2" y="0"/>
                    <a:pt x="1" y="3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96"/>
            <p:cNvSpPr/>
            <p:nvPr/>
          </p:nvSpPr>
          <p:spPr bwMode="auto">
            <a:xfrm>
              <a:off x="7639050" y="1423988"/>
              <a:ext cx="39688" cy="222250"/>
            </a:xfrm>
            <a:custGeom>
              <a:avLst/>
              <a:gdLst>
                <a:gd name="T0" fmla="*/ 11 w 14"/>
                <a:gd name="T1" fmla="*/ 71 h 79"/>
                <a:gd name="T2" fmla="*/ 14 w 14"/>
                <a:gd name="T3" fmla="*/ 0 h 79"/>
                <a:gd name="T4" fmla="*/ 2 w 14"/>
                <a:gd name="T5" fmla="*/ 70 h 79"/>
                <a:gd name="T6" fmla="*/ 11 w 14"/>
                <a:gd name="T7" fmla="*/ 7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79">
                  <a:moveTo>
                    <a:pt x="11" y="71"/>
                  </a:moveTo>
                  <a:cubicBezTo>
                    <a:pt x="12" y="62"/>
                    <a:pt x="14" y="0"/>
                    <a:pt x="14" y="0"/>
                  </a:cubicBezTo>
                  <a:cubicBezTo>
                    <a:pt x="10" y="0"/>
                    <a:pt x="3" y="61"/>
                    <a:pt x="2" y="70"/>
                  </a:cubicBezTo>
                  <a:cubicBezTo>
                    <a:pt x="0" y="79"/>
                    <a:pt x="10" y="79"/>
                    <a:pt x="11" y="7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97"/>
            <p:cNvSpPr/>
            <p:nvPr/>
          </p:nvSpPr>
          <p:spPr bwMode="auto">
            <a:xfrm>
              <a:off x="7602538" y="1081088"/>
              <a:ext cx="68263" cy="255588"/>
            </a:xfrm>
            <a:custGeom>
              <a:avLst/>
              <a:gdLst>
                <a:gd name="T0" fmla="*/ 22 w 24"/>
                <a:gd name="T1" fmla="*/ 91 h 91"/>
                <a:gd name="T2" fmla="*/ 22 w 24"/>
                <a:gd name="T3" fmla="*/ 91 h 91"/>
                <a:gd name="T4" fmla="*/ 23 w 24"/>
                <a:gd name="T5" fmla="*/ 89 h 91"/>
                <a:gd name="T6" fmla="*/ 11 w 24"/>
                <a:gd name="T7" fmla="*/ 3 h 91"/>
                <a:gd name="T8" fmla="*/ 7 w 24"/>
                <a:gd name="T9" fmla="*/ 0 h 91"/>
                <a:gd name="T10" fmla="*/ 3 w 24"/>
                <a:gd name="T11" fmla="*/ 5 h 91"/>
                <a:gd name="T12" fmla="*/ 20 w 24"/>
                <a:gd name="T13" fmla="*/ 89 h 91"/>
                <a:gd name="T14" fmla="*/ 22 w 24"/>
                <a:gd name="T1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91">
                  <a:moveTo>
                    <a:pt x="22" y="91"/>
                  </a:moveTo>
                  <a:cubicBezTo>
                    <a:pt x="22" y="91"/>
                    <a:pt x="22" y="91"/>
                    <a:pt x="22" y="91"/>
                  </a:cubicBezTo>
                  <a:cubicBezTo>
                    <a:pt x="23" y="90"/>
                    <a:pt x="23" y="89"/>
                    <a:pt x="23" y="89"/>
                  </a:cubicBezTo>
                  <a:cubicBezTo>
                    <a:pt x="24" y="79"/>
                    <a:pt x="17" y="12"/>
                    <a:pt x="11" y="3"/>
                  </a:cubicBezTo>
                  <a:cubicBezTo>
                    <a:pt x="10" y="1"/>
                    <a:pt x="9" y="0"/>
                    <a:pt x="7" y="0"/>
                  </a:cubicBezTo>
                  <a:cubicBezTo>
                    <a:pt x="5" y="0"/>
                    <a:pt x="4" y="2"/>
                    <a:pt x="3" y="5"/>
                  </a:cubicBezTo>
                  <a:cubicBezTo>
                    <a:pt x="0" y="15"/>
                    <a:pt x="16" y="79"/>
                    <a:pt x="20" y="89"/>
                  </a:cubicBezTo>
                  <a:cubicBezTo>
                    <a:pt x="21" y="90"/>
                    <a:pt x="21" y="91"/>
                    <a:pt x="22" y="9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98"/>
            <p:cNvSpPr/>
            <p:nvPr/>
          </p:nvSpPr>
          <p:spPr bwMode="auto">
            <a:xfrm>
              <a:off x="7423150" y="1252538"/>
              <a:ext cx="163513" cy="79375"/>
            </a:xfrm>
            <a:custGeom>
              <a:avLst/>
              <a:gdLst>
                <a:gd name="T0" fmla="*/ 6 w 58"/>
                <a:gd name="T1" fmla="*/ 9 h 28"/>
                <a:gd name="T2" fmla="*/ 56 w 58"/>
                <a:gd name="T3" fmla="*/ 27 h 28"/>
                <a:gd name="T4" fmla="*/ 9 w 58"/>
                <a:gd name="T5" fmla="*/ 3 h 28"/>
                <a:gd name="T6" fmla="*/ 6 w 58"/>
                <a:gd name="T7" fmla="*/ 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28">
                  <a:moveTo>
                    <a:pt x="6" y="9"/>
                  </a:moveTo>
                  <a:cubicBezTo>
                    <a:pt x="17" y="14"/>
                    <a:pt x="55" y="28"/>
                    <a:pt x="56" y="27"/>
                  </a:cubicBezTo>
                  <a:cubicBezTo>
                    <a:pt x="58" y="25"/>
                    <a:pt x="20" y="8"/>
                    <a:pt x="9" y="3"/>
                  </a:cubicBezTo>
                  <a:cubicBezTo>
                    <a:pt x="3" y="0"/>
                    <a:pt x="0" y="6"/>
                    <a:pt x="6" y="9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99"/>
            <p:cNvSpPr/>
            <p:nvPr/>
          </p:nvSpPr>
          <p:spPr bwMode="auto">
            <a:xfrm>
              <a:off x="7445375" y="1412876"/>
              <a:ext cx="141288" cy="80963"/>
            </a:xfrm>
            <a:custGeom>
              <a:avLst/>
              <a:gdLst>
                <a:gd name="T0" fmla="*/ 48 w 50"/>
                <a:gd name="T1" fmla="*/ 0 h 29"/>
                <a:gd name="T2" fmla="*/ 4 w 50"/>
                <a:gd name="T3" fmla="*/ 19 h 29"/>
                <a:gd name="T4" fmla="*/ 8 w 50"/>
                <a:gd name="T5" fmla="*/ 27 h 29"/>
                <a:gd name="T6" fmla="*/ 48 w 50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28">
                  <a:moveTo>
                    <a:pt x="48" y="0"/>
                  </a:moveTo>
                  <a:cubicBezTo>
                    <a:pt x="43" y="1"/>
                    <a:pt x="13" y="14"/>
                    <a:pt x="4" y="19"/>
                  </a:cubicBezTo>
                  <a:cubicBezTo>
                    <a:pt x="0" y="21"/>
                    <a:pt x="3" y="29"/>
                    <a:pt x="8" y="27"/>
                  </a:cubicBezTo>
                  <a:cubicBezTo>
                    <a:pt x="19" y="23"/>
                    <a:pt x="50" y="0"/>
                    <a:pt x="48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100"/>
            <p:cNvSpPr/>
            <p:nvPr/>
          </p:nvSpPr>
          <p:spPr bwMode="auto">
            <a:xfrm>
              <a:off x="7740650" y="1174751"/>
              <a:ext cx="220663" cy="136525"/>
            </a:xfrm>
            <a:custGeom>
              <a:avLst/>
              <a:gdLst>
                <a:gd name="T0" fmla="*/ 3 w 79"/>
                <a:gd name="T1" fmla="*/ 48 h 49"/>
                <a:gd name="T2" fmla="*/ 76 w 79"/>
                <a:gd name="T3" fmla="*/ 9 h 49"/>
                <a:gd name="T4" fmla="*/ 71 w 79"/>
                <a:gd name="T5" fmla="*/ 2 h 49"/>
                <a:gd name="T6" fmla="*/ 3 w 79"/>
                <a:gd name="T7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49">
                  <a:moveTo>
                    <a:pt x="3" y="48"/>
                  </a:moveTo>
                  <a:cubicBezTo>
                    <a:pt x="5" y="49"/>
                    <a:pt x="72" y="13"/>
                    <a:pt x="76" y="9"/>
                  </a:cubicBezTo>
                  <a:cubicBezTo>
                    <a:pt x="79" y="5"/>
                    <a:pt x="75" y="0"/>
                    <a:pt x="71" y="2"/>
                  </a:cubicBezTo>
                  <a:cubicBezTo>
                    <a:pt x="65" y="3"/>
                    <a:pt x="0" y="46"/>
                    <a:pt x="3" y="48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101"/>
            <p:cNvSpPr/>
            <p:nvPr/>
          </p:nvSpPr>
          <p:spPr bwMode="auto">
            <a:xfrm>
              <a:off x="7672388" y="1135063"/>
              <a:ext cx="46038" cy="41275"/>
            </a:xfrm>
            <a:custGeom>
              <a:avLst/>
              <a:gdLst>
                <a:gd name="T0" fmla="*/ 6 w 16"/>
                <a:gd name="T1" fmla="*/ 15 h 15"/>
                <a:gd name="T2" fmla="*/ 10 w 16"/>
                <a:gd name="T3" fmla="*/ 10 h 15"/>
                <a:gd name="T4" fmla="*/ 14 w 16"/>
                <a:gd name="T5" fmla="*/ 13 h 15"/>
                <a:gd name="T6" fmla="*/ 11 w 16"/>
                <a:gd name="T7" fmla="*/ 8 h 15"/>
                <a:gd name="T8" fmla="*/ 16 w 16"/>
                <a:gd name="T9" fmla="*/ 4 h 15"/>
                <a:gd name="T10" fmla="*/ 9 w 16"/>
                <a:gd name="T11" fmla="*/ 6 h 15"/>
                <a:gd name="T12" fmla="*/ 8 w 16"/>
                <a:gd name="T13" fmla="*/ 0 h 15"/>
                <a:gd name="T14" fmla="*/ 7 w 16"/>
                <a:gd name="T15" fmla="*/ 6 h 15"/>
                <a:gd name="T16" fmla="*/ 0 w 16"/>
                <a:gd name="T17" fmla="*/ 7 h 15"/>
                <a:gd name="T18" fmla="*/ 7 w 16"/>
                <a:gd name="T19" fmla="*/ 9 h 15"/>
                <a:gd name="T20" fmla="*/ 6 w 16"/>
                <a:gd name="T2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6" y="15"/>
                  </a:moveTo>
                  <a:cubicBezTo>
                    <a:pt x="10" y="10"/>
                    <a:pt x="10" y="10"/>
                    <a:pt x="10" y="10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1" y="7"/>
                    <a:pt x="0" y="7"/>
                  </a:cubicBezTo>
                  <a:cubicBezTo>
                    <a:pt x="0" y="7"/>
                    <a:pt x="7" y="9"/>
                    <a:pt x="7" y="9"/>
                  </a:cubicBezTo>
                  <a:lnTo>
                    <a:pt x="6" y="15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102"/>
            <p:cNvSpPr/>
            <p:nvPr/>
          </p:nvSpPr>
          <p:spPr bwMode="auto">
            <a:xfrm>
              <a:off x="7591425" y="1539876"/>
              <a:ext cx="44450" cy="41275"/>
            </a:xfrm>
            <a:custGeom>
              <a:avLst/>
              <a:gdLst>
                <a:gd name="T0" fmla="*/ 10 w 16"/>
                <a:gd name="T1" fmla="*/ 5 h 15"/>
                <a:gd name="T2" fmla="*/ 8 w 16"/>
                <a:gd name="T3" fmla="*/ 0 h 15"/>
                <a:gd name="T4" fmla="*/ 7 w 16"/>
                <a:gd name="T5" fmla="*/ 6 h 15"/>
                <a:gd name="T6" fmla="*/ 1 w 16"/>
                <a:gd name="T7" fmla="*/ 6 h 15"/>
                <a:gd name="T8" fmla="*/ 8 w 16"/>
                <a:gd name="T9" fmla="*/ 9 h 15"/>
                <a:gd name="T10" fmla="*/ 6 w 16"/>
                <a:gd name="T11" fmla="*/ 15 h 15"/>
                <a:gd name="T12" fmla="*/ 10 w 16"/>
                <a:gd name="T13" fmla="*/ 10 h 15"/>
                <a:gd name="T14" fmla="*/ 15 w 16"/>
                <a:gd name="T15" fmla="*/ 13 h 15"/>
                <a:gd name="T16" fmla="*/ 12 w 16"/>
                <a:gd name="T17" fmla="*/ 8 h 15"/>
                <a:gd name="T18" fmla="*/ 16 w 16"/>
                <a:gd name="T19" fmla="*/ 4 h 15"/>
                <a:gd name="T20" fmla="*/ 10 w 16"/>
                <a:gd name="T21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5">
                  <a:moveTo>
                    <a:pt x="10" y="5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1" y="7"/>
                    <a:pt x="1" y="6"/>
                  </a:cubicBezTo>
                  <a:cubicBezTo>
                    <a:pt x="0" y="6"/>
                    <a:pt x="8" y="9"/>
                    <a:pt x="8" y="9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6" y="4"/>
                    <a:pt x="16" y="4"/>
                    <a:pt x="16" y="4"/>
                  </a:cubicBezTo>
                  <a:lnTo>
                    <a:pt x="10" y="5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103"/>
            <p:cNvSpPr/>
            <p:nvPr/>
          </p:nvSpPr>
          <p:spPr bwMode="auto">
            <a:xfrm>
              <a:off x="7434263" y="1163638"/>
              <a:ext cx="68263" cy="61913"/>
            </a:xfrm>
            <a:custGeom>
              <a:avLst/>
              <a:gdLst>
                <a:gd name="T0" fmla="*/ 9 w 24"/>
                <a:gd name="T1" fmla="*/ 22 h 22"/>
                <a:gd name="T2" fmla="*/ 15 w 24"/>
                <a:gd name="T3" fmla="*/ 15 h 22"/>
                <a:gd name="T4" fmla="*/ 21 w 24"/>
                <a:gd name="T5" fmla="*/ 19 h 22"/>
                <a:gd name="T6" fmla="*/ 17 w 24"/>
                <a:gd name="T7" fmla="*/ 12 h 22"/>
                <a:gd name="T8" fmla="*/ 24 w 24"/>
                <a:gd name="T9" fmla="*/ 6 h 22"/>
                <a:gd name="T10" fmla="*/ 14 w 24"/>
                <a:gd name="T11" fmla="*/ 9 h 22"/>
                <a:gd name="T12" fmla="*/ 12 w 24"/>
                <a:gd name="T13" fmla="*/ 0 h 22"/>
                <a:gd name="T14" fmla="*/ 11 w 24"/>
                <a:gd name="T15" fmla="*/ 9 h 22"/>
                <a:gd name="T16" fmla="*/ 1 w 24"/>
                <a:gd name="T17" fmla="*/ 10 h 22"/>
                <a:gd name="T18" fmla="*/ 11 w 24"/>
                <a:gd name="T19" fmla="*/ 13 h 22"/>
                <a:gd name="T20" fmla="*/ 9 w 24"/>
                <a:gd name="T2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2">
                  <a:moveTo>
                    <a:pt x="9" y="22"/>
                  </a:moveTo>
                  <a:cubicBezTo>
                    <a:pt x="15" y="15"/>
                    <a:pt x="15" y="15"/>
                    <a:pt x="15" y="15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24" y="6"/>
                    <a:pt x="24" y="6"/>
                    <a:pt x="24" y="6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9"/>
                    <a:pt x="2" y="10"/>
                    <a:pt x="1" y="10"/>
                  </a:cubicBezTo>
                  <a:cubicBezTo>
                    <a:pt x="0" y="10"/>
                    <a:pt x="11" y="13"/>
                    <a:pt x="11" y="13"/>
                  </a:cubicBezTo>
                  <a:lnTo>
                    <a:pt x="9" y="22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104"/>
            <p:cNvSpPr/>
            <p:nvPr/>
          </p:nvSpPr>
          <p:spPr bwMode="auto">
            <a:xfrm>
              <a:off x="7891463" y="1565276"/>
              <a:ext cx="47625" cy="44450"/>
            </a:xfrm>
            <a:custGeom>
              <a:avLst/>
              <a:gdLst>
                <a:gd name="T0" fmla="*/ 10 w 17"/>
                <a:gd name="T1" fmla="*/ 6 h 16"/>
                <a:gd name="T2" fmla="*/ 8 w 17"/>
                <a:gd name="T3" fmla="*/ 0 h 16"/>
                <a:gd name="T4" fmla="*/ 7 w 17"/>
                <a:gd name="T5" fmla="*/ 7 h 16"/>
                <a:gd name="T6" fmla="*/ 0 w 17"/>
                <a:gd name="T7" fmla="*/ 7 h 16"/>
                <a:gd name="T8" fmla="*/ 8 w 17"/>
                <a:gd name="T9" fmla="*/ 9 h 16"/>
                <a:gd name="T10" fmla="*/ 6 w 17"/>
                <a:gd name="T11" fmla="*/ 16 h 16"/>
                <a:gd name="T12" fmla="*/ 10 w 17"/>
                <a:gd name="T13" fmla="*/ 11 h 16"/>
                <a:gd name="T14" fmla="*/ 15 w 17"/>
                <a:gd name="T15" fmla="*/ 14 h 16"/>
                <a:gd name="T16" fmla="*/ 12 w 17"/>
                <a:gd name="T17" fmla="*/ 9 h 16"/>
                <a:gd name="T18" fmla="*/ 17 w 17"/>
                <a:gd name="T19" fmla="*/ 4 h 16"/>
                <a:gd name="T20" fmla="*/ 10 w 17"/>
                <a:gd name="T21" fmla="*/ 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16">
                  <a:moveTo>
                    <a:pt x="10" y="6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1" y="7"/>
                    <a:pt x="0" y="7"/>
                  </a:cubicBezTo>
                  <a:cubicBezTo>
                    <a:pt x="0" y="7"/>
                    <a:pt x="8" y="9"/>
                    <a:pt x="8" y="9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7" y="4"/>
                    <a:pt x="17" y="4"/>
                    <a:pt x="17" y="4"/>
                  </a:cubicBezTo>
                  <a:lnTo>
                    <a:pt x="10" y="6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105"/>
            <p:cNvSpPr/>
            <p:nvPr/>
          </p:nvSpPr>
          <p:spPr bwMode="auto">
            <a:xfrm>
              <a:off x="7718425" y="1558926"/>
              <a:ext cx="66675" cy="61913"/>
            </a:xfrm>
            <a:custGeom>
              <a:avLst/>
              <a:gdLst>
                <a:gd name="T0" fmla="*/ 14 w 24"/>
                <a:gd name="T1" fmla="*/ 8 h 22"/>
                <a:gd name="T2" fmla="*/ 12 w 24"/>
                <a:gd name="T3" fmla="*/ 0 h 22"/>
                <a:gd name="T4" fmla="*/ 10 w 24"/>
                <a:gd name="T5" fmla="*/ 9 h 22"/>
                <a:gd name="T6" fmla="*/ 1 w 24"/>
                <a:gd name="T7" fmla="*/ 10 h 22"/>
                <a:gd name="T8" fmla="*/ 11 w 24"/>
                <a:gd name="T9" fmla="*/ 12 h 22"/>
                <a:gd name="T10" fmla="*/ 9 w 24"/>
                <a:gd name="T11" fmla="*/ 22 h 22"/>
                <a:gd name="T12" fmla="*/ 15 w 24"/>
                <a:gd name="T13" fmla="*/ 15 h 22"/>
                <a:gd name="T14" fmla="*/ 21 w 24"/>
                <a:gd name="T15" fmla="*/ 18 h 22"/>
                <a:gd name="T16" fmla="*/ 17 w 24"/>
                <a:gd name="T17" fmla="*/ 11 h 22"/>
                <a:gd name="T18" fmla="*/ 24 w 24"/>
                <a:gd name="T19" fmla="*/ 6 h 22"/>
                <a:gd name="T20" fmla="*/ 14 w 24"/>
                <a:gd name="T21" fmla="*/ 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22">
                  <a:moveTo>
                    <a:pt x="14" y="8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" y="10"/>
                    <a:pt x="1" y="10"/>
                  </a:cubicBezTo>
                  <a:cubicBezTo>
                    <a:pt x="0" y="9"/>
                    <a:pt x="11" y="12"/>
                    <a:pt x="11" y="1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24" y="6"/>
                    <a:pt x="24" y="6"/>
                    <a:pt x="24" y="6"/>
                  </a:cubicBezTo>
                  <a:lnTo>
                    <a:pt x="14" y="8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106"/>
            <p:cNvSpPr/>
            <p:nvPr/>
          </p:nvSpPr>
          <p:spPr bwMode="auto">
            <a:xfrm>
              <a:off x="7415213" y="1401763"/>
              <a:ext cx="47625" cy="42863"/>
            </a:xfrm>
            <a:custGeom>
              <a:avLst/>
              <a:gdLst>
                <a:gd name="T0" fmla="*/ 12 w 17"/>
                <a:gd name="T1" fmla="*/ 8 h 15"/>
                <a:gd name="T2" fmla="*/ 17 w 17"/>
                <a:gd name="T3" fmla="*/ 4 h 15"/>
                <a:gd name="T4" fmla="*/ 10 w 17"/>
                <a:gd name="T5" fmla="*/ 6 h 15"/>
                <a:gd name="T6" fmla="*/ 9 w 17"/>
                <a:gd name="T7" fmla="*/ 0 h 15"/>
                <a:gd name="T8" fmla="*/ 7 w 17"/>
                <a:gd name="T9" fmla="*/ 6 h 15"/>
                <a:gd name="T10" fmla="*/ 1 w 17"/>
                <a:gd name="T11" fmla="*/ 7 h 15"/>
                <a:gd name="T12" fmla="*/ 8 w 17"/>
                <a:gd name="T13" fmla="*/ 9 h 15"/>
                <a:gd name="T14" fmla="*/ 6 w 17"/>
                <a:gd name="T15" fmla="*/ 15 h 15"/>
                <a:gd name="T16" fmla="*/ 11 w 17"/>
                <a:gd name="T17" fmla="*/ 10 h 15"/>
                <a:gd name="T18" fmla="*/ 15 w 17"/>
                <a:gd name="T19" fmla="*/ 13 h 15"/>
                <a:gd name="T20" fmla="*/ 12 w 17"/>
                <a:gd name="T21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15">
                  <a:moveTo>
                    <a:pt x="12" y="8"/>
                  </a:moveTo>
                  <a:cubicBezTo>
                    <a:pt x="17" y="4"/>
                    <a:pt x="17" y="4"/>
                    <a:pt x="17" y="4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1" y="7"/>
                    <a:pt x="1" y="7"/>
                  </a:cubicBezTo>
                  <a:cubicBezTo>
                    <a:pt x="0" y="6"/>
                    <a:pt x="8" y="9"/>
                    <a:pt x="8" y="9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5" y="13"/>
                    <a:pt x="15" y="13"/>
                    <a:pt x="15" y="13"/>
                  </a:cubicBezTo>
                  <a:lnTo>
                    <a:pt x="12" y="8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107"/>
            <p:cNvSpPr/>
            <p:nvPr/>
          </p:nvSpPr>
          <p:spPr bwMode="auto">
            <a:xfrm>
              <a:off x="7861300" y="1274763"/>
              <a:ext cx="44450" cy="39688"/>
            </a:xfrm>
            <a:custGeom>
              <a:avLst/>
              <a:gdLst>
                <a:gd name="T0" fmla="*/ 10 w 16"/>
                <a:gd name="T1" fmla="*/ 5 h 14"/>
                <a:gd name="T2" fmla="*/ 8 w 16"/>
                <a:gd name="T3" fmla="*/ 0 h 14"/>
                <a:gd name="T4" fmla="*/ 7 w 16"/>
                <a:gd name="T5" fmla="*/ 6 h 14"/>
                <a:gd name="T6" fmla="*/ 1 w 16"/>
                <a:gd name="T7" fmla="*/ 6 h 14"/>
                <a:gd name="T8" fmla="*/ 8 w 16"/>
                <a:gd name="T9" fmla="*/ 8 h 14"/>
                <a:gd name="T10" fmla="*/ 6 w 16"/>
                <a:gd name="T11" fmla="*/ 14 h 14"/>
                <a:gd name="T12" fmla="*/ 10 w 16"/>
                <a:gd name="T13" fmla="*/ 10 h 14"/>
                <a:gd name="T14" fmla="*/ 15 w 16"/>
                <a:gd name="T15" fmla="*/ 12 h 14"/>
                <a:gd name="T16" fmla="*/ 12 w 16"/>
                <a:gd name="T17" fmla="*/ 8 h 14"/>
                <a:gd name="T18" fmla="*/ 16 w 16"/>
                <a:gd name="T19" fmla="*/ 4 h 14"/>
                <a:gd name="T20" fmla="*/ 10 w 16"/>
                <a:gd name="T21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4">
                  <a:moveTo>
                    <a:pt x="10" y="5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1" y="6"/>
                    <a:pt x="1" y="6"/>
                  </a:cubicBezTo>
                  <a:cubicBezTo>
                    <a:pt x="0" y="6"/>
                    <a:pt x="8" y="8"/>
                    <a:pt x="8" y="8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6" y="4"/>
                    <a:pt x="16" y="4"/>
                    <a:pt x="16" y="4"/>
                  </a:cubicBezTo>
                  <a:lnTo>
                    <a:pt x="10" y="5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108"/>
            <p:cNvSpPr/>
            <p:nvPr/>
          </p:nvSpPr>
          <p:spPr bwMode="auto">
            <a:xfrm>
              <a:off x="7989888" y="1438276"/>
              <a:ext cx="44450" cy="39688"/>
            </a:xfrm>
            <a:custGeom>
              <a:avLst/>
              <a:gdLst>
                <a:gd name="T0" fmla="*/ 9 w 16"/>
                <a:gd name="T1" fmla="*/ 5 h 14"/>
                <a:gd name="T2" fmla="*/ 10 w 16"/>
                <a:gd name="T3" fmla="*/ 0 h 14"/>
                <a:gd name="T4" fmla="*/ 6 w 16"/>
                <a:gd name="T5" fmla="*/ 5 h 14"/>
                <a:gd name="T6" fmla="*/ 0 w 16"/>
                <a:gd name="T7" fmla="*/ 2 h 14"/>
                <a:gd name="T8" fmla="*/ 6 w 16"/>
                <a:gd name="T9" fmla="*/ 7 h 14"/>
                <a:gd name="T10" fmla="*/ 2 w 16"/>
                <a:gd name="T11" fmla="*/ 12 h 14"/>
                <a:gd name="T12" fmla="*/ 7 w 16"/>
                <a:gd name="T13" fmla="*/ 10 h 14"/>
                <a:gd name="T14" fmla="*/ 10 w 16"/>
                <a:gd name="T15" fmla="*/ 14 h 14"/>
                <a:gd name="T16" fmla="*/ 10 w 16"/>
                <a:gd name="T17" fmla="*/ 8 h 14"/>
                <a:gd name="T18" fmla="*/ 16 w 16"/>
                <a:gd name="T19" fmla="*/ 7 h 14"/>
                <a:gd name="T20" fmla="*/ 9 w 16"/>
                <a:gd name="T21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14">
                  <a:moveTo>
                    <a:pt x="9" y="5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1" y="3"/>
                    <a:pt x="0" y="2"/>
                  </a:cubicBezTo>
                  <a:cubicBezTo>
                    <a:pt x="0" y="2"/>
                    <a:pt x="6" y="7"/>
                    <a:pt x="6" y="7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6" y="7"/>
                    <a:pt x="16" y="7"/>
                    <a:pt x="16" y="7"/>
                  </a:cubicBezTo>
                  <a:lnTo>
                    <a:pt x="9" y="5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Freeform 109"/>
            <p:cNvSpPr/>
            <p:nvPr/>
          </p:nvSpPr>
          <p:spPr bwMode="auto">
            <a:xfrm>
              <a:off x="7874000" y="1087438"/>
              <a:ext cx="65088" cy="61913"/>
            </a:xfrm>
            <a:custGeom>
              <a:avLst/>
              <a:gdLst>
                <a:gd name="T0" fmla="*/ 7 w 23"/>
                <a:gd name="T1" fmla="*/ 11 h 22"/>
                <a:gd name="T2" fmla="*/ 0 w 23"/>
                <a:gd name="T3" fmla="*/ 18 h 22"/>
                <a:gd name="T4" fmla="*/ 9 w 23"/>
                <a:gd name="T5" fmla="*/ 15 h 22"/>
                <a:gd name="T6" fmla="*/ 13 w 23"/>
                <a:gd name="T7" fmla="*/ 22 h 22"/>
                <a:gd name="T8" fmla="*/ 13 w 23"/>
                <a:gd name="T9" fmla="*/ 13 h 22"/>
                <a:gd name="T10" fmla="*/ 23 w 23"/>
                <a:gd name="T11" fmla="*/ 12 h 22"/>
                <a:gd name="T12" fmla="*/ 13 w 23"/>
                <a:gd name="T13" fmla="*/ 9 h 22"/>
                <a:gd name="T14" fmla="*/ 16 w 23"/>
                <a:gd name="T15" fmla="*/ 0 h 22"/>
                <a:gd name="T16" fmla="*/ 9 w 23"/>
                <a:gd name="T17" fmla="*/ 7 h 22"/>
                <a:gd name="T18" fmla="*/ 0 w 23"/>
                <a:gd name="T19" fmla="*/ 2 h 22"/>
                <a:gd name="T20" fmla="*/ 7 w 23"/>
                <a:gd name="T21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22">
                  <a:moveTo>
                    <a:pt x="7" y="11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0" y="3"/>
                    <a:pt x="0" y="2"/>
                  </a:cubicBezTo>
                  <a:cubicBezTo>
                    <a:pt x="0" y="2"/>
                    <a:pt x="7" y="11"/>
                    <a:pt x="7" y="1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110"/>
            <p:cNvSpPr/>
            <p:nvPr/>
          </p:nvSpPr>
          <p:spPr bwMode="auto">
            <a:xfrm>
              <a:off x="7521575" y="1047751"/>
              <a:ext cx="33338" cy="33338"/>
            </a:xfrm>
            <a:custGeom>
              <a:avLst/>
              <a:gdLst>
                <a:gd name="T0" fmla="*/ 4 w 12"/>
                <a:gd name="T1" fmla="*/ 6 h 12"/>
                <a:gd name="T2" fmla="*/ 0 w 12"/>
                <a:gd name="T3" fmla="*/ 10 h 12"/>
                <a:gd name="T4" fmla="*/ 5 w 12"/>
                <a:gd name="T5" fmla="*/ 8 h 12"/>
                <a:gd name="T6" fmla="*/ 7 w 12"/>
                <a:gd name="T7" fmla="*/ 12 h 12"/>
                <a:gd name="T8" fmla="*/ 7 w 12"/>
                <a:gd name="T9" fmla="*/ 7 h 12"/>
                <a:gd name="T10" fmla="*/ 12 w 12"/>
                <a:gd name="T11" fmla="*/ 7 h 12"/>
                <a:gd name="T12" fmla="*/ 7 w 12"/>
                <a:gd name="T13" fmla="*/ 5 h 12"/>
                <a:gd name="T14" fmla="*/ 8 w 12"/>
                <a:gd name="T15" fmla="*/ 0 h 12"/>
                <a:gd name="T16" fmla="*/ 5 w 12"/>
                <a:gd name="T17" fmla="*/ 4 h 12"/>
                <a:gd name="T18" fmla="*/ 0 w 12"/>
                <a:gd name="T19" fmla="*/ 1 h 12"/>
                <a:gd name="T20" fmla="*/ 4 w 12"/>
                <a:gd name="T21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" h="12">
                  <a:moveTo>
                    <a:pt x="4" y="6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0" y="2"/>
                    <a:pt x="0" y="1"/>
                  </a:cubicBezTo>
                  <a:cubicBezTo>
                    <a:pt x="0" y="1"/>
                    <a:pt x="4" y="6"/>
                    <a:pt x="4" y="6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111"/>
            <p:cNvSpPr/>
            <p:nvPr/>
          </p:nvSpPr>
          <p:spPr bwMode="auto">
            <a:xfrm>
              <a:off x="7443788" y="1311276"/>
              <a:ext cx="22225" cy="23813"/>
            </a:xfrm>
            <a:custGeom>
              <a:avLst/>
              <a:gdLst>
                <a:gd name="T0" fmla="*/ 5 w 8"/>
                <a:gd name="T1" fmla="*/ 3 h 8"/>
                <a:gd name="T2" fmla="*/ 3 w 8"/>
                <a:gd name="T3" fmla="*/ 0 h 8"/>
                <a:gd name="T4" fmla="*/ 3 w 8"/>
                <a:gd name="T5" fmla="*/ 4 h 8"/>
                <a:gd name="T6" fmla="*/ 0 w 8"/>
                <a:gd name="T7" fmla="*/ 4 h 8"/>
                <a:gd name="T8" fmla="*/ 3 w 8"/>
                <a:gd name="T9" fmla="*/ 5 h 8"/>
                <a:gd name="T10" fmla="*/ 2 w 8"/>
                <a:gd name="T11" fmla="*/ 8 h 8"/>
                <a:gd name="T12" fmla="*/ 4 w 8"/>
                <a:gd name="T13" fmla="*/ 6 h 8"/>
                <a:gd name="T14" fmla="*/ 7 w 8"/>
                <a:gd name="T15" fmla="*/ 7 h 8"/>
                <a:gd name="T16" fmla="*/ 5 w 8"/>
                <a:gd name="T17" fmla="*/ 4 h 8"/>
                <a:gd name="T18" fmla="*/ 8 w 8"/>
                <a:gd name="T19" fmla="*/ 3 h 8"/>
                <a:gd name="T20" fmla="*/ 5 w 8"/>
                <a:gd name="T2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8">
                  <a:moveTo>
                    <a:pt x="5" y="3"/>
                  </a:moveTo>
                  <a:cubicBezTo>
                    <a:pt x="5" y="3"/>
                    <a:pt x="3" y="0"/>
                    <a:pt x="3" y="0"/>
                  </a:cubicBezTo>
                  <a:cubicBezTo>
                    <a:pt x="3" y="0"/>
                    <a:pt x="3" y="4"/>
                    <a:pt x="3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8" y="3"/>
                    <a:pt x="8" y="3"/>
                    <a:pt x="8" y="3"/>
                  </a:cubicBezTo>
                  <a:lnTo>
                    <a:pt x="5" y="3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43" name="组合 142"/>
          <p:cNvGrpSpPr/>
          <p:nvPr/>
        </p:nvGrpSpPr>
        <p:grpSpPr>
          <a:xfrm>
            <a:off x="8384205" y="1668657"/>
            <a:ext cx="1147763" cy="1131888"/>
            <a:chOff x="8337550" y="1677988"/>
            <a:chExt cx="1147763" cy="1131888"/>
          </a:xfrm>
        </p:grpSpPr>
        <p:sp>
          <p:nvSpPr>
            <p:cNvPr id="118" name="Freeform 112"/>
            <p:cNvSpPr/>
            <p:nvPr/>
          </p:nvSpPr>
          <p:spPr bwMode="auto">
            <a:xfrm>
              <a:off x="8902700" y="2295526"/>
              <a:ext cx="582613" cy="211138"/>
            </a:xfrm>
            <a:custGeom>
              <a:avLst/>
              <a:gdLst>
                <a:gd name="T0" fmla="*/ 192 w 208"/>
                <a:gd name="T1" fmla="*/ 46 h 75"/>
                <a:gd name="T2" fmla="*/ 3 w 208"/>
                <a:gd name="T3" fmla="*/ 1 h 75"/>
                <a:gd name="T4" fmla="*/ 2 w 208"/>
                <a:gd name="T5" fmla="*/ 3 h 75"/>
                <a:gd name="T6" fmla="*/ 184 w 208"/>
                <a:gd name="T7" fmla="*/ 72 h 75"/>
                <a:gd name="T8" fmla="*/ 192 w 208"/>
                <a:gd name="T9" fmla="*/ 46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75">
                  <a:moveTo>
                    <a:pt x="192" y="46"/>
                  </a:moveTo>
                  <a:cubicBezTo>
                    <a:pt x="163" y="34"/>
                    <a:pt x="12" y="2"/>
                    <a:pt x="3" y="1"/>
                  </a:cubicBezTo>
                  <a:cubicBezTo>
                    <a:pt x="1" y="0"/>
                    <a:pt x="0" y="2"/>
                    <a:pt x="2" y="3"/>
                  </a:cubicBezTo>
                  <a:cubicBezTo>
                    <a:pt x="16" y="9"/>
                    <a:pt x="153" y="65"/>
                    <a:pt x="184" y="72"/>
                  </a:cubicBezTo>
                  <a:cubicBezTo>
                    <a:pt x="202" y="75"/>
                    <a:pt x="208" y="52"/>
                    <a:pt x="192" y="46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113"/>
            <p:cNvSpPr/>
            <p:nvPr/>
          </p:nvSpPr>
          <p:spPr bwMode="auto">
            <a:xfrm>
              <a:off x="8883650" y="2386013"/>
              <a:ext cx="220663" cy="365125"/>
            </a:xfrm>
            <a:custGeom>
              <a:avLst/>
              <a:gdLst>
                <a:gd name="T0" fmla="*/ 4 w 79"/>
                <a:gd name="T1" fmla="*/ 1 h 130"/>
                <a:gd name="T2" fmla="*/ 56 w 79"/>
                <a:gd name="T3" fmla="*/ 120 h 130"/>
                <a:gd name="T4" fmla="*/ 74 w 79"/>
                <a:gd name="T5" fmla="*/ 110 h 130"/>
                <a:gd name="T6" fmla="*/ 4 w 79"/>
                <a:gd name="T7" fmla="*/ 1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130">
                  <a:moveTo>
                    <a:pt x="4" y="1"/>
                  </a:moveTo>
                  <a:cubicBezTo>
                    <a:pt x="0" y="3"/>
                    <a:pt x="45" y="102"/>
                    <a:pt x="56" y="120"/>
                  </a:cubicBezTo>
                  <a:cubicBezTo>
                    <a:pt x="63" y="130"/>
                    <a:pt x="79" y="120"/>
                    <a:pt x="74" y="110"/>
                  </a:cubicBezTo>
                  <a:cubicBezTo>
                    <a:pt x="64" y="91"/>
                    <a:pt x="7" y="0"/>
                    <a:pt x="4" y="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114"/>
            <p:cNvSpPr/>
            <p:nvPr/>
          </p:nvSpPr>
          <p:spPr bwMode="auto">
            <a:xfrm>
              <a:off x="8504238" y="2346326"/>
              <a:ext cx="309563" cy="247650"/>
            </a:xfrm>
            <a:custGeom>
              <a:avLst/>
              <a:gdLst>
                <a:gd name="T0" fmla="*/ 110 w 110"/>
                <a:gd name="T1" fmla="*/ 0 h 88"/>
                <a:gd name="T2" fmla="*/ 12 w 110"/>
                <a:gd name="T3" fmla="*/ 67 h 88"/>
                <a:gd name="T4" fmla="*/ 24 w 110"/>
                <a:gd name="T5" fmla="*/ 79 h 88"/>
                <a:gd name="T6" fmla="*/ 110 w 110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0" h="88">
                  <a:moveTo>
                    <a:pt x="110" y="0"/>
                  </a:moveTo>
                  <a:cubicBezTo>
                    <a:pt x="104" y="0"/>
                    <a:pt x="41" y="44"/>
                    <a:pt x="12" y="67"/>
                  </a:cubicBezTo>
                  <a:cubicBezTo>
                    <a:pt x="0" y="77"/>
                    <a:pt x="12" y="88"/>
                    <a:pt x="24" y="79"/>
                  </a:cubicBezTo>
                  <a:cubicBezTo>
                    <a:pt x="54" y="58"/>
                    <a:pt x="104" y="10"/>
                    <a:pt x="110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Freeform 115"/>
            <p:cNvSpPr/>
            <p:nvPr/>
          </p:nvSpPr>
          <p:spPr bwMode="auto">
            <a:xfrm>
              <a:off x="8337550" y="2143126"/>
              <a:ext cx="444500" cy="146050"/>
            </a:xfrm>
            <a:custGeom>
              <a:avLst/>
              <a:gdLst>
                <a:gd name="T0" fmla="*/ 158 w 159"/>
                <a:gd name="T1" fmla="*/ 49 h 52"/>
                <a:gd name="T2" fmla="*/ 17 w 159"/>
                <a:gd name="T3" fmla="*/ 2 h 52"/>
                <a:gd name="T4" fmla="*/ 12 w 159"/>
                <a:gd name="T5" fmla="*/ 20 h 52"/>
                <a:gd name="T6" fmla="*/ 158 w 159"/>
                <a:gd name="T7" fmla="*/ 4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9" h="52">
                  <a:moveTo>
                    <a:pt x="158" y="49"/>
                  </a:moveTo>
                  <a:cubicBezTo>
                    <a:pt x="159" y="45"/>
                    <a:pt x="30" y="4"/>
                    <a:pt x="17" y="2"/>
                  </a:cubicBezTo>
                  <a:cubicBezTo>
                    <a:pt x="4" y="0"/>
                    <a:pt x="0" y="14"/>
                    <a:pt x="12" y="20"/>
                  </a:cubicBezTo>
                  <a:cubicBezTo>
                    <a:pt x="34" y="28"/>
                    <a:pt x="157" y="52"/>
                    <a:pt x="158" y="49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Freeform 116"/>
            <p:cNvSpPr/>
            <p:nvPr/>
          </p:nvSpPr>
          <p:spPr bwMode="auto">
            <a:xfrm>
              <a:off x="8678863" y="1922463"/>
              <a:ext cx="142875" cy="306388"/>
            </a:xfrm>
            <a:custGeom>
              <a:avLst/>
              <a:gdLst>
                <a:gd name="T0" fmla="*/ 48 w 51"/>
                <a:gd name="T1" fmla="*/ 107 h 109"/>
                <a:gd name="T2" fmla="*/ 20 w 51"/>
                <a:gd name="T3" fmla="*/ 12 h 109"/>
                <a:gd name="T4" fmla="*/ 3 w 51"/>
                <a:gd name="T5" fmla="*/ 21 h 109"/>
                <a:gd name="T6" fmla="*/ 48 w 51"/>
                <a:gd name="T7" fmla="*/ 10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" h="109">
                  <a:moveTo>
                    <a:pt x="48" y="107"/>
                  </a:moveTo>
                  <a:cubicBezTo>
                    <a:pt x="51" y="105"/>
                    <a:pt x="28" y="29"/>
                    <a:pt x="20" y="12"/>
                  </a:cubicBezTo>
                  <a:cubicBezTo>
                    <a:pt x="17" y="5"/>
                    <a:pt x="0" y="0"/>
                    <a:pt x="3" y="21"/>
                  </a:cubicBezTo>
                  <a:cubicBezTo>
                    <a:pt x="6" y="37"/>
                    <a:pt x="44" y="109"/>
                    <a:pt x="48" y="107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Freeform 117"/>
            <p:cNvSpPr/>
            <p:nvPr/>
          </p:nvSpPr>
          <p:spPr bwMode="auto">
            <a:xfrm>
              <a:off x="8897938" y="1812926"/>
              <a:ext cx="377825" cy="428625"/>
            </a:xfrm>
            <a:custGeom>
              <a:avLst/>
              <a:gdLst>
                <a:gd name="T0" fmla="*/ 3 w 135"/>
                <a:gd name="T1" fmla="*/ 151 h 153"/>
                <a:gd name="T2" fmla="*/ 127 w 135"/>
                <a:gd name="T3" fmla="*/ 23 h 153"/>
                <a:gd name="T4" fmla="*/ 109 w 135"/>
                <a:gd name="T5" fmla="*/ 11 h 153"/>
                <a:gd name="T6" fmla="*/ 2 w 135"/>
                <a:gd name="T7" fmla="*/ 149 h 153"/>
                <a:gd name="T8" fmla="*/ 3 w 135"/>
                <a:gd name="T9" fmla="*/ 151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53">
                  <a:moveTo>
                    <a:pt x="3" y="151"/>
                  </a:moveTo>
                  <a:cubicBezTo>
                    <a:pt x="26" y="132"/>
                    <a:pt x="119" y="37"/>
                    <a:pt x="127" y="23"/>
                  </a:cubicBezTo>
                  <a:cubicBezTo>
                    <a:pt x="135" y="9"/>
                    <a:pt x="121" y="0"/>
                    <a:pt x="109" y="11"/>
                  </a:cubicBezTo>
                  <a:cubicBezTo>
                    <a:pt x="97" y="21"/>
                    <a:pt x="16" y="123"/>
                    <a:pt x="2" y="149"/>
                  </a:cubicBezTo>
                  <a:cubicBezTo>
                    <a:pt x="0" y="152"/>
                    <a:pt x="0" y="153"/>
                    <a:pt x="3" y="15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Freeform 118"/>
            <p:cNvSpPr/>
            <p:nvPr/>
          </p:nvSpPr>
          <p:spPr bwMode="auto">
            <a:xfrm>
              <a:off x="8967788" y="2379663"/>
              <a:ext cx="382588" cy="374650"/>
            </a:xfrm>
            <a:custGeom>
              <a:avLst/>
              <a:gdLst>
                <a:gd name="T0" fmla="*/ 2 w 137"/>
                <a:gd name="T1" fmla="*/ 4 h 133"/>
                <a:gd name="T2" fmla="*/ 116 w 137"/>
                <a:gd name="T3" fmla="*/ 127 h 133"/>
                <a:gd name="T4" fmla="*/ 130 w 137"/>
                <a:gd name="T5" fmla="*/ 113 h 133"/>
                <a:gd name="T6" fmla="*/ 2 w 137"/>
                <a:gd name="T7" fmla="*/ 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" h="133">
                  <a:moveTo>
                    <a:pt x="2" y="4"/>
                  </a:moveTo>
                  <a:cubicBezTo>
                    <a:pt x="0" y="8"/>
                    <a:pt x="97" y="113"/>
                    <a:pt x="116" y="127"/>
                  </a:cubicBezTo>
                  <a:cubicBezTo>
                    <a:pt x="125" y="133"/>
                    <a:pt x="137" y="121"/>
                    <a:pt x="130" y="113"/>
                  </a:cubicBezTo>
                  <a:cubicBezTo>
                    <a:pt x="114" y="94"/>
                    <a:pt x="4" y="0"/>
                    <a:pt x="2" y="4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119"/>
            <p:cNvSpPr/>
            <p:nvPr/>
          </p:nvSpPr>
          <p:spPr bwMode="auto">
            <a:xfrm>
              <a:off x="8686800" y="2390776"/>
              <a:ext cx="153988" cy="385763"/>
            </a:xfrm>
            <a:custGeom>
              <a:avLst/>
              <a:gdLst>
                <a:gd name="T0" fmla="*/ 5 w 55"/>
                <a:gd name="T1" fmla="*/ 118 h 137"/>
                <a:gd name="T2" fmla="*/ 22 w 55"/>
                <a:gd name="T3" fmla="*/ 123 h 137"/>
                <a:gd name="T4" fmla="*/ 55 w 55"/>
                <a:gd name="T5" fmla="*/ 0 h 137"/>
                <a:gd name="T6" fmla="*/ 5 w 55"/>
                <a:gd name="T7" fmla="*/ 11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137">
                  <a:moveTo>
                    <a:pt x="5" y="118"/>
                  </a:moveTo>
                  <a:cubicBezTo>
                    <a:pt x="0" y="131"/>
                    <a:pt x="17" y="137"/>
                    <a:pt x="22" y="123"/>
                  </a:cubicBezTo>
                  <a:cubicBezTo>
                    <a:pt x="28" y="107"/>
                    <a:pt x="55" y="0"/>
                    <a:pt x="55" y="0"/>
                  </a:cubicBezTo>
                  <a:cubicBezTo>
                    <a:pt x="50" y="0"/>
                    <a:pt x="12" y="102"/>
                    <a:pt x="5" y="118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Freeform 120"/>
            <p:cNvSpPr/>
            <p:nvPr/>
          </p:nvSpPr>
          <p:spPr bwMode="auto">
            <a:xfrm>
              <a:off x="8837613" y="1773238"/>
              <a:ext cx="87313" cy="460375"/>
            </a:xfrm>
            <a:custGeom>
              <a:avLst/>
              <a:gdLst>
                <a:gd name="T0" fmla="*/ 6 w 31"/>
                <a:gd name="T1" fmla="*/ 164 h 164"/>
                <a:gd name="T2" fmla="*/ 6 w 31"/>
                <a:gd name="T3" fmla="*/ 164 h 164"/>
                <a:gd name="T4" fmla="*/ 8 w 31"/>
                <a:gd name="T5" fmla="*/ 161 h 164"/>
                <a:gd name="T6" fmla="*/ 25 w 31"/>
                <a:gd name="T7" fmla="*/ 7 h 164"/>
                <a:gd name="T8" fmla="*/ 18 w 31"/>
                <a:gd name="T9" fmla="*/ 0 h 164"/>
                <a:gd name="T10" fmla="*/ 9 w 31"/>
                <a:gd name="T11" fmla="*/ 6 h 164"/>
                <a:gd name="T12" fmla="*/ 4 w 31"/>
                <a:gd name="T13" fmla="*/ 159 h 164"/>
                <a:gd name="T14" fmla="*/ 6 w 31"/>
                <a:gd name="T1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164">
                  <a:moveTo>
                    <a:pt x="6" y="164"/>
                  </a:moveTo>
                  <a:cubicBezTo>
                    <a:pt x="6" y="164"/>
                    <a:pt x="6" y="164"/>
                    <a:pt x="6" y="164"/>
                  </a:cubicBezTo>
                  <a:cubicBezTo>
                    <a:pt x="8" y="164"/>
                    <a:pt x="8" y="162"/>
                    <a:pt x="8" y="161"/>
                  </a:cubicBezTo>
                  <a:cubicBezTo>
                    <a:pt x="14" y="145"/>
                    <a:pt x="31" y="25"/>
                    <a:pt x="25" y="7"/>
                  </a:cubicBezTo>
                  <a:cubicBezTo>
                    <a:pt x="23" y="3"/>
                    <a:pt x="21" y="0"/>
                    <a:pt x="18" y="0"/>
                  </a:cubicBezTo>
                  <a:cubicBezTo>
                    <a:pt x="15" y="0"/>
                    <a:pt x="12" y="2"/>
                    <a:pt x="9" y="6"/>
                  </a:cubicBezTo>
                  <a:cubicBezTo>
                    <a:pt x="0" y="22"/>
                    <a:pt x="1" y="142"/>
                    <a:pt x="4" y="159"/>
                  </a:cubicBezTo>
                  <a:cubicBezTo>
                    <a:pt x="4" y="162"/>
                    <a:pt x="5" y="163"/>
                    <a:pt x="6" y="164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7" name="Freeform 121"/>
            <p:cNvSpPr/>
            <p:nvPr/>
          </p:nvSpPr>
          <p:spPr bwMode="auto">
            <a:xfrm>
              <a:off x="8462963" y="1989138"/>
              <a:ext cx="260350" cy="200025"/>
            </a:xfrm>
            <a:custGeom>
              <a:avLst/>
              <a:gdLst>
                <a:gd name="T0" fmla="*/ 10 w 93"/>
                <a:gd name="T1" fmla="*/ 18 h 71"/>
                <a:gd name="T2" fmla="*/ 90 w 93"/>
                <a:gd name="T3" fmla="*/ 69 h 71"/>
                <a:gd name="T4" fmla="*/ 19 w 93"/>
                <a:gd name="T5" fmla="*/ 8 h 71"/>
                <a:gd name="T6" fmla="*/ 10 w 93"/>
                <a:gd name="T7" fmla="*/ 18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71">
                  <a:moveTo>
                    <a:pt x="10" y="18"/>
                  </a:moveTo>
                  <a:cubicBezTo>
                    <a:pt x="27" y="30"/>
                    <a:pt x="88" y="71"/>
                    <a:pt x="90" y="69"/>
                  </a:cubicBezTo>
                  <a:cubicBezTo>
                    <a:pt x="93" y="67"/>
                    <a:pt x="35" y="21"/>
                    <a:pt x="19" y="8"/>
                  </a:cubicBezTo>
                  <a:cubicBezTo>
                    <a:pt x="9" y="0"/>
                    <a:pt x="0" y="11"/>
                    <a:pt x="10" y="18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Freeform 122"/>
            <p:cNvSpPr/>
            <p:nvPr/>
          </p:nvSpPr>
          <p:spPr bwMode="auto">
            <a:xfrm>
              <a:off x="8418513" y="2328863"/>
              <a:ext cx="271463" cy="90488"/>
            </a:xfrm>
            <a:custGeom>
              <a:avLst/>
              <a:gdLst>
                <a:gd name="T0" fmla="*/ 93 w 97"/>
                <a:gd name="T1" fmla="*/ 1 h 32"/>
                <a:gd name="T2" fmla="*/ 9 w 97"/>
                <a:gd name="T3" fmla="*/ 15 h 32"/>
                <a:gd name="T4" fmla="*/ 13 w 97"/>
                <a:gd name="T5" fmla="*/ 31 h 32"/>
                <a:gd name="T6" fmla="*/ 93 w 97"/>
                <a:gd name="T7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32">
                  <a:moveTo>
                    <a:pt x="93" y="1"/>
                  </a:moveTo>
                  <a:cubicBezTo>
                    <a:pt x="84" y="0"/>
                    <a:pt x="27" y="10"/>
                    <a:pt x="9" y="15"/>
                  </a:cubicBezTo>
                  <a:cubicBezTo>
                    <a:pt x="0" y="17"/>
                    <a:pt x="3" y="32"/>
                    <a:pt x="13" y="31"/>
                  </a:cubicBezTo>
                  <a:cubicBezTo>
                    <a:pt x="34" y="29"/>
                    <a:pt x="97" y="1"/>
                    <a:pt x="93" y="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Freeform 123"/>
            <p:cNvSpPr/>
            <p:nvPr/>
          </p:nvSpPr>
          <p:spPr bwMode="auto">
            <a:xfrm>
              <a:off x="9004300" y="2073276"/>
              <a:ext cx="428625" cy="155575"/>
            </a:xfrm>
            <a:custGeom>
              <a:avLst/>
              <a:gdLst>
                <a:gd name="T0" fmla="*/ 141 w 153"/>
                <a:gd name="T1" fmla="*/ 0 h 55"/>
                <a:gd name="T2" fmla="*/ 3 w 153"/>
                <a:gd name="T3" fmla="*/ 52 h 55"/>
                <a:gd name="T4" fmla="*/ 146 w 153"/>
                <a:gd name="T5" fmla="*/ 14 h 55"/>
                <a:gd name="T6" fmla="*/ 141 w 153"/>
                <a:gd name="T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" h="55">
                  <a:moveTo>
                    <a:pt x="141" y="0"/>
                  </a:moveTo>
                  <a:cubicBezTo>
                    <a:pt x="130" y="0"/>
                    <a:pt x="0" y="48"/>
                    <a:pt x="3" y="52"/>
                  </a:cubicBezTo>
                  <a:cubicBezTo>
                    <a:pt x="6" y="55"/>
                    <a:pt x="138" y="21"/>
                    <a:pt x="146" y="14"/>
                  </a:cubicBezTo>
                  <a:cubicBezTo>
                    <a:pt x="153" y="9"/>
                    <a:pt x="148" y="0"/>
                    <a:pt x="141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0" name="Freeform 124"/>
            <p:cNvSpPr/>
            <p:nvPr/>
          </p:nvSpPr>
          <p:spPr bwMode="auto">
            <a:xfrm>
              <a:off x="8945563" y="1897063"/>
              <a:ext cx="80963" cy="69850"/>
            </a:xfrm>
            <a:custGeom>
              <a:avLst/>
              <a:gdLst>
                <a:gd name="T0" fmla="*/ 7 w 29"/>
                <a:gd name="T1" fmla="*/ 25 h 25"/>
                <a:gd name="T2" fmla="*/ 16 w 29"/>
                <a:gd name="T3" fmla="*/ 18 h 25"/>
                <a:gd name="T4" fmla="*/ 23 w 29"/>
                <a:gd name="T5" fmla="*/ 25 h 25"/>
                <a:gd name="T6" fmla="*/ 19 w 29"/>
                <a:gd name="T7" fmla="*/ 15 h 25"/>
                <a:gd name="T8" fmla="*/ 29 w 29"/>
                <a:gd name="T9" fmla="*/ 10 h 25"/>
                <a:gd name="T10" fmla="*/ 17 w 29"/>
                <a:gd name="T11" fmla="*/ 10 h 25"/>
                <a:gd name="T12" fmla="*/ 17 w 29"/>
                <a:gd name="T13" fmla="*/ 0 h 25"/>
                <a:gd name="T14" fmla="*/ 12 w 29"/>
                <a:gd name="T15" fmla="*/ 10 h 25"/>
                <a:gd name="T16" fmla="*/ 1 w 29"/>
                <a:gd name="T17" fmla="*/ 8 h 25"/>
                <a:gd name="T18" fmla="*/ 12 w 29"/>
                <a:gd name="T19" fmla="*/ 15 h 25"/>
                <a:gd name="T20" fmla="*/ 7 w 29"/>
                <a:gd name="T2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25">
                  <a:moveTo>
                    <a:pt x="7" y="25"/>
                  </a:moveTo>
                  <a:cubicBezTo>
                    <a:pt x="16" y="18"/>
                    <a:pt x="16" y="18"/>
                    <a:pt x="16" y="18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2" y="9"/>
                    <a:pt x="1" y="8"/>
                  </a:cubicBezTo>
                  <a:cubicBezTo>
                    <a:pt x="0" y="8"/>
                    <a:pt x="12" y="15"/>
                    <a:pt x="12" y="15"/>
                  </a:cubicBezTo>
                  <a:lnTo>
                    <a:pt x="7" y="25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1" name="Freeform 125"/>
            <p:cNvSpPr/>
            <p:nvPr/>
          </p:nvSpPr>
          <p:spPr bwMode="auto">
            <a:xfrm>
              <a:off x="8639175" y="2565401"/>
              <a:ext cx="80963" cy="69850"/>
            </a:xfrm>
            <a:custGeom>
              <a:avLst/>
              <a:gdLst>
                <a:gd name="T0" fmla="*/ 19 w 29"/>
                <a:gd name="T1" fmla="*/ 15 h 25"/>
                <a:gd name="T2" fmla="*/ 29 w 29"/>
                <a:gd name="T3" fmla="*/ 10 h 25"/>
                <a:gd name="T4" fmla="*/ 17 w 29"/>
                <a:gd name="T5" fmla="*/ 10 h 25"/>
                <a:gd name="T6" fmla="*/ 16 w 29"/>
                <a:gd name="T7" fmla="*/ 0 h 25"/>
                <a:gd name="T8" fmla="*/ 12 w 29"/>
                <a:gd name="T9" fmla="*/ 10 h 25"/>
                <a:gd name="T10" fmla="*/ 0 w 29"/>
                <a:gd name="T11" fmla="*/ 8 h 25"/>
                <a:gd name="T12" fmla="*/ 12 w 29"/>
                <a:gd name="T13" fmla="*/ 15 h 25"/>
                <a:gd name="T14" fmla="*/ 7 w 29"/>
                <a:gd name="T15" fmla="*/ 25 h 25"/>
                <a:gd name="T16" fmla="*/ 16 w 29"/>
                <a:gd name="T17" fmla="*/ 18 h 25"/>
                <a:gd name="T18" fmla="*/ 22 w 29"/>
                <a:gd name="T19" fmla="*/ 24 h 25"/>
                <a:gd name="T20" fmla="*/ 19 w 29"/>
                <a:gd name="T21" fmla="*/ 1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25">
                  <a:moveTo>
                    <a:pt x="19" y="15"/>
                  </a:moveTo>
                  <a:cubicBezTo>
                    <a:pt x="29" y="10"/>
                    <a:pt x="29" y="10"/>
                    <a:pt x="29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" y="9"/>
                    <a:pt x="0" y="8"/>
                  </a:cubicBezTo>
                  <a:cubicBezTo>
                    <a:pt x="0" y="8"/>
                    <a:pt x="12" y="15"/>
                    <a:pt x="12" y="1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2" y="24"/>
                    <a:pt x="22" y="24"/>
                    <a:pt x="22" y="24"/>
                  </a:cubicBezTo>
                  <a:lnTo>
                    <a:pt x="19" y="15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126"/>
            <p:cNvSpPr/>
            <p:nvPr/>
          </p:nvSpPr>
          <p:spPr bwMode="auto">
            <a:xfrm>
              <a:off x="8518525" y="1851026"/>
              <a:ext cx="117475" cy="104775"/>
            </a:xfrm>
            <a:custGeom>
              <a:avLst/>
              <a:gdLst>
                <a:gd name="T0" fmla="*/ 10 w 42"/>
                <a:gd name="T1" fmla="*/ 37 h 37"/>
                <a:gd name="T2" fmla="*/ 23 w 42"/>
                <a:gd name="T3" fmla="*/ 27 h 37"/>
                <a:gd name="T4" fmla="*/ 33 w 42"/>
                <a:gd name="T5" fmla="*/ 36 h 37"/>
                <a:gd name="T6" fmla="*/ 28 w 42"/>
                <a:gd name="T7" fmla="*/ 22 h 37"/>
                <a:gd name="T8" fmla="*/ 42 w 42"/>
                <a:gd name="T9" fmla="*/ 15 h 37"/>
                <a:gd name="T10" fmla="*/ 25 w 42"/>
                <a:gd name="T11" fmla="*/ 15 h 37"/>
                <a:gd name="T12" fmla="*/ 24 w 42"/>
                <a:gd name="T13" fmla="*/ 0 h 37"/>
                <a:gd name="T14" fmla="*/ 18 w 42"/>
                <a:gd name="T15" fmla="*/ 15 h 37"/>
                <a:gd name="T16" fmla="*/ 1 w 42"/>
                <a:gd name="T17" fmla="*/ 13 h 37"/>
                <a:gd name="T18" fmla="*/ 18 w 42"/>
                <a:gd name="T19" fmla="*/ 22 h 37"/>
                <a:gd name="T20" fmla="*/ 10 w 42"/>
                <a:gd name="T21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37">
                  <a:moveTo>
                    <a:pt x="10" y="37"/>
                  </a:moveTo>
                  <a:cubicBezTo>
                    <a:pt x="23" y="27"/>
                    <a:pt x="23" y="27"/>
                    <a:pt x="23" y="27"/>
                  </a:cubicBezTo>
                  <a:cubicBezTo>
                    <a:pt x="33" y="36"/>
                    <a:pt x="33" y="36"/>
                    <a:pt x="33" y="36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8" y="15"/>
                    <a:pt x="2" y="13"/>
                    <a:pt x="1" y="13"/>
                  </a:cubicBezTo>
                  <a:cubicBezTo>
                    <a:pt x="0" y="12"/>
                    <a:pt x="18" y="22"/>
                    <a:pt x="18" y="22"/>
                  </a:cubicBezTo>
                  <a:lnTo>
                    <a:pt x="10" y="37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3" name="Freeform 127"/>
            <p:cNvSpPr/>
            <p:nvPr/>
          </p:nvSpPr>
          <p:spPr bwMode="auto">
            <a:xfrm>
              <a:off x="9147175" y="2733676"/>
              <a:ext cx="85725" cy="76200"/>
            </a:xfrm>
            <a:custGeom>
              <a:avLst/>
              <a:gdLst>
                <a:gd name="T0" fmla="*/ 18 w 31"/>
                <a:gd name="T1" fmla="*/ 11 h 27"/>
                <a:gd name="T2" fmla="*/ 18 w 31"/>
                <a:gd name="T3" fmla="*/ 0 h 27"/>
                <a:gd name="T4" fmla="*/ 13 w 31"/>
                <a:gd name="T5" fmla="*/ 11 h 27"/>
                <a:gd name="T6" fmla="*/ 1 w 31"/>
                <a:gd name="T7" fmla="*/ 9 h 27"/>
                <a:gd name="T8" fmla="*/ 13 w 31"/>
                <a:gd name="T9" fmla="*/ 16 h 27"/>
                <a:gd name="T10" fmla="*/ 7 w 31"/>
                <a:gd name="T11" fmla="*/ 27 h 27"/>
                <a:gd name="T12" fmla="*/ 17 w 31"/>
                <a:gd name="T13" fmla="*/ 20 h 27"/>
                <a:gd name="T14" fmla="*/ 24 w 31"/>
                <a:gd name="T15" fmla="*/ 27 h 27"/>
                <a:gd name="T16" fmla="*/ 21 w 31"/>
                <a:gd name="T17" fmla="*/ 17 h 27"/>
                <a:gd name="T18" fmla="*/ 31 w 31"/>
                <a:gd name="T19" fmla="*/ 11 h 27"/>
                <a:gd name="T20" fmla="*/ 18 w 31"/>
                <a:gd name="T21" fmla="*/ 1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27">
                  <a:moveTo>
                    <a:pt x="18" y="11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2" y="10"/>
                    <a:pt x="1" y="9"/>
                  </a:cubicBezTo>
                  <a:cubicBezTo>
                    <a:pt x="0" y="9"/>
                    <a:pt x="13" y="16"/>
                    <a:pt x="13" y="1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31" y="11"/>
                    <a:pt x="31" y="11"/>
                    <a:pt x="31" y="11"/>
                  </a:cubicBezTo>
                  <a:lnTo>
                    <a:pt x="18" y="11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Freeform 128"/>
            <p:cNvSpPr/>
            <p:nvPr/>
          </p:nvSpPr>
          <p:spPr bwMode="auto">
            <a:xfrm>
              <a:off x="8847138" y="2655888"/>
              <a:ext cx="117475" cy="103188"/>
            </a:xfrm>
            <a:custGeom>
              <a:avLst/>
              <a:gdLst>
                <a:gd name="T0" fmla="*/ 24 w 42"/>
                <a:gd name="T1" fmla="*/ 15 h 37"/>
                <a:gd name="T2" fmla="*/ 24 w 42"/>
                <a:gd name="T3" fmla="*/ 0 h 37"/>
                <a:gd name="T4" fmla="*/ 18 w 42"/>
                <a:gd name="T5" fmla="*/ 15 h 37"/>
                <a:gd name="T6" fmla="*/ 1 w 42"/>
                <a:gd name="T7" fmla="*/ 12 h 37"/>
                <a:gd name="T8" fmla="*/ 18 w 42"/>
                <a:gd name="T9" fmla="*/ 22 h 37"/>
                <a:gd name="T10" fmla="*/ 10 w 42"/>
                <a:gd name="T11" fmla="*/ 37 h 37"/>
                <a:gd name="T12" fmla="*/ 23 w 42"/>
                <a:gd name="T13" fmla="*/ 27 h 37"/>
                <a:gd name="T14" fmla="*/ 33 w 42"/>
                <a:gd name="T15" fmla="*/ 36 h 37"/>
                <a:gd name="T16" fmla="*/ 28 w 42"/>
                <a:gd name="T17" fmla="*/ 22 h 37"/>
                <a:gd name="T18" fmla="*/ 42 w 42"/>
                <a:gd name="T19" fmla="*/ 15 h 37"/>
                <a:gd name="T20" fmla="*/ 24 w 42"/>
                <a:gd name="T21" fmla="*/ 1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37">
                  <a:moveTo>
                    <a:pt x="24" y="15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8" y="15"/>
                    <a:pt x="2" y="13"/>
                    <a:pt x="1" y="12"/>
                  </a:cubicBezTo>
                  <a:cubicBezTo>
                    <a:pt x="0" y="12"/>
                    <a:pt x="18" y="22"/>
                    <a:pt x="18" y="22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33" y="36"/>
                    <a:pt x="33" y="36"/>
                    <a:pt x="33" y="36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42" y="15"/>
                    <a:pt x="42" y="15"/>
                    <a:pt x="42" y="15"/>
                  </a:cubicBezTo>
                  <a:lnTo>
                    <a:pt x="24" y="15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129"/>
            <p:cNvSpPr/>
            <p:nvPr/>
          </p:nvSpPr>
          <p:spPr bwMode="auto">
            <a:xfrm>
              <a:off x="8389938" y="2251076"/>
              <a:ext cx="84138" cy="73025"/>
            </a:xfrm>
            <a:custGeom>
              <a:avLst/>
              <a:gdLst>
                <a:gd name="T0" fmla="*/ 16 w 30"/>
                <a:gd name="T1" fmla="*/ 20 h 26"/>
                <a:gd name="T2" fmla="*/ 23 w 30"/>
                <a:gd name="T3" fmla="*/ 26 h 26"/>
                <a:gd name="T4" fmla="*/ 20 w 30"/>
                <a:gd name="T5" fmla="*/ 16 h 26"/>
                <a:gd name="T6" fmla="*/ 30 w 30"/>
                <a:gd name="T7" fmla="*/ 11 h 26"/>
                <a:gd name="T8" fmla="*/ 17 w 30"/>
                <a:gd name="T9" fmla="*/ 11 h 26"/>
                <a:gd name="T10" fmla="*/ 17 w 30"/>
                <a:gd name="T11" fmla="*/ 0 h 26"/>
                <a:gd name="T12" fmla="*/ 12 w 30"/>
                <a:gd name="T13" fmla="*/ 11 h 26"/>
                <a:gd name="T14" fmla="*/ 1 w 30"/>
                <a:gd name="T15" fmla="*/ 9 h 26"/>
                <a:gd name="T16" fmla="*/ 12 w 30"/>
                <a:gd name="T17" fmla="*/ 16 h 26"/>
                <a:gd name="T18" fmla="*/ 7 w 30"/>
                <a:gd name="T19" fmla="*/ 26 h 26"/>
                <a:gd name="T20" fmla="*/ 16 w 30"/>
                <a:gd name="T21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6">
                  <a:moveTo>
                    <a:pt x="16" y="20"/>
                  </a:moveTo>
                  <a:cubicBezTo>
                    <a:pt x="23" y="26"/>
                    <a:pt x="23" y="26"/>
                    <a:pt x="23" y="2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17" y="11"/>
                    <a:pt x="17" y="11"/>
                    <a:pt x="17" y="1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" y="10"/>
                    <a:pt x="1" y="9"/>
                  </a:cubicBezTo>
                  <a:cubicBezTo>
                    <a:pt x="0" y="9"/>
                    <a:pt x="12" y="16"/>
                    <a:pt x="12" y="16"/>
                  </a:cubicBezTo>
                  <a:cubicBezTo>
                    <a:pt x="7" y="26"/>
                    <a:pt x="7" y="26"/>
                    <a:pt x="7" y="26"/>
                  </a:cubicBezTo>
                  <a:lnTo>
                    <a:pt x="16" y="20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Freeform 130"/>
            <p:cNvSpPr/>
            <p:nvPr/>
          </p:nvSpPr>
          <p:spPr bwMode="auto">
            <a:xfrm>
              <a:off x="9217025" y="2216151"/>
              <a:ext cx="80963" cy="71438"/>
            </a:xfrm>
            <a:custGeom>
              <a:avLst/>
              <a:gdLst>
                <a:gd name="T0" fmla="*/ 17 w 29"/>
                <a:gd name="T1" fmla="*/ 10 h 25"/>
                <a:gd name="T2" fmla="*/ 17 w 29"/>
                <a:gd name="T3" fmla="*/ 0 h 25"/>
                <a:gd name="T4" fmla="*/ 12 w 29"/>
                <a:gd name="T5" fmla="*/ 10 h 25"/>
                <a:gd name="T6" fmla="*/ 1 w 29"/>
                <a:gd name="T7" fmla="*/ 8 h 25"/>
                <a:gd name="T8" fmla="*/ 12 w 29"/>
                <a:gd name="T9" fmla="*/ 15 h 25"/>
                <a:gd name="T10" fmla="*/ 7 w 29"/>
                <a:gd name="T11" fmla="*/ 25 h 25"/>
                <a:gd name="T12" fmla="*/ 16 w 29"/>
                <a:gd name="T13" fmla="*/ 18 h 25"/>
                <a:gd name="T14" fmla="*/ 23 w 29"/>
                <a:gd name="T15" fmla="*/ 25 h 25"/>
                <a:gd name="T16" fmla="*/ 19 w 29"/>
                <a:gd name="T17" fmla="*/ 15 h 25"/>
                <a:gd name="T18" fmla="*/ 29 w 29"/>
                <a:gd name="T19" fmla="*/ 10 h 25"/>
                <a:gd name="T20" fmla="*/ 17 w 29"/>
                <a:gd name="T21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25">
                  <a:moveTo>
                    <a:pt x="17" y="10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" y="9"/>
                    <a:pt x="1" y="8"/>
                  </a:cubicBezTo>
                  <a:cubicBezTo>
                    <a:pt x="0" y="8"/>
                    <a:pt x="12" y="15"/>
                    <a:pt x="12" y="15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29" y="10"/>
                    <a:pt x="29" y="10"/>
                    <a:pt x="29" y="10"/>
                  </a:cubicBezTo>
                  <a:lnTo>
                    <a:pt x="17" y="10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7" name="Freeform 131"/>
            <p:cNvSpPr/>
            <p:nvPr/>
          </p:nvSpPr>
          <p:spPr bwMode="auto">
            <a:xfrm>
              <a:off x="9374188" y="2554288"/>
              <a:ext cx="71438" cy="73025"/>
            </a:xfrm>
            <a:custGeom>
              <a:avLst/>
              <a:gdLst>
                <a:gd name="T0" fmla="*/ 20 w 26"/>
                <a:gd name="T1" fmla="*/ 1 h 26"/>
                <a:gd name="T2" fmla="*/ 11 w 26"/>
                <a:gd name="T3" fmla="*/ 8 h 26"/>
                <a:gd name="T4" fmla="*/ 2 w 26"/>
                <a:gd name="T5" fmla="*/ 1 h 26"/>
                <a:gd name="T6" fmla="*/ 9 w 26"/>
                <a:gd name="T7" fmla="*/ 12 h 26"/>
                <a:gd name="T8" fmla="*/ 0 w 26"/>
                <a:gd name="T9" fmla="*/ 19 h 26"/>
                <a:gd name="T10" fmla="*/ 11 w 26"/>
                <a:gd name="T11" fmla="*/ 17 h 26"/>
                <a:gd name="T12" fmla="*/ 14 w 26"/>
                <a:gd name="T13" fmla="*/ 26 h 26"/>
                <a:gd name="T14" fmla="*/ 15 w 26"/>
                <a:gd name="T15" fmla="*/ 16 h 26"/>
                <a:gd name="T16" fmla="*/ 26 w 26"/>
                <a:gd name="T17" fmla="*/ 16 h 26"/>
                <a:gd name="T18" fmla="*/ 15 w 26"/>
                <a:gd name="T19" fmla="*/ 10 h 26"/>
                <a:gd name="T20" fmla="*/ 20 w 26"/>
                <a:gd name="T21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6">
                  <a:moveTo>
                    <a:pt x="20" y="1"/>
                  </a:move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2" y="2"/>
                    <a:pt x="2" y="1"/>
                  </a:cubicBezTo>
                  <a:cubicBezTo>
                    <a:pt x="1" y="0"/>
                    <a:pt x="9" y="12"/>
                    <a:pt x="9" y="1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26" y="16"/>
                    <a:pt x="26" y="16"/>
                    <a:pt x="26" y="16"/>
                  </a:cubicBezTo>
                  <a:cubicBezTo>
                    <a:pt x="15" y="10"/>
                    <a:pt x="15" y="10"/>
                    <a:pt x="15" y="10"/>
                  </a:cubicBezTo>
                  <a:lnTo>
                    <a:pt x="20" y="1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8" name="Freeform 132"/>
            <p:cNvSpPr/>
            <p:nvPr/>
          </p:nvSpPr>
          <p:spPr bwMode="auto">
            <a:xfrm flipH="1">
              <a:off x="9323388" y="189865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Freeform 133"/>
            <p:cNvSpPr/>
            <p:nvPr/>
          </p:nvSpPr>
          <p:spPr bwMode="auto">
            <a:xfrm>
              <a:off x="9305925" y="1898651"/>
              <a:ext cx="115888" cy="112713"/>
            </a:xfrm>
            <a:custGeom>
              <a:avLst/>
              <a:gdLst>
                <a:gd name="T0" fmla="*/ 0 w 41"/>
                <a:gd name="T1" fmla="*/ 27 h 40"/>
                <a:gd name="T2" fmla="*/ 17 w 41"/>
                <a:gd name="T3" fmla="*/ 26 h 40"/>
                <a:gd name="T4" fmla="*/ 20 w 41"/>
                <a:gd name="T5" fmla="*/ 40 h 40"/>
                <a:gd name="T6" fmla="*/ 24 w 41"/>
                <a:gd name="T7" fmla="*/ 25 h 40"/>
                <a:gd name="T8" fmla="*/ 41 w 41"/>
                <a:gd name="T9" fmla="*/ 27 h 40"/>
                <a:gd name="T10" fmla="*/ 25 w 41"/>
                <a:gd name="T11" fmla="*/ 16 h 40"/>
                <a:gd name="T12" fmla="*/ 34 w 41"/>
                <a:gd name="T13" fmla="*/ 2 h 40"/>
                <a:gd name="T14" fmla="*/ 19 w 41"/>
                <a:gd name="T15" fmla="*/ 12 h 40"/>
                <a:gd name="T16" fmla="*/ 6 w 41"/>
                <a:gd name="T17" fmla="*/ 0 h 40"/>
                <a:gd name="T18" fmla="*/ 15 w 41"/>
                <a:gd name="T19" fmla="*/ 18 h 40"/>
                <a:gd name="T20" fmla="*/ 0 w 41"/>
                <a:gd name="T21" fmla="*/ 2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40">
                  <a:moveTo>
                    <a:pt x="0" y="27"/>
                  </a:moveTo>
                  <a:cubicBezTo>
                    <a:pt x="17" y="26"/>
                    <a:pt x="17" y="26"/>
                    <a:pt x="17" y="26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4" y="25"/>
                    <a:pt x="24" y="25"/>
                    <a:pt x="24" y="25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9" y="12"/>
                    <a:pt x="7" y="2"/>
                    <a:pt x="6" y="0"/>
                  </a:cubicBezTo>
                  <a:cubicBezTo>
                    <a:pt x="7" y="2"/>
                    <a:pt x="15" y="18"/>
                    <a:pt x="15" y="18"/>
                  </a:cubicBezTo>
                  <a:lnTo>
                    <a:pt x="0" y="27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0" name="Freeform 134"/>
            <p:cNvSpPr/>
            <p:nvPr/>
          </p:nvSpPr>
          <p:spPr bwMode="auto">
            <a:xfrm>
              <a:off x="8718550" y="1677988"/>
              <a:ext cx="60325" cy="60325"/>
            </a:xfrm>
            <a:custGeom>
              <a:avLst/>
              <a:gdLst>
                <a:gd name="T0" fmla="*/ 9 w 22"/>
                <a:gd name="T1" fmla="*/ 14 h 22"/>
                <a:gd name="T2" fmla="*/ 11 w 22"/>
                <a:gd name="T3" fmla="*/ 22 h 22"/>
                <a:gd name="T4" fmla="*/ 13 w 22"/>
                <a:gd name="T5" fmla="*/ 14 h 22"/>
                <a:gd name="T6" fmla="*/ 22 w 22"/>
                <a:gd name="T7" fmla="*/ 15 h 22"/>
                <a:gd name="T8" fmla="*/ 13 w 22"/>
                <a:gd name="T9" fmla="*/ 9 h 22"/>
                <a:gd name="T10" fmla="*/ 18 w 22"/>
                <a:gd name="T11" fmla="*/ 2 h 22"/>
                <a:gd name="T12" fmla="*/ 10 w 22"/>
                <a:gd name="T13" fmla="*/ 7 h 22"/>
                <a:gd name="T14" fmla="*/ 3 w 22"/>
                <a:gd name="T15" fmla="*/ 1 h 22"/>
                <a:gd name="T16" fmla="*/ 8 w 22"/>
                <a:gd name="T17" fmla="*/ 10 h 22"/>
                <a:gd name="T18" fmla="*/ 0 w 22"/>
                <a:gd name="T19" fmla="*/ 15 h 22"/>
                <a:gd name="T20" fmla="*/ 9 w 22"/>
                <a:gd name="T21" fmla="*/ 1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2">
                  <a:moveTo>
                    <a:pt x="9" y="14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3" y="1"/>
                    <a:pt x="3" y="1"/>
                  </a:cubicBezTo>
                  <a:cubicBezTo>
                    <a:pt x="3" y="0"/>
                    <a:pt x="8" y="10"/>
                    <a:pt x="8" y="10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9" y="14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1" name="Freeform 135"/>
            <p:cNvSpPr/>
            <p:nvPr/>
          </p:nvSpPr>
          <p:spPr bwMode="auto">
            <a:xfrm>
              <a:off x="8477250" y="2101851"/>
              <a:ext cx="39688" cy="39688"/>
            </a:xfrm>
            <a:custGeom>
              <a:avLst/>
              <a:gdLst>
                <a:gd name="T0" fmla="*/ 3 w 14"/>
                <a:gd name="T1" fmla="*/ 13 h 14"/>
                <a:gd name="T2" fmla="*/ 7 w 14"/>
                <a:gd name="T3" fmla="*/ 10 h 14"/>
                <a:gd name="T4" fmla="*/ 11 w 14"/>
                <a:gd name="T5" fmla="*/ 14 h 14"/>
                <a:gd name="T6" fmla="*/ 9 w 14"/>
                <a:gd name="T7" fmla="*/ 8 h 14"/>
                <a:gd name="T8" fmla="*/ 14 w 14"/>
                <a:gd name="T9" fmla="*/ 7 h 14"/>
                <a:gd name="T10" fmla="*/ 8 w 14"/>
                <a:gd name="T11" fmla="*/ 6 h 14"/>
                <a:gd name="T12" fmla="*/ 8 w 14"/>
                <a:gd name="T13" fmla="*/ 0 h 14"/>
                <a:gd name="T14" fmla="*/ 6 w 14"/>
                <a:gd name="T15" fmla="*/ 7 h 14"/>
                <a:gd name="T16" fmla="*/ 0 w 14"/>
                <a:gd name="T17" fmla="*/ 5 h 14"/>
                <a:gd name="T18" fmla="*/ 5 w 14"/>
                <a:gd name="T19" fmla="*/ 9 h 14"/>
                <a:gd name="T20" fmla="*/ 3 w 14"/>
                <a:gd name="T21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14">
                  <a:moveTo>
                    <a:pt x="3" y="13"/>
                  </a:moveTo>
                  <a:cubicBezTo>
                    <a:pt x="7" y="10"/>
                    <a:pt x="7" y="10"/>
                    <a:pt x="7" y="10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8" y="1"/>
                    <a:pt x="8" y="0"/>
                  </a:cubicBezTo>
                  <a:cubicBezTo>
                    <a:pt x="8" y="0"/>
                    <a:pt x="6" y="7"/>
                    <a:pt x="6" y="7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5" y="9"/>
                    <a:pt x="5" y="9"/>
                    <a:pt x="5" y="9"/>
                  </a:cubicBezTo>
                  <a:lnTo>
                    <a:pt x="3" y="13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27" name="组合 226"/>
          <p:cNvGrpSpPr/>
          <p:nvPr/>
        </p:nvGrpSpPr>
        <p:grpSpPr>
          <a:xfrm>
            <a:off x="400942" y="4288699"/>
            <a:ext cx="630588" cy="2215042"/>
            <a:chOff x="527050" y="3848100"/>
            <a:chExt cx="752475" cy="2643187"/>
          </a:xfrm>
        </p:grpSpPr>
        <p:sp>
          <p:nvSpPr>
            <p:cNvPr id="149" name="Freeform 139"/>
            <p:cNvSpPr/>
            <p:nvPr/>
          </p:nvSpPr>
          <p:spPr bwMode="auto">
            <a:xfrm>
              <a:off x="785813" y="5006975"/>
              <a:ext cx="249238" cy="1484312"/>
            </a:xfrm>
            <a:custGeom>
              <a:avLst/>
              <a:gdLst>
                <a:gd name="T0" fmla="*/ 77 w 89"/>
                <a:gd name="T1" fmla="*/ 395 h 529"/>
                <a:gd name="T2" fmla="*/ 42 w 89"/>
                <a:gd name="T3" fmla="*/ 350 h 529"/>
                <a:gd name="T4" fmla="*/ 22 w 89"/>
                <a:gd name="T5" fmla="*/ 292 h 529"/>
                <a:gd name="T6" fmla="*/ 44 w 89"/>
                <a:gd name="T7" fmla="*/ 245 h 529"/>
                <a:gd name="T8" fmla="*/ 64 w 89"/>
                <a:gd name="T9" fmla="*/ 200 h 529"/>
                <a:gd name="T10" fmla="*/ 59 w 89"/>
                <a:gd name="T11" fmla="*/ 143 h 529"/>
                <a:gd name="T12" fmla="*/ 28 w 89"/>
                <a:gd name="T13" fmla="*/ 77 h 529"/>
                <a:gd name="T14" fmla="*/ 25 w 89"/>
                <a:gd name="T15" fmla="*/ 5 h 529"/>
                <a:gd name="T16" fmla="*/ 20 w 89"/>
                <a:gd name="T17" fmla="*/ 3 h 529"/>
                <a:gd name="T18" fmla="*/ 31 w 89"/>
                <a:gd name="T19" fmla="*/ 108 h 529"/>
                <a:gd name="T20" fmla="*/ 53 w 89"/>
                <a:gd name="T21" fmla="*/ 171 h 529"/>
                <a:gd name="T22" fmla="*/ 40 w 89"/>
                <a:gd name="T23" fmla="*/ 226 h 529"/>
                <a:gd name="T24" fmla="*/ 16 w 89"/>
                <a:gd name="T25" fmla="*/ 316 h 529"/>
                <a:gd name="T26" fmla="*/ 42 w 89"/>
                <a:gd name="T27" fmla="*/ 365 h 529"/>
                <a:gd name="T28" fmla="*/ 74 w 89"/>
                <a:gd name="T29" fmla="*/ 414 h 529"/>
                <a:gd name="T30" fmla="*/ 50 w 89"/>
                <a:gd name="T31" fmla="*/ 523 h 529"/>
                <a:gd name="T32" fmla="*/ 53 w 89"/>
                <a:gd name="T33" fmla="*/ 527 h 529"/>
                <a:gd name="T34" fmla="*/ 88 w 89"/>
                <a:gd name="T35" fmla="*/ 443 h 529"/>
                <a:gd name="T36" fmla="*/ 77 w 89"/>
                <a:gd name="T37" fmla="*/ 395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9" h="529">
                  <a:moveTo>
                    <a:pt x="77" y="395"/>
                  </a:moveTo>
                  <a:cubicBezTo>
                    <a:pt x="68" y="378"/>
                    <a:pt x="54" y="364"/>
                    <a:pt x="42" y="350"/>
                  </a:cubicBezTo>
                  <a:cubicBezTo>
                    <a:pt x="27" y="333"/>
                    <a:pt x="18" y="315"/>
                    <a:pt x="22" y="292"/>
                  </a:cubicBezTo>
                  <a:cubicBezTo>
                    <a:pt x="25" y="275"/>
                    <a:pt x="35" y="260"/>
                    <a:pt x="44" y="245"/>
                  </a:cubicBezTo>
                  <a:cubicBezTo>
                    <a:pt x="52" y="231"/>
                    <a:pt x="61" y="217"/>
                    <a:pt x="64" y="200"/>
                  </a:cubicBezTo>
                  <a:cubicBezTo>
                    <a:pt x="69" y="181"/>
                    <a:pt x="66" y="162"/>
                    <a:pt x="59" y="143"/>
                  </a:cubicBezTo>
                  <a:cubicBezTo>
                    <a:pt x="51" y="120"/>
                    <a:pt x="38" y="100"/>
                    <a:pt x="28" y="77"/>
                  </a:cubicBezTo>
                  <a:cubicBezTo>
                    <a:pt x="18" y="54"/>
                    <a:pt x="16" y="29"/>
                    <a:pt x="25" y="5"/>
                  </a:cubicBezTo>
                  <a:cubicBezTo>
                    <a:pt x="26" y="2"/>
                    <a:pt x="22" y="0"/>
                    <a:pt x="20" y="3"/>
                  </a:cubicBezTo>
                  <a:cubicBezTo>
                    <a:pt x="0" y="35"/>
                    <a:pt x="17" y="78"/>
                    <a:pt x="31" y="108"/>
                  </a:cubicBezTo>
                  <a:cubicBezTo>
                    <a:pt x="41" y="128"/>
                    <a:pt x="51" y="149"/>
                    <a:pt x="53" y="171"/>
                  </a:cubicBezTo>
                  <a:cubicBezTo>
                    <a:pt x="56" y="191"/>
                    <a:pt x="49" y="209"/>
                    <a:pt x="40" y="226"/>
                  </a:cubicBezTo>
                  <a:cubicBezTo>
                    <a:pt x="25" y="254"/>
                    <a:pt x="5" y="283"/>
                    <a:pt x="16" y="316"/>
                  </a:cubicBezTo>
                  <a:cubicBezTo>
                    <a:pt x="21" y="334"/>
                    <a:pt x="31" y="350"/>
                    <a:pt x="42" y="365"/>
                  </a:cubicBezTo>
                  <a:cubicBezTo>
                    <a:pt x="54" y="380"/>
                    <a:pt x="67" y="395"/>
                    <a:pt x="74" y="414"/>
                  </a:cubicBezTo>
                  <a:cubicBezTo>
                    <a:pt x="88" y="451"/>
                    <a:pt x="77" y="494"/>
                    <a:pt x="50" y="523"/>
                  </a:cubicBezTo>
                  <a:cubicBezTo>
                    <a:pt x="47" y="525"/>
                    <a:pt x="51" y="529"/>
                    <a:pt x="53" y="527"/>
                  </a:cubicBezTo>
                  <a:cubicBezTo>
                    <a:pt x="77" y="506"/>
                    <a:pt x="89" y="475"/>
                    <a:pt x="88" y="443"/>
                  </a:cubicBezTo>
                  <a:cubicBezTo>
                    <a:pt x="88" y="427"/>
                    <a:pt x="85" y="410"/>
                    <a:pt x="77" y="395"/>
                  </a:cubicBezTo>
                </a:path>
              </a:pathLst>
            </a:custGeom>
            <a:solidFill>
              <a:srgbClr val="3D4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0" name="Freeform 140"/>
            <p:cNvSpPr/>
            <p:nvPr/>
          </p:nvSpPr>
          <p:spPr bwMode="auto">
            <a:xfrm>
              <a:off x="527050" y="3848100"/>
              <a:ext cx="752475" cy="1176337"/>
            </a:xfrm>
            <a:custGeom>
              <a:avLst/>
              <a:gdLst>
                <a:gd name="T0" fmla="*/ 123 w 268"/>
                <a:gd name="T1" fmla="*/ 380 h 419"/>
                <a:gd name="T2" fmla="*/ 123 w 268"/>
                <a:gd name="T3" fmla="*/ 380 h 419"/>
                <a:gd name="T4" fmla="*/ 141 w 268"/>
                <a:gd name="T5" fmla="*/ 417 h 419"/>
                <a:gd name="T6" fmla="*/ 110 w 268"/>
                <a:gd name="T7" fmla="*/ 419 h 419"/>
                <a:gd name="T8" fmla="*/ 82 w 268"/>
                <a:gd name="T9" fmla="*/ 416 h 419"/>
                <a:gd name="T10" fmla="*/ 105 w 268"/>
                <a:gd name="T11" fmla="*/ 380 h 419"/>
                <a:gd name="T12" fmla="*/ 106 w 268"/>
                <a:gd name="T13" fmla="*/ 380 h 419"/>
                <a:gd name="T14" fmla="*/ 1 w 268"/>
                <a:gd name="T15" fmla="*/ 161 h 419"/>
                <a:gd name="T16" fmla="*/ 132 w 268"/>
                <a:gd name="T17" fmla="*/ 1 h 419"/>
                <a:gd name="T18" fmla="*/ 217 w 268"/>
                <a:gd name="T19" fmla="*/ 41 h 419"/>
                <a:gd name="T20" fmla="*/ 262 w 268"/>
                <a:gd name="T21" fmla="*/ 145 h 419"/>
                <a:gd name="T22" fmla="*/ 123 w 268"/>
                <a:gd name="T23" fmla="*/ 38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" h="419">
                  <a:moveTo>
                    <a:pt x="123" y="380"/>
                  </a:moveTo>
                  <a:cubicBezTo>
                    <a:pt x="123" y="380"/>
                    <a:pt x="123" y="380"/>
                    <a:pt x="123" y="380"/>
                  </a:cubicBezTo>
                  <a:cubicBezTo>
                    <a:pt x="123" y="380"/>
                    <a:pt x="123" y="380"/>
                    <a:pt x="141" y="417"/>
                  </a:cubicBezTo>
                  <a:cubicBezTo>
                    <a:pt x="128" y="419"/>
                    <a:pt x="118" y="419"/>
                    <a:pt x="110" y="419"/>
                  </a:cubicBezTo>
                  <a:cubicBezTo>
                    <a:pt x="90" y="419"/>
                    <a:pt x="82" y="416"/>
                    <a:pt x="82" y="416"/>
                  </a:cubicBezTo>
                  <a:cubicBezTo>
                    <a:pt x="105" y="380"/>
                    <a:pt x="105" y="380"/>
                    <a:pt x="105" y="380"/>
                  </a:cubicBezTo>
                  <a:cubicBezTo>
                    <a:pt x="106" y="380"/>
                    <a:pt x="106" y="380"/>
                    <a:pt x="106" y="380"/>
                  </a:cubicBezTo>
                  <a:cubicBezTo>
                    <a:pt x="83" y="358"/>
                    <a:pt x="0" y="267"/>
                    <a:pt x="1" y="161"/>
                  </a:cubicBezTo>
                  <a:cubicBezTo>
                    <a:pt x="2" y="38"/>
                    <a:pt x="81" y="0"/>
                    <a:pt x="132" y="1"/>
                  </a:cubicBezTo>
                  <a:cubicBezTo>
                    <a:pt x="159" y="2"/>
                    <a:pt x="191" y="15"/>
                    <a:pt x="217" y="41"/>
                  </a:cubicBezTo>
                  <a:cubicBezTo>
                    <a:pt x="241" y="65"/>
                    <a:pt x="259" y="100"/>
                    <a:pt x="262" y="145"/>
                  </a:cubicBezTo>
                  <a:cubicBezTo>
                    <a:pt x="268" y="233"/>
                    <a:pt x="197" y="341"/>
                    <a:pt x="123" y="380"/>
                  </a:cubicBezTo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1" name="Freeform 141"/>
            <p:cNvSpPr>
              <a:spLocks noEditPoints="1"/>
            </p:cNvSpPr>
            <p:nvPr/>
          </p:nvSpPr>
          <p:spPr bwMode="auto">
            <a:xfrm>
              <a:off x="530225" y="3851275"/>
              <a:ext cx="606425" cy="1173162"/>
            </a:xfrm>
            <a:custGeom>
              <a:avLst/>
              <a:gdLst>
                <a:gd name="T0" fmla="*/ 43 w 216"/>
                <a:gd name="T1" fmla="*/ 124 h 418"/>
                <a:gd name="T2" fmla="*/ 14 w 216"/>
                <a:gd name="T3" fmla="*/ 120 h 418"/>
                <a:gd name="T4" fmla="*/ 25 w 216"/>
                <a:gd name="T5" fmla="*/ 97 h 418"/>
                <a:gd name="T6" fmla="*/ 46 w 216"/>
                <a:gd name="T7" fmla="*/ 103 h 418"/>
                <a:gd name="T8" fmla="*/ 43 w 216"/>
                <a:gd name="T9" fmla="*/ 124 h 418"/>
                <a:gd name="T10" fmla="*/ 56 w 216"/>
                <a:gd name="T11" fmla="*/ 92 h 418"/>
                <a:gd name="T12" fmla="*/ 27 w 216"/>
                <a:gd name="T13" fmla="*/ 87 h 418"/>
                <a:gd name="T14" fmla="*/ 42 w 216"/>
                <a:gd name="T15" fmla="*/ 56 h 418"/>
                <a:gd name="T16" fmla="*/ 72 w 216"/>
                <a:gd name="T17" fmla="*/ 71 h 418"/>
                <a:gd name="T18" fmla="*/ 56 w 216"/>
                <a:gd name="T19" fmla="*/ 92 h 418"/>
                <a:gd name="T20" fmla="*/ 130 w 216"/>
                <a:gd name="T21" fmla="*/ 0 h 418"/>
                <a:gd name="T22" fmla="*/ 0 w 216"/>
                <a:gd name="T23" fmla="*/ 160 h 418"/>
                <a:gd name="T24" fmla="*/ 0 w 216"/>
                <a:gd name="T25" fmla="*/ 162 h 418"/>
                <a:gd name="T26" fmla="*/ 105 w 216"/>
                <a:gd name="T27" fmla="*/ 379 h 418"/>
                <a:gd name="T28" fmla="*/ 105 w 216"/>
                <a:gd name="T29" fmla="*/ 379 h 418"/>
                <a:gd name="T30" fmla="*/ 105 w 216"/>
                <a:gd name="T31" fmla="*/ 379 h 418"/>
                <a:gd name="T32" fmla="*/ 104 w 216"/>
                <a:gd name="T33" fmla="*/ 379 h 418"/>
                <a:gd name="T34" fmla="*/ 81 w 216"/>
                <a:gd name="T35" fmla="*/ 415 h 418"/>
                <a:gd name="T36" fmla="*/ 109 w 216"/>
                <a:gd name="T37" fmla="*/ 418 h 418"/>
                <a:gd name="T38" fmla="*/ 113 w 216"/>
                <a:gd name="T39" fmla="*/ 377 h 418"/>
                <a:gd name="T40" fmla="*/ 104 w 216"/>
                <a:gd name="T41" fmla="*/ 56 h 418"/>
                <a:gd name="T42" fmla="*/ 170 w 216"/>
                <a:gd name="T43" fmla="*/ 35 h 418"/>
                <a:gd name="T44" fmla="*/ 216 w 216"/>
                <a:gd name="T45" fmla="*/ 40 h 418"/>
                <a:gd name="T46" fmla="*/ 131 w 216"/>
                <a:gd name="T47" fmla="*/ 0 h 418"/>
                <a:gd name="T48" fmla="*/ 130 w 216"/>
                <a:gd name="T4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6" h="418">
                  <a:moveTo>
                    <a:pt x="43" y="124"/>
                  </a:moveTo>
                  <a:cubicBezTo>
                    <a:pt x="14" y="120"/>
                    <a:pt x="14" y="120"/>
                    <a:pt x="14" y="120"/>
                  </a:cubicBezTo>
                  <a:cubicBezTo>
                    <a:pt x="25" y="97"/>
                    <a:pt x="25" y="97"/>
                    <a:pt x="25" y="97"/>
                  </a:cubicBezTo>
                  <a:cubicBezTo>
                    <a:pt x="46" y="103"/>
                    <a:pt x="46" y="103"/>
                    <a:pt x="46" y="103"/>
                  </a:cubicBezTo>
                  <a:cubicBezTo>
                    <a:pt x="43" y="124"/>
                    <a:pt x="43" y="124"/>
                    <a:pt x="43" y="124"/>
                  </a:cubicBezTo>
                  <a:moveTo>
                    <a:pt x="56" y="92"/>
                  </a:moveTo>
                  <a:cubicBezTo>
                    <a:pt x="27" y="87"/>
                    <a:pt x="27" y="87"/>
                    <a:pt x="27" y="87"/>
                  </a:cubicBezTo>
                  <a:cubicBezTo>
                    <a:pt x="42" y="56"/>
                    <a:pt x="42" y="56"/>
                    <a:pt x="42" y="56"/>
                  </a:cubicBezTo>
                  <a:cubicBezTo>
                    <a:pt x="72" y="71"/>
                    <a:pt x="72" y="71"/>
                    <a:pt x="72" y="71"/>
                  </a:cubicBezTo>
                  <a:cubicBezTo>
                    <a:pt x="56" y="92"/>
                    <a:pt x="56" y="92"/>
                    <a:pt x="56" y="92"/>
                  </a:cubicBezTo>
                  <a:moveTo>
                    <a:pt x="130" y="0"/>
                  </a:moveTo>
                  <a:cubicBezTo>
                    <a:pt x="78" y="0"/>
                    <a:pt x="1" y="39"/>
                    <a:pt x="0" y="160"/>
                  </a:cubicBezTo>
                  <a:cubicBezTo>
                    <a:pt x="0" y="161"/>
                    <a:pt x="0" y="161"/>
                    <a:pt x="0" y="162"/>
                  </a:cubicBezTo>
                  <a:cubicBezTo>
                    <a:pt x="0" y="267"/>
                    <a:pt x="82" y="357"/>
                    <a:pt x="105" y="379"/>
                  </a:cubicBezTo>
                  <a:cubicBezTo>
                    <a:pt x="105" y="379"/>
                    <a:pt x="105" y="379"/>
                    <a:pt x="105" y="379"/>
                  </a:cubicBezTo>
                  <a:cubicBezTo>
                    <a:pt x="105" y="379"/>
                    <a:pt x="105" y="379"/>
                    <a:pt x="105" y="379"/>
                  </a:cubicBezTo>
                  <a:cubicBezTo>
                    <a:pt x="104" y="379"/>
                    <a:pt x="104" y="379"/>
                    <a:pt x="104" y="379"/>
                  </a:cubicBezTo>
                  <a:cubicBezTo>
                    <a:pt x="81" y="415"/>
                    <a:pt x="81" y="415"/>
                    <a:pt x="81" y="415"/>
                  </a:cubicBezTo>
                  <a:cubicBezTo>
                    <a:pt x="81" y="415"/>
                    <a:pt x="89" y="418"/>
                    <a:pt x="109" y="418"/>
                  </a:cubicBezTo>
                  <a:cubicBezTo>
                    <a:pt x="109" y="407"/>
                    <a:pt x="111" y="394"/>
                    <a:pt x="113" y="377"/>
                  </a:cubicBezTo>
                  <a:cubicBezTo>
                    <a:pt x="31" y="180"/>
                    <a:pt x="51" y="108"/>
                    <a:pt x="104" y="56"/>
                  </a:cubicBezTo>
                  <a:cubicBezTo>
                    <a:pt x="120" y="40"/>
                    <a:pt x="146" y="35"/>
                    <a:pt x="170" y="35"/>
                  </a:cubicBezTo>
                  <a:cubicBezTo>
                    <a:pt x="187" y="35"/>
                    <a:pt x="203" y="37"/>
                    <a:pt x="216" y="40"/>
                  </a:cubicBezTo>
                  <a:cubicBezTo>
                    <a:pt x="190" y="14"/>
                    <a:pt x="158" y="1"/>
                    <a:pt x="131" y="0"/>
                  </a:cubicBezTo>
                  <a:cubicBezTo>
                    <a:pt x="131" y="0"/>
                    <a:pt x="130" y="0"/>
                    <a:pt x="130" y="0"/>
                  </a:cubicBezTo>
                </a:path>
              </a:pathLst>
            </a:custGeom>
            <a:solidFill>
              <a:srgbClr val="D4A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2" name="Freeform 142"/>
            <p:cNvSpPr/>
            <p:nvPr/>
          </p:nvSpPr>
          <p:spPr bwMode="auto">
            <a:xfrm>
              <a:off x="922338" y="4448175"/>
              <a:ext cx="214313" cy="361950"/>
            </a:xfrm>
            <a:custGeom>
              <a:avLst/>
              <a:gdLst>
                <a:gd name="T0" fmla="*/ 50 w 76"/>
                <a:gd name="T1" fmla="*/ 0 h 129"/>
                <a:gd name="T2" fmla="*/ 0 w 76"/>
                <a:gd name="T3" fmla="*/ 129 h 129"/>
                <a:gd name="T4" fmla="*/ 76 w 76"/>
                <a:gd name="T5" fmla="*/ 11 h 129"/>
                <a:gd name="T6" fmla="*/ 50 w 76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129">
                  <a:moveTo>
                    <a:pt x="50" y="0"/>
                  </a:moveTo>
                  <a:cubicBezTo>
                    <a:pt x="44" y="41"/>
                    <a:pt x="26" y="82"/>
                    <a:pt x="0" y="129"/>
                  </a:cubicBezTo>
                  <a:cubicBezTo>
                    <a:pt x="28" y="99"/>
                    <a:pt x="58" y="56"/>
                    <a:pt x="76" y="11"/>
                  </a:cubicBezTo>
                  <a:cubicBezTo>
                    <a:pt x="50" y="0"/>
                    <a:pt x="50" y="0"/>
                    <a:pt x="50" y="0"/>
                  </a:cubicBezTo>
                </a:path>
              </a:pathLst>
            </a:custGeom>
            <a:solidFill>
              <a:srgbClr val="FFE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3" name="Freeform 143"/>
            <p:cNvSpPr/>
            <p:nvPr/>
          </p:nvSpPr>
          <p:spPr bwMode="auto">
            <a:xfrm>
              <a:off x="1012825" y="4038600"/>
              <a:ext cx="193675" cy="325437"/>
            </a:xfrm>
            <a:custGeom>
              <a:avLst/>
              <a:gdLst>
                <a:gd name="T0" fmla="*/ 43 w 69"/>
                <a:gd name="T1" fmla="*/ 0 h 116"/>
                <a:gd name="T2" fmla="*/ 0 w 69"/>
                <a:gd name="T3" fmla="*/ 26 h 116"/>
                <a:gd name="T4" fmla="*/ 20 w 69"/>
                <a:gd name="T5" fmla="*/ 116 h 116"/>
                <a:gd name="T6" fmla="*/ 58 w 69"/>
                <a:gd name="T7" fmla="*/ 115 h 116"/>
                <a:gd name="T8" fmla="*/ 43 w 69"/>
                <a:gd name="T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5">
                  <a:moveTo>
                    <a:pt x="43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13" y="58"/>
                    <a:pt x="20" y="87"/>
                    <a:pt x="20" y="116"/>
                  </a:cubicBezTo>
                  <a:cubicBezTo>
                    <a:pt x="31" y="116"/>
                    <a:pt x="45" y="115"/>
                    <a:pt x="58" y="115"/>
                  </a:cubicBezTo>
                  <a:cubicBezTo>
                    <a:pt x="69" y="60"/>
                    <a:pt x="43" y="0"/>
                    <a:pt x="43" y="0"/>
                  </a:cubicBezTo>
                </a:path>
              </a:pathLst>
            </a:custGeom>
            <a:solidFill>
              <a:srgbClr val="FFE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4" name="Freeform 144"/>
            <p:cNvSpPr/>
            <p:nvPr/>
          </p:nvSpPr>
          <p:spPr bwMode="auto">
            <a:xfrm>
              <a:off x="606425" y="4008438"/>
              <a:ext cx="125413" cy="101600"/>
            </a:xfrm>
            <a:custGeom>
              <a:avLst/>
              <a:gdLst>
                <a:gd name="T0" fmla="*/ 26 w 79"/>
                <a:gd name="T1" fmla="*/ 0 h 64"/>
                <a:gd name="T2" fmla="*/ 0 w 79"/>
                <a:gd name="T3" fmla="*/ 55 h 64"/>
                <a:gd name="T4" fmla="*/ 51 w 79"/>
                <a:gd name="T5" fmla="*/ 64 h 64"/>
                <a:gd name="T6" fmla="*/ 79 w 79"/>
                <a:gd name="T7" fmla="*/ 26 h 64"/>
                <a:gd name="T8" fmla="*/ 26 w 79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4">
                  <a:moveTo>
                    <a:pt x="26" y="0"/>
                  </a:moveTo>
                  <a:lnTo>
                    <a:pt x="0" y="55"/>
                  </a:lnTo>
                  <a:lnTo>
                    <a:pt x="51" y="64"/>
                  </a:lnTo>
                  <a:lnTo>
                    <a:pt x="79" y="2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E6CF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5" name="Freeform 145"/>
            <p:cNvSpPr/>
            <p:nvPr/>
          </p:nvSpPr>
          <p:spPr bwMode="auto">
            <a:xfrm>
              <a:off x="606425" y="4008438"/>
              <a:ext cx="125413" cy="101600"/>
            </a:xfrm>
            <a:custGeom>
              <a:avLst/>
              <a:gdLst>
                <a:gd name="T0" fmla="*/ 26 w 79"/>
                <a:gd name="T1" fmla="*/ 0 h 64"/>
                <a:gd name="T2" fmla="*/ 0 w 79"/>
                <a:gd name="T3" fmla="*/ 55 h 64"/>
                <a:gd name="T4" fmla="*/ 51 w 79"/>
                <a:gd name="T5" fmla="*/ 64 h 64"/>
                <a:gd name="T6" fmla="*/ 79 w 79"/>
                <a:gd name="T7" fmla="*/ 26 h 64"/>
                <a:gd name="T8" fmla="*/ 26 w 79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4">
                  <a:moveTo>
                    <a:pt x="26" y="0"/>
                  </a:moveTo>
                  <a:lnTo>
                    <a:pt x="0" y="55"/>
                  </a:lnTo>
                  <a:lnTo>
                    <a:pt x="51" y="64"/>
                  </a:lnTo>
                  <a:lnTo>
                    <a:pt x="79" y="26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6" name="Freeform 146"/>
            <p:cNvSpPr/>
            <p:nvPr/>
          </p:nvSpPr>
          <p:spPr bwMode="auto">
            <a:xfrm>
              <a:off x="569913" y="4122738"/>
              <a:ext cx="88900" cy="76200"/>
            </a:xfrm>
            <a:custGeom>
              <a:avLst/>
              <a:gdLst>
                <a:gd name="T0" fmla="*/ 19 w 56"/>
                <a:gd name="T1" fmla="*/ 0 h 48"/>
                <a:gd name="T2" fmla="*/ 0 w 56"/>
                <a:gd name="T3" fmla="*/ 41 h 48"/>
                <a:gd name="T4" fmla="*/ 51 w 56"/>
                <a:gd name="T5" fmla="*/ 48 h 48"/>
                <a:gd name="T6" fmla="*/ 56 w 56"/>
                <a:gd name="T7" fmla="*/ 11 h 48"/>
                <a:gd name="T8" fmla="*/ 19 w 56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8">
                  <a:moveTo>
                    <a:pt x="19" y="0"/>
                  </a:moveTo>
                  <a:lnTo>
                    <a:pt x="0" y="41"/>
                  </a:lnTo>
                  <a:lnTo>
                    <a:pt x="51" y="48"/>
                  </a:lnTo>
                  <a:lnTo>
                    <a:pt x="56" y="1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6CF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7" name="Freeform 147"/>
            <p:cNvSpPr/>
            <p:nvPr/>
          </p:nvSpPr>
          <p:spPr bwMode="auto">
            <a:xfrm>
              <a:off x="569913" y="4122738"/>
              <a:ext cx="88900" cy="76200"/>
            </a:xfrm>
            <a:custGeom>
              <a:avLst/>
              <a:gdLst>
                <a:gd name="T0" fmla="*/ 19 w 56"/>
                <a:gd name="T1" fmla="*/ 0 h 48"/>
                <a:gd name="T2" fmla="*/ 0 w 56"/>
                <a:gd name="T3" fmla="*/ 41 h 48"/>
                <a:gd name="T4" fmla="*/ 51 w 56"/>
                <a:gd name="T5" fmla="*/ 48 h 48"/>
                <a:gd name="T6" fmla="*/ 56 w 56"/>
                <a:gd name="T7" fmla="*/ 11 h 48"/>
                <a:gd name="T8" fmla="*/ 19 w 56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8">
                  <a:moveTo>
                    <a:pt x="19" y="0"/>
                  </a:moveTo>
                  <a:lnTo>
                    <a:pt x="0" y="41"/>
                  </a:lnTo>
                  <a:lnTo>
                    <a:pt x="51" y="48"/>
                  </a:lnTo>
                  <a:lnTo>
                    <a:pt x="56" y="11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58" name="Freeform 148"/>
          <p:cNvSpPr/>
          <p:nvPr/>
        </p:nvSpPr>
        <p:spPr bwMode="auto">
          <a:xfrm>
            <a:off x="1153923" y="5988893"/>
            <a:ext cx="121063" cy="1013731"/>
          </a:xfrm>
          <a:custGeom>
            <a:avLst/>
            <a:gdLst>
              <a:gd name="T0" fmla="*/ 46 w 52"/>
              <a:gd name="T1" fmla="*/ 420 h 431"/>
              <a:gd name="T2" fmla="*/ 27 w 52"/>
              <a:gd name="T3" fmla="*/ 347 h 431"/>
              <a:gd name="T4" fmla="*/ 45 w 52"/>
              <a:gd name="T5" fmla="*/ 263 h 431"/>
              <a:gd name="T6" fmla="*/ 15 w 52"/>
              <a:gd name="T7" fmla="*/ 182 h 431"/>
              <a:gd name="T8" fmla="*/ 40 w 52"/>
              <a:gd name="T9" fmla="*/ 109 h 431"/>
              <a:gd name="T10" fmla="*/ 31 w 52"/>
              <a:gd name="T11" fmla="*/ 62 h 431"/>
              <a:gd name="T12" fmla="*/ 15 w 52"/>
              <a:gd name="T13" fmla="*/ 2 h 431"/>
              <a:gd name="T14" fmla="*/ 10 w 52"/>
              <a:gd name="T15" fmla="*/ 3 h 431"/>
              <a:gd name="T16" fmla="*/ 20 w 52"/>
              <a:gd name="T17" fmla="*/ 54 h 431"/>
              <a:gd name="T18" fmla="*/ 28 w 52"/>
              <a:gd name="T19" fmla="*/ 105 h 431"/>
              <a:gd name="T20" fmla="*/ 2 w 52"/>
              <a:gd name="T21" fmla="*/ 182 h 431"/>
              <a:gd name="T22" fmla="*/ 34 w 52"/>
              <a:gd name="T23" fmla="*/ 268 h 431"/>
              <a:gd name="T24" fmla="*/ 12 w 52"/>
              <a:gd name="T25" fmla="*/ 364 h 431"/>
              <a:gd name="T26" fmla="*/ 42 w 52"/>
              <a:gd name="T27" fmla="*/ 429 h 431"/>
              <a:gd name="T28" fmla="*/ 46 w 52"/>
              <a:gd name="T29" fmla="*/ 42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2" h="431">
                <a:moveTo>
                  <a:pt x="46" y="420"/>
                </a:moveTo>
                <a:cubicBezTo>
                  <a:pt x="18" y="406"/>
                  <a:pt x="19" y="373"/>
                  <a:pt x="27" y="347"/>
                </a:cubicBezTo>
                <a:cubicBezTo>
                  <a:pt x="35" y="320"/>
                  <a:pt x="50" y="293"/>
                  <a:pt x="45" y="263"/>
                </a:cubicBezTo>
                <a:cubicBezTo>
                  <a:pt x="39" y="235"/>
                  <a:pt x="17" y="212"/>
                  <a:pt x="15" y="182"/>
                </a:cubicBezTo>
                <a:cubicBezTo>
                  <a:pt x="13" y="155"/>
                  <a:pt x="40" y="137"/>
                  <a:pt x="40" y="109"/>
                </a:cubicBezTo>
                <a:cubicBezTo>
                  <a:pt x="40" y="93"/>
                  <a:pt x="35" y="78"/>
                  <a:pt x="31" y="62"/>
                </a:cubicBezTo>
                <a:cubicBezTo>
                  <a:pt x="26" y="42"/>
                  <a:pt x="21" y="22"/>
                  <a:pt x="15" y="2"/>
                </a:cubicBezTo>
                <a:cubicBezTo>
                  <a:pt x="14" y="0"/>
                  <a:pt x="10" y="1"/>
                  <a:pt x="10" y="3"/>
                </a:cubicBezTo>
                <a:cubicBezTo>
                  <a:pt x="13" y="20"/>
                  <a:pt x="16" y="37"/>
                  <a:pt x="20" y="54"/>
                </a:cubicBezTo>
                <a:cubicBezTo>
                  <a:pt x="23" y="71"/>
                  <a:pt x="28" y="88"/>
                  <a:pt x="28" y="105"/>
                </a:cubicBezTo>
                <a:cubicBezTo>
                  <a:pt x="29" y="134"/>
                  <a:pt x="0" y="152"/>
                  <a:pt x="2" y="182"/>
                </a:cubicBezTo>
                <a:cubicBezTo>
                  <a:pt x="4" y="214"/>
                  <a:pt x="30" y="237"/>
                  <a:pt x="34" y="268"/>
                </a:cubicBezTo>
                <a:cubicBezTo>
                  <a:pt x="38" y="302"/>
                  <a:pt x="17" y="332"/>
                  <a:pt x="12" y="364"/>
                </a:cubicBezTo>
                <a:cubicBezTo>
                  <a:pt x="8" y="388"/>
                  <a:pt x="16" y="421"/>
                  <a:pt x="42" y="429"/>
                </a:cubicBezTo>
                <a:cubicBezTo>
                  <a:pt x="48" y="431"/>
                  <a:pt x="52" y="423"/>
                  <a:pt x="46" y="420"/>
                </a:cubicBezTo>
                <a:close/>
              </a:path>
            </a:pathLst>
          </a:custGeom>
          <a:solidFill>
            <a:srgbClr val="3D478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28" name="组合 227"/>
          <p:cNvGrpSpPr/>
          <p:nvPr/>
        </p:nvGrpSpPr>
        <p:grpSpPr>
          <a:xfrm>
            <a:off x="857254" y="5041680"/>
            <a:ext cx="649213" cy="987124"/>
            <a:chOff x="1071563" y="4746625"/>
            <a:chExt cx="774700" cy="1177925"/>
          </a:xfrm>
        </p:grpSpPr>
        <p:sp>
          <p:nvSpPr>
            <p:cNvPr id="159" name="Freeform 149"/>
            <p:cNvSpPr/>
            <p:nvPr/>
          </p:nvSpPr>
          <p:spPr bwMode="auto">
            <a:xfrm>
              <a:off x="1071563" y="4746625"/>
              <a:ext cx="774700" cy="1177925"/>
            </a:xfrm>
            <a:custGeom>
              <a:avLst/>
              <a:gdLst>
                <a:gd name="T0" fmla="*/ 136 w 276"/>
                <a:gd name="T1" fmla="*/ 379 h 420"/>
                <a:gd name="T2" fmla="*/ 136 w 276"/>
                <a:gd name="T3" fmla="*/ 379 h 420"/>
                <a:gd name="T4" fmla="*/ 117 w 276"/>
                <a:gd name="T5" fmla="*/ 415 h 420"/>
                <a:gd name="T6" fmla="*/ 148 w 276"/>
                <a:gd name="T7" fmla="*/ 419 h 420"/>
                <a:gd name="T8" fmla="*/ 176 w 276"/>
                <a:gd name="T9" fmla="*/ 417 h 420"/>
                <a:gd name="T10" fmla="*/ 155 w 276"/>
                <a:gd name="T11" fmla="*/ 380 h 420"/>
                <a:gd name="T12" fmla="*/ 154 w 276"/>
                <a:gd name="T13" fmla="*/ 380 h 420"/>
                <a:gd name="T14" fmla="*/ 270 w 276"/>
                <a:gd name="T15" fmla="*/ 167 h 420"/>
                <a:gd name="T16" fmla="*/ 148 w 276"/>
                <a:gd name="T17" fmla="*/ 1 h 420"/>
                <a:gd name="T18" fmla="*/ 62 w 276"/>
                <a:gd name="T19" fmla="*/ 35 h 420"/>
                <a:gd name="T20" fmla="*/ 11 w 276"/>
                <a:gd name="T21" fmla="*/ 136 h 420"/>
                <a:gd name="T22" fmla="*/ 136 w 276"/>
                <a:gd name="T23" fmla="*/ 379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6" h="420">
                  <a:moveTo>
                    <a:pt x="136" y="379"/>
                  </a:moveTo>
                  <a:cubicBezTo>
                    <a:pt x="136" y="379"/>
                    <a:pt x="136" y="379"/>
                    <a:pt x="136" y="379"/>
                  </a:cubicBezTo>
                  <a:cubicBezTo>
                    <a:pt x="136" y="379"/>
                    <a:pt x="136" y="379"/>
                    <a:pt x="117" y="415"/>
                  </a:cubicBezTo>
                  <a:cubicBezTo>
                    <a:pt x="129" y="417"/>
                    <a:pt x="139" y="418"/>
                    <a:pt x="148" y="419"/>
                  </a:cubicBezTo>
                  <a:cubicBezTo>
                    <a:pt x="167" y="420"/>
                    <a:pt x="176" y="417"/>
                    <a:pt x="176" y="417"/>
                  </a:cubicBezTo>
                  <a:cubicBezTo>
                    <a:pt x="155" y="380"/>
                    <a:pt x="155" y="380"/>
                    <a:pt x="155" y="380"/>
                  </a:cubicBezTo>
                  <a:cubicBezTo>
                    <a:pt x="154" y="380"/>
                    <a:pt x="154" y="380"/>
                    <a:pt x="154" y="380"/>
                  </a:cubicBezTo>
                  <a:cubicBezTo>
                    <a:pt x="178" y="359"/>
                    <a:pt x="265" y="273"/>
                    <a:pt x="270" y="167"/>
                  </a:cubicBezTo>
                  <a:cubicBezTo>
                    <a:pt x="276" y="45"/>
                    <a:pt x="200" y="3"/>
                    <a:pt x="148" y="1"/>
                  </a:cubicBezTo>
                  <a:cubicBezTo>
                    <a:pt x="121" y="0"/>
                    <a:pt x="89" y="11"/>
                    <a:pt x="62" y="35"/>
                  </a:cubicBezTo>
                  <a:cubicBezTo>
                    <a:pt x="37" y="58"/>
                    <a:pt x="16" y="92"/>
                    <a:pt x="11" y="136"/>
                  </a:cubicBezTo>
                  <a:cubicBezTo>
                    <a:pt x="0" y="225"/>
                    <a:pt x="64" y="336"/>
                    <a:pt x="136" y="379"/>
                  </a:cubicBezTo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0" name="Freeform 150"/>
            <p:cNvSpPr>
              <a:spLocks noEditPoints="1"/>
            </p:cNvSpPr>
            <p:nvPr/>
          </p:nvSpPr>
          <p:spPr bwMode="auto">
            <a:xfrm>
              <a:off x="1246188" y="4746625"/>
              <a:ext cx="582613" cy="1174750"/>
            </a:xfrm>
            <a:custGeom>
              <a:avLst/>
              <a:gdLst>
                <a:gd name="T0" fmla="*/ 167 w 208"/>
                <a:gd name="T1" fmla="*/ 129 h 419"/>
                <a:gd name="T2" fmla="*/ 166 w 208"/>
                <a:gd name="T3" fmla="*/ 108 h 419"/>
                <a:gd name="T4" fmla="*/ 187 w 208"/>
                <a:gd name="T5" fmla="*/ 103 h 419"/>
                <a:gd name="T6" fmla="*/ 197 w 208"/>
                <a:gd name="T7" fmla="*/ 126 h 419"/>
                <a:gd name="T8" fmla="*/ 167 w 208"/>
                <a:gd name="T9" fmla="*/ 129 h 419"/>
                <a:gd name="T10" fmla="*/ 156 w 208"/>
                <a:gd name="T11" fmla="*/ 96 h 419"/>
                <a:gd name="T12" fmla="*/ 141 w 208"/>
                <a:gd name="T13" fmla="*/ 75 h 419"/>
                <a:gd name="T14" fmla="*/ 172 w 208"/>
                <a:gd name="T15" fmla="*/ 61 h 419"/>
                <a:gd name="T16" fmla="*/ 186 w 208"/>
                <a:gd name="T17" fmla="*/ 93 h 419"/>
                <a:gd name="T18" fmla="*/ 156 w 208"/>
                <a:gd name="T19" fmla="*/ 96 h 419"/>
                <a:gd name="T20" fmla="*/ 83 w 208"/>
                <a:gd name="T21" fmla="*/ 0 h 419"/>
                <a:gd name="T22" fmla="*/ 0 w 208"/>
                <a:gd name="T23" fmla="*/ 35 h 419"/>
                <a:gd name="T24" fmla="*/ 34 w 208"/>
                <a:gd name="T25" fmla="*/ 33 h 419"/>
                <a:gd name="T26" fmla="*/ 110 w 208"/>
                <a:gd name="T27" fmla="*/ 57 h 419"/>
                <a:gd name="T28" fmla="*/ 84 w 208"/>
                <a:gd name="T29" fmla="*/ 378 h 419"/>
                <a:gd name="T30" fmla="*/ 86 w 208"/>
                <a:gd name="T31" fmla="*/ 419 h 419"/>
                <a:gd name="T32" fmla="*/ 94 w 208"/>
                <a:gd name="T33" fmla="*/ 419 h 419"/>
                <a:gd name="T34" fmla="*/ 114 w 208"/>
                <a:gd name="T35" fmla="*/ 417 h 419"/>
                <a:gd name="T36" fmla="*/ 93 w 208"/>
                <a:gd name="T37" fmla="*/ 380 h 419"/>
                <a:gd name="T38" fmla="*/ 92 w 208"/>
                <a:gd name="T39" fmla="*/ 380 h 419"/>
                <a:gd name="T40" fmla="*/ 92 w 208"/>
                <a:gd name="T41" fmla="*/ 380 h 419"/>
                <a:gd name="T42" fmla="*/ 208 w 208"/>
                <a:gd name="T43" fmla="*/ 167 h 419"/>
                <a:gd name="T44" fmla="*/ 208 w 208"/>
                <a:gd name="T45" fmla="*/ 154 h 419"/>
                <a:gd name="T46" fmla="*/ 86 w 208"/>
                <a:gd name="T47" fmla="*/ 1 h 419"/>
                <a:gd name="T48" fmla="*/ 83 w 208"/>
                <a:gd name="T49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8" h="419">
                  <a:moveTo>
                    <a:pt x="167" y="129"/>
                  </a:moveTo>
                  <a:cubicBezTo>
                    <a:pt x="166" y="108"/>
                    <a:pt x="166" y="108"/>
                    <a:pt x="166" y="108"/>
                  </a:cubicBezTo>
                  <a:cubicBezTo>
                    <a:pt x="187" y="103"/>
                    <a:pt x="187" y="103"/>
                    <a:pt x="187" y="103"/>
                  </a:cubicBezTo>
                  <a:cubicBezTo>
                    <a:pt x="197" y="126"/>
                    <a:pt x="197" y="126"/>
                    <a:pt x="197" y="126"/>
                  </a:cubicBezTo>
                  <a:cubicBezTo>
                    <a:pt x="167" y="129"/>
                    <a:pt x="167" y="129"/>
                    <a:pt x="167" y="129"/>
                  </a:cubicBezTo>
                  <a:moveTo>
                    <a:pt x="156" y="96"/>
                  </a:moveTo>
                  <a:cubicBezTo>
                    <a:pt x="141" y="75"/>
                    <a:pt x="141" y="75"/>
                    <a:pt x="141" y="75"/>
                  </a:cubicBezTo>
                  <a:cubicBezTo>
                    <a:pt x="172" y="61"/>
                    <a:pt x="172" y="61"/>
                    <a:pt x="172" y="61"/>
                  </a:cubicBezTo>
                  <a:cubicBezTo>
                    <a:pt x="186" y="93"/>
                    <a:pt x="186" y="93"/>
                    <a:pt x="186" y="93"/>
                  </a:cubicBezTo>
                  <a:cubicBezTo>
                    <a:pt x="156" y="96"/>
                    <a:pt x="156" y="96"/>
                    <a:pt x="156" y="96"/>
                  </a:cubicBezTo>
                  <a:moveTo>
                    <a:pt x="83" y="0"/>
                  </a:moveTo>
                  <a:cubicBezTo>
                    <a:pt x="57" y="0"/>
                    <a:pt x="26" y="12"/>
                    <a:pt x="0" y="35"/>
                  </a:cubicBezTo>
                  <a:cubicBezTo>
                    <a:pt x="10" y="34"/>
                    <a:pt x="22" y="33"/>
                    <a:pt x="34" y="33"/>
                  </a:cubicBezTo>
                  <a:cubicBezTo>
                    <a:pt x="62" y="33"/>
                    <a:pt x="93" y="38"/>
                    <a:pt x="110" y="57"/>
                  </a:cubicBezTo>
                  <a:cubicBezTo>
                    <a:pt x="160" y="112"/>
                    <a:pt x="176" y="186"/>
                    <a:pt x="84" y="378"/>
                  </a:cubicBezTo>
                  <a:cubicBezTo>
                    <a:pt x="85" y="395"/>
                    <a:pt x="85" y="408"/>
                    <a:pt x="86" y="419"/>
                  </a:cubicBezTo>
                  <a:cubicBezTo>
                    <a:pt x="89" y="419"/>
                    <a:pt x="91" y="419"/>
                    <a:pt x="94" y="419"/>
                  </a:cubicBezTo>
                  <a:cubicBezTo>
                    <a:pt x="107" y="419"/>
                    <a:pt x="114" y="417"/>
                    <a:pt x="114" y="417"/>
                  </a:cubicBezTo>
                  <a:cubicBezTo>
                    <a:pt x="93" y="380"/>
                    <a:pt x="93" y="380"/>
                    <a:pt x="93" y="380"/>
                  </a:cubicBezTo>
                  <a:cubicBezTo>
                    <a:pt x="92" y="380"/>
                    <a:pt x="92" y="380"/>
                    <a:pt x="92" y="380"/>
                  </a:cubicBezTo>
                  <a:cubicBezTo>
                    <a:pt x="92" y="380"/>
                    <a:pt x="92" y="380"/>
                    <a:pt x="92" y="380"/>
                  </a:cubicBezTo>
                  <a:cubicBezTo>
                    <a:pt x="116" y="359"/>
                    <a:pt x="203" y="273"/>
                    <a:pt x="208" y="167"/>
                  </a:cubicBezTo>
                  <a:cubicBezTo>
                    <a:pt x="208" y="163"/>
                    <a:pt x="208" y="158"/>
                    <a:pt x="208" y="154"/>
                  </a:cubicBezTo>
                  <a:cubicBezTo>
                    <a:pt x="208" y="42"/>
                    <a:pt x="136" y="2"/>
                    <a:pt x="86" y="1"/>
                  </a:cubicBezTo>
                  <a:cubicBezTo>
                    <a:pt x="85" y="0"/>
                    <a:pt x="84" y="0"/>
                    <a:pt x="83" y="0"/>
                  </a:cubicBezTo>
                </a:path>
              </a:pathLst>
            </a:custGeom>
            <a:solidFill>
              <a:srgbClr val="C21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1" name="Freeform 151"/>
            <p:cNvSpPr/>
            <p:nvPr/>
          </p:nvSpPr>
          <p:spPr bwMode="auto">
            <a:xfrm>
              <a:off x="1214438" y="5335588"/>
              <a:ext cx="196850" cy="368300"/>
            </a:xfrm>
            <a:custGeom>
              <a:avLst/>
              <a:gdLst>
                <a:gd name="T0" fmla="*/ 27 w 70"/>
                <a:gd name="T1" fmla="*/ 0 h 131"/>
                <a:gd name="T2" fmla="*/ 0 w 70"/>
                <a:gd name="T3" fmla="*/ 9 h 131"/>
                <a:gd name="T4" fmla="*/ 70 w 70"/>
                <a:gd name="T5" fmla="*/ 131 h 131"/>
                <a:gd name="T6" fmla="*/ 27 w 70"/>
                <a:gd name="T7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131">
                  <a:moveTo>
                    <a:pt x="27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6" y="55"/>
                    <a:pt x="43" y="100"/>
                    <a:pt x="70" y="131"/>
                  </a:cubicBezTo>
                  <a:cubicBezTo>
                    <a:pt x="46" y="83"/>
                    <a:pt x="30" y="41"/>
                    <a:pt x="27" y="0"/>
                  </a:cubicBezTo>
                </a:path>
              </a:pathLst>
            </a:custGeom>
            <a:solidFill>
              <a:srgbClr val="F594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Freeform 152"/>
            <p:cNvSpPr/>
            <p:nvPr/>
          </p:nvSpPr>
          <p:spPr bwMode="auto">
            <a:xfrm>
              <a:off x="1158875" y="4919663"/>
              <a:ext cx="201613" cy="331787"/>
            </a:xfrm>
            <a:custGeom>
              <a:avLst/>
              <a:gdLst>
                <a:gd name="T0" fmla="*/ 30 w 72"/>
                <a:gd name="T1" fmla="*/ 0 h 118"/>
                <a:gd name="T2" fmla="*/ 9 w 72"/>
                <a:gd name="T3" fmla="*/ 114 h 118"/>
                <a:gd name="T4" fmla="*/ 46 w 72"/>
                <a:gd name="T5" fmla="*/ 118 h 118"/>
                <a:gd name="T6" fmla="*/ 72 w 72"/>
                <a:gd name="T7" fmla="*/ 29 h 118"/>
                <a:gd name="T8" fmla="*/ 30 w 72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8">
                  <a:moveTo>
                    <a:pt x="30" y="0"/>
                  </a:moveTo>
                  <a:cubicBezTo>
                    <a:pt x="30" y="0"/>
                    <a:pt x="0" y="58"/>
                    <a:pt x="9" y="114"/>
                  </a:cubicBezTo>
                  <a:cubicBezTo>
                    <a:pt x="22" y="115"/>
                    <a:pt x="36" y="117"/>
                    <a:pt x="46" y="118"/>
                  </a:cubicBezTo>
                  <a:cubicBezTo>
                    <a:pt x="48" y="89"/>
                    <a:pt x="56" y="60"/>
                    <a:pt x="72" y="29"/>
                  </a:cubicBezTo>
                  <a:cubicBezTo>
                    <a:pt x="30" y="0"/>
                    <a:pt x="30" y="0"/>
                    <a:pt x="30" y="0"/>
                  </a:cubicBezTo>
                </a:path>
              </a:pathLst>
            </a:custGeom>
            <a:solidFill>
              <a:srgbClr val="F594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3" name="Freeform 153"/>
            <p:cNvSpPr/>
            <p:nvPr/>
          </p:nvSpPr>
          <p:spPr bwMode="auto">
            <a:xfrm>
              <a:off x="1641475" y="4918075"/>
              <a:ext cx="125413" cy="98425"/>
            </a:xfrm>
            <a:custGeom>
              <a:avLst/>
              <a:gdLst>
                <a:gd name="T0" fmla="*/ 54 w 79"/>
                <a:gd name="T1" fmla="*/ 0 h 62"/>
                <a:gd name="T2" fmla="*/ 0 w 79"/>
                <a:gd name="T3" fmla="*/ 24 h 62"/>
                <a:gd name="T4" fmla="*/ 26 w 79"/>
                <a:gd name="T5" fmla="*/ 62 h 62"/>
                <a:gd name="T6" fmla="*/ 79 w 79"/>
                <a:gd name="T7" fmla="*/ 56 h 62"/>
                <a:gd name="T8" fmla="*/ 54 w 79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2">
                  <a:moveTo>
                    <a:pt x="54" y="0"/>
                  </a:moveTo>
                  <a:lnTo>
                    <a:pt x="0" y="24"/>
                  </a:lnTo>
                  <a:lnTo>
                    <a:pt x="26" y="62"/>
                  </a:lnTo>
                  <a:lnTo>
                    <a:pt x="79" y="5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DD88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Freeform 154"/>
            <p:cNvSpPr/>
            <p:nvPr/>
          </p:nvSpPr>
          <p:spPr bwMode="auto">
            <a:xfrm>
              <a:off x="1641475" y="4918075"/>
              <a:ext cx="125413" cy="98425"/>
            </a:xfrm>
            <a:custGeom>
              <a:avLst/>
              <a:gdLst>
                <a:gd name="T0" fmla="*/ 54 w 79"/>
                <a:gd name="T1" fmla="*/ 0 h 62"/>
                <a:gd name="T2" fmla="*/ 0 w 79"/>
                <a:gd name="T3" fmla="*/ 24 h 62"/>
                <a:gd name="T4" fmla="*/ 26 w 79"/>
                <a:gd name="T5" fmla="*/ 62 h 62"/>
                <a:gd name="T6" fmla="*/ 79 w 79"/>
                <a:gd name="T7" fmla="*/ 56 h 62"/>
                <a:gd name="T8" fmla="*/ 54 w 79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2">
                  <a:moveTo>
                    <a:pt x="54" y="0"/>
                  </a:moveTo>
                  <a:lnTo>
                    <a:pt x="0" y="24"/>
                  </a:lnTo>
                  <a:lnTo>
                    <a:pt x="26" y="62"/>
                  </a:lnTo>
                  <a:lnTo>
                    <a:pt x="79" y="56"/>
                  </a:lnTo>
                  <a:lnTo>
                    <a:pt x="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Freeform 155"/>
            <p:cNvSpPr/>
            <p:nvPr/>
          </p:nvSpPr>
          <p:spPr bwMode="auto">
            <a:xfrm>
              <a:off x="1711325" y="5035550"/>
              <a:ext cx="87313" cy="73025"/>
            </a:xfrm>
            <a:custGeom>
              <a:avLst/>
              <a:gdLst>
                <a:gd name="T0" fmla="*/ 37 w 55"/>
                <a:gd name="T1" fmla="*/ 0 h 46"/>
                <a:gd name="T2" fmla="*/ 0 w 55"/>
                <a:gd name="T3" fmla="*/ 9 h 46"/>
                <a:gd name="T4" fmla="*/ 2 w 55"/>
                <a:gd name="T5" fmla="*/ 46 h 46"/>
                <a:gd name="T6" fmla="*/ 55 w 55"/>
                <a:gd name="T7" fmla="*/ 41 h 46"/>
                <a:gd name="T8" fmla="*/ 37 w 5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6">
                  <a:moveTo>
                    <a:pt x="37" y="0"/>
                  </a:moveTo>
                  <a:lnTo>
                    <a:pt x="0" y="9"/>
                  </a:lnTo>
                  <a:lnTo>
                    <a:pt x="2" y="46"/>
                  </a:lnTo>
                  <a:lnTo>
                    <a:pt x="55" y="41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D88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Freeform 156"/>
            <p:cNvSpPr/>
            <p:nvPr/>
          </p:nvSpPr>
          <p:spPr bwMode="auto">
            <a:xfrm>
              <a:off x="1711325" y="5035550"/>
              <a:ext cx="87313" cy="73025"/>
            </a:xfrm>
            <a:custGeom>
              <a:avLst/>
              <a:gdLst>
                <a:gd name="T0" fmla="*/ 37 w 55"/>
                <a:gd name="T1" fmla="*/ 0 h 46"/>
                <a:gd name="T2" fmla="*/ 0 w 55"/>
                <a:gd name="T3" fmla="*/ 9 h 46"/>
                <a:gd name="T4" fmla="*/ 2 w 55"/>
                <a:gd name="T5" fmla="*/ 46 h 46"/>
                <a:gd name="T6" fmla="*/ 55 w 55"/>
                <a:gd name="T7" fmla="*/ 41 h 46"/>
                <a:gd name="T8" fmla="*/ 37 w 5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6">
                  <a:moveTo>
                    <a:pt x="37" y="0"/>
                  </a:moveTo>
                  <a:lnTo>
                    <a:pt x="0" y="9"/>
                  </a:lnTo>
                  <a:lnTo>
                    <a:pt x="2" y="46"/>
                  </a:lnTo>
                  <a:lnTo>
                    <a:pt x="55" y="41"/>
                  </a:lnTo>
                  <a:lnTo>
                    <a:pt x="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29" name="组合 228"/>
          <p:cNvGrpSpPr/>
          <p:nvPr/>
        </p:nvGrpSpPr>
        <p:grpSpPr>
          <a:xfrm>
            <a:off x="1356137" y="3832387"/>
            <a:ext cx="629259" cy="2892193"/>
            <a:chOff x="1666875" y="3303588"/>
            <a:chExt cx="750888" cy="3451225"/>
          </a:xfrm>
        </p:grpSpPr>
        <p:sp>
          <p:nvSpPr>
            <p:cNvPr id="167" name="Freeform 157"/>
            <p:cNvSpPr/>
            <p:nvPr/>
          </p:nvSpPr>
          <p:spPr bwMode="auto">
            <a:xfrm>
              <a:off x="1868488" y="4440238"/>
              <a:ext cx="290513" cy="2314575"/>
            </a:xfrm>
            <a:custGeom>
              <a:avLst/>
              <a:gdLst>
                <a:gd name="T0" fmla="*/ 97 w 104"/>
                <a:gd name="T1" fmla="*/ 811 h 825"/>
                <a:gd name="T2" fmla="*/ 49 w 104"/>
                <a:gd name="T3" fmla="*/ 673 h 825"/>
                <a:gd name="T4" fmla="*/ 86 w 104"/>
                <a:gd name="T5" fmla="*/ 487 h 825"/>
                <a:gd name="T6" fmla="*/ 66 w 104"/>
                <a:gd name="T7" fmla="*/ 406 h 825"/>
                <a:gd name="T8" fmla="*/ 47 w 104"/>
                <a:gd name="T9" fmla="*/ 327 h 825"/>
                <a:gd name="T10" fmla="*/ 75 w 104"/>
                <a:gd name="T11" fmla="*/ 252 h 825"/>
                <a:gd name="T12" fmla="*/ 71 w 104"/>
                <a:gd name="T13" fmla="*/ 173 h 825"/>
                <a:gd name="T14" fmla="*/ 35 w 104"/>
                <a:gd name="T15" fmla="*/ 89 h 825"/>
                <a:gd name="T16" fmla="*/ 44 w 104"/>
                <a:gd name="T17" fmla="*/ 8 h 825"/>
                <a:gd name="T18" fmla="*/ 38 w 104"/>
                <a:gd name="T19" fmla="*/ 3 h 825"/>
                <a:gd name="T20" fmla="*/ 40 w 104"/>
                <a:gd name="T21" fmla="*/ 138 h 825"/>
                <a:gd name="T22" fmla="*/ 65 w 104"/>
                <a:gd name="T23" fmla="*/ 227 h 825"/>
                <a:gd name="T24" fmla="*/ 37 w 104"/>
                <a:gd name="T25" fmla="*/ 305 h 825"/>
                <a:gd name="T26" fmla="*/ 41 w 104"/>
                <a:gd name="T27" fmla="*/ 385 h 825"/>
                <a:gd name="T28" fmla="*/ 70 w 104"/>
                <a:gd name="T29" fmla="*/ 469 h 825"/>
                <a:gd name="T30" fmla="*/ 35 w 104"/>
                <a:gd name="T31" fmla="*/ 663 h 825"/>
                <a:gd name="T32" fmla="*/ 90 w 104"/>
                <a:gd name="T33" fmla="*/ 822 h 825"/>
                <a:gd name="T34" fmla="*/ 97 w 104"/>
                <a:gd name="T35" fmla="*/ 81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4" h="825">
                  <a:moveTo>
                    <a:pt x="97" y="811"/>
                  </a:moveTo>
                  <a:cubicBezTo>
                    <a:pt x="52" y="781"/>
                    <a:pt x="42" y="724"/>
                    <a:pt x="49" y="673"/>
                  </a:cubicBezTo>
                  <a:cubicBezTo>
                    <a:pt x="57" y="610"/>
                    <a:pt x="87" y="551"/>
                    <a:pt x="86" y="487"/>
                  </a:cubicBezTo>
                  <a:cubicBezTo>
                    <a:pt x="85" y="459"/>
                    <a:pt x="77" y="432"/>
                    <a:pt x="66" y="406"/>
                  </a:cubicBezTo>
                  <a:cubicBezTo>
                    <a:pt x="56" y="381"/>
                    <a:pt x="44" y="354"/>
                    <a:pt x="47" y="327"/>
                  </a:cubicBezTo>
                  <a:cubicBezTo>
                    <a:pt x="51" y="300"/>
                    <a:pt x="67" y="277"/>
                    <a:pt x="75" y="252"/>
                  </a:cubicBezTo>
                  <a:cubicBezTo>
                    <a:pt x="84" y="225"/>
                    <a:pt x="81" y="199"/>
                    <a:pt x="71" y="173"/>
                  </a:cubicBezTo>
                  <a:cubicBezTo>
                    <a:pt x="61" y="144"/>
                    <a:pt x="44" y="118"/>
                    <a:pt x="35" y="89"/>
                  </a:cubicBezTo>
                  <a:cubicBezTo>
                    <a:pt x="27" y="63"/>
                    <a:pt x="25" y="30"/>
                    <a:pt x="44" y="8"/>
                  </a:cubicBezTo>
                  <a:cubicBezTo>
                    <a:pt x="47" y="4"/>
                    <a:pt x="41" y="0"/>
                    <a:pt x="38" y="3"/>
                  </a:cubicBezTo>
                  <a:cubicBezTo>
                    <a:pt x="0" y="41"/>
                    <a:pt x="20" y="97"/>
                    <a:pt x="40" y="138"/>
                  </a:cubicBezTo>
                  <a:cubicBezTo>
                    <a:pt x="53" y="166"/>
                    <a:pt x="68" y="196"/>
                    <a:pt x="65" y="227"/>
                  </a:cubicBezTo>
                  <a:cubicBezTo>
                    <a:pt x="62" y="255"/>
                    <a:pt x="45" y="279"/>
                    <a:pt x="37" y="305"/>
                  </a:cubicBezTo>
                  <a:cubicBezTo>
                    <a:pt x="28" y="332"/>
                    <a:pt x="32" y="359"/>
                    <a:pt x="41" y="385"/>
                  </a:cubicBezTo>
                  <a:cubicBezTo>
                    <a:pt x="52" y="413"/>
                    <a:pt x="67" y="439"/>
                    <a:pt x="70" y="469"/>
                  </a:cubicBezTo>
                  <a:cubicBezTo>
                    <a:pt x="79" y="536"/>
                    <a:pt x="46" y="599"/>
                    <a:pt x="35" y="663"/>
                  </a:cubicBezTo>
                  <a:cubicBezTo>
                    <a:pt x="26" y="719"/>
                    <a:pt x="35" y="792"/>
                    <a:pt x="90" y="822"/>
                  </a:cubicBezTo>
                  <a:cubicBezTo>
                    <a:pt x="97" y="825"/>
                    <a:pt x="104" y="816"/>
                    <a:pt x="97" y="811"/>
                  </a:cubicBezTo>
                </a:path>
              </a:pathLst>
            </a:custGeom>
            <a:solidFill>
              <a:srgbClr val="3D4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Freeform 158"/>
            <p:cNvSpPr/>
            <p:nvPr/>
          </p:nvSpPr>
          <p:spPr bwMode="auto">
            <a:xfrm>
              <a:off x="1666875" y="3303588"/>
              <a:ext cx="750888" cy="1176337"/>
            </a:xfrm>
            <a:custGeom>
              <a:avLst/>
              <a:gdLst>
                <a:gd name="T0" fmla="*/ 123 w 268"/>
                <a:gd name="T1" fmla="*/ 380 h 419"/>
                <a:gd name="T2" fmla="*/ 123 w 268"/>
                <a:gd name="T3" fmla="*/ 380 h 419"/>
                <a:gd name="T4" fmla="*/ 141 w 268"/>
                <a:gd name="T5" fmla="*/ 417 h 419"/>
                <a:gd name="T6" fmla="*/ 110 w 268"/>
                <a:gd name="T7" fmla="*/ 419 h 419"/>
                <a:gd name="T8" fmla="*/ 82 w 268"/>
                <a:gd name="T9" fmla="*/ 416 h 419"/>
                <a:gd name="T10" fmla="*/ 105 w 268"/>
                <a:gd name="T11" fmla="*/ 380 h 419"/>
                <a:gd name="T12" fmla="*/ 106 w 268"/>
                <a:gd name="T13" fmla="*/ 380 h 419"/>
                <a:gd name="T14" fmla="*/ 1 w 268"/>
                <a:gd name="T15" fmla="*/ 161 h 419"/>
                <a:gd name="T16" fmla="*/ 132 w 268"/>
                <a:gd name="T17" fmla="*/ 1 h 419"/>
                <a:gd name="T18" fmla="*/ 217 w 268"/>
                <a:gd name="T19" fmla="*/ 41 h 419"/>
                <a:gd name="T20" fmla="*/ 262 w 268"/>
                <a:gd name="T21" fmla="*/ 144 h 419"/>
                <a:gd name="T22" fmla="*/ 123 w 268"/>
                <a:gd name="T23" fmla="*/ 38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" h="419">
                  <a:moveTo>
                    <a:pt x="123" y="380"/>
                  </a:moveTo>
                  <a:cubicBezTo>
                    <a:pt x="123" y="380"/>
                    <a:pt x="123" y="380"/>
                    <a:pt x="123" y="380"/>
                  </a:cubicBezTo>
                  <a:cubicBezTo>
                    <a:pt x="123" y="380"/>
                    <a:pt x="123" y="380"/>
                    <a:pt x="141" y="417"/>
                  </a:cubicBezTo>
                  <a:cubicBezTo>
                    <a:pt x="128" y="418"/>
                    <a:pt x="118" y="419"/>
                    <a:pt x="110" y="419"/>
                  </a:cubicBezTo>
                  <a:cubicBezTo>
                    <a:pt x="90" y="419"/>
                    <a:pt x="82" y="416"/>
                    <a:pt x="82" y="416"/>
                  </a:cubicBezTo>
                  <a:cubicBezTo>
                    <a:pt x="105" y="380"/>
                    <a:pt x="105" y="380"/>
                    <a:pt x="105" y="380"/>
                  </a:cubicBezTo>
                  <a:cubicBezTo>
                    <a:pt x="106" y="380"/>
                    <a:pt x="106" y="380"/>
                    <a:pt x="106" y="380"/>
                  </a:cubicBezTo>
                  <a:cubicBezTo>
                    <a:pt x="83" y="357"/>
                    <a:pt x="0" y="267"/>
                    <a:pt x="1" y="161"/>
                  </a:cubicBezTo>
                  <a:cubicBezTo>
                    <a:pt x="2" y="38"/>
                    <a:pt x="81" y="0"/>
                    <a:pt x="132" y="1"/>
                  </a:cubicBezTo>
                  <a:cubicBezTo>
                    <a:pt x="159" y="1"/>
                    <a:pt x="191" y="15"/>
                    <a:pt x="217" y="41"/>
                  </a:cubicBezTo>
                  <a:cubicBezTo>
                    <a:pt x="241" y="64"/>
                    <a:pt x="259" y="99"/>
                    <a:pt x="262" y="144"/>
                  </a:cubicBezTo>
                  <a:cubicBezTo>
                    <a:pt x="268" y="233"/>
                    <a:pt x="197" y="341"/>
                    <a:pt x="123" y="380"/>
                  </a:cubicBezTo>
                </a:path>
              </a:pathLst>
            </a:custGeom>
            <a:solidFill>
              <a:srgbClr val="AFD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Freeform 159"/>
            <p:cNvSpPr>
              <a:spLocks noEditPoints="1"/>
            </p:cNvSpPr>
            <p:nvPr/>
          </p:nvSpPr>
          <p:spPr bwMode="auto">
            <a:xfrm>
              <a:off x="1668463" y="3306763"/>
              <a:ext cx="606425" cy="1173162"/>
            </a:xfrm>
            <a:custGeom>
              <a:avLst/>
              <a:gdLst>
                <a:gd name="T0" fmla="*/ 43 w 216"/>
                <a:gd name="T1" fmla="*/ 124 h 418"/>
                <a:gd name="T2" fmla="*/ 14 w 216"/>
                <a:gd name="T3" fmla="*/ 119 h 418"/>
                <a:gd name="T4" fmla="*/ 25 w 216"/>
                <a:gd name="T5" fmla="*/ 97 h 418"/>
                <a:gd name="T6" fmla="*/ 46 w 216"/>
                <a:gd name="T7" fmla="*/ 103 h 418"/>
                <a:gd name="T8" fmla="*/ 43 w 216"/>
                <a:gd name="T9" fmla="*/ 124 h 418"/>
                <a:gd name="T10" fmla="*/ 56 w 216"/>
                <a:gd name="T11" fmla="*/ 91 h 418"/>
                <a:gd name="T12" fmla="*/ 27 w 216"/>
                <a:gd name="T13" fmla="*/ 87 h 418"/>
                <a:gd name="T14" fmla="*/ 42 w 216"/>
                <a:gd name="T15" fmla="*/ 55 h 418"/>
                <a:gd name="T16" fmla="*/ 72 w 216"/>
                <a:gd name="T17" fmla="*/ 71 h 418"/>
                <a:gd name="T18" fmla="*/ 56 w 216"/>
                <a:gd name="T19" fmla="*/ 91 h 418"/>
                <a:gd name="T20" fmla="*/ 130 w 216"/>
                <a:gd name="T21" fmla="*/ 0 h 418"/>
                <a:gd name="T22" fmla="*/ 0 w 216"/>
                <a:gd name="T23" fmla="*/ 160 h 418"/>
                <a:gd name="T24" fmla="*/ 0 w 216"/>
                <a:gd name="T25" fmla="*/ 161 h 418"/>
                <a:gd name="T26" fmla="*/ 105 w 216"/>
                <a:gd name="T27" fmla="*/ 379 h 418"/>
                <a:gd name="T28" fmla="*/ 105 w 216"/>
                <a:gd name="T29" fmla="*/ 379 h 418"/>
                <a:gd name="T30" fmla="*/ 105 w 216"/>
                <a:gd name="T31" fmla="*/ 379 h 418"/>
                <a:gd name="T32" fmla="*/ 104 w 216"/>
                <a:gd name="T33" fmla="*/ 379 h 418"/>
                <a:gd name="T34" fmla="*/ 81 w 216"/>
                <a:gd name="T35" fmla="*/ 415 h 418"/>
                <a:gd name="T36" fmla="*/ 109 w 216"/>
                <a:gd name="T37" fmla="*/ 418 h 418"/>
                <a:gd name="T38" fmla="*/ 113 w 216"/>
                <a:gd name="T39" fmla="*/ 377 h 418"/>
                <a:gd name="T40" fmla="*/ 104 w 216"/>
                <a:gd name="T41" fmla="*/ 55 h 418"/>
                <a:gd name="T42" fmla="*/ 170 w 216"/>
                <a:gd name="T43" fmla="*/ 35 h 418"/>
                <a:gd name="T44" fmla="*/ 216 w 216"/>
                <a:gd name="T45" fmla="*/ 40 h 418"/>
                <a:gd name="T46" fmla="*/ 131 w 216"/>
                <a:gd name="T47" fmla="*/ 0 h 418"/>
                <a:gd name="T48" fmla="*/ 130 w 216"/>
                <a:gd name="T4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6" h="418">
                  <a:moveTo>
                    <a:pt x="43" y="124"/>
                  </a:moveTo>
                  <a:cubicBezTo>
                    <a:pt x="14" y="119"/>
                    <a:pt x="14" y="119"/>
                    <a:pt x="14" y="119"/>
                  </a:cubicBezTo>
                  <a:cubicBezTo>
                    <a:pt x="25" y="97"/>
                    <a:pt x="25" y="97"/>
                    <a:pt x="25" y="97"/>
                  </a:cubicBezTo>
                  <a:cubicBezTo>
                    <a:pt x="46" y="103"/>
                    <a:pt x="46" y="103"/>
                    <a:pt x="46" y="103"/>
                  </a:cubicBezTo>
                  <a:cubicBezTo>
                    <a:pt x="43" y="124"/>
                    <a:pt x="43" y="124"/>
                    <a:pt x="43" y="124"/>
                  </a:cubicBezTo>
                  <a:moveTo>
                    <a:pt x="56" y="91"/>
                  </a:moveTo>
                  <a:cubicBezTo>
                    <a:pt x="27" y="87"/>
                    <a:pt x="27" y="87"/>
                    <a:pt x="27" y="87"/>
                  </a:cubicBezTo>
                  <a:cubicBezTo>
                    <a:pt x="42" y="55"/>
                    <a:pt x="42" y="55"/>
                    <a:pt x="42" y="55"/>
                  </a:cubicBezTo>
                  <a:cubicBezTo>
                    <a:pt x="72" y="71"/>
                    <a:pt x="72" y="71"/>
                    <a:pt x="72" y="71"/>
                  </a:cubicBezTo>
                  <a:cubicBezTo>
                    <a:pt x="56" y="91"/>
                    <a:pt x="56" y="91"/>
                    <a:pt x="56" y="91"/>
                  </a:cubicBezTo>
                  <a:moveTo>
                    <a:pt x="130" y="0"/>
                  </a:moveTo>
                  <a:cubicBezTo>
                    <a:pt x="78" y="0"/>
                    <a:pt x="1" y="38"/>
                    <a:pt x="0" y="160"/>
                  </a:cubicBezTo>
                  <a:cubicBezTo>
                    <a:pt x="0" y="160"/>
                    <a:pt x="0" y="161"/>
                    <a:pt x="0" y="161"/>
                  </a:cubicBezTo>
                  <a:cubicBezTo>
                    <a:pt x="0" y="267"/>
                    <a:pt x="82" y="356"/>
                    <a:pt x="105" y="379"/>
                  </a:cubicBezTo>
                  <a:cubicBezTo>
                    <a:pt x="105" y="379"/>
                    <a:pt x="105" y="379"/>
                    <a:pt x="105" y="379"/>
                  </a:cubicBezTo>
                  <a:cubicBezTo>
                    <a:pt x="105" y="379"/>
                    <a:pt x="105" y="379"/>
                    <a:pt x="105" y="379"/>
                  </a:cubicBezTo>
                  <a:cubicBezTo>
                    <a:pt x="104" y="379"/>
                    <a:pt x="104" y="379"/>
                    <a:pt x="104" y="379"/>
                  </a:cubicBezTo>
                  <a:cubicBezTo>
                    <a:pt x="81" y="415"/>
                    <a:pt x="81" y="415"/>
                    <a:pt x="81" y="415"/>
                  </a:cubicBezTo>
                  <a:cubicBezTo>
                    <a:pt x="81" y="415"/>
                    <a:pt x="89" y="418"/>
                    <a:pt x="109" y="418"/>
                  </a:cubicBezTo>
                  <a:cubicBezTo>
                    <a:pt x="109" y="407"/>
                    <a:pt x="111" y="393"/>
                    <a:pt x="113" y="377"/>
                  </a:cubicBezTo>
                  <a:cubicBezTo>
                    <a:pt x="31" y="180"/>
                    <a:pt x="51" y="107"/>
                    <a:pt x="104" y="55"/>
                  </a:cubicBezTo>
                  <a:cubicBezTo>
                    <a:pt x="120" y="40"/>
                    <a:pt x="146" y="35"/>
                    <a:pt x="170" y="35"/>
                  </a:cubicBezTo>
                  <a:cubicBezTo>
                    <a:pt x="187" y="35"/>
                    <a:pt x="203" y="37"/>
                    <a:pt x="216" y="40"/>
                  </a:cubicBezTo>
                  <a:cubicBezTo>
                    <a:pt x="190" y="14"/>
                    <a:pt x="158" y="0"/>
                    <a:pt x="131" y="0"/>
                  </a:cubicBezTo>
                  <a:cubicBezTo>
                    <a:pt x="131" y="0"/>
                    <a:pt x="130" y="0"/>
                    <a:pt x="130" y="0"/>
                  </a:cubicBezTo>
                </a:path>
              </a:pathLst>
            </a:custGeom>
            <a:solidFill>
              <a:srgbClr val="92A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Freeform 160"/>
            <p:cNvSpPr/>
            <p:nvPr/>
          </p:nvSpPr>
          <p:spPr bwMode="auto">
            <a:xfrm>
              <a:off x="2062163" y="3905250"/>
              <a:ext cx="212725" cy="358775"/>
            </a:xfrm>
            <a:custGeom>
              <a:avLst/>
              <a:gdLst>
                <a:gd name="T0" fmla="*/ 50 w 76"/>
                <a:gd name="T1" fmla="*/ 0 h 128"/>
                <a:gd name="T2" fmla="*/ 0 w 76"/>
                <a:gd name="T3" fmla="*/ 128 h 128"/>
                <a:gd name="T4" fmla="*/ 76 w 76"/>
                <a:gd name="T5" fmla="*/ 10 h 128"/>
                <a:gd name="T6" fmla="*/ 50 w 76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128">
                  <a:moveTo>
                    <a:pt x="50" y="0"/>
                  </a:moveTo>
                  <a:cubicBezTo>
                    <a:pt x="44" y="41"/>
                    <a:pt x="26" y="82"/>
                    <a:pt x="0" y="128"/>
                  </a:cubicBezTo>
                  <a:cubicBezTo>
                    <a:pt x="28" y="99"/>
                    <a:pt x="58" y="55"/>
                    <a:pt x="76" y="10"/>
                  </a:cubicBezTo>
                  <a:cubicBezTo>
                    <a:pt x="50" y="0"/>
                    <a:pt x="50" y="0"/>
                    <a:pt x="50" y="0"/>
                  </a:cubicBezTo>
                </a:path>
              </a:pathLst>
            </a:custGeom>
            <a:solidFill>
              <a:srgbClr val="D9E9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161"/>
            <p:cNvSpPr/>
            <p:nvPr/>
          </p:nvSpPr>
          <p:spPr bwMode="auto">
            <a:xfrm>
              <a:off x="2151063" y="3494088"/>
              <a:ext cx="193675" cy="327025"/>
            </a:xfrm>
            <a:custGeom>
              <a:avLst/>
              <a:gdLst>
                <a:gd name="T0" fmla="*/ 43 w 69"/>
                <a:gd name="T1" fmla="*/ 0 h 116"/>
                <a:gd name="T2" fmla="*/ 0 w 69"/>
                <a:gd name="T3" fmla="*/ 25 h 116"/>
                <a:gd name="T4" fmla="*/ 20 w 69"/>
                <a:gd name="T5" fmla="*/ 116 h 116"/>
                <a:gd name="T6" fmla="*/ 58 w 69"/>
                <a:gd name="T7" fmla="*/ 114 h 116"/>
                <a:gd name="T8" fmla="*/ 43 w 69"/>
                <a:gd name="T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5">
                  <a:moveTo>
                    <a:pt x="43" y="0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3" y="58"/>
                    <a:pt x="20" y="87"/>
                    <a:pt x="20" y="116"/>
                  </a:cubicBezTo>
                  <a:cubicBezTo>
                    <a:pt x="31" y="116"/>
                    <a:pt x="45" y="115"/>
                    <a:pt x="58" y="114"/>
                  </a:cubicBezTo>
                  <a:cubicBezTo>
                    <a:pt x="69" y="59"/>
                    <a:pt x="43" y="0"/>
                    <a:pt x="43" y="0"/>
                  </a:cubicBezTo>
                </a:path>
              </a:pathLst>
            </a:custGeom>
            <a:solidFill>
              <a:srgbClr val="D9E9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Freeform 162"/>
            <p:cNvSpPr/>
            <p:nvPr/>
          </p:nvSpPr>
          <p:spPr bwMode="auto">
            <a:xfrm>
              <a:off x="1744663" y="3460750"/>
              <a:ext cx="125413" cy="101600"/>
            </a:xfrm>
            <a:custGeom>
              <a:avLst/>
              <a:gdLst>
                <a:gd name="T0" fmla="*/ 26 w 79"/>
                <a:gd name="T1" fmla="*/ 0 h 64"/>
                <a:gd name="T2" fmla="*/ 0 w 79"/>
                <a:gd name="T3" fmla="*/ 57 h 64"/>
                <a:gd name="T4" fmla="*/ 51 w 79"/>
                <a:gd name="T5" fmla="*/ 64 h 64"/>
                <a:gd name="T6" fmla="*/ 79 w 79"/>
                <a:gd name="T7" fmla="*/ 29 h 64"/>
                <a:gd name="T8" fmla="*/ 26 w 79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4">
                  <a:moveTo>
                    <a:pt x="26" y="0"/>
                  </a:moveTo>
                  <a:lnTo>
                    <a:pt x="0" y="57"/>
                  </a:lnTo>
                  <a:lnTo>
                    <a:pt x="51" y="64"/>
                  </a:lnTo>
                  <a:lnTo>
                    <a:pt x="79" y="29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C5D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Freeform 163"/>
            <p:cNvSpPr/>
            <p:nvPr/>
          </p:nvSpPr>
          <p:spPr bwMode="auto">
            <a:xfrm>
              <a:off x="1744663" y="3460750"/>
              <a:ext cx="125413" cy="101600"/>
            </a:xfrm>
            <a:custGeom>
              <a:avLst/>
              <a:gdLst>
                <a:gd name="T0" fmla="*/ 26 w 79"/>
                <a:gd name="T1" fmla="*/ 0 h 64"/>
                <a:gd name="T2" fmla="*/ 0 w 79"/>
                <a:gd name="T3" fmla="*/ 57 h 64"/>
                <a:gd name="T4" fmla="*/ 51 w 79"/>
                <a:gd name="T5" fmla="*/ 64 h 64"/>
                <a:gd name="T6" fmla="*/ 79 w 79"/>
                <a:gd name="T7" fmla="*/ 29 h 64"/>
                <a:gd name="T8" fmla="*/ 26 w 79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4">
                  <a:moveTo>
                    <a:pt x="26" y="0"/>
                  </a:moveTo>
                  <a:lnTo>
                    <a:pt x="0" y="57"/>
                  </a:lnTo>
                  <a:lnTo>
                    <a:pt x="51" y="64"/>
                  </a:lnTo>
                  <a:lnTo>
                    <a:pt x="79" y="29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164"/>
            <p:cNvSpPr/>
            <p:nvPr/>
          </p:nvSpPr>
          <p:spPr bwMode="auto">
            <a:xfrm>
              <a:off x="1708150" y="3578225"/>
              <a:ext cx="90488" cy="76200"/>
            </a:xfrm>
            <a:custGeom>
              <a:avLst/>
              <a:gdLst>
                <a:gd name="T0" fmla="*/ 19 w 57"/>
                <a:gd name="T1" fmla="*/ 0 h 48"/>
                <a:gd name="T2" fmla="*/ 0 w 57"/>
                <a:gd name="T3" fmla="*/ 39 h 48"/>
                <a:gd name="T4" fmla="*/ 51 w 57"/>
                <a:gd name="T5" fmla="*/ 48 h 48"/>
                <a:gd name="T6" fmla="*/ 57 w 57"/>
                <a:gd name="T7" fmla="*/ 11 h 48"/>
                <a:gd name="T8" fmla="*/ 19 w 57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48">
                  <a:moveTo>
                    <a:pt x="19" y="0"/>
                  </a:moveTo>
                  <a:lnTo>
                    <a:pt x="0" y="39"/>
                  </a:lnTo>
                  <a:lnTo>
                    <a:pt x="51" y="48"/>
                  </a:lnTo>
                  <a:lnTo>
                    <a:pt x="57" y="1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5D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165"/>
            <p:cNvSpPr/>
            <p:nvPr/>
          </p:nvSpPr>
          <p:spPr bwMode="auto">
            <a:xfrm>
              <a:off x="1708150" y="3578225"/>
              <a:ext cx="90488" cy="76200"/>
            </a:xfrm>
            <a:custGeom>
              <a:avLst/>
              <a:gdLst>
                <a:gd name="T0" fmla="*/ 19 w 57"/>
                <a:gd name="T1" fmla="*/ 0 h 48"/>
                <a:gd name="T2" fmla="*/ 0 w 57"/>
                <a:gd name="T3" fmla="*/ 39 h 48"/>
                <a:gd name="T4" fmla="*/ 51 w 57"/>
                <a:gd name="T5" fmla="*/ 48 h 48"/>
                <a:gd name="T6" fmla="*/ 57 w 57"/>
                <a:gd name="T7" fmla="*/ 11 h 48"/>
                <a:gd name="T8" fmla="*/ 19 w 57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48">
                  <a:moveTo>
                    <a:pt x="19" y="0"/>
                  </a:moveTo>
                  <a:lnTo>
                    <a:pt x="0" y="39"/>
                  </a:lnTo>
                  <a:lnTo>
                    <a:pt x="51" y="48"/>
                  </a:lnTo>
                  <a:lnTo>
                    <a:pt x="57" y="11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31" name="组合 230"/>
          <p:cNvGrpSpPr/>
          <p:nvPr/>
        </p:nvGrpSpPr>
        <p:grpSpPr>
          <a:xfrm>
            <a:off x="1374762" y="4347234"/>
            <a:ext cx="1604409" cy="1907730"/>
            <a:chOff x="1689100" y="3917950"/>
            <a:chExt cx="1914525" cy="2276475"/>
          </a:xfrm>
        </p:grpSpPr>
        <p:sp>
          <p:nvSpPr>
            <p:cNvPr id="176" name="Freeform 166"/>
            <p:cNvSpPr/>
            <p:nvPr/>
          </p:nvSpPr>
          <p:spPr bwMode="auto">
            <a:xfrm>
              <a:off x="2941638" y="3917950"/>
              <a:ext cx="61913" cy="338137"/>
            </a:xfrm>
            <a:custGeom>
              <a:avLst/>
              <a:gdLst>
                <a:gd name="T0" fmla="*/ 4 w 22"/>
                <a:gd name="T1" fmla="*/ 23 h 120"/>
                <a:gd name="T2" fmla="*/ 4 w 22"/>
                <a:gd name="T3" fmla="*/ 57 h 120"/>
                <a:gd name="T4" fmla="*/ 0 w 22"/>
                <a:gd name="T5" fmla="*/ 84 h 120"/>
                <a:gd name="T6" fmla="*/ 20 w 22"/>
                <a:gd name="T7" fmla="*/ 120 h 120"/>
                <a:gd name="T8" fmla="*/ 18 w 22"/>
                <a:gd name="T9" fmla="*/ 97 h 120"/>
                <a:gd name="T10" fmla="*/ 5 w 22"/>
                <a:gd name="T11" fmla="*/ 85 h 120"/>
                <a:gd name="T12" fmla="*/ 12 w 22"/>
                <a:gd name="T13" fmla="*/ 67 h 120"/>
                <a:gd name="T14" fmla="*/ 19 w 22"/>
                <a:gd name="T15" fmla="*/ 40 h 120"/>
                <a:gd name="T16" fmla="*/ 2 w 22"/>
                <a:gd name="T17" fmla="*/ 0 h 120"/>
                <a:gd name="T18" fmla="*/ 4 w 22"/>
                <a:gd name="T19" fmla="*/ 2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120">
                  <a:moveTo>
                    <a:pt x="4" y="23"/>
                  </a:moveTo>
                  <a:cubicBezTo>
                    <a:pt x="21" y="31"/>
                    <a:pt x="9" y="44"/>
                    <a:pt x="4" y="57"/>
                  </a:cubicBezTo>
                  <a:cubicBezTo>
                    <a:pt x="1" y="66"/>
                    <a:pt x="0" y="74"/>
                    <a:pt x="0" y="84"/>
                  </a:cubicBezTo>
                  <a:cubicBezTo>
                    <a:pt x="1" y="99"/>
                    <a:pt x="4" y="116"/>
                    <a:pt x="20" y="120"/>
                  </a:cubicBezTo>
                  <a:cubicBezTo>
                    <a:pt x="19" y="119"/>
                    <a:pt x="22" y="98"/>
                    <a:pt x="18" y="97"/>
                  </a:cubicBezTo>
                  <a:cubicBezTo>
                    <a:pt x="11" y="95"/>
                    <a:pt x="5" y="91"/>
                    <a:pt x="5" y="85"/>
                  </a:cubicBezTo>
                  <a:cubicBezTo>
                    <a:pt x="5" y="80"/>
                    <a:pt x="11" y="71"/>
                    <a:pt x="12" y="67"/>
                  </a:cubicBezTo>
                  <a:cubicBezTo>
                    <a:pt x="16" y="58"/>
                    <a:pt x="19" y="50"/>
                    <a:pt x="19" y="40"/>
                  </a:cubicBezTo>
                  <a:cubicBezTo>
                    <a:pt x="18" y="25"/>
                    <a:pt x="17" y="7"/>
                    <a:pt x="2" y="0"/>
                  </a:cubicBezTo>
                  <a:cubicBezTo>
                    <a:pt x="4" y="1"/>
                    <a:pt x="0" y="21"/>
                    <a:pt x="4" y="23"/>
                  </a:cubicBezTo>
                  <a:close/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167"/>
            <p:cNvSpPr/>
            <p:nvPr/>
          </p:nvSpPr>
          <p:spPr bwMode="auto">
            <a:xfrm>
              <a:off x="3197225" y="4519613"/>
              <a:ext cx="406400" cy="165100"/>
            </a:xfrm>
            <a:custGeom>
              <a:avLst/>
              <a:gdLst>
                <a:gd name="T0" fmla="*/ 23 w 145"/>
                <a:gd name="T1" fmla="*/ 20 h 59"/>
                <a:gd name="T2" fmla="*/ 47 w 145"/>
                <a:gd name="T3" fmla="*/ 55 h 59"/>
                <a:gd name="T4" fmla="*/ 68 w 145"/>
                <a:gd name="T5" fmla="*/ 56 h 59"/>
                <a:gd name="T6" fmla="*/ 68 w 145"/>
                <a:gd name="T7" fmla="*/ 28 h 59"/>
                <a:gd name="T8" fmla="*/ 122 w 145"/>
                <a:gd name="T9" fmla="*/ 15 h 59"/>
                <a:gd name="T10" fmla="*/ 129 w 145"/>
                <a:gd name="T11" fmla="*/ 13 h 59"/>
                <a:gd name="T12" fmla="*/ 50 w 145"/>
                <a:gd name="T13" fmla="*/ 23 h 59"/>
                <a:gd name="T14" fmla="*/ 64 w 145"/>
                <a:gd name="T15" fmla="*/ 57 h 59"/>
                <a:gd name="T16" fmla="*/ 55 w 145"/>
                <a:gd name="T17" fmla="*/ 12 h 59"/>
                <a:gd name="T18" fmla="*/ 0 w 145"/>
                <a:gd name="T19" fmla="*/ 18 h 59"/>
                <a:gd name="T20" fmla="*/ 23 w 145"/>
                <a:gd name="T21" fmla="*/ 2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5" h="59">
                  <a:moveTo>
                    <a:pt x="23" y="20"/>
                  </a:moveTo>
                  <a:cubicBezTo>
                    <a:pt x="52" y="0"/>
                    <a:pt x="67" y="52"/>
                    <a:pt x="47" y="55"/>
                  </a:cubicBezTo>
                  <a:cubicBezTo>
                    <a:pt x="54" y="55"/>
                    <a:pt x="61" y="56"/>
                    <a:pt x="68" y="56"/>
                  </a:cubicBezTo>
                  <a:cubicBezTo>
                    <a:pt x="55" y="51"/>
                    <a:pt x="60" y="36"/>
                    <a:pt x="68" y="28"/>
                  </a:cubicBezTo>
                  <a:cubicBezTo>
                    <a:pt x="81" y="13"/>
                    <a:pt x="104" y="13"/>
                    <a:pt x="122" y="15"/>
                  </a:cubicBezTo>
                  <a:cubicBezTo>
                    <a:pt x="130" y="15"/>
                    <a:pt x="145" y="14"/>
                    <a:pt x="129" y="13"/>
                  </a:cubicBezTo>
                  <a:cubicBezTo>
                    <a:pt x="104" y="10"/>
                    <a:pt x="71" y="6"/>
                    <a:pt x="50" y="23"/>
                  </a:cubicBezTo>
                  <a:cubicBezTo>
                    <a:pt x="26" y="41"/>
                    <a:pt x="39" y="59"/>
                    <a:pt x="64" y="57"/>
                  </a:cubicBezTo>
                  <a:cubicBezTo>
                    <a:pt x="94" y="54"/>
                    <a:pt x="75" y="19"/>
                    <a:pt x="55" y="12"/>
                  </a:cubicBezTo>
                  <a:cubicBezTo>
                    <a:pt x="37" y="6"/>
                    <a:pt x="15" y="8"/>
                    <a:pt x="0" y="18"/>
                  </a:cubicBezTo>
                  <a:cubicBezTo>
                    <a:pt x="4" y="16"/>
                    <a:pt x="17" y="23"/>
                    <a:pt x="23" y="20"/>
                  </a:cubicBezTo>
                  <a:close/>
                </a:path>
              </a:pathLst>
            </a:custGeom>
            <a:solidFill>
              <a:srgbClr val="AFD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168"/>
            <p:cNvSpPr/>
            <p:nvPr/>
          </p:nvSpPr>
          <p:spPr bwMode="auto">
            <a:xfrm>
              <a:off x="2998788" y="4198938"/>
              <a:ext cx="263525" cy="346075"/>
            </a:xfrm>
            <a:custGeom>
              <a:avLst/>
              <a:gdLst>
                <a:gd name="T0" fmla="*/ 84 w 94"/>
                <a:gd name="T1" fmla="*/ 0 h 123"/>
                <a:gd name="T2" fmla="*/ 68 w 94"/>
                <a:gd name="T3" fmla="*/ 42 h 123"/>
                <a:gd name="T4" fmla="*/ 30 w 94"/>
                <a:gd name="T5" fmla="*/ 46 h 123"/>
                <a:gd name="T6" fmla="*/ 37 w 94"/>
                <a:gd name="T7" fmla="*/ 62 h 123"/>
                <a:gd name="T8" fmla="*/ 53 w 94"/>
                <a:gd name="T9" fmla="*/ 45 h 123"/>
                <a:gd name="T10" fmla="*/ 61 w 94"/>
                <a:gd name="T11" fmla="*/ 46 h 123"/>
                <a:gd name="T12" fmla="*/ 57 w 94"/>
                <a:gd name="T13" fmla="*/ 69 h 123"/>
                <a:gd name="T14" fmla="*/ 0 w 94"/>
                <a:gd name="T15" fmla="*/ 91 h 123"/>
                <a:gd name="T16" fmla="*/ 9 w 94"/>
                <a:gd name="T17" fmla="*/ 112 h 123"/>
                <a:gd name="T18" fmla="*/ 71 w 94"/>
                <a:gd name="T19" fmla="*/ 64 h 123"/>
                <a:gd name="T20" fmla="*/ 39 w 94"/>
                <a:gd name="T21" fmla="*/ 24 h 123"/>
                <a:gd name="T22" fmla="*/ 38 w 94"/>
                <a:gd name="T23" fmla="*/ 66 h 123"/>
                <a:gd name="T24" fmla="*/ 77 w 94"/>
                <a:gd name="T25" fmla="*/ 63 h 123"/>
                <a:gd name="T26" fmla="*/ 94 w 94"/>
                <a:gd name="T27" fmla="*/ 20 h 123"/>
                <a:gd name="T28" fmla="*/ 84 w 94"/>
                <a:gd name="T2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4" h="123">
                  <a:moveTo>
                    <a:pt x="84" y="0"/>
                  </a:moveTo>
                  <a:cubicBezTo>
                    <a:pt x="84" y="16"/>
                    <a:pt x="79" y="31"/>
                    <a:pt x="68" y="42"/>
                  </a:cubicBezTo>
                  <a:cubicBezTo>
                    <a:pt x="59" y="50"/>
                    <a:pt x="38" y="61"/>
                    <a:pt x="30" y="46"/>
                  </a:cubicBezTo>
                  <a:cubicBezTo>
                    <a:pt x="32" y="51"/>
                    <a:pt x="35" y="56"/>
                    <a:pt x="37" y="62"/>
                  </a:cubicBezTo>
                  <a:cubicBezTo>
                    <a:pt x="35" y="51"/>
                    <a:pt x="42" y="44"/>
                    <a:pt x="53" y="45"/>
                  </a:cubicBezTo>
                  <a:cubicBezTo>
                    <a:pt x="59" y="45"/>
                    <a:pt x="64" y="55"/>
                    <a:pt x="61" y="46"/>
                  </a:cubicBezTo>
                  <a:cubicBezTo>
                    <a:pt x="63" y="53"/>
                    <a:pt x="60" y="63"/>
                    <a:pt x="57" y="69"/>
                  </a:cubicBezTo>
                  <a:cubicBezTo>
                    <a:pt x="47" y="92"/>
                    <a:pt x="22" y="99"/>
                    <a:pt x="0" y="91"/>
                  </a:cubicBezTo>
                  <a:cubicBezTo>
                    <a:pt x="3" y="93"/>
                    <a:pt x="3" y="110"/>
                    <a:pt x="9" y="112"/>
                  </a:cubicBezTo>
                  <a:cubicBezTo>
                    <a:pt x="41" y="123"/>
                    <a:pt x="77" y="99"/>
                    <a:pt x="71" y="64"/>
                  </a:cubicBezTo>
                  <a:cubicBezTo>
                    <a:pt x="68" y="49"/>
                    <a:pt x="57" y="21"/>
                    <a:pt x="39" y="24"/>
                  </a:cubicBezTo>
                  <a:cubicBezTo>
                    <a:pt x="17" y="27"/>
                    <a:pt x="30" y="56"/>
                    <a:pt x="38" y="66"/>
                  </a:cubicBezTo>
                  <a:cubicBezTo>
                    <a:pt x="49" y="79"/>
                    <a:pt x="67" y="73"/>
                    <a:pt x="77" y="63"/>
                  </a:cubicBezTo>
                  <a:cubicBezTo>
                    <a:pt x="89" y="51"/>
                    <a:pt x="94" y="36"/>
                    <a:pt x="94" y="20"/>
                  </a:cubicBezTo>
                  <a:cubicBezTo>
                    <a:pt x="94" y="14"/>
                    <a:pt x="84" y="4"/>
                    <a:pt x="84" y="0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169"/>
            <p:cNvSpPr/>
            <p:nvPr/>
          </p:nvSpPr>
          <p:spPr bwMode="auto">
            <a:xfrm>
              <a:off x="2625725" y="4070350"/>
              <a:ext cx="128588" cy="303212"/>
            </a:xfrm>
            <a:custGeom>
              <a:avLst/>
              <a:gdLst>
                <a:gd name="T0" fmla="*/ 7 w 46"/>
                <a:gd name="T1" fmla="*/ 0 h 108"/>
                <a:gd name="T2" fmla="*/ 8 w 46"/>
                <a:gd name="T3" fmla="*/ 39 h 108"/>
                <a:gd name="T4" fmla="*/ 17 w 46"/>
                <a:gd name="T5" fmla="*/ 57 h 108"/>
                <a:gd name="T6" fmla="*/ 37 w 46"/>
                <a:gd name="T7" fmla="*/ 86 h 108"/>
                <a:gd name="T8" fmla="*/ 43 w 46"/>
                <a:gd name="T9" fmla="*/ 108 h 108"/>
                <a:gd name="T10" fmla="*/ 38 w 46"/>
                <a:gd name="T11" fmla="*/ 71 h 108"/>
                <a:gd name="T12" fmla="*/ 26 w 46"/>
                <a:gd name="T13" fmla="*/ 52 h 108"/>
                <a:gd name="T14" fmla="*/ 13 w 46"/>
                <a:gd name="T15" fmla="*/ 23 h 108"/>
                <a:gd name="T16" fmla="*/ 7 w 46"/>
                <a:gd name="T1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8">
                  <a:moveTo>
                    <a:pt x="7" y="0"/>
                  </a:moveTo>
                  <a:cubicBezTo>
                    <a:pt x="0" y="12"/>
                    <a:pt x="4" y="26"/>
                    <a:pt x="8" y="39"/>
                  </a:cubicBezTo>
                  <a:cubicBezTo>
                    <a:pt x="10" y="46"/>
                    <a:pt x="13" y="52"/>
                    <a:pt x="17" y="57"/>
                  </a:cubicBezTo>
                  <a:cubicBezTo>
                    <a:pt x="23" y="65"/>
                    <a:pt x="39" y="76"/>
                    <a:pt x="37" y="86"/>
                  </a:cubicBezTo>
                  <a:cubicBezTo>
                    <a:pt x="36" y="93"/>
                    <a:pt x="44" y="104"/>
                    <a:pt x="43" y="108"/>
                  </a:cubicBezTo>
                  <a:cubicBezTo>
                    <a:pt x="46" y="95"/>
                    <a:pt x="42" y="82"/>
                    <a:pt x="38" y="71"/>
                  </a:cubicBezTo>
                  <a:cubicBezTo>
                    <a:pt x="35" y="64"/>
                    <a:pt x="31" y="58"/>
                    <a:pt x="26" y="52"/>
                  </a:cubicBezTo>
                  <a:cubicBezTo>
                    <a:pt x="19" y="43"/>
                    <a:pt x="6" y="35"/>
                    <a:pt x="13" y="23"/>
                  </a:cubicBezTo>
                  <a:cubicBezTo>
                    <a:pt x="16" y="17"/>
                    <a:pt x="5" y="4"/>
                    <a:pt x="7" y="0"/>
                  </a:cubicBezTo>
                  <a:close/>
                </a:path>
              </a:pathLst>
            </a:custGeom>
            <a:solidFill>
              <a:srgbClr val="AFD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170"/>
            <p:cNvSpPr/>
            <p:nvPr/>
          </p:nvSpPr>
          <p:spPr bwMode="auto">
            <a:xfrm>
              <a:off x="3178175" y="4794250"/>
              <a:ext cx="374650" cy="117475"/>
            </a:xfrm>
            <a:custGeom>
              <a:avLst/>
              <a:gdLst>
                <a:gd name="T0" fmla="*/ 22 w 134"/>
                <a:gd name="T1" fmla="*/ 20 h 42"/>
                <a:gd name="T2" fmla="*/ 60 w 134"/>
                <a:gd name="T3" fmla="*/ 26 h 42"/>
                <a:gd name="T4" fmla="*/ 80 w 134"/>
                <a:gd name="T5" fmla="*/ 35 h 42"/>
                <a:gd name="T6" fmla="*/ 134 w 134"/>
                <a:gd name="T7" fmla="*/ 24 h 42"/>
                <a:gd name="T8" fmla="*/ 112 w 134"/>
                <a:gd name="T9" fmla="*/ 17 h 42"/>
                <a:gd name="T10" fmla="*/ 67 w 134"/>
                <a:gd name="T11" fmla="*/ 23 h 42"/>
                <a:gd name="T12" fmla="*/ 45 w 134"/>
                <a:gd name="T13" fmla="*/ 11 h 42"/>
                <a:gd name="T14" fmla="*/ 0 w 134"/>
                <a:gd name="T15" fmla="*/ 13 h 42"/>
                <a:gd name="T16" fmla="*/ 22 w 134"/>
                <a:gd name="T17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42">
                  <a:moveTo>
                    <a:pt x="22" y="20"/>
                  </a:moveTo>
                  <a:cubicBezTo>
                    <a:pt x="37" y="5"/>
                    <a:pt x="46" y="19"/>
                    <a:pt x="60" y="26"/>
                  </a:cubicBezTo>
                  <a:cubicBezTo>
                    <a:pt x="66" y="30"/>
                    <a:pt x="73" y="33"/>
                    <a:pt x="80" y="35"/>
                  </a:cubicBezTo>
                  <a:cubicBezTo>
                    <a:pt x="101" y="42"/>
                    <a:pt x="119" y="40"/>
                    <a:pt x="134" y="24"/>
                  </a:cubicBezTo>
                  <a:cubicBezTo>
                    <a:pt x="133" y="25"/>
                    <a:pt x="115" y="13"/>
                    <a:pt x="112" y="17"/>
                  </a:cubicBezTo>
                  <a:cubicBezTo>
                    <a:pt x="98" y="31"/>
                    <a:pt x="85" y="34"/>
                    <a:pt x="67" y="23"/>
                  </a:cubicBezTo>
                  <a:cubicBezTo>
                    <a:pt x="59" y="19"/>
                    <a:pt x="53" y="14"/>
                    <a:pt x="45" y="11"/>
                  </a:cubicBezTo>
                  <a:cubicBezTo>
                    <a:pt x="29" y="5"/>
                    <a:pt x="13" y="0"/>
                    <a:pt x="0" y="13"/>
                  </a:cubicBezTo>
                  <a:cubicBezTo>
                    <a:pt x="1" y="11"/>
                    <a:pt x="19" y="23"/>
                    <a:pt x="22" y="20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171"/>
            <p:cNvSpPr/>
            <p:nvPr/>
          </p:nvSpPr>
          <p:spPr bwMode="auto">
            <a:xfrm>
              <a:off x="1811338" y="4429125"/>
              <a:ext cx="1404938" cy="1408112"/>
            </a:xfrm>
            <a:custGeom>
              <a:avLst/>
              <a:gdLst>
                <a:gd name="T0" fmla="*/ 501 w 501"/>
                <a:gd name="T1" fmla="*/ 198 h 502"/>
                <a:gd name="T2" fmla="*/ 455 w 501"/>
                <a:gd name="T3" fmla="*/ 228 h 502"/>
                <a:gd name="T4" fmla="*/ 361 w 501"/>
                <a:gd name="T5" fmla="*/ 285 h 502"/>
                <a:gd name="T6" fmla="*/ 308 w 501"/>
                <a:gd name="T7" fmla="*/ 317 h 502"/>
                <a:gd name="T8" fmla="*/ 232 w 501"/>
                <a:gd name="T9" fmla="*/ 363 h 502"/>
                <a:gd name="T10" fmla="*/ 178 w 501"/>
                <a:gd name="T11" fmla="*/ 395 h 502"/>
                <a:gd name="T12" fmla="*/ 114 w 501"/>
                <a:gd name="T13" fmla="*/ 434 h 502"/>
                <a:gd name="T14" fmla="*/ 29 w 501"/>
                <a:gd name="T15" fmla="*/ 485 h 502"/>
                <a:gd name="T16" fmla="*/ 0 w 501"/>
                <a:gd name="T17" fmla="*/ 502 h 502"/>
                <a:gd name="T18" fmla="*/ 56 w 501"/>
                <a:gd name="T19" fmla="*/ 401 h 502"/>
                <a:gd name="T20" fmla="*/ 86 w 501"/>
                <a:gd name="T21" fmla="*/ 348 h 502"/>
                <a:gd name="T22" fmla="*/ 112 w 501"/>
                <a:gd name="T23" fmla="*/ 302 h 502"/>
                <a:gd name="T24" fmla="*/ 146 w 501"/>
                <a:gd name="T25" fmla="*/ 243 h 502"/>
                <a:gd name="T26" fmla="*/ 177 w 501"/>
                <a:gd name="T27" fmla="*/ 190 h 502"/>
                <a:gd name="T28" fmla="*/ 212 w 501"/>
                <a:gd name="T29" fmla="*/ 129 h 502"/>
                <a:gd name="T30" fmla="*/ 246 w 501"/>
                <a:gd name="T31" fmla="*/ 70 h 502"/>
                <a:gd name="T32" fmla="*/ 276 w 501"/>
                <a:gd name="T33" fmla="*/ 18 h 502"/>
                <a:gd name="T34" fmla="*/ 286 w 501"/>
                <a:gd name="T35" fmla="*/ 0 h 502"/>
                <a:gd name="T36" fmla="*/ 366 w 501"/>
                <a:gd name="T37" fmla="*/ 71 h 502"/>
                <a:gd name="T38" fmla="*/ 370 w 501"/>
                <a:gd name="T39" fmla="*/ 74 h 502"/>
                <a:gd name="T40" fmla="*/ 453 w 501"/>
                <a:gd name="T41" fmla="*/ 152 h 502"/>
                <a:gd name="T42" fmla="*/ 455 w 501"/>
                <a:gd name="T43" fmla="*/ 154 h 502"/>
                <a:gd name="T44" fmla="*/ 501 w 501"/>
                <a:gd name="T45" fmla="*/ 198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01" h="502">
                  <a:moveTo>
                    <a:pt x="501" y="198"/>
                  </a:moveTo>
                  <a:cubicBezTo>
                    <a:pt x="496" y="202"/>
                    <a:pt x="479" y="213"/>
                    <a:pt x="455" y="228"/>
                  </a:cubicBezTo>
                  <a:cubicBezTo>
                    <a:pt x="430" y="243"/>
                    <a:pt x="397" y="262"/>
                    <a:pt x="361" y="285"/>
                  </a:cubicBezTo>
                  <a:cubicBezTo>
                    <a:pt x="344" y="295"/>
                    <a:pt x="326" y="306"/>
                    <a:pt x="308" y="317"/>
                  </a:cubicBezTo>
                  <a:cubicBezTo>
                    <a:pt x="283" y="332"/>
                    <a:pt x="257" y="347"/>
                    <a:pt x="232" y="363"/>
                  </a:cubicBezTo>
                  <a:cubicBezTo>
                    <a:pt x="214" y="374"/>
                    <a:pt x="196" y="385"/>
                    <a:pt x="178" y="395"/>
                  </a:cubicBezTo>
                  <a:cubicBezTo>
                    <a:pt x="156" y="409"/>
                    <a:pt x="135" y="422"/>
                    <a:pt x="114" y="434"/>
                  </a:cubicBezTo>
                  <a:cubicBezTo>
                    <a:pt x="82" y="453"/>
                    <a:pt x="52" y="471"/>
                    <a:pt x="29" y="485"/>
                  </a:cubicBezTo>
                  <a:cubicBezTo>
                    <a:pt x="18" y="491"/>
                    <a:pt x="8" y="497"/>
                    <a:pt x="0" y="502"/>
                  </a:cubicBezTo>
                  <a:cubicBezTo>
                    <a:pt x="5" y="492"/>
                    <a:pt x="26" y="453"/>
                    <a:pt x="56" y="401"/>
                  </a:cubicBezTo>
                  <a:cubicBezTo>
                    <a:pt x="65" y="384"/>
                    <a:pt x="75" y="366"/>
                    <a:pt x="86" y="348"/>
                  </a:cubicBezTo>
                  <a:cubicBezTo>
                    <a:pt x="95" y="333"/>
                    <a:pt x="103" y="318"/>
                    <a:pt x="112" y="302"/>
                  </a:cubicBezTo>
                  <a:cubicBezTo>
                    <a:pt x="123" y="283"/>
                    <a:pt x="135" y="263"/>
                    <a:pt x="146" y="243"/>
                  </a:cubicBezTo>
                  <a:cubicBezTo>
                    <a:pt x="156" y="225"/>
                    <a:pt x="167" y="207"/>
                    <a:pt x="177" y="190"/>
                  </a:cubicBezTo>
                  <a:cubicBezTo>
                    <a:pt x="189" y="168"/>
                    <a:pt x="201" y="148"/>
                    <a:pt x="212" y="129"/>
                  </a:cubicBezTo>
                  <a:cubicBezTo>
                    <a:pt x="224" y="107"/>
                    <a:pt x="236" y="87"/>
                    <a:pt x="246" y="70"/>
                  </a:cubicBezTo>
                  <a:cubicBezTo>
                    <a:pt x="259" y="48"/>
                    <a:pt x="269" y="30"/>
                    <a:pt x="276" y="18"/>
                  </a:cubicBezTo>
                  <a:cubicBezTo>
                    <a:pt x="283" y="6"/>
                    <a:pt x="286" y="0"/>
                    <a:pt x="286" y="0"/>
                  </a:cubicBezTo>
                  <a:cubicBezTo>
                    <a:pt x="286" y="0"/>
                    <a:pt x="321" y="30"/>
                    <a:pt x="366" y="71"/>
                  </a:cubicBezTo>
                  <a:cubicBezTo>
                    <a:pt x="367" y="72"/>
                    <a:pt x="369" y="73"/>
                    <a:pt x="370" y="74"/>
                  </a:cubicBezTo>
                  <a:cubicBezTo>
                    <a:pt x="396" y="98"/>
                    <a:pt x="425" y="125"/>
                    <a:pt x="453" y="152"/>
                  </a:cubicBezTo>
                  <a:cubicBezTo>
                    <a:pt x="454" y="153"/>
                    <a:pt x="455" y="153"/>
                    <a:pt x="455" y="154"/>
                  </a:cubicBezTo>
                  <a:cubicBezTo>
                    <a:pt x="471" y="169"/>
                    <a:pt x="487" y="184"/>
                    <a:pt x="501" y="198"/>
                  </a:cubicBezTo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172"/>
            <p:cNvSpPr/>
            <p:nvPr/>
          </p:nvSpPr>
          <p:spPr bwMode="auto">
            <a:xfrm>
              <a:off x="2501900" y="4479925"/>
              <a:ext cx="585788" cy="381000"/>
            </a:xfrm>
            <a:custGeom>
              <a:avLst/>
              <a:gdLst>
                <a:gd name="T0" fmla="*/ 209 w 209"/>
                <a:gd name="T1" fmla="*/ 136 h 136"/>
                <a:gd name="T2" fmla="*/ 0 w 209"/>
                <a:gd name="T3" fmla="*/ 52 h 136"/>
                <a:gd name="T4" fmla="*/ 30 w 209"/>
                <a:gd name="T5" fmla="*/ 0 h 136"/>
                <a:gd name="T6" fmla="*/ 124 w 209"/>
                <a:gd name="T7" fmla="*/ 56 h 136"/>
                <a:gd name="T8" fmla="*/ 209 w 209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136">
                  <a:moveTo>
                    <a:pt x="209" y="136"/>
                  </a:moveTo>
                  <a:cubicBezTo>
                    <a:pt x="111" y="125"/>
                    <a:pt x="39" y="81"/>
                    <a:pt x="0" y="52"/>
                  </a:cubicBezTo>
                  <a:cubicBezTo>
                    <a:pt x="13" y="30"/>
                    <a:pt x="23" y="12"/>
                    <a:pt x="30" y="0"/>
                  </a:cubicBezTo>
                  <a:cubicBezTo>
                    <a:pt x="67" y="28"/>
                    <a:pt x="99" y="46"/>
                    <a:pt x="124" y="56"/>
                  </a:cubicBezTo>
                  <a:cubicBezTo>
                    <a:pt x="150" y="81"/>
                    <a:pt x="181" y="109"/>
                    <a:pt x="209" y="136"/>
                  </a:cubicBezTo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173"/>
            <p:cNvSpPr/>
            <p:nvPr/>
          </p:nvSpPr>
          <p:spPr bwMode="auto">
            <a:xfrm>
              <a:off x="2308225" y="4791075"/>
              <a:ext cx="779463" cy="438150"/>
            </a:xfrm>
            <a:custGeom>
              <a:avLst/>
              <a:gdLst>
                <a:gd name="T0" fmla="*/ 278 w 278"/>
                <a:gd name="T1" fmla="*/ 99 h 156"/>
                <a:gd name="T2" fmla="*/ 184 w 278"/>
                <a:gd name="T3" fmla="*/ 156 h 156"/>
                <a:gd name="T4" fmla="*/ 100 w 278"/>
                <a:gd name="T5" fmla="*/ 122 h 156"/>
                <a:gd name="T6" fmla="*/ 0 w 278"/>
                <a:gd name="T7" fmla="*/ 61 h 156"/>
                <a:gd name="T8" fmla="*/ 35 w 278"/>
                <a:gd name="T9" fmla="*/ 0 h 156"/>
                <a:gd name="T10" fmla="*/ 145 w 278"/>
                <a:gd name="T11" fmla="*/ 64 h 156"/>
                <a:gd name="T12" fmla="*/ 278 w 278"/>
                <a:gd name="T13" fmla="*/ 9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8" h="156">
                  <a:moveTo>
                    <a:pt x="278" y="99"/>
                  </a:moveTo>
                  <a:cubicBezTo>
                    <a:pt x="253" y="114"/>
                    <a:pt x="220" y="133"/>
                    <a:pt x="184" y="156"/>
                  </a:cubicBezTo>
                  <a:cubicBezTo>
                    <a:pt x="161" y="149"/>
                    <a:pt x="132" y="138"/>
                    <a:pt x="100" y="122"/>
                  </a:cubicBezTo>
                  <a:cubicBezTo>
                    <a:pt x="55" y="99"/>
                    <a:pt x="21" y="76"/>
                    <a:pt x="0" y="61"/>
                  </a:cubicBezTo>
                  <a:cubicBezTo>
                    <a:pt x="12" y="39"/>
                    <a:pt x="24" y="19"/>
                    <a:pt x="35" y="0"/>
                  </a:cubicBezTo>
                  <a:cubicBezTo>
                    <a:pt x="57" y="17"/>
                    <a:pt x="93" y="41"/>
                    <a:pt x="145" y="64"/>
                  </a:cubicBezTo>
                  <a:cubicBezTo>
                    <a:pt x="198" y="87"/>
                    <a:pt x="246" y="96"/>
                    <a:pt x="278" y="99"/>
                  </a:cubicBezTo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174"/>
            <p:cNvSpPr/>
            <p:nvPr/>
          </p:nvSpPr>
          <p:spPr bwMode="auto">
            <a:xfrm>
              <a:off x="2125663" y="5111750"/>
              <a:ext cx="550863" cy="336550"/>
            </a:xfrm>
            <a:custGeom>
              <a:avLst/>
              <a:gdLst>
                <a:gd name="T0" fmla="*/ 196 w 196"/>
                <a:gd name="T1" fmla="*/ 74 h 120"/>
                <a:gd name="T2" fmla="*/ 120 w 196"/>
                <a:gd name="T3" fmla="*/ 120 h 120"/>
                <a:gd name="T4" fmla="*/ 73 w 196"/>
                <a:gd name="T5" fmla="*/ 101 h 120"/>
                <a:gd name="T6" fmla="*/ 0 w 196"/>
                <a:gd name="T7" fmla="*/ 59 h 120"/>
                <a:gd name="T8" fmla="*/ 34 w 196"/>
                <a:gd name="T9" fmla="*/ 0 h 120"/>
                <a:gd name="T10" fmla="*/ 116 w 196"/>
                <a:gd name="T11" fmla="*/ 46 h 120"/>
                <a:gd name="T12" fmla="*/ 196 w 196"/>
                <a:gd name="T13" fmla="*/ 7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6" h="120">
                  <a:moveTo>
                    <a:pt x="196" y="74"/>
                  </a:moveTo>
                  <a:cubicBezTo>
                    <a:pt x="171" y="89"/>
                    <a:pt x="145" y="104"/>
                    <a:pt x="120" y="120"/>
                  </a:cubicBezTo>
                  <a:cubicBezTo>
                    <a:pt x="106" y="115"/>
                    <a:pt x="90" y="109"/>
                    <a:pt x="73" y="101"/>
                  </a:cubicBezTo>
                  <a:cubicBezTo>
                    <a:pt x="45" y="88"/>
                    <a:pt x="20" y="73"/>
                    <a:pt x="0" y="59"/>
                  </a:cubicBezTo>
                  <a:cubicBezTo>
                    <a:pt x="11" y="40"/>
                    <a:pt x="23" y="20"/>
                    <a:pt x="34" y="0"/>
                  </a:cubicBezTo>
                  <a:cubicBezTo>
                    <a:pt x="54" y="15"/>
                    <a:pt x="81" y="32"/>
                    <a:pt x="116" y="46"/>
                  </a:cubicBezTo>
                  <a:cubicBezTo>
                    <a:pt x="145" y="59"/>
                    <a:pt x="172" y="68"/>
                    <a:pt x="196" y="74"/>
                  </a:cubicBezTo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175"/>
            <p:cNvSpPr/>
            <p:nvPr/>
          </p:nvSpPr>
          <p:spPr bwMode="auto">
            <a:xfrm>
              <a:off x="1968500" y="5405438"/>
              <a:ext cx="342900" cy="241300"/>
            </a:xfrm>
            <a:custGeom>
              <a:avLst/>
              <a:gdLst>
                <a:gd name="T0" fmla="*/ 122 w 122"/>
                <a:gd name="T1" fmla="*/ 47 h 86"/>
                <a:gd name="T2" fmla="*/ 58 w 122"/>
                <a:gd name="T3" fmla="*/ 86 h 86"/>
                <a:gd name="T4" fmla="*/ 40 w 122"/>
                <a:gd name="T5" fmla="*/ 77 h 86"/>
                <a:gd name="T6" fmla="*/ 0 w 122"/>
                <a:gd name="T7" fmla="*/ 53 h 86"/>
                <a:gd name="T8" fmla="*/ 30 w 122"/>
                <a:gd name="T9" fmla="*/ 0 h 86"/>
                <a:gd name="T10" fmla="*/ 81 w 122"/>
                <a:gd name="T11" fmla="*/ 29 h 86"/>
                <a:gd name="T12" fmla="*/ 122 w 122"/>
                <a:gd name="T13" fmla="*/ 4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" h="86">
                  <a:moveTo>
                    <a:pt x="122" y="47"/>
                  </a:moveTo>
                  <a:cubicBezTo>
                    <a:pt x="100" y="61"/>
                    <a:pt x="79" y="74"/>
                    <a:pt x="58" y="86"/>
                  </a:cubicBezTo>
                  <a:cubicBezTo>
                    <a:pt x="52" y="83"/>
                    <a:pt x="46" y="80"/>
                    <a:pt x="40" y="77"/>
                  </a:cubicBezTo>
                  <a:cubicBezTo>
                    <a:pt x="25" y="69"/>
                    <a:pt x="12" y="61"/>
                    <a:pt x="0" y="53"/>
                  </a:cubicBezTo>
                  <a:cubicBezTo>
                    <a:pt x="9" y="36"/>
                    <a:pt x="19" y="18"/>
                    <a:pt x="30" y="0"/>
                  </a:cubicBezTo>
                  <a:cubicBezTo>
                    <a:pt x="44" y="10"/>
                    <a:pt x="61" y="20"/>
                    <a:pt x="81" y="29"/>
                  </a:cubicBezTo>
                  <a:cubicBezTo>
                    <a:pt x="95" y="36"/>
                    <a:pt x="109" y="42"/>
                    <a:pt x="122" y="47"/>
                  </a:cubicBezTo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176"/>
            <p:cNvSpPr>
              <a:spLocks noEditPoints="1"/>
            </p:cNvSpPr>
            <p:nvPr/>
          </p:nvSpPr>
          <p:spPr bwMode="auto">
            <a:xfrm>
              <a:off x="2860675" y="4856163"/>
              <a:ext cx="355600" cy="212725"/>
            </a:xfrm>
            <a:custGeom>
              <a:avLst/>
              <a:gdLst>
                <a:gd name="T0" fmla="*/ 75 w 127"/>
                <a:gd name="T1" fmla="*/ 1 h 76"/>
                <a:gd name="T2" fmla="*/ 0 w 127"/>
                <a:gd name="T3" fmla="*/ 60 h 76"/>
                <a:gd name="T4" fmla="*/ 81 w 127"/>
                <a:gd name="T5" fmla="*/ 76 h 76"/>
                <a:gd name="T6" fmla="*/ 81 w 127"/>
                <a:gd name="T7" fmla="*/ 76 h 76"/>
                <a:gd name="T8" fmla="*/ 127 w 127"/>
                <a:gd name="T9" fmla="*/ 46 h 76"/>
                <a:gd name="T10" fmla="*/ 81 w 127"/>
                <a:gd name="T11" fmla="*/ 2 h 76"/>
                <a:gd name="T12" fmla="*/ 81 w 127"/>
                <a:gd name="T13" fmla="*/ 2 h 76"/>
                <a:gd name="T14" fmla="*/ 75 w 127"/>
                <a:gd name="T15" fmla="*/ 1 h 76"/>
                <a:gd name="T16" fmla="*/ 79 w 127"/>
                <a:gd name="T17" fmla="*/ 0 h 76"/>
                <a:gd name="T18" fmla="*/ 81 w 127"/>
                <a:gd name="T19" fmla="*/ 1 h 76"/>
                <a:gd name="T20" fmla="*/ 79 w 127"/>
                <a:gd name="T21" fmla="*/ 0 h 76"/>
                <a:gd name="T22" fmla="*/ 79 w 127"/>
                <a:gd name="T23" fmla="*/ 0 h 76"/>
                <a:gd name="T24" fmla="*/ 79 w 127"/>
                <a:gd name="T2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76">
                  <a:moveTo>
                    <a:pt x="75" y="1"/>
                  </a:moveTo>
                  <a:cubicBezTo>
                    <a:pt x="0" y="60"/>
                    <a:pt x="0" y="60"/>
                    <a:pt x="0" y="60"/>
                  </a:cubicBezTo>
                  <a:cubicBezTo>
                    <a:pt x="32" y="69"/>
                    <a:pt x="60" y="74"/>
                    <a:pt x="81" y="76"/>
                  </a:cubicBezTo>
                  <a:cubicBezTo>
                    <a:pt x="81" y="76"/>
                    <a:pt x="81" y="76"/>
                    <a:pt x="81" y="76"/>
                  </a:cubicBezTo>
                  <a:cubicBezTo>
                    <a:pt x="105" y="61"/>
                    <a:pt x="122" y="50"/>
                    <a:pt x="127" y="46"/>
                  </a:cubicBezTo>
                  <a:cubicBezTo>
                    <a:pt x="113" y="32"/>
                    <a:pt x="97" y="17"/>
                    <a:pt x="81" y="2"/>
                  </a:cubicBezTo>
                  <a:cubicBezTo>
                    <a:pt x="81" y="2"/>
                    <a:pt x="81" y="2"/>
                    <a:pt x="81" y="2"/>
                  </a:cubicBezTo>
                  <a:cubicBezTo>
                    <a:pt x="79" y="2"/>
                    <a:pt x="77" y="1"/>
                    <a:pt x="75" y="1"/>
                  </a:cubicBezTo>
                  <a:moveTo>
                    <a:pt x="79" y="0"/>
                  </a:moveTo>
                  <a:cubicBezTo>
                    <a:pt x="80" y="0"/>
                    <a:pt x="80" y="1"/>
                    <a:pt x="81" y="1"/>
                  </a:cubicBezTo>
                  <a:cubicBezTo>
                    <a:pt x="80" y="1"/>
                    <a:pt x="80" y="0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</a:path>
              </a:pathLst>
            </a:custGeom>
            <a:solidFill>
              <a:srgbClr val="F72E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178"/>
            <p:cNvSpPr>
              <a:spLocks noEditPoints="1"/>
            </p:cNvSpPr>
            <p:nvPr/>
          </p:nvSpPr>
          <p:spPr bwMode="auto">
            <a:xfrm>
              <a:off x="1893888" y="5173663"/>
              <a:ext cx="930275" cy="615950"/>
            </a:xfrm>
            <a:custGeom>
              <a:avLst/>
              <a:gdLst>
                <a:gd name="T0" fmla="*/ 73 w 332"/>
                <a:gd name="T1" fmla="*/ 162 h 220"/>
                <a:gd name="T2" fmla="*/ 0 w 332"/>
                <a:gd name="T3" fmla="*/ 220 h 220"/>
                <a:gd name="T4" fmla="*/ 85 w 332"/>
                <a:gd name="T5" fmla="*/ 169 h 220"/>
                <a:gd name="T6" fmla="*/ 73 w 332"/>
                <a:gd name="T7" fmla="*/ 162 h 220"/>
                <a:gd name="T8" fmla="*/ 170 w 332"/>
                <a:gd name="T9" fmla="*/ 85 h 220"/>
                <a:gd name="T10" fmla="*/ 126 w 332"/>
                <a:gd name="T11" fmla="*/ 121 h 220"/>
                <a:gd name="T12" fmla="*/ 149 w 332"/>
                <a:gd name="T13" fmla="*/ 130 h 220"/>
                <a:gd name="T14" fmla="*/ 149 w 332"/>
                <a:gd name="T15" fmla="*/ 130 h 220"/>
                <a:gd name="T16" fmla="*/ 203 w 332"/>
                <a:gd name="T17" fmla="*/ 98 h 220"/>
                <a:gd name="T18" fmla="*/ 170 w 332"/>
                <a:gd name="T19" fmla="*/ 85 h 220"/>
                <a:gd name="T20" fmla="*/ 278 w 332"/>
                <a:gd name="T21" fmla="*/ 0 h 220"/>
                <a:gd name="T22" fmla="*/ 231 w 332"/>
                <a:gd name="T23" fmla="*/ 37 h 220"/>
                <a:gd name="T24" fmla="*/ 279 w 332"/>
                <a:gd name="T25" fmla="*/ 52 h 220"/>
                <a:gd name="T26" fmla="*/ 279 w 332"/>
                <a:gd name="T27" fmla="*/ 52 h 220"/>
                <a:gd name="T28" fmla="*/ 332 w 332"/>
                <a:gd name="T29" fmla="*/ 20 h 220"/>
                <a:gd name="T30" fmla="*/ 278 w 332"/>
                <a:gd name="T31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2" h="220">
                  <a:moveTo>
                    <a:pt x="73" y="162"/>
                  </a:moveTo>
                  <a:cubicBezTo>
                    <a:pt x="0" y="220"/>
                    <a:pt x="0" y="220"/>
                    <a:pt x="0" y="220"/>
                  </a:cubicBezTo>
                  <a:cubicBezTo>
                    <a:pt x="23" y="206"/>
                    <a:pt x="53" y="188"/>
                    <a:pt x="85" y="169"/>
                  </a:cubicBezTo>
                  <a:cubicBezTo>
                    <a:pt x="81" y="167"/>
                    <a:pt x="77" y="165"/>
                    <a:pt x="73" y="162"/>
                  </a:cubicBezTo>
                  <a:moveTo>
                    <a:pt x="170" y="85"/>
                  </a:moveTo>
                  <a:cubicBezTo>
                    <a:pt x="126" y="121"/>
                    <a:pt x="126" y="121"/>
                    <a:pt x="126" y="121"/>
                  </a:cubicBezTo>
                  <a:cubicBezTo>
                    <a:pt x="134" y="124"/>
                    <a:pt x="142" y="127"/>
                    <a:pt x="149" y="130"/>
                  </a:cubicBezTo>
                  <a:cubicBezTo>
                    <a:pt x="149" y="130"/>
                    <a:pt x="149" y="130"/>
                    <a:pt x="149" y="130"/>
                  </a:cubicBezTo>
                  <a:cubicBezTo>
                    <a:pt x="167" y="120"/>
                    <a:pt x="185" y="109"/>
                    <a:pt x="203" y="98"/>
                  </a:cubicBezTo>
                  <a:cubicBezTo>
                    <a:pt x="193" y="94"/>
                    <a:pt x="182" y="90"/>
                    <a:pt x="170" y="85"/>
                  </a:cubicBezTo>
                  <a:moveTo>
                    <a:pt x="278" y="0"/>
                  </a:moveTo>
                  <a:cubicBezTo>
                    <a:pt x="231" y="37"/>
                    <a:pt x="231" y="37"/>
                    <a:pt x="231" y="37"/>
                  </a:cubicBezTo>
                  <a:cubicBezTo>
                    <a:pt x="248" y="43"/>
                    <a:pt x="264" y="48"/>
                    <a:pt x="279" y="52"/>
                  </a:cubicBezTo>
                  <a:cubicBezTo>
                    <a:pt x="279" y="52"/>
                    <a:pt x="279" y="52"/>
                    <a:pt x="279" y="52"/>
                  </a:cubicBezTo>
                  <a:cubicBezTo>
                    <a:pt x="297" y="41"/>
                    <a:pt x="315" y="30"/>
                    <a:pt x="332" y="20"/>
                  </a:cubicBezTo>
                  <a:cubicBezTo>
                    <a:pt x="317" y="15"/>
                    <a:pt x="298" y="9"/>
                    <a:pt x="278" y="0"/>
                  </a:cubicBezTo>
                </a:path>
              </a:pathLst>
            </a:custGeom>
            <a:solidFill>
              <a:srgbClr val="F72E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179"/>
            <p:cNvSpPr/>
            <p:nvPr/>
          </p:nvSpPr>
          <p:spPr bwMode="auto">
            <a:xfrm>
              <a:off x="2673350" y="5024438"/>
              <a:ext cx="414338" cy="204787"/>
            </a:xfrm>
            <a:custGeom>
              <a:avLst/>
              <a:gdLst>
                <a:gd name="T0" fmla="*/ 67 w 148"/>
                <a:gd name="T1" fmla="*/ 0 h 73"/>
                <a:gd name="T2" fmla="*/ 0 w 148"/>
                <a:gd name="T3" fmla="*/ 53 h 73"/>
                <a:gd name="T4" fmla="*/ 54 w 148"/>
                <a:gd name="T5" fmla="*/ 73 h 73"/>
                <a:gd name="T6" fmla="*/ 54 w 148"/>
                <a:gd name="T7" fmla="*/ 73 h 73"/>
                <a:gd name="T8" fmla="*/ 148 w 148"/>
                <a:gd name="T9" fmla="*/ 16 h 73"/>
                <a:gd name="T10" fmla="*/ 67 w 148"/>
                <a:gd name="T11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" h="73">
                  <a:moveTo>
                    <a:pt x="67" y="0"/>
                  </a:moveTo>
                  <a:cubicBezTo>
                    <a:pt x="0" y="53"/>
                    <a:pt x="0" y="53"/>
                    <a:pt x="0" y="53"/>
                  </a:cubicBezTo>
                  <a:cubicBezTo>
                    <a:pt x="20" y="62"/>
                    <a:pt x="39" y="68"/>
                    <a:pt x="54" y="73"/>
                  </a:cubicBezTo>
                  <a:cubicBezTo>
                    <a:pt x="54" y="73"/>
                    <a:pt x="54" y="73"/>
                    <a:pt x="54" y="73"/>
                  </a:cubicBezTo>
                  <a:cubicBezTo>
                    <a:pt x="90" y="50"/>
                    <a:pt x="123" y="31"/>
                    <a:pt x="148" y="16"/>
                  </a:cubicBezTo>
                  <a:cubicBezTo>
                    <a:pt x="127" y="14"/>
                    <a:pt x="99" y="9"/>
                    <a:pt x="67" y="0"/>
                  </a:cubicBezTo>
                </a:path>
              </a:pathLst>
            </a:custGeom>
            <a:solidFill>
              <a:srgbClr val="FFEC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180"/>
            <p:cNvSpPr/>
            <p:nvPr/>
          </p:nvSpPr>
          <p:spPr bwMode="auto">
            <a:xfrm>
              <a:off x="2370138" y="5276850"/>
              <a:ext cx="306388" cy="171450"/>
            </a:xfrm>
            <a:custGeom>
              <a:avLst/>
              <a:gdLst>
                <a:gd name="T0" fmla="*/ 61 w 109"/>
                <a:gd name="T1" fmla="*/ 0 h 61"/>
                <a:gd name="T2" fmla="*/ 0 w 109"/>
                <a:gd name="T3" fmla="*/ 48 h 61"/>
                <a:gd name="T4" fmla="*/ 33 w 109"/>
                <a:gd name="T5" fmla="*/ 61 h 61"/>
                <a:gd name="T6" fmla="*/ 33 w 109"/>
                <a:gd name="T7" fmla="*/ 61 h 61"/>
                <a:gd name="T8" fmla="*/ 109 w 109"/>
                <a:gd name="T9" fmla="*/ 15 h 61"/>
                <a:gd name="T10" fmla="*/ 61 w 109"/>
                <a:gd name="T1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61">
                  <a:moveTo>
                    <a:pt x="61" y="0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12" y="53"/>
                    <a:pt x="23" y="57"/>
                    <a:pt x="33" y="61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58" y="45"/>
                    <a:pt x="84" y="30"/>
                    <a:pt x="109" y="15"/>
                  </a:cubicBezTo>
                  <a:cubicBezTo>
                    <a:pt x="94" y="11"/>
                    <a:pt x="78" y="6"/>
                    <a:pt x="61" y="0"/>
                  </a:cubicBezTo>
                </a:path>
              </a:pathLst>
            </a:custGeom>
            <a:solidFill>
              <a:srgbClr val="FFEC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181"/>
            <p:cNvSpPr/>
            <p:nvPr/>
          </p:nvSpPr>
          <p:spPr bwMode="auto">
            <a:xfrm>
              <a:off x="2098675" y="5511800"/>
              <a:ext cx="212725" cy="134937"/>
            </a:xfrm>
            <a:custGeom>
              <a:avLst/>
              <a:gdLst>
                <a:gd name="T0" fmla="*/ 53 w 76"/>
                <a:gd name="T1" fmla="*/ 0 h 48"/>
                <a:gd name="T2" fmla="*/ 0 w 76"/>
                <a:gd name="T3" fmla="*/ 41 h 48"/>
                <a:gd name="T4" fmla="*/ 12 w 76"/>
                <a:gd name="T5" fmla="*/ 48 h 48"/>
                <a:gd name="T6" fmla="*/ 12 w 76"/>
                <a:gd name="T7" fmla="*/ 48 h 48"/>
                <a:gd name="T8" fmla="*/ 76 w 76"/>
                <a:gd name="T9" fmla="*/ 9 h 48"/>
                <a:gd name="T10" fmla="*/ 53 w 76"/>
                <a:gd name="T1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48">
                  <a:moveTo>
                    <a:pt x="53" y="0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4" y="44"/>
                    <a:pt x="8" y="46"/>
                    <a:pt x="12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33" y="36"/>
                    <a:pt x="54" y="23"/>
                    <a:pt x="76" y="9"/>
                  </a:cubicBezTo>
                  <a:cubicBezTo>
                    <a:pt x="69" y="6"/>
                    <a:pt x="61" y="3"/>
                    <a:pt x="53" y="0"/>
                  </a:cubicBezTo>
                </a:path>
              </a:pathLst>
            </a:custGeom>
            <a:solidFill>
              <a:srgbClr val="FFEC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182"/>
            <p:cNvSpPr>
              <a:spLocks noEditPoints="1"/>
            </p:cNvSpPr>
            <p:nvPr/>
          </p:nvSpPr>
          <p:spPr bwMode="auto">
            <a:xfrm>
              <a:off x="1811338" y="4429125"/>
              <a:ext cx="1027113" cy="1408112"/>
            </a:xfrm>
            <a:custGeom>
              <a:avLst/>
              <a:gdLst>
                <a:gd name="T0" fmla="*/ 56 w 366"/>
                <a:gd name="T1" fmla="*/ 401 h 502"/>
                <a:gd name="T2" fmla="*/ 56 w 366"/>
                <a:gd name="T3" fmla="*/ 401 h 502"/>
                <a:gd name="T4" fmla="*/ 0 w 366"/>
                <a:gd name="T5" fmla="*/ 502 h 502"/>
                <a:gd name="T6" fmla="*/ 76 w 366"/>
                <a:gd name="T7" fmla="*/ 413 h 502"/>
                <a:gd name="T8" fmla="*/ 56 w 366"/>
                <a:gd name="T9" fmla="*/ 401 h 502"/>
                <a:gd name="T10" fmla="*/ 112 w 366"/>
                <a:gd name="T11" fmla="*/ 302 h 502"/>
                <a:gd name="T12" fmla="*/ 112 w 366"/>
                <a:gd name="T13" fmla="*/ 302 h 502"/>
                <a:gd name="T14" fmla="*/ 86 w 366"/>
                <a:gd name="T15" fmla="*/ 348 h 502"/>
                <a:gd name="T16" fmla="*/ 115 w 366"/>
                <a:gd name="T17" fmla="*/ 366 h 502"/>
                <a:gd name="T18" fmla="*/ 150 w 366"/>
                <a:gd name="T19" fmla="*/ 326 h 502"/>
                <a:gd name="T20" fmla="*/ 112 w 366"/>
                <a:gd name="T21" fmla="*/ 302 h 502"/>
                <a:gd name="T22" fmla="*/ 177 w 366"/>
                <a:gd name="T23" fmla="*/ 190 h 502"/>
                <a:gd name="T24" fmla="*/ 177 w 366"/>
                <a:gd name="T25" fmla="*/ 190 h 502"/>
                <a:gd name="T26" fmla="*/ 146 w 366"/>
                <a:gd name="T27" fmla="*/ 243 h 502"/>
                <a:gd name="T28" fmla="*/ 194 w 366"/>
                <a:gd name="T29" fmla="*/ 273 h 502"/>
                <a:gd name="T30" fmla="*/ 234 w 366"/>
                <a:gd name="T31" fmla="*/ 227 h 502"/>
                <a:gd name="T32" fmla="*/ 177 w 366"/>
                <a:gd name="T33" fmla="*/ 190 h 502"/>
                <a:gd name="T34" fmla="*/ 246 w 366"/>
                <a:gd name="T35" fmla="*/ 70 h 502"/>
                <a:gd name="T36" fmla="*/ 246 w 366"/>
                <a:gd name="T37" fmla="*/ 70 h 502"/>
                <a:gd name="T38" fmla="*/ 212 w 366"/>
                <a:gd name="T39" fmla="*/ 129 h 502"/>
                <a:gd name="T40" fmla="*/ 280 w 366"/>
                <a:gd name="T41" fmla="*/ 173 h 502"/>
                <a:gd name="T42" fmla="*/ 327 w 366"/>
                <a:gd name="T43" fmla="*/ 118 h 502"/>
                <a:gd name="T44" fmla="*/ 246 w 366"/>
                <a:gd name="T45" fmla="*/ 70 h 502"/>
                <a:gd name="T46" fmla="*/ 286 w 366"/>
                <a:gd name="T47" fmla="*/ 0 h 502"/>
                <a:gd name="T48" fmla="*/ 276 w 366"/>
                <a:gd name="T49" fmla="*/ 18 h 502"/>
                <a:gd name="T50" fmla="*/ 365 w 366"/>
                <a:gd name="T51" fmla="*/ 72 h 502"/>
                <a:gd name="T52" fmla="*/ 366 w 366"/>
                <a:gd name="T53" fmla="*/ 71 h 502"/>
                <a:gd name="T54" fmla="*/ 286 w 366"/>
                <a:gd name="T55" fmla="*/ 0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6" h="502">
                  <a:moveTo>
                    <a:pt x="56" y="401"/>
                  </a:moveTo>
                  <a:cubicBezTo>
                    <a:pt x="56" y="401"/>
                    <a:pt x="56" y="401"/>
                    <a:pt x="56" y="401"/>
                  </a:cubicBezTo>
                  <a:cubicBezTo>
                    <a:pt x="26" y="453"/>
                    <a:pt x="5" y="492"/>
                    <a:pt x="0" y="502"/>
                  </a:cubicBezTo>
                  <a:cubicBezTo>
                    <a:pt x="76" y="413"/>
                    <a:pt x="76" y="413"/>
                    <a:pt x="76" y="413"/>
                  </a:cubicBezTo>
                  <a:cubicBezTo>
                    <a:pt x="69" y="409"/>
                    <a:pt x="62" y="405"/>
                    <a:pt x="56" y="401"/>
                  </a:cubicBezTo>
                  <a:moveTo>
                    <a:pt x="112" y="302"/>
                  </a:moveTo>
                  <a:cubicBezTo>
                    <a:pt x="112" y="302"/>
                    <a:pt x="112" y="302"/>
                    <a:pt x="112" y="302"/>
                  </a:cubicBezTo>
                  <a:cubicBezTo>
                    <a:pt x="103" y="318"/>
                    <a:pt x="95" y="333"/>
                    <a:pt x="86" y="348"/>
                  </a:cubicBezTo>
                  <a:cubicBezTo>
                    <a:pt x="95" y="354"/>
                    <a:pt x="105" y="360"/>
                    <a:pt x="115" y="366"/>
                  </a:cubicBezTo>
                  <a:cubicBezTo>
                    <a:pt x="150" y="326"/>
                    <a:pt x="150" y="326"/>
                    <a:pt x="150" y="326"/>
                  </a:cubicBezTo>
                  <a:cubicBezTo>
                    <a:pt x="136" y="318"/>
                    <a:pt x="123" y="310"/>
                    <a:pt x="112" y="302"/>
                  </a:cubicBezTo>
                  <a:moveTo>
                    <a:pt x="177" y="190"/>
                  </a:moveTo>
                  <a:cubicBezTo>
                    <a:pt x="177" y="190"/>
                    <a:pt x="177" y="190"/>
                    <a:pt x="177" y="190"/>
                  </a:cubicBezTo>
                  <a:cubicBezTo>
                    <a:pt x="167" y="207"/>
                    <a:pt x="156" y="225"/>
                    <a:pt x="146" y="243"/>
                  </a:cubicBezTo>
                  <a:cubicBezTo>
                    <a:pt x="159" y="253"/>
                    <a:pt x="175" y="263"/>
                    <a:pt x="194" y="273"/>
                  </a:cubicBezTo>
                  <a:cubicBezTo>
                    <a:pt x="234" y="227"/>
                    <a:pt x="234" y="227"/>
                    <a:pt x="234" y="227"/>
                  </a:cubicBezTo>
                  <a:cubicBezTo>
                    <a:pt x="210" y="213"/>
                    <a:pt x="190" y="200"/>
                    <a:pt x="177" y="190"/>
                  </a:cubicBezTo>
                  <a:moveTo>
                    <a:pt x="246" y="70"/>
                  </a:moveTo>
                  <a:cubicBezTo>
                    <a:pt x="246" y="70"/>
                    <a:pt x="246" y="70"/>
                    <a:pt x="246" y="70"/>
                  </a:cubicBezTo>
                  <a:cubicBezTo>
                    <a:pt x="236" y="87"/>
                    <a:pt x="224" y="107"/>
                    <a:pt x="212" y="129"/>
                  </a:cubicBezTo>
                  <a:cubicBezTo>
                    <a:pt x="227" y="141"/>
                    <a:pt x="250" y="157"/>
                    <a:pt x="280" y="173"/>
                  </a:cubicBezTo>
                  <a:cubicBezTo>
                    <a:pt x="327" y="118"/>
                    <a:pt x="327" y="118"/>
                    <a:pt x="327" y="118"/>
                  </a:cubicBezTo>
                  <a:cubicBezTo>
                    <a:pt x="292" y="102"/>
                    <a:pt x="265" y="84"/>
                    <a:pt x="246" y="70"/>
                  </a:cubicBezTo>
                  <a:moveTo>
                    <a:pt x="286" y="0"/>
                  </a:moveTo>
                  <a:cubicBezTo>
                    <a:pt x="286" y="0"/>
                    <a:pt x="283" y="6"/>
                    <a:pt x="276" y="18"/>
                  </a:cubicBezTo>
                  <a:cubicBezTo>
                    <a:pt x="311" y="44"/>
                    <a:pt x="341" y="62"/>
                    <a:pt x="365" y="72"/>
                  </a:cubicBezTo>
                  <a:cubicBezTo>
                    <a:pt x="366" y="71"/>
                    <a:pt x="366" y="71"/>
                    <a:pt x="366" y="71"/>
                  </a:cubicBezTo>
                  <a:cubicBezTo>
                    <a:pt x="321" y="30"/>
                    <a:pt x="286" y="0"/>
                    <a:pt x="286" y="0"/>
                  </a:cubicBezTo>
                </a:path>
              </a:pathLst>
            </a:custGeom>
            <a:solidFill>
              <a:srgbClr val="C21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183"/>
            <p:cNvSpPr/>
            <p:nvPr/>
          </p:nvSpPr>
          <p:spPr bwMode="auto">
            <a:xfrm>
              <a:off x="2501900" y="4479925"/>
              <a:ext cx="333375" cy="280987"/>
            </a:xfrm>
            <a:custGeom>
              <a:avLst/>
              <a:gdLst>
                <a:gd name="T0" fmla="*/ 30 w 119"/>
                <a:gd name="T1" fmla="*/ 0 h 100"/>
                <a:gd name="T2" fmla="*/ 0 w 119"/>
                <a:gd name="T3" fmla="*/ 52 h 100"/>
                <a:gd name="T4" fmla="*/ 0 w 119"/>
                <a:gd name="T5" fmla="*/ 52 h 100"/>
                <a:gd name="T6" fmla="*/ 81 w 119"/>
                <a:gd name="T7" fmla="*/ 100 h 100"/>
                <a:gd name="T8" fmla="*/ 119 w 119"/>
                <a:gd name="T9" fmla="*/ 54 h 100"/>
                <a:gd name="T10" fmla="*/ 30 w 119"/>
                <a:gd name="T11" fmla="*/ 0 h 100"/>
                <a:gd name="T12" fmla="*/ 30 w 119"/>
                <a:gd name="T13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100">
                  <a:moveTo>
                    <a:pt x="30" y="0"/>
                  </a:moveTo>
                  <a:cubicBezTo>
                    <a:pt x="23" y="12"/>
                    <a:pt x="13" y="30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19" y="66"/>
                    <a:pt x="46" y="84"/>
                    <a:pt x="81" y="100"/>
                  </a:cubicBezTo>
                  <a:cubicBezTo>
                    <a:pt x="119" y="54"/>
                    <a:pt x="119" y="54"/>
                    <a:pt x="119" y="54"/>
                  </a:cubicBezTo>
                  <a:cubicBezTo>
                    <a:pt x="95" y="44"/>
                    <a:pt x="65" y="26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</a:path>
              </a:pathLst>
            </a:custGeom>
            <a:solidFill>
              <a:srgbClr val="D4A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184"/>
            <p:cNvSpPr/>
            <p:nvPr/>
          </p:nvSpPr>
          <p:spPr bwMode="auto">
            <a:xfrm>
              <a:off x="2308225" y="4791075"/>
              <a:ext cx="288925" cy="274637"/>
            </a:xfrm>
            <a:custGeom>
              <a:avLst/>
              <a:gdLst>
                <a:gd name="T0" fmla="*/ 35 w 103"/>
                <a:gd name="T1" fmla="*/ 0 h 98"/>
                <a:gd name="T2" fmla="*/ 0 w 103"/>
                <a:gd name="T3" fmla="*/ 61 h 98"/>
                <a:gd name="T4" fmla="*/ 0 w 103"/>
                <a:gd name="T5" fmla="*/ 61 h 98"/>
                <a:gd name="T6" fmla="*/ 57 w 103"/>
                <a:gd name="T7" fmla="*/ 98 h 98"/>
                <a:gd name="T8" fmla="*/ 103 w 103"/>
                <a:gd name="T9" fmla="*/ 44 h 98"/>
                <a:gd name="T10" fmla="*/ 35 w 103"/>
                <a:gd name="T11" fmla="*/ 0 h 98"/>
                <a:gd name="T12" fmla="*/ 35 w 103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98">
                  <a:moveTo>
                    <a:pt x="35" y="0"/>
                  </a:moveTo>
                  <a:cubicBezTo>
                    <a:pt x="24" y="19"/>
                    <a:pt x="12" y="39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13" y="71"/>
                    <a:pt x="33" y="84"/>
                    <a:pt x="57" y="98"/>
                  </a:cubicBezTo>
                  <a:cubicBezTo>
                    <a:pt x="103" y="44"/>
                    <a:pt x="103" y="44"/>
                    <a:pt x="103" y="44"/>
                  </a:cubicBezTo>
                  <a:cubicBezTo>
                    <a:pt x="73" y="28"/>
                    <a:pt x="50" y="12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</a:path>
              </a:pathLst>
            </a:custGeom>
            <a:solidFill>
              <a:srgbClr val="D4A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185"/>
            <p:cNvSpPr/>
            <p:nvPr/>
          </p:nvSpPr>
          <p:spPr bwMode="auto">
            <a:xfrm>
              <a:off x="2125663" y="5111750"/>
              <a:ext cx="230188" cy="231775"/>
            </a:xfrm>
            <a:custGeom>
              <a:avLst/>
              <a:gdLst>
                <a:gd name="T0" fmla="*/ 34 w 82"/>
                <a:gd name="T1" fmla="*/ 0 h 83"/>
                <a:gd name="T2" fmla="*/ 0 w 82"/>
                <a:gd name="T3" fmla="*/ 59 h 83"/>
                <a:gd name="T4" fmla="*/ 0 w 82"/>
                <a:gd name="T5" fmla="*/ 59 h 83"/>
                <a:gd name="T6" fmla="*/ 38 w 82"/>
                <a:gd name="T7" fmla="*/ 83 h 83"/>
                <a:gd name="T8" fmla="*/ 82 w 82"/>
                <a:gd name="T9" fmla="*/ 30 h 83"/>
                <a:gd name="T10" fmla="*/ 34 w 82"/>
                <a:gd name="T11" fmla="*/ 0 h 83"/>
                <a:gd name="T12" fmla="*/ 34 w 82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83">
                  <a:moveTo>
                    <a:pt x="34" y="0"/>
                  </a:moveTo>
                  <a:cubicBezTo>
                    <a:pt x="23" y="20"/>
                    <a:pt x="11" y="40"/>
                    <a:pt x="0" y="59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11" y="67"/>
                    <a:pt x="24" y="75"/>
                    <a:pt x="38" y="83"/>
                  </a:cubicBezTo>
                  <a:cubicBezTo>
                    <a:pt x="82" y="30"/>
                    <a:pt x="82" y="30"/>
                    <a:pt x="82" y="30"/>
                  </a:cubicBezTo>
                  <a:cubicBezTo>
                    <a:pt x="63" y="20"/>
                    <a:pt x="47" y="10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</a:path>
              </a:pathLst>
            </a:custGeom>
            <a:solidFill>
              <a:srgbClr val="D4A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186"/>
            <p:cNvSpPr/>
            <p:nvPr/>
          </p:nvSpPr>
          <p:spPr bwMode="auto">
            <a:xfrm>
              <a:off x="1968500" y="5405438"/>
              <a:ext cx="166688" cy="182562"/>
            </a:xfrm>
            <a:custGeom>
              <a:avLst/>
              <a:gdLst>
                <a:gd name="T0" fmla="*/ 30 w 59"/>
                <a:gd name="T1" fmla="*/ 0 h 65"/>
                <a:gd name="T2" fmla="*/ 16 w 59"/>
                <a:gd name="T3" fmla="*/ 25 h 65"/>
                <a:gd name="T4" fmla="*/ 6 w 59"/>
                <a:gd name="T5" fmla="*/ 42 h 65"/>
                <a:gd name="T6" fmla="*/ 0 w 59"/>
                <a:gd name="T7" fmla="*/ 53 h 65"/>
                <a:gd name="T8" fmla="*/ 0 w 59"/>
                <a:gd name="T9" fmla="*/ 53 h 65"/>
                <a:gd name="T10" fmla="*/ 20 w 59"/>
                <a:gd name="T11" fmla="*/ 65 h 65"/>
                <a:gd name="T12" fmla="*/ 59 w 59"/>
                <a:gd name="T13" fmla="*/ 18 h 65"/>
                <a:gd name="T14" fmla="*/ 30 w 59"/>
                <a:gd name="T15" fmla="*/ 0 h 65"/>
                <a:gd name="T16" fmla="*/ 30 w 59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65">
                  <a:moveTo>
                    <a:pt x="30" y="0"/>
                  </a:moveTo>
                  <a:cubicBezTo>
                    <a:pt x="25" y="8"/>
                    <a:pt x="20" y="17"/>
                    <a:pt x="16" y="25"/>
                  </a:cubicBezTo>
                  <a:cubicBezTo>
                    <a:pt x="12" y="31"/>
                    <a:pt x="9" y="37"/>
                    <a:pt x="6" y="42"/>
                  </a:cubicBezTo>
                  <a:cubicBezTo>
                    <a:pt x="4" y="46"/>
                    <a:pt x="2" y="49"/>
                    <a:pt x="0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6" y="57"/>
                    <a:pt x="13" y="61"/>
                    <a:pt x="20" y="65"/>
                  </a:cubicBezTo>
                  <a:cubicBezTo>
                    <a:pt x="59" y="18"/>
                    <a:pt x="59" y="18"/>
                    <a:pt x="59" y="18"/>
                  </a:cubicBezTo>
                  <a:cubicBezTo>
                    <a:pt x="49" y="12"/>
                    <a:pt x="39" y="6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</a:path>
              </a:pathLst>
            </a:custGeom>
            <a:solidFill>
              <a:srgbClr val="D4A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187"/>
            <p:cNvSpPr/>
            <p:nvPr/>
          </p:nvSpPr>
          <p:spPr bwMode="auto">
            <a:xfrm>
              <a:off x="2614613" y="4425950"/>
              <a:ext cx="625475" cy="565150"/>
            </a:xfrm>
            <a:custGeom>
              <a:avLst/>
              <a:gdLst>
                <a:gd name="T0" fmla="*/ 215 w 223"/>
                <a:gd name="T1" fmla="*/ 199 h 201"/>
                <a:gd name="T2" fmla="*/ 173 w 223"/>
                <a:gd name="T3" fmla="*/ 193 h 201"/>
                <a:gd name="T4" fmla="*/ 69 w 223"/>
                <a:gd name="T5" fmla="*/ 126 h 201"/>
                <a:gd name="T6" fmla="*/ 7 w 223"/>
                <a:gd name="T7" fmla="*/ 30 h 201"/>
                <a:gd name="T8" fmla="*/ 0 w 223"/>
                <a:gd name="T9" fmla="*/ 1 h 201"/>
                <a:gd name="T10" fmla="*/ 111 w 223"/>
                <a:gd name="T11" fmla="*/ 56 h 201"/>
                <a:gd name="T12" fmla="*/ 215 w 223"/>
                <a:gd name="T13" fmla="*/ 199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201">
                  <a:moveTo>
                    <a:pt x="215" y="199"/>
                  </a:moveTo>
                  <a:cubicBezTo>
                    <a:pt x="212" y="201"/>
                    <a:pt x="196" y="201"/>
                    <a:pt x="173" y="193"/>
                  </a:cubicBezTo>
                  <a:cubicBezTo>
                    <a:pt x="145" y="184"/>
                    <a:pt x="107" y="165"/>
                    <a:pt x="69" y="126"/>
                  </a:cubicBezTo>
                  <a:cubicBezTo>
                    <a:pt x="32" y="88"/>
                    <a:pt x="15" y="53"/>
                    <a:pt x="7" y="30"/>
                  </a:cubicBezTo>
                  <a:cubicBezTo>
                    <a:pt x="1" y="12"/>
                    <a:pt x="0" y="1"/>
                    <a:pt x="0" y="1"/>
                  </a:cubicBezTo>
                  <a:cubicBezTo>
                    <a:pt x="0" y="1"/>
                    <a:pt x="50" y="0"/>
                    <a:pt x="111" y="56"/>
                  </a:cubicBezTo>
                  <a:cubicBezTo>
                    <a:pt x="198" y="136"/>
                    <a:pt x="223" y="196"/>
                    <a:pt x="215" y="199"/>
                  </a:cubicBezTo>
                  <a:close/>
                </a:path>
              </a:pathLst>
            </a:custGeom>
            <a:solidFill>
              <a:srgbClr val="3936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188"/>
            <p:cNvSpPr/>
            <p:nvPr/>
          </p:nvSpPr>
          <p:spPr bwMode="auto">
            <a:xfrm>
              <a:off x="2633663" y="4510088"/>
              <a:ext cx="465138" cy="457200"/>
            </a:xfrm>
            <a:custGeom>
              <a:avLst/>
              <a:gdLst>
                <a:gd name="T0" fmla="*/ 166 w 166"/>
                <a:gd name="T1" fmla="*/ 163 h 163"/>
                <a:gd name="T2" fmla="*/ 62 w 166"/>
                <a:gd name="T3" fmla="*/ 96 h 163"/>
                <a:gd name="T4" fmla="*/ 0 w 166"/>
                <a:gd name="T5" fmla="*/ 0 h 163"/>
                <a:gd name="T6" fmla="*/ 88 w 166"/>
                <a:gd name="T7" fmla="*/ 45 h 163"/>
                <a:gd name="T8" fmla="*/ 56 w 166"/>
                <a:gd name="T9" fmla="*/ 40 h 163"/>
                <a:gd name="T10" fmla="*/ 141 w 166"/>
                <a:gd name="T11" fmla="*/ 119 h 163"/>
                <a:gd name="T12" fmla="*/ 166 w 166"/>
                <a:gd name="T1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3">
                  <a:moveTo>
                    <a:pt x="166" y="163"/>
                  </a:moveTo>
                  <a:cubicBezTo>
                    <a:pt x="138" y="154"/>
                    <a:pt x="100" y="135"/>
                    <a:pt x="62" y="96"/>
                  </a:cubicBezTo>
                  <a:cubicBezTo>
                    <a:pt x="25" y="58"/>
                    <a:pt x="8" y="23"/>
                    <a:pt x="0" y="0"/>
                  </a:cubicBezTo>
                  <a:cubicBezTo>
                    <a:pt x="9" y="0"/>
                    <a:pt x="35" y="4"/>
                    <a:pt x="88" y="45"/>
                  </a:cubicBezTo>
                  <a:cubicBezTo>
                    <a:pt x="54" y="38"/>
                    <a:pt x="56" y="40"/>
                    <a:pt x="56" y="40"/>
                  </a:cubicBezTo>
                  <a:cubicBezTo>
                    <a:pt x="56" y="40"/>
                    <a:pt x="108" y="73"/>
                    <a:pt x="141" y="119"/>
                  </a:cubicBezTo>
                  <a:cubicBezTo>
                    <a:pt x="156" y="139"/>
                    <a:pt x="163" y="153"/>
                    <a:pt x="166" y="163"/>
                  </a:cubicBezTo>
                  <a:close/>
                </a:path>
              </a:pathLst>
            </a:custGeom>
            <a:solidFill>
              <a:srgbClr val="2B26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189"/>
            <p:cNvSpPr/>
            <p:nvPr/>
          </p:nvSpPr>
          <p:spPr bwMode="auto">
            <a:xfrm>
              <a:off x="2611438" y="4432300"/>
              <a:ext cx="608013" cy="552450"/>
            </a:xfrm>
            <a:custGeom>
              <a:avLst/>
              <a:gdLst>
                <a:gd name="T0" fmla="*/ 216 w 217"/>
                <a:gd name="T1" fmla="*/ 195 h 197"/>
                <a:gd name="T2" fmla="*/ 187 w 217"/>
                <a:gd name="T3" fmla="*/ 185 h 197"/>
                <a:gd name="T4" fmla="*/ 160 w 217"/>
                <a:gd name="T5" fmla="*/ 176 h 197"/>
                <a:gd name="T6" fmla="*/ 109 w 217"/>
                <a:gd name="T7" fmla="*/ 149 h 197"/>
                <a:gd name="T8" fmla="*/ 30 w 217"/>
                <a:gd name="T9" fmla="*/ 61 h 197"/>
                <a:gd name="T10" fmla="*/ 22 w 217"/>
                <a:gd name="T11" fmla="*/ 47 h 197"/>
                <a:gd name="T12" fmla="*/ 14 w 217"/>
                <a:gd name="T13" fmla="*/ 32 h 197"/>
                <a:gd name="T14" fmla="*/ 2 w 217"/>
                <a:gd name="T15" fmla="*/ 1 h 197"/>
                <a:gd name="T16" fmla="*/ 0 w 217"/>
                <a:gd name="T17" fmla="*/ 1 h 197"/>
                <a:gd name="T18" fmla="*/ 8 w 217"/>
                <a:gd name="T19" fmla="*/ 31 h 197"/>
                <a:gd name="T20" fmla="*/ 18 w 217"/>
                <a:gd name="T21" fmla="*/ 61 h 197"/>
                <a:gd name="T22" fmla="*/ 52 w 217"/>
                <a:gd name="T23" fmla="*/ 111 h 197"/>
                <a:gd name="T24" fmla="*/ 149 w 217"/>
                <a:gd name="T25" fmla="*/ 182 h 197"/>
                <a:gd name="T26" fmla="*/ 181 w 217"/>
                <a:gd name="T27" fmla="*/ 193 h 197"/>
                <a:gd name="T28" fmla="*/ 216 w 217"/>
                <a:gd name="T29" fmla="*/ 197 h 197"/>
                <a:gd name="T30" fmla="*/ 216 w 217"/>
                <a:gd name="T31" fmla="*/ 195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6" h="197">
                  <a:moveTo>
                    <a:pt x="216" y="195"/>
                  </a:moveTo>
                  <a:cubicBezTo>
                    <a:pt x="206" y="192"/>
                    <a:pt x="197" y="189"/>
                    <a:pt x="187" y="185"/>
                  </a:cubicBezTo>
                  <a:cubicBezTo>
                    <a:pt x="178" y="182"/>
                    <a:pt x="169" y="179"/>
                    <a:pt x="160" y="176"/>
                  </a:cubicBezTo>
                  <a:cubicBezTo>
                    <a:pt x="142" y="169"/>
                    <a:pt x="125" y="159"/>
                    <a:pt x="109" y="149"/>
                  </a:cubicBezTo>
                  <a:cubicBezTo>
                    <a:pt x="76" y="126"/>
                    <a:pt x="49" y="96"/>
                    <a:pt x="30" y="61"/>
                  </a:cubicBezTo>
                  <a:cubicBezTo>
                    <a:pt x="27" y="56"/>
                    <a:pt x="24" y="51"/>
                    <a:pt x="22" y="47"/>
                  </a:cubicBezTo>
                  <a:cubicBezTo>
                    <a:pt x="19" y="42"/>
                    <a:pt x="16" y="37"/>
                    <a:pt x="14" y="32"/>
                  </a:cubicBezTo>
                  <a:cubicBezTo>
                    <a:pt x="9" y="22"/>
                    <a:pt x="5" y="12"/>
                    <a:pt x="2" y="1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2" y="11"/>
                    <a:pt x="5" y="21"/>
                    <a:pt x="8" y="31"/>
                  </a:cubicBezTo>
                  <a:cubicBezTo>
                    <a:pt x="11" y="41"/>
                    <a:pt x="14" y="51"/>
                    <a:pt x="18" y="61"/>
                  </a:cubicBezTo>
                  <a:cubicBezTo>
                    <a:pt x="27" y="79"/>
                    <a:pt x="39" y="96"/>
                    <a:pt x="52" y="111"/>
                  </a:cubicBezTo>
                  <a:cubicBezTo>
                    <a:pt x="79" y="141"/>
                    <a:pt x="112" y="166"/>
                    <a:pt x="149" y="182"/>
                  </a:cubicBezTo>
                  <a:cubicBezTo>
                    <a:pt x="159" y="186"/>
                    <a:pt x="170" y="190"/>
                    <a:pt x="181" y="193"/>
                  </a:cubicBezTo>
                  <a:cubicBezTo>
                    <a:pt x="192" y="196"/>
                    <a:pt x="204" y="197"/>
                    <a:pt x="216" y="197"/>
                  </a:cubicBezTo>
                  <a:cubicBezTo>
                    <a:pt x="217" y="197"/>
                    <a:pt x="217" y="195"/>
                    <a:pt x="216" y="195"/>
                  </a:cubicBezTo>
                  <a:close/>
                </a:path>
              </a:pathLst>
            </a:custGeom>
            <a:solidFill>
              <a:srgbClr val="2B26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190"/>
            <p:cNvSpPr/>
            <p:nvPr/>
          </p:nvSpPr>
          <p:spPr bwMode="auto">
            <a:xfrm>
              <a:off x="1689100" y="5837238"/>
              <a:ext cx="315913" cy="357187"/>
            </a:xfrm>
            <a:custGeom>
              <a:avLst/>
              <a:gdLst>
                <a:gd name="T0" fmla="*/ 44 w 113"/>
                <a:gd name="T1" fmla="*/ 0 h 127"/>
                <a:gd name="T2" fmla="*/ 21 w 113"/>
                <a:gd name="T3" fmla="*/ 47 h 127"/>
                <a:gd name="T4" fmla="*/ 87 w 113"/>
                <a:gd name="T5" fmla="*/ 83 h 127"/>
                <a:gd name="T6" fmla="*/ 67 w 113"/>
                <a:gd name="T7" fmla="*/ 116 h 127"/>
                <a:gd name="T8" fmla="*/ 81 w 113"/>
                <a:gd name="T9" fmla="*/ 127 h 127"/>
                <a:gd name="T10" fmla="*/ 108 w 113"/>
                <a:gd name="T11" fmla="*/ 91 h 127"/>
                <a:gd name="T12" fmla="*/ 68 w 113"/>
                <a:gd name="T13" fmla="*/ 58 h 127"/>
                <a:gd name="T14" fmla="*/ 44 w 113"/>
                <a:gd name="T1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3" h="127">
                  <a:moveTo>
                    <a:pt x="44" y="0"/>
                  </a:moveTo>
                  <a:cubicBezTo>
                    <a:pt x="44" y="0"/>
                    <a:pt x="8" y="19"/>
                    <a:pt x="21" y="47"/>
                  </a:cubicBezTo>
                  <a:cubicBezTo>
                    <a:pt x="34" y="75"/>
                    <a:pt x="76" y="59"/>
                    <a:pt x="87" y="83"/>
                  </a:cubicBezTo>
                  <a:cubicBezTo>
                    <a:pt x="98" y="106"/>
                    <a:pt x="67" y="116"/>
                    <a:pt x="67" y="116"/>
                  </a:cubicBezTo>
                  <a:cubicBezTo>
                    <a:pt x="81" y="127"/>
                    <a:pt x="81" y="127"/>
                    <a:pt x="81" y="127"/>
                  </a:cubicBezTo>
                  <a:cubicBezTo>
                    <a:pt x="81" y="127"/>
                    <a:pt x="113" y="116"/>
                    <a:pt x="108" y="91"/>
                  </a:cubicBezTo>
                  <a:cubicBezTo>
                    <a:pt x="103" y="66"/>
                    <a:pt x="82" y="57"/>
                    <a:pt x="68" y="58"/>
                  </a:cubicBezTo>
                  <a:cubicBezTo>
                    <a:pt x="43" y="61"/>
                    <a:pt x="0" y="35"/>
                    <a:pt x="44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32" name="组合 231"/>
          <p:cNvGrpSpPr/>
          <p:nvPr/>
        </p:nvGrpSpPr>
        <p:grpSpPr>
          <a:xfrm>
            <a:off x="1745932" y="5182698"/>
            <a:ext cx="1625694" cy="989785"/>
            <a:chOff x="2132013" y="4914900"/>
            <a:chExt cx="1939925" cy="1181100"/>
          </a:xfrm>
        </p:grpSpPr>
        <p:sp>
          <p:nvSpPr>
            <p:cNvPr id="206" name="Freeform 196"/>
            <p:cNvSpPr/>
            <p:nvPr/>
          </p:nvSpPr>
          <p:spPr bwMode="auto">
            <a:xfrm>
              <a:off x="2260600" y="5148263"/>
              <a:ext cx="1371600" cy="661987"/>
            </a:xfrm>
            <a:custGeom>
              <a:avLst/>
              <a:gdLst>
                <a:gd name="T0" fmla="*/ 489 w 489"/>
                <a:gd name="T1" fmla="*/ 236 h 236"/>
                <a:gd name="T2" fmla="*/ 443 w 489"/>
                <a:gd name="T3" fmla="*/ 236 h 236"/>
                <a:gd name="T4" fmla="*/ 352 w 489"/>
                <a:gd name="T5" fmla="*/ 234 h 236"/>
                <a:gd name="T6" fmla="*/ 300 w 489"/>
                <a:gd name="T7" fmla="*/ 233 h 236"/>
                <a:gd name="T8" fmla="*/ 225 w 489"/>
                <a:gd name="T9" fmla="*/ 231 h 236"/>
                <a:gd name="T10" fmla="*/ 173 w 489"/>
                <a:gd name="T11" fmla="*/ 230 h 236"/>
                <a:gd name="T12" fmla="*/ 111 w 489"/>
                <a:gd name="T13" fmla="*/ 228 h 236"/>
                <a:gd name="T14" fmla="*/ 28 w 489"/>
                <a:gd name="T15" fmla="*/ 226 h 236"/>
                <a:gd name="T16" fmla="*/ 0 w 489"/>
                <a:gd name="T17" fmla="*/ 225 h 236"/>
                <a:gd name="T18" fmla="*/ 85 w 489"/>
                <a:gd name="T19" fmla="*/ 179 h 236"/>
                <a:gd name="T20" fmla="*/ 130 w 489"/>
                <a:gd name="T21" fmla="*/ 155 h 236"/>
                <a:gd name="T22" fmla="*/ 169 w 489"/>
                <a:gd name="T23" fmla="*/ 135 h 236"/>
                <a:gd name="T24" fmla="*/ 218 w 489"/>
                <a:gd name="T25" fmla="*/ 109 h 236"/>
                <a:gd name="T26" fmla="*/ 264 w 489"/>
                <a:gd name="T27" fmla="*/ 85 h 236"/>
                <a:gd name="T28" fmla="*/ 316 w 489"/>
                <a:gd name="T29" fmla="*/ 57 h 236"/>
                <a:gd name="T30" fmla="*/ 367 w 489"/>
                <a:gd name="T31" fmla="*/ 31 h 236"/>
                <a:gd name="T32" fmla="*/ 411 w 489"/>
                <a:gd name="T33" fmla="*/ 8 h 236"/>
                <a:gd name="T34" fmla="*/ 426 w 489"/>
                <a:gd name="T35" fmla="*/ 0 h 236"/>
                <a:gd name="T36" fmla="*/ 451 w 489"/>
                <a:gd name="T37" fmla="*/ 86 h 236"/>
                <a:gd name="T38" fmla="*/ 452 w 489"/>
                <a:gd name="T39" fmla="*/ 90 h 236"/>
                <a:gd name="T40" fmla="*/ 476 w 489"/>
                <a:gd name="T41" fmla="*/ 182 h 236"/>
                <a:gd name="T42" fmla="*/ 476 w 489"/>
                <a:gd name="T43" fmla="*/ 184 h 236"/>
                <a:gd name="T44" fmla="*/ 489 w 489"/>
                <a:gd name="T4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9" h="236">
                  <a:moveTo>
                    <a:pt x="489" y="236"/>
                  </a:moveTo>
                  <a:cubicBezTo>
                    <a:pt x="483" y="236"/>
                    <a:pt x="467" y="236"/>
                    <a:pt x="443" y="236"/>
                  </a:cubicBezTo>
                  <a:cubicBezTo>
                    <a:pt x="419" y="235"/>
                    <a:pt x="387" y="235"/>
                    <a:pt x="352" y="234"/>
                  </a:cubicBezTo>
                  <a:cubicBezTo>
                    <a:pt x="335" y="234"/>
                    <a:pt x="317" y="233"/>
                    <a:pt x="300" y="233"/>
                  </a:cubicBezTo>
                  <a:cubicBezTo>
                    <a:pt x="275" y="232"/>
                    <a:pt x="250" y="232"/>
                    <a:pt x="225" y="231"/>
                  </a:cubicBezTo>
                  <a:cubicBezTo>
                    <a:pt x="208" y="231"/>
                    <a:pt x="190" y="230"/>
                    <a:pt x="173" y="230"/>
                  </a:cubicBezTo>
                  <a:cubicBezTo>
                    <a:pt x="152" y="229"/>
                    <a:pt x="131" y="229"/>
                    <a:pt x="111" y="228"/>
                  </a:cubicBezTo>
                  <a:cubicBezTo>
                    <a:pt x="79" y="227"/>
                    <a:pt x="50" y="227"/>
                    <a:pt x="28" y="226"/>
                  </a:cubicBezTo>
                  <a:cubicBezTo>
                    <a:pt x="17" y="226"/>
                    <a:pt x="8" y="225"/>
                    <a:pt x="0" y="225"/>
                  </a:cubicBezTo>
                  <a:cubicBezTo>
                    <a:pt x="8" y="220"/>
                    <a:pt x="41" y="202"/>
                    <a:pt x="85" y="179"/>
                  </a:cubicBezTo>
                  <a:cubicBezTo>
                    <a:pt x="99" y="172"/>
                    <a:pt x="114" y="164"/>
                    <a:pt x="130" y="155"/>
                  </a:cubicBezTo>
                  <a:cubicBezTo>
                    <a:pt x="142" y="149"/>
                    <a:pt x="155" y="142"/>
                    <a:pt x="169" y="135"/>
                  </a:cubicBezTo>
                  <a:cubicBezTo>
                    <a:pt x="185" y="126"/>
                    <a:pt x="202" y="117"/>
                    <a:pt x="218" y="109"/>
                  </a:cubicBezTo>
                  <a:cubicBezTo>
                    <a:pt x="234" y="100"/>
                    <a:pt x="249" y="92"/>
                    <a:pt x="264" y="85"/>
                  </a:cubicBezTo>
                  <a:cubicBezTo>
                    <a:pt x="282" y="75"/>
                    <a:pt x="300" y="66"/>
                    <a:pt x="316" y="57"/>
                  </a:cubicBezTo>
                  <a:cubicBezTo>
                    <a:pt x="335" y="48"/>
                    <a:pt x="352" y="39"/>
                    <a:pt x="367" y="31"/>
                  </a:cubicBezTo>
                  <a:cubicBezTo>
                    <a:pt x="385" y="21"/>
                    <a:pt x="401" y="13"/>
                    <a:pt x="411" y="8"/>
                  </a:cubicBezTo>
                  <a:cubicBezTo>
                    <a:pt x="421" y="3"/>
                    <a:pt x="426" y="0"/>
                    <a:pt x="426" y="0"/>
                  </a:cubicBezTo>
                  <a:cubicBezTo>
                    <a:pt x="426" y="0"/>
                    <a:pt x="437" y="37"/>
                    <a:pt x="451" y="86"/>
                  </a:cubicBezTo>
                  <a:cubicBezTo>
                    <a:pt x="451" y="87"/>
                    <a:pt x="451" y="89"/>
                    <a:pt x="452" y="90"/>
                  </a:cubicBezTo>
                  <a:cubicBezTo>
                    <a:pt x="459" y="118"/>
                    <a:pt x="468" y="150"/>
                    <a:pt x="476" y="182"/>
                  </a:cubicBezTo>
                  <a:cubicBezTo>
                    <a:pt x="476" y="183"/>
                    <a:pt x="476" y="184"/>
                    <a:pt x="476" y="184"/>
                  </a:cubicBezTo>
                  <a:cubicBezTo>
                    <a:pt x="481" y="202"/>
                    <a:pt x="485" y="220"/>
                    <a:pt x="489" y="236"/>
                  </a:cubicBezTo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208"/>
            <p:cNvSpPr>
              <a:spLocks noEditPoints="1"/>
            </p:cNvSpPr>
            <p:nvPr/>
          </p:nvSpPr>
          <p:spPr bwMode="auto">
            <a:xfrm>
              <a:off x="2260600" y="5148263"/>
              <a:ext cx="1265238" cy="630237"/>
            </a:xfrm>
            <a:custGeom>
              <a:avLst/>
              <a:gdLst>
                <a:gd name="T0" fmla="*/ 85 w 451"/>
                <a:gd name="T1" fmla="*/ 179 h 225"/>
                <a:gd name="T2" fmla="*/ 85 w 451"/>
                <a:gd name="T3" fmla="*/ 179 h 225"/>
                <a:gd name="T4" fmla="*/ 0 w 451"/>
                <a:gd name="T5" fmla="*/ 225 h 225"/>
                <a:gd name="T6" fmla="*/ 93 w 451"/>
                <a:gd name="T7" fmla="*/ 196 h 225"/>
                <a:gd name="T8" fmla="*/ 85 w 451"/>
                <a:gd name="T9" fmla="*/ 179 h 225"/>
                <a:gd name="T10" fmla="*/ 169 w 451"/>
                <a:gd name="T11" fmla="*/ 135 h 225"/>
                <a:gd name="T12" fmla="*/ 169 w 451"/>
                <a:gd name="T13" fmla="*/ 135 h 225"/>
                <a:gd name="T14" fmla="*/ 130 w 451"/>
                <a:gd name="T15" fmla="*/ 155 h 225"/>
                <a:gd name="T16" fmla="*/ 142 w 451"/>
                <a:gd name="T17" fmla="*/ 181 h 225"/>
                <a:gd name="T18" fmla="*/ 184 w 451"/>
                <a:gd name="T19" fmla="*/ 168 h 225"/>
                <a:gd name="T20" fmla="*/ 169 w 451"/>
                <a:gd name="T21" fmla="*/ 135 h 225"/>
                <a:gd name="T22" fmla="*/ 264 w 451"/>
                <a:gd name="T23" fmla="*/ 85 h 225"/>
                <a:gd name="T24" fmla="*/ 264 w 451"/>
                <a:gd name="T25" fmla="*/ 85 h 225"/>
                <a:gd name="T26" fmla="*/ 218 w 451"/>
                <a:gd name="T27" fmla="*/ 109 h 225"/>
                <a:gd name="T28" fmla="*/ 239 w 451"/>
                <a:gd name="T29" fmla="*/ 151 h 225"/>
                <a:gd name="T30" fmla="*/ 288 w 451"/>
                <a:gd name="T31" fmla="*/ 136 h 225"/>
                <a:gd name="T32" fmla="*/ 264 w 451"/>
                <a:gd name="T33" fmla="*/ 85 h 225"/>
                <a:gd name="T34" fmla="*/ 367 w 451"/>
                <a:gd name="T35" fmla="*/ 31 h 225"/>
                <a:gd name="T36" fmla="*/ 367 w 451"/>
                <a:gd name="T37" fmla="*/ 31 h 225"/>
                <a:gd name="T38" fmla="*/ 316 w 451"/>
                <a:gd name="T39" fmla="*/ 57 h 225"/>
                <a:gd name="T40" fmla="*/ 344 w 451"/>
                <a:gd name="T41" fmla="*/ 119 h 225"/>
                <a:gd name="T42" fmla="*/ 402 w 451"/>
                <a:gd name="T43" fmla="*/ 101 h 225"/>
                <a:gd name="T44" fmla="*/ 367 w 451"/>
                <a:gd name="T45" fmla="*/ 31 h 225"/>
                <a:gd name="T46" fmla="*/ 426 w 451"/>
                <a:gd name="T47" fmla="*/ 0 h 225"/>
                <a:gd name="T48" fmla="*/ 411 w 451"/>
                <a:gd name="T49" fmla="*/ 8 h 225"/>
                <a:gd name="T50" fmla="*/ 449 w 451"/>
                <a:gd name="T51" fmla="*/ 86 h 225"/>
                <a:gd name="T52" fmla="*/ 451 w 451"/>
                <a:gd name="T53" fmla="*/ 86 h 225"/>
                <a:gd name="T54" fmla="*/ 426 w 451"/>
                <a:gd name="T5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51" h="225">
                  <a:moveTo>
                    <a:pt x="85" y="179"/>
                  </a:moveTo>
                  <a:cubicBezTo>
                    <a:pt x="85" y="179"/>
                    <a:pt x="85" y="179"/>
                    <a:pt x="85" y="179"/>
                  </a:cubicBezTo>
                  <a:cubicBezTo>
                    <a:pt x="41" y="202"/>
                    <a:pt x="8" y="220"/>
                    <a:pt x="0" y="225"/>
                  </a:cubicBezTo>
                  <a:cubicBezTo>
                    <a:pt x="93" y="196"/>
                    <a:pt x="93" y="196"/>
                    <a:pt x="93" y="196"/>
                  </a:cubicBezTo>
                  <a:cubicBezTo>
                    <a:pt x="90" y="190"/>
                    <a:pt x="87" y="185"/>
                    <a:pt x="85" y="179"/>
                  </a:cubicBezTo>
                  <a:moveTo>
                    <a:pt x="169" y="135"/>
                  </a:moveTo>
                  <a:cubicBezTo>
                    <a:pt x="169" y="135"/>
                    <a:pt x="169" y="135"/>
                    <a:pt x="169" y="135"/>
                  </a:cubicBezTo>
                  <a:cubicBezTo>
                    <a:pt x="155" y="142"/>
                    <a:pt x="142" y="149"/>
                    <a:pt x="130" y="155"/>
                  </a:cubicBezTo>
                  <a:cubicBezTo>
                    <a:pt x="133" y="163"/>
                    <a:pt x="137" y="172"/>
                    <a:pt x="142" y="181"/>
                  </a:cubicBezTo>
                  <a:cubicBezTo>
                    <a:pt x="184" y="168"/>
                    <a:pt x="184" y="168"/>
                    <a:pt x="184" y="168"/>
                  </a:cubicBezTo>
                  <a:cubicBezTo>
                    <a:pt x="178" y="156"/>
                    <a:pt x="173" y="145"/>
                    <a:pt x="169" y="135"/>
                  </a:cubicBezTo>
                  <a:moveTo>
                    <a:pt x="264" y="85"/>
                  </a:moveTo>
                  <a:cubicBezTo>
                    <a:pt x="264" y="85"/>
                    <a:pt x="264" y="85"/>
                    <a:pt x="264" y="85"/>
                  </a:cubicBezTo>
                  <a:cubicBezTo>
                    <a:pt x="249" y="92"/>
                    <a:pt x="234" y="100"/>
                    <a:pt x="218" y="109"/>
                  </a:cubicBezTo>
                  <a:cubicBezTo>
                    <a:pt x="223" y="121"/>
                    <a:pt x="230" y="136"/>
                    <a:pt x="239" y="151"/>
                  </a:cubicBezTo>
                  <a:cubicBezTo>
                    <a:pt x="288" y="136"/>
                    <a:pt x="288" y="136"/>
                    <a:pt x="288" y="136"/>
                  </a:cubicBezTo>
                  <a:cubicBezTo>
                    <a:pt x="277" y="116"/>
                    <a:pt x="269" y="98"/>
                    <a:pt x="264" y="85"/>
                  </a:cubicBezTo>
                  <a:moveTo>
                    <a:pt x="367" y="31"/>
                  </a:moveTo>
                  <a:cubicBezTo>
                    <a:pt x="367" y="31"/>
                    <a:pt x="367" y="31"/>
                    <a:pt x="367" y="31"/>
                  </a:cubicBezTo>
                  <a:cubicBezTo>
                    <a:pt x="352" y="39"/>
                    <a:pt x="335" y="48"/>
                    <a:pt x="316" y="57"/>
                  </a:cubicBezTo>
                  <a:cubicBezTo>
                    <a:pt x="322" y="73"/>
                    <a:pt x="330" y="94"/>
                    <a:pt x="344" y="119"/>
                  </a:cubicBezTo>
                  <a:cubicBezTo>
                    <a:pt x="402" y="101"/>
                    <a:pt x="402" y="101"/>
                    <a:pt x="402" y="101"/>
                  </a:cubicBezTo>
                  <a:cubicBezTo>
                    <a:pt x="385" y="75"/>
                    <a:pt x="374" y="50"/>
                    <a:pt x="367" y="31"/>
                  </a:cubicBezTo>
                  <a:moveTo>
                    <a:pt x="426" y="0"/>
                  </a:moveTo>
                  <a:cubicBezTo>
                    <a:pt x="426" y="0"/>
                    <a:pt x="421" y="3"/>
                    <a:pt x="411" y="8"/>
                  </a:cubicBezTo>
                  <a:cubicBezTo>
                    <a:pt x="424" y="42"/>
                    <a:pt x="437" y="68"/>
                    <a:pt x="449" y="86"/>
                  </a:cubicBezTo>
                  <a:cubicBezTo>
                    <a:pt x="451" y="86"/>
                    <a:pt x="451" y="86"/>
                    <a:pt x="451" y="86"/>
                  </a:cubicBezTo>
                  <a:cubicBezTo>
                    <a:pt x="437" y="37"/>
                    <a:pt x="426" y="0"/>
                    <a:pt x="426" y="0"/>
                  </a:cubicBezTo>
                </a:path>
              </a:pathLst>
            </a:custGeom>
            <a:solidFill>
              <a:srgbClr val="C21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230" name="组合 229"/>
            <p:cNvGrpSpPr/>
            <p:nvPr/>
          </p:nvGrpSpPr>
          <p:grpSpPr>
            <a:xfrm>
              <a:off x="2132013" y="4914900"/>
              <a:ext cx="1939925" cy="1181100"/>
              <a:chOff x="2132013" y="4914900"/>
              <a:chExt cx="1939925" cy="1181100"/>
            </a:xfrm>
          </p:grpSpPr>
          <p:sp>
            <p:nvSpPr>
              <p:cNvPr id="201" name="Freeform 191"/>
              <p:cNvSpPr/>
              <p:nvPr/>
            </p:nvSpPr>
            <p:spPr bwMode="auto">
              <a:xfrm>
                <a:off x="3789363" y="4933950"/>
                <a:ext cx="139700" cy="263525"/>
              </a:xfrm>
              <a:custGeom>
                <a:avLst/>
                <a:gdLst>
                  <a:gd name="T0" fmla="*/ 41 w 50"/>
                  <a:gd name="T1" fmla="*/ 19 h 94"/>
                  <a:gd name="T2" fmla="*/ 29 w 50"/>
                  <a:gd name="T3" fmla="*/ 35 h 94"/>
                  <a:gd name="T4" fmla="*/ 18 w 50"/>
                  <a:gd name="T5" fmla="*/ 43 h 94"/>
                  <a:gd name="T6" fmla="*/ 6 w 50"/>
                  <a:gd name="T7" fmla="*/ 60 h 94"/>
                  <a:gd name="T8" fmla="*/ 8 w 50"/>
                  <a:gd name="T9" fmla="*/ 94 h 94"/>
                  <a:gd name="T10" fmla="*/ 12 w 50"/>
                  <a:gd name="T11" fmla="*/ 75 h 94"/>
                  <a:gd name="T12" fmla="*/ 30 w 50"/>
                  <a:gd name="T13" fmla="*/ 51 h 94"/>
                  <a:gd name="T14" fmla="*/ 44 w 50"/>
                  <a:gd name="T15" fmla="*/ 33 h 94"/>
                  <a:gd name="T16" fmla="*/ 44 w 50"/>
                  <a:gd name="T17" fmla="*/ 0 h 94"/>
                  <a:gd name="T18" fmla="*/ 41 w 50"/>
                  <a:gd name="T19" fmla="*/ 19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94">
                    <a:moveTo>
                      <a:pt x="41" y="19"/>
                    </a:moveTo>
                    <a:cubicBezTo>
                      <a:pt x="45" y="27"/>
                      <a:pt x="35" y="31"/>
                      <a:pt x="29" y="35"/>
                    </a:cubicBezTo>
                    <a:cubicBezTo>
                      <a:pt x="26" y="38"/>
                      <a:pt x="21" y="40"/>
                      <a:pt x="18" y="43"/>
                    </a:cubicBezTo>
                    <a:cubicBezTo>
                      <a:pt x="12" y="48"/>
                      <a:pt x="8" y="53"/>
                      <a:pt x="6" y="60"/>
                    </a:cubicBezTo>
                    <a:cubicBezTo>
                      <a:pt x="3" y="71"/>
                      <a:pt x="0" y="85"/>
                      <a:pt x="8" y="94"/>
                    </a:cubicBezTo>
                    <a:cubicBezTo>
                      <a:pt x="6" y="93"/>
                      <a:pt x="15" y="79"/>
                      <a:pt x="12" y="75"/>
                    </a:cubicBezTo>
                    <a:cubicBezTo>
                      <a:pt x="2" y="65"/>
                      <a:pt x="22" y="57"/>
                      <a:pt x="30" y="51"/>
                    </a:cubicBezTo>
                    <a:cubicBezTo>
                      <a:pt x="37" y="46"/>
                      <a:pt x="41" y="41"/>
                      <a:pt x="44" y="33"/>
                    </a:cubicBezTo>
                    <a:cubicBezTo>
                      <a:pt x="47" y="23"/>
                      <a:pt x="50" y="10"/>
                      <a:pt x="44" y="0"/>
                    </a:cubicBezTo>
                    <a:cubicBezTo>
                      <a:pt x="46" y="3"/>
                      <a:pt x="38" y="15"/>
                      <a:pt x="41" y="19"/>
                    </a:cubicBezTo>
                    <a:close/>
                  </a:path>
                </a:pathLst>
              </a:custGeom>
              <a:solidFill>
                <a:srgbClr val="FFC7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2" name="Freeform 192"/>
              <p:cNvSpPr/>
              <p:nvPr/>
            </p:nvSpPr>
            <p:spPr bwMode="auto">
              <a:xfrm>
                <a:off x="3817938" y="5495925"/>
                <a:ext cx="254000" cy="215900"/>
              </a:xfrm>
              <a:custGeom>
                <a:avLst/>
                <a:gdLst>
                  <a:gd name="T0" fmla="*/ 0 w 91"/>
                  <a:gd name="T1" fmla="*/ 20 h 77"/>
                  <a:gd name="T2" fmla="*/ 28 w 91"/>
                  <a:gd name="T3" fmla="*/ 31 h 77"/>
                  <a:gd name="T4" fmla="*/ 30 w 91"/>
                  <a:gd name="T5" fmla="*/ 47 h 77"/>
                  <a:gd name="T6" fmla="*/ 18 w 91"/>
                  <a:gd name="T7" fmla="*/ 41 h 77"/>
                  <a:gd name="T8" fmla="*/ 16 w 91"/>
                  <a:gd name="T9" fmla="*/ 52 h 77"/>
                  <a:gd name="T10" fmla="*/ 50 w 91"/>
                  <a:gd name="T11" fmla="*/ 47 h 77"/>
                  <a:gd name="T12" fmla="*/ 83 w 91"/>
                  <a:gd name="T13" fmla="*/ 67 h 77"/>
                  <a:gd name="T14" fmla="*/ 88 w 91"/>
                  <a:gd name="T15" fmla="*/ 48 h 77"/>
                  <a:gd name="T16" fmla="*/ 20 w 91"/>
                  <a:gd name="T17" fmla="*/ 33 h 77"/>
                  <a:gd name="T18" fmla="*/ 16 w 91"/>
                  <a:gd name="T19" fmla="*/ 66 h 77"/>
                  <a:gd name="T20" fmla="*/ 38 w 91"/>
                  <a:gd name="T21" fmla="*/ 38 h 77"/>
                  <a:gd name="T22" fmla="*/ 5 w 91"/>
                  <a:gd name="T23" fmla="*/ 1 h 77"/>
                  <a:gd name="T24" fmla="*/ 0 w 91"/>
                  <a:gd name="T25" fmla="*/ 2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1" h="77">
                    <a:moveTo>
                      <a:pt x="0" y="20"/>
                    </a:moveTo>
                    <a:cubicBezTo>
                      <a:pt x="11" y="19"/>
                      <a:pt x="21" y="22"/>
                      <a:pt x="28" y="31"/>
                    </a:cubicBezTo>
                    <a:cubicBezTo>
                      <a:pt x="32" y="37"/>
                      <a:pt x="36" y="43"/>
                      <a:pt x="30" y="47"/>
                    </a:cubicBezTo>
                    <a:cubicBezTo>
                      <a:pt x="24" y="51"/>
                      <a:pt x="19" y="48"/>
                      <a:pt x="18" y="41"/>
                    </a:cubicBezTo>
                    <a:cubicBezTo>
                      <a:pt x="17" y="44"/>
                      <a:pt x="16" y="48"/>
                      <a:pt x="16" y="52"/>
                    </a:cubicBezTo>
                    <a:cubicBezTo>
                      <a:pt x="18" y="42"/>
                      <a:pt x="43" y="45"/>
                      <a:pt x="50" y="47"/>
                    </a:cubicBezTo>
                    <a:cubicBezTo>
                      <a:pt x="63" y="51"/>
                      <a:pt x="73" y="59"/>
                      <a:pt x="83" y="67"/>
                    </a:cubicBezTo>
                    <a:cubicBezTo>
                      <a:pt x="82" y="66"/>
                      <a:pt x="91" y="51"/>
                      <a:pt x="88" y="48"/>
                    </a:cubicBezTo>
                    <a:cubicBezTo>
                      <a:pt x="72" y="36"/>
                      <a:pt x="39" y="12"/>
                      <a:pt x="20" y="33"/>
                    </a:cubicBezTo>
                    <a:cubicBezTo>
                      <a:pt x="16" y="39"/>
                      <a:pt x="8" y="60"/>
                      <a:pt x="16" y="66"/>
                    </a:cubicBezTo>
                    <a:cubicBezTo>
                      <a:pt x="30" y="77"/>
                      <a:pt x="37" y="45"/>
                      <a:pt x="38" y="38"/>
                    </a:cubicBezTo>
                    <a:cubicBezTo>
                      <a:pt x="41" y="17"/>
                      <a:pt x="27" y="0"/>
                      <a:pt x="5" y="1"/>
                    </a:cubicBezTo>
                    <a:cubicBezTo>
                      <a:pt x="2" y="1"/>
                      <a:pt x="1" y="20"/>
                      <a:pt x="0" y="20"/>
                    </a:cubicBezTo>
                    <a:close/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3" name="Freeform 193"/>
              <p:cNvSpPr/>
              <p:nvPr/>
            </p:nvSpPr>
            <p:spPr bwMode="auto">
              <a:xfrm>
                <a:off x="3686175" y="5257800"/>
                <a:ext cx="330200" cy="173037"/>
              </a:xfrm>
              <a:custGeom>
                <a:avLst/>
                <a:gdLst>
                  <a:gd name="T0" fmla="*/ 100 w 118"/>
                  <a:gd name="T1" fmla="*/ 8 h 62"/>
                  <a:gd name="T2" fmla="*/ 76 w 118"/>
                  <a:gd name="T3" fmla="*/ 28 h 62"/>
                  <a:gd name="T4" fmla="*/ 59 w 118"/>
                  <a:gd name="T5" fmla="*/ 25 h 62"/>
                  <a:gd name="T6" fmla="*/ 63 w 118"/>
                  <a:gd name="T7" fmla="*/ 13 h 62"/>
                  <a:gd name="T8" fmla="*/ 58 w 118"/>
                  <a:gd name="T9" fmla="*/ 38 h 62"/>
                  <a:gd name="T10" fmla="*/ 17 w 118"/>
                  <a:gd name="T11" fmla="*/ 42 h 62"/>
                  <a:gd name="T12" fmla="*/ 0 w 118"/>
                  <a:gd name="T13" fmla="*/ 35 h 62"/>
                  <a:gd name="T14" fmla="*/ 55 w 118"/>
                  <a:gd name="T15" fmla="*/ 58 h 62"/>
                  <a:gd name="T16" fmla="*/ 82 w 118"/>
                  <a:gd name="T17" fmla="*/ 19 h 62"/>
                  <a:gd name="T18" fmla="*/ 65 w 118"/>
                  <a:gd name="T19" fmla="*/ 7 h 62"/>
                  <a:gd name="T20" fmla="*/ 44 w 118"/>
                  <a:gd name="T21" fmla="*/ 7 h 62"/>
                  <a:gd name="T22" fmla="*/ 54 w 118"/>
                  <a:gd name="T23" fmla="*/ 31 h 62"/>
                  <a:gd name="T24" fmla="*/ 118 w 118"/>
                  <a:gd name="T25" fmla="*/ 16 h 62"/>
                  <a:gd name="T26" fmla="*/ 100 w 118"/>
                  <a:gd name="T27" fmla="*/ 8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8" h="62">
                    <a:moveTo>
                      <a:pt x="100" y="8"/>
                    </a:moveTo>
                    <a:cubicBezTo>
                      <a:pt x="94" y="17"/>
                      <a:pt x="87" y="24"/>
                      <a:pt x="76" y="28"/>
                    </a:cubicBezTo>
                    <a:cubicBezTo>
                      <a:pt x="69" y="31"/>
                      <a:pt x="62" y="34"/>
                      <a:pt x="59" y="25"/>
                    </a:cubicBezTo>
                    <a:cubicBezTo>
                      <a:pt x="59" y="23"/>
                      <a:pt x="59" y="14"/>
                      <a:pt x="63" y="13"/>
                    </a:cubicBezTo>
                    <a:cubicBezTo>
                      <a:pt x="73" y="12"/>
                      <a:pt x="60" y="36"/>
                      <a:pt x="58" y="38"/>
                    </a:cubicBezTo>
                    <a:cubicBezTo>
                      <a:pt x="48" y="50"/>
                      <a:pt x="29" y="56"/>
                      <a:pt x="17" y="42"/>
                    </a:cubicBezTo>
                    <a:cubicBezTo>
                      <a:pt x="14" y="38"/>
                      <a:pt x="2" y="37"/>
                      <a:pt x="0" y="35"/>
                    </a:cubicBezTo>
                    <a:cubicBezTo>
                      <a:pt x="12" y="49"/>
                      <a:pt x="36" y="62"/>
                      <a:pt x="55" y="58"/>
                    </a:cubicBezTo>
                    <a:cubicBezTo>
                      <a:pt x="70" y="55"/>
                      <a:pt x="91" y="37"/>
                      <a:pt x="82" y="19"/>
                    </a:cubicBezTo>
                    <a:cubicBezTo>
                      <a:pt x="79" y="13"/>
                      <a:pt x="72" y="10"/>
                      <a:pt x="65" y="7"/>
                    </a:cubicBezTo>
                    <a:cubicBezTo>
                      <a:pt x="58" y="4"/>
                      <a:pt x="50" y="0"/>
                      <a:pt x="44" y="7"/>
                    </a:cubicBezTo>
                    <a:cubicBezTo>
                      <a:pt x="36" y="16"/>
                      <a:pt x="46" y="26"/>
                      <a:pt x="54" y="31"/>
                    </a:cubicBezTo>
                    <a:cubicBezTo>
                      <a:pt x="77" y="44"/>
                      <a:pt x="103" y="39"/>
                      <a:pt x="118" y="16"/>
                    </a:cubicBezTo>
                    <a:cubicBezTo>
                      <a:pt x="118" y="15"/>
                      <a:pt x="102" y="6"/>
                      <a:pt x="100" y="8"/>
                    </a:cubicBezTo>
                    <a:close/>
                  </a:path>
                </a:pathLst>
              </a:custGeom>
              <a:solidFill>
                <a:srgbClr val="E91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4" name="Freeform 194"/>
              <p:cNvSpPr/>
              <p:nvPr/>
            </p:nvSpPr>
            <p:spPr bwMode="auto">
              <a:xfrm>
                <a:off x="3529013" y="4914900"/>
                <a:ext cx="133350" cy="246062"/>
              </a:xfrm>
              <a:custGeom>
                <a:avLst/>
                <a:gdLst>
                  <a:gd name="T0" fmla="*/ 28 w 48"/>
                  <a:gd name="T1" fmla="*/ 2 h 88"/>
                  <a:gd name="T2" fmla="*/ 11 w 48"/>
                  <a:gd name="T3" fmla="*/ 76 h 88"/>
                  <a:gd name="T4" fmla="*/ 27 w 48"/>
                  <a:gd name="T5" fmla="*/ 86 h 88"/>
                  <a:gd name="T6" fmla="*/ 45 w 48"/>
                  <a:gd name="T7" fmla="*/ 12 h 88"/>
                  <a:gd name="T8" fmla="*/ 28 w 48"/>
                  <a:gd name="T9" fmla="*/ 2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88">
                    <a:moveTo>
                      <a:pt x="28" y="2"/>
                    </a:moveTo>
                    <a:cubicBezTo>
                      <a:pt x="0" y="18"/>
                      <a:pt x="31" y="56"/>
                      <a:pt x="11" y="76"/>
                    </a:cubicBezTo>
                    <a:cubicBezTo>
                      <a:pt x="11" y="76"/>
                      <a:pt x="25" y="88"/>
                      <a:pt x="27" y="86"/>
                    </a:cubicBezTo>
                    <a:cubicBezTo>
                      <a:pt x="48" y="65"/>
                      <a:pt x="16" y="27"/>
                      <a:pt x="45" y="12"/>
                    </a:cubicBezTo>
                    <a:cubicBezTo>
                      <a:pt x="43" y="13"/>
                      <a:pt x="32" y="0"/>
                      <a:pt x="28" y="2"/>
                    </a:cubicBezTo>
                    <a:close/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5" name="Freeform 195"/>
              <p:cNvSpPr/>
              <p:nvPr/>
            </p:nvSpPr>
            <p:spPr bwMode="auto">
              <a:xfrm>
                <a:off x="3665538" y="5689600"/>
                <a:ext cx="266700" cy="179387"/>
              </a:xfrm>
              <a:custGeom>
                <a:avLst/>
                <a:gdLst>
                  <a:gd name="T0" fmla="*/ 18 w 95"/>
                  <a:gd name="T1" fmla="*/ 7 h 64"/>
                  <a:gd name="T2" fmla="*/ 22 w 95"/>
                  <a:gd name="T3" fmla="*/ 11 h 64"/>
                  <a:gd name="T4" fmla="*/ 26 w 95"/>
                  <a:gd name="T5" fmla="*/ 18 h 64"/>
                  <a:gd name="T6" fmla="*/ 33 w 95"/>
                  <a:gd name="T7" fmla="*/ 36 h 64"/>
                  <a:gd name="T8" fmla="*/ 53 w 95"/>
                  <a:gd name="T9" fmla="*/ 56 h 64"/>
                  <a:gd name="T10" fmla="*/ 95 w 95"/>
                  <a:gd name="T11" fmla="*/ 60 h 64"/>
                  <a:gd name="T12" fmla="*/ 77 w 95"/>
                  <a:gd name="T13" fmla="*/ 56 h 64"/>
                  <a:gd name="T14" fmla="*/ 36 w 95"/>
                  <a:gd name="T15" fmla="*/ 10 h 64"/>
                  <a:gd name="T16" fmla="*/ 0 w 95"/>
                  <a:gd name="T17" fmla="*/ 3 h 64"/>
                  <a:gd name="T18" fmla="*/ 18 w 95"/>
                  <a:gd name="T19" fmla="*/ 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64">
                    <a:moveTo>
                      <a:pt x="18" y="7"/>
                    </a:moveTo>
                    <a:cubicBezTo>
                      <a:pt x="13" y="4"/>
                      <a:pt x="15" y="6"/>
                      <a:pt x="22" y="11"/>
                    </a:cubicBezTo>
                    <a:cubicBezTo>
                      <a:pt x="23" y="13"/>
                      <a:pt x="25" y="16"/>
                      <a:pt x="26" y="18"/>
                    </a:cubicBezTo>
                    <a:cubicBezTo>
                      <a:pt x="29" y="24"/>
                      <a:pt x="31" y="30"/>
                      <a:pt x="33" y="36"/>
                    </a:cubicBezTo>
                    <a:cubicBezTo>
                      <a:pt x="38" y="45"/>
                      <a:pt x="43" y="52"/>
                      <a:pt x="53" y="56"/>
                    </a:cubicBezTo>
                    <a:cubicBezTo>
                      <a:pt x="65" y="61"/>
                      <a:pt x="82" y="64"/>
                      <a:pt x="95" y="60"/>
                    </a:cubicBezTo>
                    <a:cubicBezTo>
                      <a:pt x="92" y="61"/>
                      <a:pt x="82" y="55"/>
                      <a:pt x="77" y="56"/>
                    </a:cubicBezTo>
                    <a:cubicBezTo>
                      <a:pt x="52" y="63"/>
                      <a:pt x="50" y="21"/>
                      <a:pt x="36" y="10"/>
                    </a:cubicBezTo>
                    <a:cubicBezTo>
                      <a:pt x="27" y="3"/>
                      <a:pt x="10" y="0"/>
                      <a:pt x="0" y="3"/>
                    </a:cubicBezTo>
                    <a:cubicBezTo>
                      <a:pt x="3" y="2"/>
                      <a:pt x="13" y="8"/>
                      <a:pt x="18" y="7"/>
                    </a:cubicBezTo>
                    <a:close/>
                  </a:path>
                </a:pathLst>
              </a:custGeom>
              <a:solidFill>
                <a:srgbClr val="E91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7" name="Freeform 197"/>
              <p:cNvSpPr/>
              <p:nvPr/>
            </p:nvSpPr>
            <p:spPr bwMode="auto">
              <a:xfrm>
                <a:off x="3289300" y="5170488"/>
                <a:ext cx="306388" cy="493712"/>
              </a:xfrm>
              <a:custGeom>
                <a:avLst/>
                <a:gdLst>
                  <a:gd name="T0" fmla="*/ 109 w 109"/>
                  <a:gd name="T1" fmla="*/ 176 h 176"/>
                  <a:gd name="T2" fmla="*/ 0 w 109"/>
                  <a:gd name="T3" fmla="*/ 23 h 176"/>
                  <a:gd name="T4" fmla="*/ 44 w 109"/>
                  <a:gd name="T5" fmla="*/ 0 h 176"/>
                  <a:gd name="T6" fmla="*/ 85 w 109"/>
                  <a:gd name="T7" fmla="*/ 82 h 176"/>
                  <a:gd name="T8" fmla="*/ 109 w 109"/>
                  <a:gd name="T9" fmla="*/ 17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9" h="176">
                    <a:moveTo>
                      <a:pt x="109" y="176"/>
                    </a:moveTo>
                    <a:cubicBezTo>
                      <a:pt x="45" y="124"/>
                      <a:pt x="14" y="61"/>
                      <a:pt x="0" y="23"/>
                    </a:cubicBezTo>
                    <a:cubicBezTo>
                      <a:pt x="18" y="13"/>
                      <a:pt x="34" y="5"/>
                      <a:pt x="44" y="0"/>
                    </a:cubicBezTo>
                    <a:cubicBezTo>
                      <a:pt x="58" y="37"/>
                      <a:pt x="72" y="63"/>
                      <a:pt x="85" y="82"/>
                    </a:cubicBezTo>
                    <a:cubicBezTo>
                      <a:pt x="93" y="111"/>
                      <a:pt x="101" y="144"/>
                      <a:pt x="109" y="176"/>
                    </a:cubicBezTo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8" name="Freeform 198"/>
              <p:cNvSpPr/>
              <p:nvPr/>
            </p:nvSpPr>
            <p:spPr bwMode="auto">
              <a:xfrm>
                <a:off x="3000375" y="5307013"/>
                <a:ext cx="503238" cy="503237"/>
              </a:xfrm>
              <a:custGeom>
                <a:avLst/>
                <a:gdLst>
                  <a:gd name="T0" fmla="*/ 179 w 179"/>
                  <a:gd name="T1" fmla="*/ 179 h 179"/>
                  <a:gd name="T2" fmla="*/ 88 w 179"/>
                  <a:gd name="T3" fmla="*/ 177 h 179"/>
                  <a:gd name="T4" fmla="*/ 43 w 179"/>
                  <a:gd name="T5" fmla="*/ 115 h 179"/>
                  <a:gd name="T6" fmla="*/ 0 w 179"/>
                  <a:gd name="T7" fmla="*/ 28 h 179"/>
                  <a:gd name="T8" fmla="*/ 52 w 179"/>
                  <a:gd name="T9" fmla="*/ 0 h 179"/>
                  <a:gd name="T10" fmla="*/ 101 w 179"/>
                  <a:gd name="T11" fmla="*/ 95 h 179"/>
                  <a:gd name="T12" fmla="*/ 179 w 179"/>
                  <a:gd name="T13" fmla="*/ 17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9" h="179">
                    <a:moveTo>
                      <a:pt x="179" y="179"/>
                    </a:moveTo>
                    <a:cubicBezTo>
                      <a:pt x="155" y="178"/>
                      <a:pt x="123" y="178"/>
                      <a:pt x="88" y="177"/>
                    </a:cubicBezTo>
                    <a:cubicBezTo>
                      <a:pt x="74" y="162"/>
                      <a:pt x="59" y="142"/>
                      <a:pt x="43" y="115"/>
                    </a:cubicBezTo>
                    <a:cubicBezTo>
                      <a:pt x="22" y="79"/>
                      <a:pt x="8" y="48"/>
                      <a:pt x="0" y="28"/>
                    </a:cubicBezTo>
                    <a:cubicBezTo>
                      <a:pt x="18" y="18"/>
                      <a:pt x="36" y="9"/>
                      <a:pt x="52" y="0"/>
                    </a:cubicBezTo>
                    <a:cubicBezTo>
                      <a:pt x="60" y="23"/>
                      <a:pt x="74" y="56"/>
                      <a:pt x="101" y="95"/>
                    </a:cubicBezTo>
                    <a:cubicBezTo>
                      <a:pt x="128" y="135"/>
                      <a:pt x="158" y="162"/>
                      <a:pt x="179" y="179"/>
                    </a:cubicBezTo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9" name="Freeform 199"/>
              <p:cNvSpPr/>
              <p:nvPr/>
            </p:nvSpPr>
            <p:spPr bwMode="auto">
              <a:xfrm>
                <a:off x="2735263" y="5453063"/>
                <a:ext cx="366713" cy="347662"/>
              </a:xfrm>
              <a:custGeom>
                <a:avLst/>
                <a:gdLst>
                  <a:gd name="T0" fmla="*/ 131 w 131"/>
                  <a:gd name="T1" fmla="*/ 124 h 124"/>
                  <a:gd name="T2" fmla="*/ 56 w 131"/>
                  <a:gd name="T3" fmla="*/ 122 h 124"/>
                  <a:gd name="T4" fmla="*/ 32 w 131"/>
                  <a:gd name="T5" fmla="*/ 88 h 124"/>
                  <a:gd name="T6" fmla="*/ 0 w 131"/>
                  <a:gd name="T7" fmla="*/ 26 h 124"/>
                  <a:gd name="T8" fmla="*/ 49 w 131"/>
                  <a:gd name="T9" fmla="*/ 0 h 124"/>
                  <a:gd name="T10" fmla="*/ 86 w 131"/>
                  <a:gd name="T11" fmla="*/ 69 h 124"/>
                  <a:gd name="T12" fmla="*/ 131 w 131"/>
                  <a:gd name="T13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1" h="124">
                    <a:moveTo>
                      <a:pt x="131" y="124"/>
                    </a:moveTo>
                    <a:cubicBezTo>
                      <a:pt x="106" y="123"/>
                      <a:pt x="81" y="123"/>
                      <a:pt x="56" y="122"/>
                    </a:cubicBezTo>
                    <a:cubicBezTo>
                      <a:pt x="49" y="112"/>
                      <a:pt x="40" y="101"/>
                      <a:pt x="32" y="88"/>
                    </a:cubicBezTo>
                    <a:cubicBezTo>
                      <a:pt x="18" y="66"/>
                      <a:pt x="7" y="44"/>
                      <a:pt x="0" y="26"/>
                    </a:cubicBezTo>
                    <a:cubicBezTo>
                      <a:pt x="16" y="17"/>
                      <a:pt x="33" y="8"/>
                      <a:pt x="49" y="0"/>
                    </a:cubicBezTo>
                    <a:cubicBezTo>
                      <a:pt x="57" y="19"/>
                      <a:pt x="69" y="43"/>
                      <a:pt x="86" y="69"/>
                    </a:cubicBezTo>
                    <a:cubicBezTo>
                      <a:pt x="101" y="91"/>
                      <a:pt x="117" y="109"/>
                      <a:pt x="131" y="124"/>
                    </a:cubicBezTo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0" name="Freeform 200"/>
              <p:cNvSpPr/>
              <p:nvPr/>
            </p:nvSpPr>
            <p:spPr bwMode="auto">
              <a:xfrm>
                <a:off x="2498725" y="5583238"/>
                <a:ext cx="247650" cy="209550"/>
              </a:xfrm>
              <a:custGeom>
                <a:avLst/>
                <a:gdLst>
                  <a:gd name="T0" fmla="*/ 88 w 88"/>
                  <a:gd name="T1" fmla="*/ 75 h 75"/>
                  <a:gd name="T2" fmla="*/ 26 w 88"/>
                  <a:gd name="T3" fmla="*/ 73 h 75"/>
                  <a:gd name="T4" fmla="*/ 17 w 88"/>
                  <a:gd name="T5" fmla="*/ 59 h 75"/>
                  <a:gd name="T6" fmla="*/ 0 w 88"/>
                  <a:gd name="T7" fmla="*/ 24 h 75"/>
                  <a:gd name="T8" fmla="*/ 45 w 88"/>
                  <a:gd name="T9" fmla="*/ 0 h 75"/>
                  <a:gd name="T10" fmla="*/ 67 w 88"/>
                  <a:gd name="T11" fmla="*/ 44 h 75"/>
                  <a:gd name="T12" fmla="*/ 88 w 88"/>
                  <a:gd name="T13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8" h="75">
                    <a:moveTo>
                      <a:pt x="88" y="75"/>
                    </a:moveTo>
                    <a:cubicBezTo>
                      <a:pt x="67" y="74"/>
                      <a:pt x="46" y="74"/>
                      <a:pt x="26" y="73"/>
                    </a:cubicBezTo>
                    <a:cubicBezTo>
                      <a:pt x="23" y="69"/>
                      <a:pt x="20" y="64"/>
                      <a:pt x="17" y="59"/>
                    </a:cubicBezTo>
                    <a:cubicBezTo>
                      <a:pt x="10" y="47"/>
                      <a:pt x="5" y="35"/>
                      <a:pt x="0" y="24"/>
                    </a:cubicBezTo>
                    <a:cubicBezTo>
                      <a:pt x="14" y="17"/>
                      <a:pt x="29" y="9"/>
                      <a:pt x="45" y="0"/>
                    </a:cubicBezTo>
                    <a:cubicBezTo>
                      <a:pt x="50" y="13"/>
                      <a:pt x="58" y="28"/>
                      <a:pt x="67" y="44"/>
                    </a:cubicBezTo>
                    <a:cubicBezTo>
                      <a:pt x="74" y="55"/>
                      <a:pt x="81" y="66"/>
                      <a:pt x="88" y="75"/>
                    </a:cubicBezTo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1" name="Freeform 201"/>
              <p:cNvSpPr/>
              <p:nvPr/>
            </p:nvSpPr>
            <p:spPr bwMode="auto">
              <a:xfrm>
                <a:off x="3362325" y="5656263"/>
                <a:ext cx="269875" cy="153987"/>
              </a:xfrm>
              <a:custGeom>
                <a:avLst/>
                <a:gdLst>
                  <a:gd name="T0" fmla="*/ 79 w 96"/>
                  <a:gd name="T1" fmla="*/ 0 h 55"/>
                  <a:gd name="T2" fmla="*/ 0 w 96"/>
                  <a:gd name="T3" fmla="*/ 8 h 55"/>
                  <a:gd name="T4" fmla="*/ 50 w 96"/>
                  <a:gd name="T5" fmla="*/ 55 h 55"/>
                  <a:gd name="T6" fmla="*/ 50 w 96"/>
                  <a:gd name="T7" fmla="*/ 55 h 55"/>
                  <a:gd name="T8" fmla="*/ 91 w 96"/>
                  <a:gd name="T9" fmla="*/ 55 h 55"/>
                  <a:gd name="T10" fmla="*/ 96 w 96"/>
                  <a:gd name="T11" fmla="*/ 55 h 55"/>
                  <a:gd name="T12" fmla="*/ 83 w 96"/>
                  <a:gd name="T13" fmla="*/ 3 h 55"/>
                  <a:gd name="T14" fmla="*/ 83 w 96"/>
                  <a:gd name="T15" fmla="*/ 3 h 55"/>
                  <a:gd name="T16" fmla="*/ 79 w 96"/>
                  <a:gd name="T17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55">
                    <a:moveTo>
                      <a:pt x="79" y="0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18" y="28"/>
                      <a:pt x="36" y="44"/>
                      <a:pt x="50" y="55"/>
                    </a:cubicBezTo>
                    <a:cubicBezTo>
                      <a:pt x="50" y="55"/>
                      <a:pt x="50" y="55"/>
                      <a:pt x="50" y="55"/>
                    </a:cubicBezTo>
                    <a:cubicBezTo>
                      <a:pt x="69" y="55"/>
                      <a:pt x="83" y="55"/>
                      <a:pt x="91" y="55"/>
                    </a:cubicBezTo>
                    <a:cubicBezTo>
                      <a:pt x="93" y="55"/>
                      <a:pt x="95" y="55"/>
                      <a:pt x="96" y="55"/>
                    </a:cubicBezTo>
                    <a:cubicBezTo>
                      <a:pt x="92" y="39"/>
                      <a:pt x="88" y="21"/>
                      <a:pt x="83" y="3"/>
                    </a:cubicBezTo>
                    <a:cubicBezTo>
                      <a:pt x="83" y="3"/>
                      <a:pt x="83" y="3"/>
                      <a:pt x="83" y="3"/>
                    </a:cubicBezTo>
                    <a:cubicBezTo>
                      <a:pt x="82" y="2"/>
                      <a:pt x="80" y="1"/>
                      <a:pt x="79" y="0"/>
                    </a:cubicBezTo>
                  </a:path>
                </a:pathLst>
              </a:custGeom>
              <a:solidFill>
                <a:srgbClr val="F72E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2" name="Freeform 202"/>
              <p:cNvSpPr>
                <a:spLocks noEditPoints="1"/>
              </p:cNvSpPr>
              <p:nvPr/>
            </p:nvSpPr>
            <p:spPr bwMode="auto">
              <a:xfrm>
                <a:off x="2711450" y="5657850"/>
                <a:ext cx="884238" cy="146050"/>
              </a:xfrm>
              <a:custGeom>
                <a:avLst/>
                <a:gdLst>
                  <a:gd name="T0" fmla="*/ 47 w 315"/>
                  <a:gd name="T1" fmla="*/ 26 h 52"/>
                  <a:gd name="T2" fmla="*/ 0 w 315"/>
                  <a:gd name="T3" fmla="*/ 30 h 52"/>
                  <a:gd name="T4" fmla="*/ 12 w 315"/>
                  <a:gd name="T5" fmla="*/ 48 h 52"/>
                  <a:gd name="T6" fmla="*/ 12 w 315"/>
                  <a:gd name="T7" fmla="*/ 48 h 52"/>
                  <a:gd name="T8" fmla="*/ 64 w 315"/>
                  <a:gd name="T9" fmla="*/ 49 h 52"/>
                  <a:gd name="T10" fmla="*/ 47 w 315"/>
                  <a:gd name="T11" fmla="*/ 26 h 52"/>
                  <a:gd name="T12" fmla="*/ 161 w 315"/>
                  <a:gd name="T13" fmla="*/ 14 h 52"/>
                  <a:gd name="T14" fmla="*/ 111 w 315"/>
                  <a:gd name="T15" fmla="*/ 19 h 52"/>
                  <a:gd name="T16" fmla="*/ 139 w 315"/>
                  <a:gd name="T17" fmla="*/ 51 h 52"/>
                  <a:gd name="T18" fmla="*/ 139 w 315"/>
                  <a:gd name="T19" fmla="*/ 51 h 52"/>
                  <a:gd name="T20" fmla="*/ 191 w 315"/>
                  <a:gd name="T21" fmla="*/ 52 h 52"/>
                  <a:gd name="T22" fmla="*/ 161 w 315"/>
                  <a:gd name="T23" fmla="*/ 14 h 52"/>
                  <a:gd name="T24" fmla="*/ 315 w 315"/>
                  <a:gd name="T25" fmla="*/ 0 h 52"/>
                  <a:gd name="T26" fmla="*/ 315 w 315"/>
                  <a:gd name="T27" fmla="*/ 1 h 52"/>
                  <a:gd name="T28" fmla="*/ 315 w 315"/>
                  <a:gd name="T29" fmla="*/ 0 h 52"/>
                  <a:gd name="T30" fmla="*/ 315 w 315"/>
                  <a:gd name="T31" fmla="*/ 0 h 52"/>
                  <a:gd name="T32" fmla="*/ 315 w 315"/>
                  <a:gd name="T33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15" h="52">
                    <a:moveTo>
                      <a:pt x="47" y="26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4" y="37"/>
                      <a:pt x="8" y="42"/>
                      <a:pt x="12" y="48"/>
                    </a:cubicBezTo>
                    <a:cubicBezTo>
                      <a:pt x="12" y="48"/>
                      <a:pt x="12" y="48"/>
                      <a:pt x="12" y="48"/>
                    </a:cubicBezTo>
                    <a:cubicBezTo>
                      <a:pt x="29" y="48"/>
                      <a:pt x="47" y="49"/>
                      <a:pt x="64" y="49"/>
                    </a:cubicBezTo>
                    <a:cubicBezTo>
                      <a:pt x="59" y="42"/>
                      <a:pt x="53" y="34"/>
                      <a:pt x="47" y="26"/>
                    </a:cubicBezTo>
                    <a:moveTo>
                      <a:pt x="161" y="14"/>
                    </a:moveTo>
                    <a:cubicBezTo>
                      <a:pt x="111" y="19"/>
                      <a:pt x="111" y="19"/>
                      <a:pt x="111" y="19"/>
                    </a:cubicBezTo>
                    <a:cubicBezTo>
                      <a:pt x="121" y="31"/>
                      <a:pt x="130" y="42"/>
                      <a:pt x="139" y="51"/>
                    </a:cubicBezTo>
                    <a:cubicBezTo>
                      <a:pt x="139" y="51"/>
                      <a:pt x="139" y="51"/>
                      <a:pt x="139" y="51"/>
                    </a:cubicBezTo>
                    <a:cubicBezTo>
                      <a:pt x="156" y="51"/>
                      <a:pt x="174" y="52"/>
                      <a:pt x="191" y="52"/>
                    </a:cubicBezTo>
                    <a:cubicBezTo>
                      <a:pt x="182" y="42"/>
                      <a:pt x="172" y="29"/>
                      <a:pt x="161" y="14"/>
                    </a:cubicBezTo>
                    <a:moveTo>
                      <a:pt x="315" y="0"/>
                    </a:moveTo>
                    <a:cubicBezTo>
                      <a:pt x="315" y="0"/>
                      <a:pt x="315" y="1"/>
                      <a:pt x="315" y="1"/>
                    </a:cubicBezTo>
                    <a:cubicBezTo>
                      <a:pt x="315" y="1"/>
                      <a:pt x="315" y="0"/>
                      <a:pt x="315" y="0"/>
                    </a:cubicBezTo>
                    <a:cubicBezTo>
                      <a:pt x="315" y="0"/>
                      <a:pt x="315" y="0"/>
                      <a:pt x="315" y="0"/>
                    </a:cubicBezTo>
                    <a:cubicBezTo>
                      <a:pt x="315" y="0"/>
                      <a:pt x="315" y="0"/>
                      <a:pt x="315" y="0"/>
                    </a:cubicBezTo>
                  </a:path>
                </a:pathLst>
              </a:custGeom>
              <a:solidFill>
                <a:srgbClr val="F72E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3" name="Freeform 203"/>
              <p:cNvSpPr/>
              <p:nvPr/>
            </p:nvSpPr>
            <p:spPr bwMode="auto">
              <a:xfrm>
                <a:off x="3584575" y="5653088"/>
                <a:ext cx="11113" cy="11112"/>
              </a:xfrm>
              <a:custGeom>
                <a:avLst/>
                <a:gdLst>
                  <a:gd name="T0" fmla="*/ 3 w 4"/>
                  <a:gd name="T1" fmla="*/ 0 h 4"/>
                  <a:gd name="T2" fmla="*/ 0 w 4"/>
                  <a:gd name="T3" fmla="*/ 1 h 4"/>
                  <a:gd name="T4" fmla="*/ 4 w 4"/>
                  <a:gd name="T5" fmla="*/ 4 h 4"/>
                  <a:gd name="T6" fmla="*/ 4 w 4"/>
                  <a:gd name="T7" fmla="*/ 4 h 4"/>
                  <a:gd name="T8" fmla="*/ 4 w 4"/>
                  <a:gd name="T9" fmla="*/ 4 h 4"/>
                  <a:gd name="T10" fmla="*/ 4 w 4"/>
                  <a:gd name="T11" fmla="*/ 3 h 4"/>
                  <a:gd name="T12" fmla="*/ 4 w 4"/>
                  <a:gd name="T13" fmla="*/ 3 h 4"/>
                  <a:gd name="T14" fmla="*/ 4 w 4"/>
                  <a:gd name="T15" fmla="*/ 2 h 4"/>
                  <a:gd name="T16" fmla="*/ 3 w 4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" h="4">
                    <a:moveTo>
                      <a:pt x="3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3" y="3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4" y="4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2"/>
                      <a:pt x="4" y="2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solidFill>
                <a:srgbClr val="E4EF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4" name="Freeform 204"/>
              <p:cNvSpPr/>
              <p:nvPr/>
            </p:nvSpPr>
            <p:spPr bwMode="auto">
              <a:xfrm>
                <a:off x="3163888" y="5678488"/>
                <a:ext cx="339725" cy="131762"/>
              </a:xfrm>
              <a:custGeom>
                <a:avLst/>
                <a:gdLst>
                  <a:gd name="T0" fmla="*/ 71 w 121"/>
                  <a:gd name="T1" fmla="*/ 0 h 47"/>
                  <a:gd name="T2" fmla="*/ 0 w 121"/>
                  <a:gd name="T3" fmla="*/ 7 h 47"/>
                  <a:gd name="T4" fmla="*/ 30 w 121"/>
                  <a:gd name="T5" fmla="*/ 45 h 47"/>
                  <a:gd name="T6" fmla="*/ 30 w 121"/>
                  <a:gd name="T7" fmla="*/ 45 h 47"/>
                  <a:gd name="T8" fmla="*/ 121 w 121"/>
                  <a:gd name="T9" fmla="*/ 47 h 47"/>
                  <a:gd name="T10" fmla="*/ 71 w 121"/>
                  <a:gd name="T11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47">
                    <a:moveTo>
                      <a:pt x="71" y="0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11" y="22"/>
                      <a:pt x="21" y="35"/>
                      <a:pt x="30" y="45"/>
                    </a:cubicBezTo>
                    <a:cubicBezTo>
                      <a:pt x="30" y="45"/>
                      <a:pt x="30" y="45"/>
                      <a:pt x="30" y="45"/>
                    </a:cubicBezTo>
                    <a:cubicBezTo>
                      <a:pt x="65" y="46"/>
                      <a:pt x="97" y="46"/>
                      <a:pt x="121" y="47"/>
                    </a:cubicBezTo>
                    <a:cubicBezTo>
                      <a:pt x="107" y="36"/>
                      <a:pt x="89" y="20"/>
                      <a:pt x="71" y="0"/>
                    </a:cubicBezTo>
                  </a:path>
                </a:pathLst>
              </a:custGeom>
              <a:solidFill>
                <a:srgbClr val="E4EF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5" name="Freeform 205"/>
              <p:cNvSpPr/>
              <p:nvPr/>
            </p:nvSpPr>
            <p:spPr bwMode="auto">
              <a:xfrm>
                <a:off x="2844800" y="5711825"/>
                <a:ext cx="257175" cy="88900"/>
              </a:xfrm>
              <a:custGeom>
                <a:avLst/>
                <a:gdLst>
                  <a:gd name="T0" fmla="*/ 64 w 92"/>
                  <a:gd name="T1" fmla="*/ 0 h 32"/>
                  <a:gd name="T2" fmla="*/ 0 w 92"/>
                  <a:gd name="T3" fmla="*/ 7 h 32"/>
                  <a:gd name="T4" fmla="*/ 17 w 92"/>
                  <a:gd name="T5" fmla="*/ 30 h 32"/>
                  <a:gd name="T6" fmla="*/ 17 w 92"/>
                  <a:gd name="T7" fmla="*/ 30 h 32"/>
                  <a:gd name="T8" fmla="*/ 92 w 92"/>
                  <a:gd name="T9" fmla="*/ 32 h 32"/>
                  <a:gd name="T10" fmla="*/ 64 w 92"/>
                  <a:gd name="T1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" h="32">
                    <a:moveTo>
                      <a:pt x="64" y="0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6" y="15"/>
                      <a:pt x="12" y="23"/>
                      <a:pt x="17" y="30"/>
                    </a:cubicBezTo>
                    <a:cubicBezTo>
                      <a:pt x="17" y="30"/>
                      <a:pt x="17" y="30"/>
                      <a:pt x="17" y="30"/>
                    </a:cubicBezTo>
                    <a:cubicBezTo>
                      <a:pt x="42" y="31"/>
                      <a:pt x="67" y="31"/>
                      <a:pt x="92" y="32"/>
                    </a:cubicBezTo>
                    <a:cubicBezTo>
                      <a:pt x="83" y="23"/>
                      <a:pt x="74" y="12"/>
                      <a:pt x="64" y="0"/>
                    </a:cubicBezTo>
                  </a:path>
                </a:pathLst>
              </a:custGeom>
              <a:solidFill>
                <a:srgbClr val="E4EF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6" name="Freeform 206"/>
              <p:cNvSpPr/>
              <p:nvPr/>
            </p:nvSpPr>
            <p:spPr bwMode="auto">
              <a:xfrm>
                <a:off x="2339975" y="5759450"/>
                <a:ext cx="231775" cy="28575"/>
              </a:xfrm>
              <a:custGeom>
                <a:avLst/>
                <a:gdLst>
                  <a:gd name="T0" fmla="*/ 77 w 83"/>
                  <a:gd name="T1" fmla="*/ 0 h 10"/>
                  <a:gd name="T2" fmla="*/ 0 w 83"/>
                  <a:gd name="T3" fmla="*/ 8 h 10"/>
                  <a:gd name="T4" fmla="*/ 83 w 83"/>
                  <a:gd name="T5" fmla="*/ 10 h 10"/>
                  <a:gd name="T6" fmla="*/ 77 w 83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0">
                    <a:moveTo>
                      <a:pt x="77" y="0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22" y="9"/>
                      <a:pt x="51" y="9"/>
                      <a:pt x="83" y="10"/>
                    </a:cubicBezTo>
                    <a:cubicBezTo>
                      <a:pt x="81" y="7"/>
                      <a:pt x="79" y="4"/>
                      <a:pt x="77" y="0"/>
                    </a:cubicBezTo>
                  </a:path>
                </a:pathLst>
              </a:custGeom>
              <a:solidFill>
                <a:srgbClr val="F72E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7" name="Freeform 207"/>
              <p:cNvSpPr/>
              <p:nvPr/>
            </p:nvSpPr>
            <p:spPr bwMode="auto">
              <a:xfrm>
                <a:off x="2555875" y="5741988"/>
                <a:ext cx="190500" cy="50800"/>
              </a:xfrm>
              <a:custGeom>
                <a:avLst/>
                <a:gdLst>
                  <a:gd name="T0" fmla="*/ 56 w 68"/>
                  <a:gd name="T1" fmla="*/ 0 h 18"/>
                  <a:gd name="T2" fmla="*/ 0 w 68"/>
                  <a:gd name="T3" fmla="*/ 6 h 18"/>
                  <a:gd name="T4" fmla="*/ 6 w 68"/>
                  <a:gd name="T5" fmla="*/ 16 h 18"/>
                  <a:gd name="T6" fmla="*/ 6 w 68"/>
                  <a:gd name="T7" fmla="*/ 16 h 18"/>
                  <a:gd name="T8" fmla="*/ 68 w 68"/>
                  <a:gd name="T9" fmla="*/ 18 h 18"/>
                  <a:gd name="T10" fmla="*/ 56 w 68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" h="18">
                    <a:moveTo>
                      <a:pt x="56" y="0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2" y="10"/>
                      <a:pt x="4" y="13"/>
                      <a:pt x="6" y="16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26" y="17"/>
                      <a:pt x="47" y="17"/>
                      <a:pt x="68" y="18"/>
                    </a:cubicBezTo>
                    <a:cubicBezTo>
                      <a:pt x="64" y="12"/>
                      <a:pt x="60" y="7"/>
                      <a:pt x="56" y="0"/>
                    </a:cubicBezTo>
                  </a:path>
                </a:pathLst>
              </a:custGeom>
              <a:solidFill>
                <a:srgbClr val="E4EF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9" name="Freeform 209"/>
              <p:cNvSpPr/>
              <p:nvPr/>
            </p:nvSpPr>
            <p:spPr bwMode="auto">
              <a:xfrm>
                <a:off x="3289300" y="5170488"/>
                <a:ext cx="230188" cy="260350"/>
              </a:xfrm>
              <a:custGeom>
                <a:avLst/>
                <a:gdLst>
                  <a:gd name="T0" fmla="*/ 44 w 82"/>
                  <a:gd name="T1" fmla="*/ 0 h 93"/>
                  <a:gd name="T2" fmla="*/ 0 w 82"/>
                  <a:gd name="T3" fmla="*/ 23 h 93"/>
                  <a:gd name="T4" fmla="*/ 0 w 82"/>
                  <a:gd name="T5" fmla="*/ 23 h 93"/>
                  <a:gd name="T6" fmla="*/ 35 w 82"/>
                  <a:gd name="T7" fmla="*/ 93 h 93"/>
                  <a:gd name="T8" fmla="*/ 82 w 82"/>
                  <a:gd name="T9" fmla="*/ 78 h 93"/>
                  <a:gd name="T10" fmla="*/ 44 w 82"/>
                  <a:gd name="T11" fmla="*/ 0 h 93"/>
                  <a:gd name="T12" fmla="*/ 44 w 82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93">
                    <a:moveTo>
                      <a:pt x="44" y="0"/>
                    </a:moveTo>
                    <a:cubicBezTo>
                      <a:pt x="34" y="5"/>
                      <a:pt x="18" y="1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7" y="42"/>
                      <a:pt x="18" y="67"/>
                      <a:pt x="35" y="93"/>
                    </a:cubicBezTo>
                    <a:cubicBezTo>
                      <a:pt x="82" y="78"/>
                      <a:pt x="82" y="78"/>
                      <a:pt x="82" y="78"/>
                    </a:cubicBezTo>
                    <a:cubicBezTo>
                      <a:pt x="70" y="60"/>
                      <a:pt x="57" y="34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92AF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0" name="Freeform 210"/>
              <p:cNvSpPr/>
              <p:nvPr/>
            </p:nvSpPr>
            <p:spPr bwMode="auto">
              <a:xfrm>
                <a:off x="3000375" y="5307013"/>
                <a:ext cx="225425" cy="222250"/>
              </a:xfrm>
              <a:custGeom>
                <a:avLst/>
                <a:gdLst>
                  <a:gd name="T0" fmla="*/ 52 w 80"/>
                  <a:gd name="T1" fmla="*/ 0 h 79"/>
                  <a:gd name="T2" fmla="*/ 0 w 80"/>
                  <a:gd name="T3" fmla="*/ 28 h 79"/>
                  <a:gd name="T4" fmla="*/ 0 w 80"/>
                  <a:gd name="T5" fmla="*/ 28 h 79"/>
                  <a:gd name="T6" fmla="*/ 24 w 80"/>
                  <a:gd name="T7" fmla="*/ 79 h 79"/>
                  <a:gd name="T8" fmla="*/ 80 w 80"/>
                  <a:gd name="T9" fmla="*/ 62 h 79"/>
                  <a:gd name="T10" fmla="*/ 52 w 80"/>
                  <a:gd name="T11" fmla="*/ 0 h 79"/>
                  <a:gd name="T12" fmla="*/ 52 w 80"/>
                  <a:gd name="T13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79">
                    <a:moveTo>
                      <a:pt x="52" y="0"/>
                    </a:moveTo>
                    <a:cubicBezTo>
                      <a:pt x="36" y="9"/>
                      <a:pt x="18" y="1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5" y="41"/>
                      <a:pt x="13" y="59"/>
                      <a:pt x="24" y="79"/>
                    </a:cubicBezTo>
                    <a:cubicBezTo>
                      <a:pt x="80" y="62"/>
                      <a:pt x="80" y="62"/>
                      <a:pt x="80" y="62"/>
                    </a:cubicBezTo>
                    <a:cubicBezTo>
                      <a:pt x="66" y="37"/>
                      <a:pt x="58" y="16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</a:path>
                </a:pathLst>
              </a:custGeom>
              <a:solidFill>
                <a:srgbClr val="92AF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1" name="Freeform 211"/>
              <p:cNvSpPr/>
              <p:nvPr/>
            </p:nvSpPr>
            <p:spPr bwMode="auto">
              <a:xfrm>
                <a:off x="2735263" y="5453063"/>
                <a:ext cx="195263" cy="166687"/>
              </a:xfrm>
              <a:custGeom>
                <a:avLst/>
                <a:gdLst>
                  <a:gd name="T0" fmla="*/ 49 w 70"/>
                  <a:gd name="T1" fmla="*/ 0 h 59"/>
                  <a:gd name="T2" fmla="*/ 0 w 70"/>
                  <a:gd name="T3" fmla="*/ 26 h 59"/>
                  <a:gd name="T4" fmla="*/ 0 w 70"/>
                  <a:gd name="T5" fmla="*/ 26 h 59"/>
                  <a:gd name="T6" fmla="*/ 15 w 70"/>
                  <a:gd name="T7" fmla="*/ 59 h 59"/>
                  <a:gd name="T8" fmla="*/ 70 w 70"/>
                  <a:gd name="T9" fmla="*/ 42 h 59"/>
                  <a:gd name="T10" fmla="*/ 49 w 70"/>
                  <a:gd name="T11" fmla="*/ 0 h 59"/>
                  <a:gd name="T12" fmla="*/ 49 w 70"/>
                  <a:gd name="T13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59">
                    <a:moveTo>
                      <a:pt x="49" y="0"/>
                    </a:moveTo>
                    <a:cubicBezTo>
                      <a:pt x="33" y="8"/>
                      <a:pt x="16" y="17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4" y="36"/>
                      <a:pt x="9" y="47"/>
                      <a:pt x="15" y="59"/>
                    </a:cubicBezTo>
                    <a:cubicBezTo>
                      <a:pt x="70" y="42"/>
                      <a:pt x="70" y="42"/>
                      <a:pt x="70" y="42"/>
                    </a:cubicBezTo>
                    <a:cubicBezTo>
                      <a:pt x="61" y="27"/>
                      <a:pt x="54" y="12"/>
                      <a:pt x="49" y="0"/>
                    </a:cubicBezTo>
                    <a:cubicBezTo>
                      <a:pt x="49" y="0"/>
                      <a:pt x="49" y="0"/>
                      <a:pt x="49" y="0"/>
                    </a:cubicBezTo>
                  </a:path>
                </a:pathLst>
              </a:custGeom>
              <a:solidFill>
                <a:srgbClr val="92AF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2" name="Freeform 212"/>
              <p:cNvSpPr/>
              <p:nvPr/>
            </p:nvSpPr>
            <p:spPr bwMode="auto">
              <a:xfrm>
                <a:off x="2498725" y="5583238"/>
                <a:ext cx="160338" cy="114300"/>
              </a:xfrm>
              <a:custGeom>
                <a:avLst/>
                <a:gdLst>
                  <a:gd name="T0" fmla="*/ 45 w 57"/>
                  <a:gd name="T1" fmla="*/ 0 h 41"/>
                  <a:gd name="T2" fmla="*/ 0 w 57"/>
                  <a:gd name="T3" fmla="*/ 24 h 41"/>
                  <a:gd name="T4" fmla="*/ 0 w 57"/>
                  <a:gd name="T5" fmla="*/ 24 h 41"/>
                  <a:gd name="T6" fmla="*/ 8 w 57"/>
                  <a:gd name="T7" fmla="*/ 41 h 41"/>
                  <a:gd name="T8" fmla="*/ 57 w 57"/>
                  <a:gd name="T9" fmla="*/ 26 h 41"/>
                  <a:gd name="T10" fmla="*/ 45 w 57"/>
                  <a:gd name="T11" fmla="*/ 0 h 41"/>
                  <a:gd name="T12" fmla="*/ 45 w 57"/>
                  <a:gd name="T13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41">
                    <a:moveTo>
                      <a:pt x="45" y="0"/>
                    </a:moveTo>
                    <a:cubicBezTo>
                      <a:pt x="29" y="9"/>
                      <a:pt x="14" y="17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2" y="30"/>
                      <a:pt x="5" y="35"/>
                      <a:pt x="8" y="41"/>
                    </a:cubicBezTo>
                    <a:cubicBezTo>
                      <a:pt x="57" y="26"/>
                      <a:pt x="57" y="26"/>
                      <a:pt x="57" y="26"/>
                    </a:cubicBezTo>
                    <a:cubicBezTo>
                      <a:pt x="52" y="17"/>
                      <a:pt x="48" y="8"/>
                      <a:pt x="45" y="0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92AF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3" name="Freeform 213"/>
              <p:cNvSpPr/>
              <p:nvPr/>
            </p:nvSpPr>
            <p:spPr bwMode="auto">
              <a:xfrm>
                <a:off x="3409950" y="5148263"/>
                <a:ext cx="266700" cy="665162"/>
              </a:xfrm>
              <a:custGeom>
                <a:avLst/>
                <a:gdLst>
                  <a:gd name="T0" fmla="*/ 79 w 95"/>
                  <a:gd name="T1" fmla="*/ 236 h 237"/>
                  <a:gd name="T2" fmla="*/ 52 w 95"/>
                  <a:gd name="T3" fmla="*/ 213 h 237"/>
                  <a:gd name="T4" fmla="*/ 9 w 95"/>
                  <a:gd name="T5" fmla="*/ 119 h 237"/>
                  <a:gd name="T6" fmla="*/ 8 w 95"/>
                  <a:gd name="T7" fmla="*/ 24 h 237"/>
                  <a:gd name="T8" fmla="*/ 16 w 95"/>
                  <a:gd name="T9" fmla="*/ 0 h 237"/>
                  <a:gd name="T10" fmla="*/ 70 w 95"/>
                  <a:gd name="T11" fmla="*/ 88 h 237"/>
                  <a:gd name="T12" fmla="*/ 79 w 95"/>
                  <a:gd name="T13" fmla="*/ 236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236">
                    <a:moveTo>
                      <a:pt x="79" y="236"/>
                    </a:moveTo>
                    <a:cubicBezTo>
                      <a:pt x="76" y="236"/>
                      <a:pt x="65" y="228"/>
                      <a:pt x="52" y="213"/>
                    </a:cubicBezTo>
                    <a:cubicBezTo>
                      <a:pt x="36" y="194"/>
                      <a:pt x="18" y="163"/>
                      <a:pt x="9" y="119"/>
                    </a:cubicBezTo>
                    <a:cubicBezTo>
                      <a:pt x="0" y="75"/>
                      <a:pt x="3" y="43"/>
                      <a:pt x="8" y="24"/>
                    </a:cubicBezTo>
                    <a:cubicBezTo>
                      <a:pt x="12" y="8"/>
                      <a:pt x="16" y="0"/>
                      <a:pt x="16" y="0"/>
                    </a:cubicBezTo>
                    <a:cubicBezTo>
                      <a:pt x="16" y="0"/>
                      <a:pt x="52" y="22"/>
                      <a:pt x="70" y="88"/>
                    </a:cubicBezTo>
                    <a:cubicBezTo>
                      <a:pt x="95" y="184"/>
                      <a:pt x="85" y="237"/>
                      <a:pt x="79" y="236"/>
                    </a:cubicBezTo>
                    <a:close/>
                  </a:path>
                </a:pathLst>
              </a:custGeom>
              <a:solidFill>
                <a:srgbClr val="3936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4" name="Freeform 214"/>
              <p:cNvSpPr/>
              <p:nvPr/>
            </p:nvSpPr>
            <p:spPr bwMode="auto">
              <a:xfrm>
                <a:off x="3409950" y="5214938"/>
                <a:ext cx="155575" cy="530225"/>
              </a:xfrm>
              <a:custGeom>
                <a:avLst/>
                <a:gdLst>
                  <a:gd name="T0" fmla="*/ 52 w 55"/>
                  <a:gd name="T1" fmla="*/ 189 h 189"/>
                  <a:gd name="T2" fmla="*/ 9 w 55"/>
                  <a:gd name="T3" fmla="*/ 95 h 189"/>
                  <a:gd name="T4" fmla="*/ 8 w 55"/>
                  <a:gd name="T5" fmla="*/ 0 h 189"/>
                  <a:gd name="T6" fmla="*/ 50 w 55"/>
                  <a:gd name="T7" fmla="*/ 71 h 189"/>
                  <a:gd name="T8" fmla="*/ 30 w 55"/>
                  <a:gd name="T9" fmla="*/ 53 h 189"/>
                  <a:gd name="T10" fmla="*/ 54 w 55"/>
                  <a:gd name="T11" fmla="*/ 146 h 189"/>
                  <a:gd name="T12" fmla="*/ 52 w 55"/>
                  <a:gd name="T13" fmla="*/ 189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189">
                    <a:moveTo>
                      <a:pt x="52" y="189"/>
                    </a:moveTo>
                    <a:cubicBezTo>
                      <a:pt x="36" y="170"/>
                      <a:pt x="18" y="139"/>
                      <a:pt x="9" y="95"/>
                    </a:cubicBezTo>
                    <a:cubicBezTo>
                      <a:pt x="0" y="51"/>
                      <a:pt x="3" y="19"/>
                      <a:pt x="8" y="0"/>
                    </a:cubicBezTo>
                    <a:cubicBezTo>
                      <a:pt x="15" y="4"/>
                      <a:pt x="31" y="18"/>
                      <a:pt x="50" y="71"/>
                    </a:cubicBezTo>
                    <a:cubicBezTo>
                      <a:pt x="29" y="51"/>
                      <a:pt x="30" y="53"/>
                      <a:pt x="30" y="53"/>
                    </a:cubicBezTo>
                    <a:cubicBezTo>
                      <a:pt x="30" y="53"/>
                      <a:pt x="51" y="100"/>
                      <a:pt x="54" y="146"/>
                    </a:cubicBezTo>
                    <a:cubicBezTo>
                      <a:pt x="55" y="167"/>
                      <a:pt x="54" y="181"/>
                      <a:pt x="52" y="189"/>
                    </a:cubicBezTo>
                    <a:close/>
                  </a:path>
                </a:pathLst>
              </a:custGeom>
              <a:solidFill>
                <a:srgbClr val="2B26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5" name="Freeform 215"/>
              <p:cNvSpPr/>
              <p:nvPr/>
            </p:nvSpPr>
            <p:spPr bwMode="auto">
              <a:xfrm>
                <a:off x="3408363" y="5148263"/>
                <a:ext cx="228600" cy="661987"/>
              </a:xfrm>
              <a:custGeom>
                <a:avLst/>
                <a:gdLst>
                  <a:gd name="T0" fmla="*/ 81 w 82"/>
                  <a:gd name="T1" fmla="*/ 234 h 236"/>
                  <a:gd name="T2" fmla="*/ 65 w 82"/>
                  <a:gd name="T3" fmla="*/ 215 h 236"/>
                  <a:gd name="T4" fmla="*/ 50 w 82"/>
                  <a:gd name="T5" fmla="*/ 196 h 236"/>
                  <a:gd name="T6" fmla="*/ 26 w 82"/>
                  <a:gd name="T7" fmla="*/ 153 h 236"/>
                  <a:gd name="T8" fmla="*/ 9 w 82"/>
                  <a:gd name="T9" fmla="*/ 57 h 236"/>
                  <a:gd name="T10" fmla="*/ 10 w 82"/>
                  <a:gd name="T11" fmla="*/ 43 h 236"/>
                  <a:gd name="T12" fmla="*/ 11 w 82"/>
                  <a:gd name="T13" fmla="*/ 29 h 236"/>
                  <a:gd name="T14" fmla="*/ 17 w 82"/>
                  <a:gd name="T15" fmla="*/ 1 h 236"/>
                  <a:gd name="T16" fmla="*/ 15 w 82"/>
                  <a:gd name="T17" fmla="*/ 1 h 236"/>
                  <a:gd name="T18" fmla="*/ 8 w 82"/>
                  <a:gd name="T19" fmla="*/ 25 h 236"/>
                  <a:gd name="T20" fmla="*/ 2 w 82"/>
                  <a:gd name="T21" fmla="*/ 51 h 236"/>
                  <a:gd name="T22" fmla="*/ 3 w 82"/>
                  <a:gd name="T23" fmla="*/ 102 h 236"/>
                  <a:gd name="T24" fmla="*/ 39 w 82"/>
                  <a:gd name="T25" fmla="*/ 195 h 236"/>
                  <a:gd name="T26" fmla="*/ 56 w 82"/>
                  <a:gd name="T27" fmla="*/ 217 h 236"/>
                  <a:gd name="T28" fmla="*/ 80 w 82"/>
                  <a:gd name="T29" fmla="*/ 236 h 236"/>
                  <a:gd name="T30" fmla="*/ 81 w 82"/>
                  <a:gd name="T31" fmla="*/ 23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2" h="236">
                    <a:moveTo>
                      <a:pt x="81" y="234"/>
                    </a:moveTo>
                    <a:cubicBezTo>
                      <a:pt x="75" y="228"/>
                      <a:pt x="70" y="221"/>
                      <a:pt x="65" y="215"/>
                    </a:cubicBezTo>
                    <a:cubicBezTo>
                      <a:pt x="60" y="208"/>
                      <a:pt x="54" y="202"/>
                      <a:pt x="50" y="196"/>
                    </a:cubicBezTo>
                    <a:cubicBezTo>
                      <a:pt x="40" y="183"/>
                      <a:pt x="32" y="168"/>
                      <a:pt x="26" y="153"/>
                    </a:cubicBezTo>
                    <a:cubicBezTo>
                      <a:pt x="13" y="123"/>
                      <a:pt x="7" y="90"/>
                      <a:pt x="9" y="57"/>
                    </a:cubicBezTo>
                    <a:cubicBezTo>
                      <a:pt x="10" y="52"/>
                      <a:pt x="10" y="47"/>
                      <a:pt x="10" y="43"/>
                    </a:cubicBezTo>
                    <a:cubicBezTo>
                      <a:pt x="11" y="38"/>
                      <a:pt x="11" y="34"/>
                      <a:pt x="11" y="29"/>
                    </a:cubicBezTo>
                    <a:cubicBezTo>
                      <a:pt x="12" y="20"/>
                      <a:pt x="14" y="11"/>
                      <a:pt x="17" y="1"/>
                    </a:cubicBezTo>
                    <a:cubicBezTo>
                      <a:pt x="17" y="1"/>
                      <a:pt x="16" y="0"/>
                      <a:pt x="15" y="1"/>
                    </a:cubicBezTo>
                    <a:cubicBezTo>
                      <a:pt x="12" y="9"/>
                      <a:pt x="10" y="17"/>
                      <a:pt x="8" y="25"/>
                    </a:cubicBezTo>
                    <a:cubicBezTo>
                      <a:pt x="5" y="34"/>
                      <a:pt x="3" y="42"/>
                      <a:pt x="2" y="51"/>
                    </a:cubicBezTo>
                    <a:cubicBezTo>
                      <a:pt x="0" y="68"/>
                      <a:pt x="1" y="85"/>
                      <a:pt x="3" y="102"/>
                    </a:cubicBezTo>
                    <a:cubicBezTo>
                      <a:pt x="8" y="135"/>
                      <a:pt x="20" y="167"/>
                      <a:pt x="39" y="195"/>
                    </a:cubicBezTo>
                    <a:cubicBezTo>
                      <a:pt x="44" y="202"/>
                      <a:pt x="50" y="210"/>
                      <a:pt x="56" y="217"/>
                    </a:cubicBezTo>
                    <a:cubicBezTo>
                      <a:pt x="63" y="224"/>
                      <a:pt x="72" y="230"/>
                      <a:pt x="80" y="236"/>
                    </a:cubicBezTo>
                    <a:cubicBezTo>
                      <a:pt x="81" y="236"/>
                      <a:pt x="82" y="235"/>
                      <a:pt x="81" y="234"/>
                    </a:cubicBezTo>
                    <a:close/>
                  </a:path>
                </a:pathLst>
              </a:custGeom>
              <a:solidFill>
                <a:srgbClr val="2B26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6" name="Freeform 216"/>
              <p:cNvSpPr/>
              <p:nvPr/>
            </p:nvSpPr>
            <p:spPr bwMode="auto">
              <a:xfrm>
                <a:off x="2132013" y="5773738"/>
                <a:ext cx="161925" cy="322262"/>
              </a:xfrm>
              <a:custGeom>
                <a:avLst/>
                <a:gdLst>
                  <a:gd name="T0" fmla="*/ 46 w 58"/>
                  <a:gd name="T1" fmla="*/ 2 h 115"/>
                  <a:gd name="T2" fmla="*/ 9 w 58"/>
                  <a:gd name="T3" fmla="*/ 25 h 115"/>
                  <a:gd name="T4" fmla="*/ 39 w 58"/>
                  <a:gd name="T5" fmla="*/ 80 h 115"/>
                  <a:gd name="T6" fmla="*/ 10 w 58"/>
                  <a:gd name="T7" fmla="*/ 94 h 115"/>
                  <a:gd name="T8" fmla="*/ 15 w 58"/>
                  <a:gd name="T9" fmla="*/ 108 h 115"/>
                  <a:gd name="T10" fmla="*/ 50 w 58"/>
                  <a:gd name="T11" fmla="*/ 95 h 115"/>
                  <a:gd name="T12" fmla="*/ 37 w 58"/>
                  <a:gd name="T13" fmla="*/ 54 h 115"/>
                  <a:gd name="T14" fmla="*/ 46 w 58"/>
                  <a:gd name="T15" fmla="*/ 2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115">
                    <a:moveTo>
                      <a:pt x="46" y="2"/>
                    </a:moveTo>
                    <a:cubicBezTo>
                      <a:pt x="46" y="2"/>
                      <a:pt x="12" y="0"/>
                      <a:pt x="9" y="25"/>
                    </a:cubicBezTo>
                    <a:cubicBezTo>
                      <a:pt x="5" y="50"/>
                      <a:pt x="42" y="58"/>
                      <a:pt x="39" y="80"/>
                    </a:cubicBezTo>
                    <a:cubicBezTo>
                      <a:pt x="37" y="101"/>
                      <a:pt x="10" y="94"/>
                      <a:pt x="10" y="94"/>
                    </a:cubicBezTo>
                    <a:cubicBezTo>
                      <a:pt x="15" y="108"/>
                      <a:pt x="15" y="108"/>
                      <a:pt x="15" y="108"/>
                    </a:cubicBezTo>
                    <a:cubicBezTo>
                      <a:pt x="15" y="108"/>
                      <a:pt x="42" y="115"/>
                      <a:pt x="50" y="95"/>
                    </a:cubicBezTo>
                    <a:cubicBezTo>
                      <a:pt x="58" y="75"/>
                      <a:pt x="48" y="59"/>
                      <a:pt x="37" y="54"/>
                    </a:cubicBezTo>
                    <a:cubicBezTo>
                      <a:pt x="18" y="44"/>
                      <a:pt x="0" y="7"/>
                      <a:pt x="46" y="2"/>
                    </a:cubicBezTo>
                    <a:close/>
                  </a:path>
                </a:pathLst>
              </a:custGeom>
              <a:solidFill>
                <a:srgbClr val="FAB2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235" name="组合 234"/>
          <p:cNvGrpSpPr/>
          <p:nvPr/>
        </p:nvGrpSpPr>
        <p:grpSpPr>
          <a:xfrm flipH="1">
            <a:off x="11160407" y="4288699"/>
            <a:ext cx="630588" cy="2215042"/>
            <a:chOff x="527050" y="3848100"/>
            <a:chExt cx="752475" cy="2643187"/>
          </a:xfrm>
        </p:grpSpPr>
        <p:sp>
          <p:nvSpPr>
            <p:cNvPr id="309" name="Freeform 139"/>
            <p:cNvSpPr/>
            <p:nvPr/>
          </p:nvSpPr>
          <p:spPr bwMode="auto">
            <a:xfrm>
              <a:off x="785813" y="5006975"/>
              <a:ext cx="249238" cy="1484312"/>
            </a:xfrm>
            <a:custGeom>
              <a:avLst/>
              <a:gdLst>
                <a:gd name="T0" fmla="*/ 77 w 89"/>
                <a:gd name="T1" fmla="*/ 395 h 529"/>
                <a:gd name="T2" fmla="*/ 42 w 89"/>
                <a:gd name="T3" fmla="*/ 350 h 529"/>
                <a:gd name="T4" fmla="*/ 22 w 89"/>
                <a:gd name="T5" fmla="*/ 292 h 529"/>
                <a:gd name="T6" fmla="*/ 44 w 89"/>
                <a:gd name="T7" fmla="*/ 245 h 529"/>
                <a:gd name="T8" fmla="*/ 64 w 89"/>
                <a:gd name="T9" fmla="*/ 200 h 529"/>
                <a:gd name="T10" fmla="*/ 59 w 89"/>
                <a:gd name="T11" fmla="*/ 143 h 529"/>
                <a:gd name="T12" fmla="*/ 28 w 89"/>
                <a:gd name="T13" fmla="*/ 77 h 529"/>
                <a:gd name="T14" fmla="*/ 25 w 89"/>
                <a:gd name="T15" fmla="*/ 5 h 529"/>
                <a:gd name="T16" fmla="*/ 20 w 89"/>
                <a:gd name="T17" fmla="*/ 3 h 529"/>
                <a:gd name="T18" fmla="*/ 31 w 89"/>
                <a:gd name="T19" fmla="*/ 108 h 529"/>
                <a:gd name="T20" fmla="*/ 53 w 89"/>
                <a:gd name="T21" fmla="*/ 171 h 529"/>
                <a:gd name="T22" fmla="*/ 40 w 89"/>
                <a:gd name="T23" fmla="*/ 226 h 529"/>
                <a:gd name="T24" fmla="*/ 16 w 89"/>
                <a:gd name="T25" fmla="*/ 316 h 529"/>
                <a:gd name="T26" fmla="*/ 42 w 89"/>
                <a:gd name="T27" fmla="*/ 365 h 529"/>
                <a:gd name="T28" fmla="*/ 74 w 89"/>
                <a:gd name="T29" fmla="*/ 414 h 529"/>
                <a:gd name="T30" fmla="*/ 50 w 89"/>
                <a:gd name="T31" fmla="*/ 523 h 529"/>
                <a:gd name="T32" fmla="*/ 53 w 89"/>
                <a:gd name="T33" fmla="*/ 527 h 529"/>
                <a:gd name="T34" fmla="*/ 88 w 89"/>
                <a:gd name="T35" fmla="*/ 443 h 529"/>
                <a:gd name="T36" fmla="*/ 77 w 89"/>
                <a:gd name="T37" fmla="*/ 395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9" h="529">
                  <a:moveTo>
                    <a:pt x="77" y="395"/>
                  </a:moveTo>
                  <a:cubicBezTo>
                    <a:pt x="68" y="378"/>
                    <a:pt x="54" y="364"/>
                    <a:pt x="42" y="350"/>
                  </a:cubicBezTo>
                  <a:cubicBezTo>
                    <a:pt x="27" y="333"/>
                    <a:pt x="18" y="315"/>
                    <a:pt x="22" y="292"/>
                  </a:cubicBezTo>
                  <a:cubicBezTo>
                    <a:pt x="25" y="275"/>
                    <a:pt x="35" y="260"/>
                    <a:pt x="44" y="245"/>
                  </a:cubicBezTo>
                  <a:cubicBezTo>
                    <a:pt x="52" y="231"/>
                    <a:pt x="61" y="217"/>
                    <a:pt x="64" y="200"/>
                  </a:cubicBezTo>
                  <a:cubicBezTo>
                    <a:pt x="69" y="181"/>
                    <a:pt x="66" y="162"/>
                    <a:pt x="59" y="143"/>
                  </a:cubicBezTo>
                  <a:cubicBezTo>
                    <a:pt x="51" y="120"/>
                    <a:pt x="38" y="100"/>
                    <a:pt x="28" y="77"/>
                  </a:cubicBezTo>
                  <a:cubicBezTo>
                    <a:pt x="18" y="54"/>
                    <a:pt x="16" y="29"/>
                    <a:pt x="25" y="5"/>
                  </a:cubicBezTo>
                  <a:cubicBezTo>
                    <a:pt x="26" y="2"/>
                    <a:pt x="22" y="0"/>
                    <a:pt x="20" y="3"/>
                  </a:cubicBezTo>
                  <a:cubicBezTo>
                    <a:pt x="0" y="35"/>
                    <a:pt x="17" y="78"/>
                    <a:pt x="31" y="108"/>
                  </a:cubicBezTo>
                  <a:cubicBezTo>
                    <a:pt x="41" y="128"/>
                    <a:pt x="51" y="149"/>
                    <a:pt x="53" y="171"/>
                  </a:cubicBezTo>
                  <a:cubicBezTo>
                    <a:pt x="56" y="191"/>
                    <a:pt x="49" y="209"/>
                    <a:pt x="40" y="226"/>
                  </a:cubicBezTo>
                  <a:cubicBezTo>
                    <a:pt x="25" y="254"/>
                    <a:pt x="5" y="283"/>
                    <a:pt x="16" y="316"/>
                  </a:cubicBezTo>
                  <a:cubicBezTo>
                    <a:pt x="21" y="334"/>
                    <a:pt x="31" y="350"/>
                    <a:pt x="42" y="365"/>
                  </a:cubicBezTo>
                  <a:cubicBezTo>
                    <a:pt x="54" y="380"/>
                    <a:pt x="67" y="395"/>
                    <a:pt x="74" y="414"/>
                  </a:cubicBezTo>
                  <a:cubicBezTo>
                    <a:pt x="88" y="451"/>
                    <a:pt x="77" y="494"/>
                    <a:pt x="50" y="523"/>
                  </a:cubicBezTo>
                  <a:cubicBezTo>
                    <a:pt x="47" y="525"/>
                    <a:pt x="51" y="529"/>
                    <a:pt x="53" y="527"/>
                  </a:cubicBezTo>
                  <a:cubicBezTo>
                    <a:pt x="77" y="506"/>
                    <a:pt x="89" y="475"/>
                    <a:pt x="88" y="443"/>
                  </a:cubicBezTo>
                  <a:cubicBezTo>
                    <a:pt x="88" y="427"/>
                    <a:pt x="85" y="410"/>
                    <a:pt x="77" y="395"/>
                  </a:cubicBezTo>
                </a:path>
              </a:pathLst>
            </a:custGeom>
            <a:solidFill>
              <a:srgbClr val="3D4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0" name="Freeform 140"/>
            <p:cNvSpPr/>
            <p:nvPr/>
          </p:nvSpPr>
          <p:spPr bwMode="auto">
            <a:xfrm>
              <a:off x="527050" y="3848100"/>
              <a:ext cx="752475" cy="1176337"/>
            </a:xfrm>
            <a:custGeom>
              <a:avLst/>
              <a:gdLst>
                <a:gd name="T0" fmla="*/ 123 w 268"/>
                <a:gd name="T1" fmla="*/ 380 h 419"/>
                <a:gd name="T2" fmla="*/ 123 w 268"/>
                <a:gd name="T3" fmla="*/ 380 h 419"/>
                <a:gd name="T4" fmla="*/ 141 w 268"/>
                <a:gd name="T5" fmla="*/ 417 h 419"/>
                <a:gd name="T6" fmla="*/ 110 w 268"/>
                <a:gd name="T7" fmla="*/ 419 h 419"/>
                <a:gd name="T8" fmla="*/ 82 w 268"/>
                <a:gd name="T9" fmla="*/ 416 h 419"/>
                <a:gd name="T10" fmla="*/ 105 w 268"/>
                <a:gd name="T11" fmla="*/ 380 h 419"/>
                <a:gd name="T12" fmla="*/ 106 w 268"/>
                <a:gd name="T13" fmla="*/ 380 h 419"/>
                <a:gd name="T14" fmla="*/ 1 w 268"/>
                <a:gd name="T15" fmla="*/ 161 h 419"/>
                <a:gd name="T16" fmla="*/ 132 w 268"/>
                <a:gd name="T17" fmla="*/ 1 h 419"/>
                <a:gd name="T18" fmla="*/ 217 w 268"/>
                <a:gd name="T19" fmla="*/ 41 h 419"/>
                <a:gd name="T20" fmla="*/ 262 w 268"/>
                <a:gd name="T21" fmla="*/ 145 h 419"/>
                <a:gd name="T22" fmla="*/ 123 w 268"/>
                <a:gd name="T23" fmla="*/ 38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" h="419">
                  <a:moveTo>
                    <a:pt x="123" y="380"/>
                  </a:moveTo>
                  <a:cubicBezTo>
                    <a:pt x="123" y="380"/>
                    <a:pt x="123" y="380"/>
                    <a:pt x="123" y="380"/>
                  </a:cubicBezTo>
                  <a:cubicBezTo>
                    <a:pt x="123" y="380"/>
                    <a:pt x="123" y="380"/>
                    <a:pt x="141" y="417"/>
                  </a:cubicBezTo>
                  <a:cubicBezTo>
                    <a:pt x="128" y="419"/>
                    <a:pt x="118" y="419"/>
                    <a:pt x="110" y="419"/>
                  </a:cubicBezTo>
                  <a:cubicBezTo>
                    <a:pt x="90" y="419"/>
                    <a:pt x="82" y="416"/>
                    <a:pt x="82" y="416"/>
                  </a:cubicBezTo>
                  <a:cubicBezTo>
                    <a:pt x="105" y="380"/>
                    <a:pt x="105" y="380"/>
                    <a:pt x="105" y="380"/>
                  </a:cubicBezTo>
                  <a:cubicBezTo>
                    <a:pt x="106" y="380"/>
                    <a:pt x="106" y="380"/>
                    <a:pt x="106" y="380"/>
                  </a:cubicBezTo>
                  <a:cubicBezTo>
                    <a:pt x="83" y="358"/>
                    <a:pt x="0" y="267"/>
                    <a:pt x="1" y="161"/>
                  </a:cubicBezTo>
                  <a:cubicBezTo>
                    <a:pt x="2" y="38"/>
                    <a:pt x="81" y="0"/>
                    <a:pt x="132" y="1"/>
                  </a:cubicBezTo>
                  <a:cubicBezTo>
                    <a:pt x="159" y="2"/>
                    <a:pt x="191" y="15"/>
                    <a:pt x="217" y="41"/>
                  </a:cubicBezTo>
                  <a:cubicBezTo>
                    <a:pt x="241" y="65"/>
                    <a:pt x="259" y="100"/>
                    <a:pt x="262" y="145"/>
                  </a:cubicBezTo>
                  <a:cubicBezTo>
                    <a:pt x="268" y="233"/>
                    <a:pt x="197" y="341"/>
                    <a:pt x="123" y="380"/>
                  </a:cubicBezTo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1" name="Freeform 141"/>
            <p:cNvSpPr>
              <a:spLocks noEditPoints="1"/>
            </p:cNvSpPr>
            <p:nvPr/>
          </p:nvSpPr>
          <p:spPr bwMode="auto">
            <a:xfrm>
              <a:off x="530225" y="3851275"/>
              <a:ext cx="606425" cy="1173162"/>
            </a:xfrm>
            <a:custGeom>
              <a:avLst/>
              <a:gdLst>
                <a:gd name="T0" fmla="*/ 43 w 216"/>
                <a:gd name="T1" fmla="*/ 124 h 418"/>
                <a:gd name="T2" fmla="*/ 14 w 216"/>
                <a:gd name="T3" fmla="*/ 120 h 418"/>
                <a:gd name="T4" fmla="*/ 25 w 216"/>
                <a:gd name="T5" fmla="*/ 97 h 418"/>
                <a:gd name="T6" fmla="*/ 46 w 216"/>
                <a:gd name="T7" fmla="*/ 103 h 418"/>
                <a:gd name="T8" fmla="*/ 43 w 216"/>
                <a:gd name="T9" fmla="*/ 124 h 418"/>
                <a:gd name="T10" fmla="*/ 56 w 216"/>
                <a:gd name="T11" fmla="*/ 92 h 418"/>
                <a:gd name="T12" fmla="*/ 27 w 216"/>
                <a:gd name="T13" fmla="*/ 87 h 418"/>
                <a:gd name="T14" fmla="*/ 42 w 216"/>
                <a:gd name="T15" fmla="*/ 56 h 418"/>
                <a:gd name="T16" fmla="*/ 72 w 216"/>
                <a:gd name="T17" fmla="*/ 71 h 418"/>
                <a:gd name="T18" fmla="*/ 56 w 216"/>
                <a:gd name="T19" fmla="*/ 92 h 418"/>
                <a:gd name="T20" fmla="*/ 130 w 216"/>
                <a:gd name="T21" fmla="*/ 0 h 418"/>
                <a:gd name="T22" fmla="*/ 0 w 216"/>
                <a:gd name="T23" fmla="*/ 160 h 418"/>
                <a:gd name="T24" fmla="*/ 0 w 216"/>
                <a:gd name="T25" fmla="*/ 162 h 418"/>
                <a:gd name="T26" fmla="*/ 105 w 216"/>
                <a:gd name="T27" fmla="*/ 379 h 418"/>
                <a:gd name="T28" fmla="*/ 105 w 216"/>
                <a:gd name="T29" fmla="*/ 379 h 418"/>
                <a:gd name="T30" fmla="*/ 105 w 216"/>
                <a:gd name="T31" fmla="*/ 379 h 418"/>
                <a:gd name="T32" fmla="*/ 104 w 216"/>
                <a:gd name="T33" fmla="*/ 379 h 418"/>
                <a:gd name="T34" fmla="*/ 81 w 216"/>
                <a:gd name="T35" fmla="*/ 415 h 418"/>
                <a:gd name="T36" fmla="*/ 109 w 216"/>
                <a:gd name="T37" fmla="*/ 418 h 418"/>
                <a:gd name="T38" fmla="*/ 113 w 216"/>
                <a:gd name="T39" fmla="*/ 377 h 418"/>
                <a:gd name="T40" fmla="*/ 104 w 216"/>
                <a:gd name="T41" fmla="*/ 56 h 418"/>
                <a:gd name="T42" fmla="*/ 170 w 216"/>
                <a:gd name="T43" fmla="*/ 35 h 418"/>
                <a:gd name="T44" fmla="*/ 216 w 216"/>
                <a:gd name="T45" fmla="*/ 40 h 418"/>
                <a:gd name="T46" fmla="*/ 131 w 216"/>
                <a:gd name="T47" fmla="*/ 0 h 418"/>
                <a:gd name="T48" fmla="*/ 130 w 216"/>
                <a:gd name="T4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6" h="418">
                  <a:moveTo>
                    <a:pt x="43" y="124"/>
                  </a:moveTo>
                  <a:cubicBezTo>
                    <a:pt x="14" y="120"/>
                    <a:pt x="14" y="120"/>
                    <a:pt x="14" y="120"/>
                  </a:cubicBezTo>
                  <a:cubicBezTo>
                    <a:pt x="25" y="97"/>
                    <a:pt x="25" y="97"/>
                    <a:pt x="25" y="97"/>
                  </a:cubicBezTo>
                  <a:cubicBezTo>
                    <a:pt x="46" y="103"/>
                    <a:pt x="46" y="103"/>
                    <a:pt x="46" y="103"/>
                  </a:cubicBezTo>
                  <a:cubicBezTo>
                    <a:pt x="43" y="124"/>
                    <a:pt x="43" y="124"/>
                    <a:pt x="43" y="124"/>
                  </a:cubicBezTo>
                  <a:moveTo>
                    <a:pt x="56" y="92"/>
                  </a:moveTo>
                  <a:cubicBezTo>
                    <a:pt x="27" y="87"/>
                    <a:pt x="27" y="87"/>
                    <a:pt x="27" y="87"/>
                  </a:cubicBezTo>
                  <a:cubicBezTo>
                    <a:pt x="42" y="56"/>
                    <a:pt x="42" y="56"/>
                    <a:pt x="42" y="56"/>
                  </a:cubicBezTo>
                  <a:cubicBezTo>
                    <a:pt x="72" y="71"/>
                    <a:pt x="72" y="71"/>
                    <a:pt x="72" y="71"/>
                  </a:cubicBezTo>
                  <a:cubicBezTo>
                    <a:pt x="56" y="92"/>
                    <a:pt x="56" y="92"/>
                    <a:pt x="56" y="92"/>
                  </a:cubicBezTo>
                  <a:moveTo>
                    <a:pt x="130" y="0"/>
                  </a:moveTo>
                  <a:cubicBezTo>
                    <a:pt x="78" y="0"/>
                    <a:pt x="1" y="39"/>
                    <a:pt x="0" y="160"/>
                  </a:cubicBezTo>
                  <a:cubicBezTo>
                    <a:pt x="0" y="161"/>
                    <a:pt x="0" y="161"/>
                    <a:pt x="0" y="162"/>
                  </a:cubicBezTo>
                  <a:cubicBezTo>
                    <a:pt x="0" y="267"/>
                    <a:pt x="82" y="357"/>
                    <a:pt x="105" y="379"/>
                  </a:cubicBezTo>
                  <a:cubicBezTo>
                    <a:pt x="105" y="379"/>
                    <a:pt x="105" y="379"/>
                    <a:pt x="105" y="379"/>
                  </a:cubicBezTo>
                  <a:cubicBezTo>
                    <a:pt x="105" y="379"/>
                    <a:pt x="105" y="379"/>
                    <a:pt x="105" y="379"/>
                  </a:cubicBezTo>
                  <a:cubicBezTo>
                    <a:pt x="104" y="379"/>
                    <a:pt x="104" y="379"/>
                    <a:pt x="104" y="379"/>
                  </a:cubicBezTo>
                  <a:cubicBezTo>
                    <a:pt x="81" y="415"/>
                    <a:pt x="81" y="415"/>
                    <a:pt x="81" y="415"/>
                  </a:cubicBezTo>
                  <a:cubicBezTo>
                    <a:pt x="81" y="415"/>
                    <a:pt x="89" y="418"/>
                    <a:pt x="109" y="418"/>
                  </a:cubicBezTo>
                  <a:cubicBezTo>
                    <a:pt x="109" y="407"/>
                    <a:pt x="111" y="394"/>
                    <a:pt x="113" y="377"/>
                  </a:cubicBezTo>
                  <a:cubicBezTo>
                    <a:pt x="31" y="180"/>
                    <a:pt x="51" y="108"/>
                    <a:pt x="104" y="56"/>
                  </a:cubicBezTo>
                  <a:cubicBezTo>
                    <a:pt x="120" y="40"/>
                    <a:pt x="146" y="35"/>
                    <a:pt x="170" y="35"/>
                  </a:cubicBezTo>
                  <a:cubicBezTo>
                    <a:pt x="187" y="35"/>
                    <a:pt x="203" y="37"/>
                    <a:pt x="216" y="40"/>
                  </a:cubicBezTo>
                  <a:cubicBezTo>
                    <a:pt x="190" y="14"/>
                    <a:pt x="158" y="1"/>
                    <a:pt x="131" y="0"/>
                  </a:cubicBezTo>
                  <a:cubicBezTo>
                    <a:pt x="131" y="0"/>
                    <a:pt x="130" y="0"/>
                    <a:pt x="130" y="0"/>
                  </a:cubicBezTo>
                </a:path>
              </a:pathLst>
            </a:custGeom>
            <a:solidFill>
              <a:srgbClr val="D4A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2" name="Freeform 142"/>
            <p:cNvSpPr/>
            <p:nvPr/>
          </p:nvSpPr>
          <p:spPr bwMode="auto">
            <a:xfrm>
              <a:off x="922338" y="4448175"/>
              <a:ext cx="214313" cy="361950"/>
            </a:xfrm>
            <a:custGeom>
              <a:avLst/>
              <a:gdLst>
                <a:gd name="T0" fmla="*/ 50 w 76"/>
                <a:gd name="T1" fmla="*/ 0 h 129"/>
                <a:gd name="T2" fmla="*/ 0 w 76"/>
                <a:gd name="T3" fmla="*/ 129 h 129"/>
                <a:gd name="T4" fmla="*/ 76 w 76"/>
                <a:gd name="T5" fmla="*/ 11 h 129"/>
                <a:gd name="T6" fmla="*/ 50 w 76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129">
                  <a:moveTo>
                    <a:pt x="50" y="0"/>
                  </a:moveTo>
                  <a:cubicBezTo>
                    <a:pt x="44" y="41"/>
                    <a:pt x="26" y="82"/>
                    <a:pt x="0" y="129"/>
                  </a:cubicBezTo>
                  <a:cubicBezTo>
                    <a:pt x="28" y="99"/>
                    <a:pt x="58" y="56"/>
                    <a:pt x="76" y="11"/>
                  </a:cubicBezTo>
                  <a:cubicBezTo>
                    <a:pt x="50" y="0"/>
                    <a:pt x="50" y="0"/>
                    <a:pt x="50" y="0"/>
                  </a:cubicBezTo>
                </a:path>
              </a:pathLst>
            </a:custGeom>
            <a:solidFill>
              <a:srgbClr val="FFE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3" name="Freeform 143"/>
            <p:cNvSpPr/>
            <p:nvPr/>
          </p:nvSpPr>
          <p:spPr bwMode="auto">
            <a:xfrm>
              <a:off x="1012825" y="4038600"/>
              <a:ext cx="193675" cy="325437"/>
            </a:xfrm>
            <a:custGeom>
              <a:avLst/>
              <a:gdLst>
                <a:gd name="T0" fmla="*/ 43 w 69"/>
                <a:gd name="T1" fmla="*/ 0 h 116"/>
                <a:gd name="T2" fmla="*/ 0 w 69"/>
                <a:gd name="T3" fmla="*/ 26 h 116"/>
                <a:gd name="T4" fmla="*/ 20 w 69"/>
                <a:gd name="T5" fmla="*/ 116 h 116"/>
                <a:gd name="T6" fmla="*/ 58 w 69"/>
                <a:gd name="T7" fmla="*/ 115 h 116"/>
                <a:gd name="T8" fmla="*/ 43 w 69"/>
                <a:gd name="T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5">
                  <a:moveTo>
                    <a:pt x="43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13" y="58"/>
                    <a:pt x="20" y="87"/>
                    <a:pt x="20" y="116"/>
                  </a:cubicBezTo>
                  <a:cubicBezTo>
                    <a:pt x="31" y="116"/>
                    <a:pt x="45" y="115"/>
                    <a:pt x="58" y="115"/>
                  </a:cubicBezTo>
                  <a:cubicBezTo>
                    <a:pt x="69" y="60"/>
                    <a:pt x="43" y="0"/>
                    <a:pt x="43" y="0"/>
                  </a:cubicBezTo>
                </a:path>
              </a:pathLst>
            </a:custGeom>
            <a:solidFill>
              <a:srgbClr val="FFE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4" name="Freeform 144"/>
            <p:cNvSpPr/>
            <p:nvPr/>
          </p:nvSpPr>
          <p:spPr bwMode="auto">
            <a:xfrm>
              <a:off x="606425" y="4008438"/>
              <a:ext cx="125413" cy="101600"/>
            </a:xfrm>
            <a:custGeom>
              <a:avLst/>
              <a:gdLst>
                <a:gd name="T0" fmla="*/ 26 w 79"/>
                <a:gd name="T1" fmla="*/ 0 h 64"/>
                <a:gd name="T2" fmla="*/ 0 w 79"/>
                <a:gd name="T3" fmla="*/ 55 h 64"/>
                <a:gd name="T4" fmla="*/ 51 w 79"/>
                <a:gd name="T5" fmla="*/ 64 h 64"/>
                <a:gd name="T6" fmla="*/ 79 w 79"/>
                <a:gd name="T7" fmla="*/ 26 h 64"/>
                <a:gd name="T8" fmla="*/ 26 w 79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4">
                  <a:moveTo>
                    <a:pt x="26" y="0"/>
                  </a:moveTo>
                  <a:lnTo>
                    <a:pt x="0" y="55"/>
                  </a:lnTo>
                  <a:lnTo>
                    <a:pt x="51" y="64"/>
                  </a:lnTo>
                  <a:lnTo>
                    <a:pt x="79" y="2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E6CF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5" name="Freeform 145"/>
            <p:cNvSpPr/>
            <p:nvPr/>
          </p:nvSpPr>
          <p:spPr bwMode="auto">
            <a:xfrm>
              <a:off x="606425" y="4008438"/>
              <a:ext cx="125413" cy="101600"/>
            </a:xfrm>
            <a:custGeom>
              <a:avLst/>
              <a:gdLst>
                <a:gd name="T0" fmla="*/ 26 w 79"/>
                <a:gd name="T1" fmla="*/ 0 h 64"/>
                <a:gd name="T2" fmla="*/ 0 w 79"/>
                <a:gd name="T3" fmla="*/ 55 h 64"/>
                <a:gd name="T4" fmla="*/ 51 w 79"/>
                <a:gd name="T5" fmla="*/ 64 h 64"/>
                <a:gd name="T6" fmla="*/ 79 w 79"/>
                <a:gd name="T7" fmla="*/ 26 h 64"/>
                <a:gd name="T8" fmla="*/ 26 w 79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4">
                  <a:moveTo>
                    <a:pt x="26" y="0"/>
                  </a:moveTo>
                  <a:lnTo>
                    <a:pt x="0" y="55"/>
                  </a:lnTo>
                  <a:lnTo>
                    <a:pt x="51" y="64"/>
                  </a:lnTo>
                  <a:lnTo>
                    <a:pt x="79" y="26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6" name="Freeform 146"/>
            <p:cNvSpPr/>
            <p:nvPr/>
          </p:nvSpPr>
          <p:spPr bwMode="auto">
            <a:xfrm>
              <a:off x="569913" y="4122738"/>
              <a:ext cx="88900" cy="76200"/>
            </a:xfrm>
            <a:custGeom>
              <a:avLst/>
              <a:gdLst>
                <a:gd name="T0" fmla="*/ 19 w 56"/>
                <a:gd name="T1" fmla="*/ 0 h 48"/>
                <a:gd name="T2" fmla="*/ 0 w 56"/>
                <a:gd name="T3" fmla="*/ 41 h 48"/>
                <a:gd name="T4" fmla="*/ 51 w 56"/>
                <a:gd name="T5" fmla="*/ 48 h 48"/>
                <a:gd name="T6" fmla="*/ 56 w 56"/>
                <a:gd name="T7" fmla="*/ 11 h 48"/>
                <a:gd name="T8" fmla="*/ 19 w 56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8">
                  <a:moveTo>
                    <a:pt x="19" y="0"/>
                  </a:moveTo>
                  <a:lnTo>
                    <a:pt x="0" y="41"/>
                  </a:lnTo>
                  <a:lnTo>
                    <a:pt x="51" y="48"/>
                  </a:lnTo>
                  <a:lnTo>
                    <a:pt x="56" y="1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E6CF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7" name="Freeform 147"/>
            <p:cNvSpPr/>
            <p:nvPr/>
          </p:nvSpPr>
          <p:spPr bwMode="auto">
            <a:xfrm>
              <a:off x="569913" y="4122738"/>
              <a:ext cx="88900" cy="76200"/>
            </a:xfrm>
            <a:custGeom>
              <a:avLst/>
              <a:gdLst>
                <a:gd name="T0" fmla="*/ 19 w 56"/>
                <a:gd name="T1" fmla="*/ 0 h 48"/>
                <a:gd name="T2" fmla="*/ 0 w 56"/>
                <a:gd name="T3" fmla="*/ 41 h 48"/>
                <a:gd name="T4" fmla="*/ 51 w 56"/>
                <a:gd name="T5" fmla="*/ 48 h 48"/>
                <a:gd name="T6" fmla="*/ 56 w 56"/>
                <a:gd name="T7" fmla="*/ 11 h 48"/>
                <a:gd name="T8" fmla="*/ 19 w 56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48">
                  <a:moveTo>
                    <a:pt x="19" y="0"/>
                  </a:moveTo>
                  <a:lnTo>
                    <a:pt x="0" y="41"/>
                  </a:lnTo>
                  <a:lnTo>
                    <a:pt x="51" y="48"/>
                  </a:lnTo>
                  <a:lnTo>
                    <a:pt x="56" y="11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36" name="Freeform 148"/>
          <p:cNvSpPr/>
          <p:nvPr/>
        </p:nvSpPr>
        <p:spPr bwMode="auto">
          <a:xfrm flipH="1">
            <a:off x="10916951" y="5988893"/>
            <a:ext cx="121063" cy="1013731"/>
          </a:xfrm>
          <a:custGeom>
            <a:avLst/>
            <a:gdLst>
              <a:gd name="T0" fmla="*/ 46 w 52"/>
              <a:gd name="T1" fmla="*/ 420 h 431"/>
              <a:gd name="T2" fmla="*/ 27 w 52"/>
              <a:gd name="T3" fmla="*/ 347 h 431"/>
              <a:gd name="T4" fmla="*/ 45 w 52"/>
              <a:gd name="T5" fmla="*/ 263 h 431"/>
              <a:gd name="T6" fmla="*/ 15 w 52"/>
              <a:gd name="T7" fmla="*/ 182 h 431"/>
              <a:gd name="T8" fmla="*/ 40 w 52"/>
              <a:gd name="T9" fmla="*/ 109 h 431"/>
              <a:gd name="T10" fmla="*/ 31 w 52"/>
              <a:gd name="T11" fmla="*/ 62 h 431"/>
              <a:gd name="T12" fmla="*/ 15 w 52"/>
              <a:gd name="T13" fmla="*/ 2 h 431"/>
              <a:gd name="T14" fmla="*/ 10 w 52"/>
              <a:gd name="T15" fmla="*/ 3 h 431"/>
              <a:gd name="T16" fmla="*/ 20 w 52"/>
              <a:gd name="T17" fmla="*/ 54 h 431"/>
              <a:gd name="T18" fmla="*/ 28 w 52"/>
              <a:gd name="T19" fmla="*/ 105 h 431"/>
              <a:gd name="T20" fmla="*/ 2 w 52"/>
              <a:gd name="T21" fmla="*/ 182 h 431"/>
              <a:gd name="T22" fmla="*/ 34 w 52"/>
              <a:gd name="T23" fmla="*/ 268 h 431"/>
              <a:gd name="T24" fmla="*/ 12 w 52"/>
              <a:gd name="T25" fmla="*/ 364 h 431"/>
              <a:gd name="T26" fmla="*/ 42 w 52"/>
              <a:gd name="T27" fmla="*/ 429 h 431"/>
              <a:gd name="T28" fmla="*/ 46 w 52"/>
              <a:gd name="T29" fmla="*/ 42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2" h="431">
                <a:moveTo>
                  <a:pt x="46" y="420"/>
                </a:moveTo>
                <a:cubicBezTo>
                  <a:pt x="18" y="406"/>
                  <a:pt x="19" y="373"/>
                  <a:pt x="27" y="347"/>
                </a:cubicBezTo>
                <a:cubicBezTo>
                  <a:pt x="35" y="320"/>
                  <a:pt x="50" y="293"/>
                  <a:pt x="45" y="263"/>
                </a:cubicBezTo>
                <a:cubicBezTo>
                  <a:pt x="39" y="235"/>
                  <a:pt x="17" y="212"/>
                  <a:pt x="15" y="182"/>
                </a:cubicBezTo>
                <a:cubicBezTo>
                  <a:pt x="13" y="155"/>
                  <a:pt x="40" y="137"/>
                  <a:pt x="40" y="109"/>
                </a:cubicBezTo>
                <a:cubicBezTo>
                  <a:pt x="40" y="93"/>
                  <a:pt x="35" y="78"/>
                  <a:pt x="31" y="62"/>
                </a:cubicBezTo>
                <a:cubicBezTo>
                  <a:pt x="26" y="42"/>
                  <a:pt x="21" y="22"/>
                  <a:pt x="15" y="2"/>
                </a:cubicBezTo>
                <a:cubicBezTo>
                  <a:pt x="14" y="0"/>
                  <a:pt x="10" y="1"/>
                  <a:pt x="10" y="3"/>
                </a:cubicBezTo>
                <a:cubicBezTo>
                  <a:pt x="13" y="20"/>
                  <a:pt x="16" y="37"/>
                  <a:pt x="20" y="54"/>
                </a:cubicBezTo>
                <a:cubicBezTo>
                  <a:pt x="23" y="71"/>
                  <a:pt x="28" y="88"/>
                  <a:pt x="28" y="105"/>
                </a:cubicBezTo>
                <a:cubicBezTo>
                  <a:pt x="29" y="134"/>
                  <a:pt x="0" y="152"/>
                  <a:pt x="2" y="182"/>
                </a:cubicBezTo>
                <a:cubicBezTo>
                  <a:pt x="4" y="214"/>
                  <a:pt x="30" y="237"/>
                  <a:pt x="34" y="268"/>
                </a:cubicBezTo>
                <a:cubicBezTo>
                  <a:pt x="38" y="302"/>
                  <a:pt x="17" y="332"/>
                  <a:pt x="12" y="364"/>
                </a:cubicBezTo>
                <a:cubicBezTo>
                  <a:pt x="8" y="388"/>
                  <a:pt x="16" y="421"/>
                  <a:pt x="42" y="429"/>
                </a:cubicBezTo>
                <a:cubicBezTo>
                  <a:pt x="48" y="431"/>
                  <a:pt x="52" y="423"/>
                  <a:pt x="46" y="420"/>
                </a:cubicBezTo>
                <a:close/>
              </a:path>
            </a:pathLst>
          </a:custGeom>
          <a:solidFill>
            <a:srgbClr val="3D478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37" name="组合 236"/>
          <p:cNvGrpSpPr/>
          <p:nvPr/>
        </p:nvGrpSpPr>
        <p:grpSpPr>
          <a:xfrm flipH="1">
            <a:off x="10685469" y="5041680"/>
            <a:ext cx="649213" cy="987124"/>
            <a:chOff x="1071563" y="4746625"/>
            <a:chExt cx="774700" cy="1177925"/>
          </a:xfrm>
        </p:grpSpPr>
        <p:sp>
          <p:nvSpPr>
            <p:cNvPr id="301" name="Freeform 149"/>
            <p:cNvSpPr/>
            <p:nvPr/>
          </p:nvSpPr>
          <p:spPr bwMode="auto">
            <a:xfrm>
              <a:off x="1071563" y="4746625"/>
              <a:ext cx="774700" cy="1177925"/>
            </a:xfrm>
            <a:custGeom>
              <a:avLst/>
              <a:gdLst>
                <a:gd name="T0" fmla="*/ 136 w 276"/>
                <a:gd name="T1" fmla="*/ 379 h 420"/>
                <a:gd name="T2" fmla="*/ 136 w 276"/>
                <a:gd name="T3" fmla="*/ 379 h 420"/>
                <a:gd name="T4" fmla="*/ 117 w 276"/>
                <a:gd name="T5" fmla="*/ 415 h 420"/>
                <a:gd name="T6" fmla="*/ 148 w 276"/>
                <a:gd name="T7" fmla="*/ 419 h 420"/>
                <a:gd name="T8" fmla="*/ 176 w 276"/>
                <a:gd name="T9" fmla="*/ 417 h 420"/>
                <a:gd name="T10" fmla="*/ 155 w 276"/>
                <a:gd name="T11" fmla="*/ 380 h 420"/>
                <a:gd name="T12" fmla="*/ 154 w 276"/>
                <a:gd name="T13" fmla="*/ 380 h 420"/>
                <a:gd name="T14" fmla="*/ 270 w 276"/>
                <a:gd name="T15" fmla="*/ 167 h 420"/>
                <a:gd name="T16" fmla="*/ 148 w 276"/>
                <a:gd name="T17" fmla="*/ 1 h 420"/>
                <a:gd name="T18" fmla="*/ 62 w 276"/>
                <a:gd name="T19" fmla="*/ 35 h 420"/>
                <a:gd name="T20" fmla="*/ 11 w 276"/>
                <a:gd name="T21" fmla="*/ 136 h 420"/>
                <a:gd name="T22" fmla="*/ 136 w 276"/>
                <a:gd name="T23" fmla="*/ 379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6" h="420">
                  <a:moveTo>
                    <a:pt x="136" y="379"/>
                  </a:moveTo>
                  <a:cubicBezTo>
                    <a:pt x="136" y="379"/>
                    <a:pt x="136" y="379"/>
                    <a:pt x="136" y="379"/>
                  </a:cubicBezTo>
                  <a:cubicBezTo>
                    <a:pt x="136" y="379"/>
                    <a:pt x="136" y="379"/>
                    <a:pt x="117" y="415"/>
                  </a:cubicBezTo>
                  <a:cubicBezTo>
                    <a:pt x="129" y="417"/>
                    <a:pt x="139" y="418"/>
                    <a:pt x="148" y="419"/>
                  </a:cubicBezTo>
                  <a:cubicBezTo>
                    <a:pt x="167" y="420"/>
                    <a:pt x="176" y="417"/>
                    <a:pt x="176" y="417"/>
                  </a:cubicBezTo>
                  <a:cubicBezTo>
                    <a:pt x="155" y="380"/>
                    <a:pt x="155" y="380"/>
                    <a:pt x="155" y="380"/>
                  </a:cubicBezTo>
                  <a:cubicBezTo>
                    <a:pt x="154" y="380"/>
                    <a:pt x="154" y="380"/>
                    <a:pt x="154" y="380"/>
                  </a:cubicBezTo>
                  <a:cubicBezTo>
                    <a:pt x="178" y="359"/>
                    <a:pt x="265" y="273"/>
                    <a:pt x="270" y="167"/>
                  </a:cubicBezTo>
                  <a:cubicBezTo>
                    <a:pt x="276" y="45"/>
                    <a:pt x="200" y="3"/>
                    <a:pt x="148" y="1"/>
                  </a:cubicBezTo>
                  <a:cubicBezTo>
                    <a:pt x="121" y="0"/>
                    <a:pt x="89" y="11"/>
                    <a:pt x="62" y="35"/>
                  </a:cubicBezTo>
                  <a:cubicBezTo>
                    <a:pt x="37" y="58"/>
                    <a:pt x="16" y="92"/>
                    <a:pt x="11" y="136"/>
                  </a:cubicBezTo>
                  <a:cubicBezTo>
                    <a:pt x="0" y="225"/>
                    <a:pt x="64" y="336"/>
                    <a:pt x="136" y="379"/>
                  </a:cubicBezTo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2" name="Freeform 150"/>
            <p:cNvSpPr>
              <a:spLocks noEditPoints="1"/>
            </p:cNvSpPr>
            <p:nvPr/>
          </p:nvSpPr>
          <p:spPr bwMode="auto">
            <a:xfrm>
              <a:off x="1246188" y="4746625"/>
              <a:ext cx="582613" cy="1174750"/>
            </a:xfrm>
            <a:custGeom>
              <a:avLst/>
              <a:gdLst>
                <a:gd name="T0" fmla="*/ 167 w 208"/>
                <a:gd name="T1" fmla="*/ 129 h 419"/>
                <a:gd name="T2" fmla="*/ 166 w 208"/>
                <a:gd name="T3" fmla="*/ 108 h 419"/>
                <a:gd name="T4" fmla="*/ 187 w 208"/>
                <a:gd name="T5" fmla="*/ 103 h 419"/>
                <a:gd name="T6" fmla="*/ 197 w 208"/>
                <a:gd name="T7" fmla="*/ 126 h 419"/>
                <a:gd name="T8" fmla="*/ 167 w 208"/>
                <a:gd name="T9" fmla="*/ 129 h 419"/>
                <a:gd name="T10" fmla="*/ 156 w 208"/>
                <a:gd name="T11" fmla="*/ 96 h 419"/>
                <a:gd name="T12" fmla="*/ 141 w 208"/>
                <a:gd name="T13" fmla="*/ 75 h 419"/>
                <a:gd name="T14" fmla="*/ 172 w 208"/>
                <a:gd name="T15" fmla="*/ 61 h 419"/>
                <a:gd name="T16" fmla="*/ 186 w 208"/>
                <a:gd name="T17" fmla="*/ 93 h 419"/>
                <a:gd name="T18" fmla="*/ 156 w 208"/>
                <a:gd name="T19" fmla="*/ 96 h 419"/>
                <a:gd name="T20" fmla="*/ 83 w 208"/>
                <a:gd name="T21" fmla="*/ 0 h 419"/>
                <a:gd name="T22" fmla="*/ 0 w 208"/>
                <a:gd name="T23" fmla="*/ 35 h 419"/>
                <a:gd name="T24" fmla="*/ 34 w 208"/>
                <a:gd name="T25" fmla="*/ 33 h 419"/>
                <a:gd name="T26" fmla="*/ 110 w 208"/>
                <a:gd name="T27" fmla="*/ 57 h 419"/>
                <a:gd name="T28" fmla="*/ 84 w 208"/>
                <a:gd name="T29" fmla="*/ 378 h 419"/>
                <a:gd name="T30" fmla="*/ 86 w 208"/>
                <a:gd name="T31" fmla="*/ 419 h 419"/>
                <a:gd name="T32" fmla="*/ 94 w 208"/>
                <a:gd name="T33" fmla="*/ 419 h 419"/>
                <a:gd name="T34" fmla="*/ 114 w 208"/>
                <a:gd name="T35" fmla="*/ 417 h 419"/>
                <a:gd name="T36" fmla="*/ 93 w 208"/>
                <a:gd name="T37" fmla="*/ 380 h 419"/>
                <a:gd name="T38" fmla="*/ 92 w 208"/>
                <a:gd name="T39" fmla="*/ 380 h 419"/>
                <a:gd name="T40" fmla="*/ 92 w 208"/>
                <a:gd name="T41" fmla="*/ 380 h 419"/>
                <a:gd name="T42" fmla="*/ 208 w 208"/>
                <a:gd name="T43" fmla="*/ 167 h 419"/>
                <a:gd name="T44" fmla="*/ 208 w 208"/>
                <a:gd name="T45" fmla="*/ 154 h 419"/>
                <a:gd name="T46" fmla="*/ 86 w 208"/>
                <a:gd name="T47" fmla="*/ 1 h 419"/>
                <a:gd name="T48" fmla="*/ 83 w 208"/>
                <a:gd name="T49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8" h="419">
                  <a:moveTo>
                    <a:pt x="167" y="129"/>
                  </a:moveTo>
                  <a:cubicBezTo>
                    <a:pt x="166" y="108"/>
                    <a:pt x="166" y="108"/>
                    <a:pt x="166" y="108"/>
                  </a:cubicBezTo>
                  <a:cubicBezTo>
                    <a:pt x="187" y="103"/>
                    <a:pt x="187" y="103"/>
                    <a:pt x="187" y="103"/>
                  </a:cubicBezTo>
                  <a:cubicBezTo>
                    <a:pt x="197" y="126"/>
                    <a:pt x="197" y="126"/>
                    <a:pt x="197" y="126"/>
                  </a:cubicBezTo>
                  <a:cubicBezTo>
                    <a:pt x="167" y="129"/>
                    <a:pt x="167" y="129"/>
                    <a:pt x="167" y="129"/>
                  </a:cubicBezTo>
                  <a:moveTo>
                    <a:pt x="156" y="96"/>
                  </a:moveTo>
                  <a:cubicBezTo>
                    <a:pt x="141" y="75"/>
                    <a:pt x="141" y="75"/>
                    <a:pt x="141" y="75"/>
                  </a:cubicBezTo>
                  <a:cubicBezTo>
                    <a:pt x="172" y="61"/>
                    <a:pt x="172" y="61"/>
                    <a:pt x="172" y="61"/>
                  </a:cubicBezTo>
                  <a:cubicBezTo>
                    <a:pt x="186" y="93"/>
                    <a:pt x="186" y="93"/>
                    <a:pt x="186" y="93"/>
                  </a:cubicBezTo>
                  <a:cubicBezTo>
                    <a:pt x="156" y="96"/>
                    <a:pt x="156" y="96"/>
                    <a:pt x="156" y="96"/>
                  </a:cubicBezTo>
                  <a:moveTo>
                    <a:pt x="83" y="0"/>
                  </a:moveTo>
                  <a:cubicBezTo>
                    <a:pt x="57" y="0"/>
                    <a:pt x="26" y="12"/>
                    <a:pt x="0" y="35"/>
                  </a:cubicBezTo>
                  <a:cubicBezTo>
                    <a:pt x="10" y="34"/>
                    <a:pt x="22" y="33"/>
                    <a:pt x="34" y="33"/>
                  </a:cubicBezTo>
                  <a:cubicBezTo>
                    <a:pt x="62" y="33"/>
                    <a:pt x="93" y="38"/>
                    <a:pt x="110" y="57"/>
                  </a:cubicBezTo>
                  <a:cubicBezTo>
                    <a:pt x="160" y="112"/>
                    <a:pt x="176" y="186"/>
                    <a:pt x="84" y="378"/>
                  </a:cubicBezTo>
                  <a:cubicBezTo>
                    <a:pt x="85" y="395"/>
                    <a:pt x="85" y="408"/>
                    <a:pt x="86" y="419"/>
                  </a:cubicBezTo>
                  <a:cubicBezTo>
                    <a:pt x="89" y="419"/>
                    <a:pt x="91" y="419"/>
                    <a:pt x="94" y="419"/>
                  </a:cubicBezTo>
                  <a:cubicBezTo>
                    <a:pt x="107" y="419"/>
                    <a:pt x="114" y="417"/>
                    <a:pt x="114" y="417"/>
                  </a:cubicBezTo>
                  <a:cubicBezTo>
                    <a:pt x="93" y="380"/>
                    <a:pt x="93" y="380"/>
                    <a:pt x="93" y="380"/>
                  </a:cubicBezTo>
                  <a:cubicBezTo>
                    <a:pt x="92" y="380"/>
                    <a:pt x="92" y="380"/>
                    <a:pt x="92" y="380"/>
                  </a:cubicBezTo>
                  <a:cubicBezTo>
                    <a:pt x="92" y="380"/>
                    <a:pt x="92" y="380"/>
                    <a:pt x="92" y="380"/>
                  </a:cubicBezTo>
                  <a:cubicBezTo>
                    <a:pt x="116" y="359"/>
                    <a:pt x="203" y="273"/>
                    <a:pt x="208" y="167"/>
                  </a:cubicBezTo>
                  <a:cubicBezTo>
                    <a:pt x="208" y="163"/>
                    <a:pt x="208" y="158"/>
                    <a:pt x="208" y="154"/>
                  </a:cubicBezTo>
                  <a:cubicBezTo>
                    <a:pt x="208" y="42"/>
                    <a:pt x="136" y="2"/>
                    <a:pt x="86" y="1"/>
                  </a:cubicBezTo>
                  <a:cubicBezTo>
                    <a:pt x="85" y="0"/>
                    <a:pt x="84" y="0"/>
                    <a:pt x="83" y="0"/>
                  </a:cubicBezTo>
                </a:path>
              </a:pathLst>
            </a:custGeom>
            <a:solidFill>
              <a:srgbClr val="C21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3" name="Freeform 151"/>
            <p:cNvSpPr/>
            <p:nvPr/>
          </p:nvSpPr>
          <p:spPr bwMode="auto">
            <a:xfrm>
              <a:off x="1214438" y="5335588"/>
              <a:ext cx="196850" cy="368300"/>
            </a:xfrm>
            <a:custGeom>
              <a:avLst/>
              <a:gdLst>
                <a:gd name="T0" fmla="*/ 27 w 70"/>
                <a:gd name="T1" fmla="*/ 0 h 131"/>
                <a:gd name="T2" fmla="*/ 0 w 70"/>
                <a:gd name="T3" fmla="*/ 9 h 131"/>
                <a:gd name="T4" fmla="*/ 70 w 70"/>
                <a:gd name="T5" fmla="*/ 131 h 131"/>
                <a:gd name="T6" fmla="*/ 27 w 70"/>
                <a:gd name="T7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131">
                  <a:moveTo>
                    <a:pt x="27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6" y="55"/>
                    <a:pt x="43" y="100"/>
                    <a:pt x="70" y="131"/>
                  </a:cubicBezTo>
                  <a:cubicBezTo>
                    <a:pt x="46" y="83"/>
                    <a:pt x="30" y="41"/>
                    <a:pt x="27" y="0"/>
                  </a:cubicBezTo>
                </a:path>
              </a:pathLst>
            </a:custGeom>
            <a:solidFill>
              <a:srgbClr val="F594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4" name="Freeform 152"/>
            <p:cNvSpPr/>
            <p:nvPr/>
          </p:nvSpPr>
          <p:spPr bwMode="auto">
            <a:xfrm>
              <a:off x="1158875" y="4919663"/>
              <a:ext cx="201613" cy="331787"/>
            </a:xfrm>
            <a:custGeom>
              <a:avLst/>
              <a:gdLst>
                <a:gd name="T0" fmla="*/ 30 w 72"/>
                <a:gd name="T1" fmla="*/ 0 h 118"/>
                <a:gd name="T2" fmla="*/ 9 w 72"/>
                <a:gd name="T3" fmla="*/ 114 h 118"/>
                <a:gd name="T4" fmla="*/ 46 w 72"/>
                <a:gd name="T5" fmla="*/ 118 h 118"/>
                <a:gd name="T6" fmla="*/ 72 w 72"/>
                <a:gd name="T7" fmla="*/ 29 h 118"/>
                <a:gd name="T8" fmla="*/ 30 w 72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8">
                  <a:moveTo>
                    <a:pt x="30" y="0"/>
                  </a:moveTo>
                  <a:cubicBezTo>
                    <a:pt x="30" y="0"/>
                    <a:pt x="0" y="58"/>
                    <a:pt x="9" y="114"/>
                  </a:cubicBezTo>
                  <a:cubicBezTo>
                    <a:pt x="22" y="115"/>
                    <a:pt x="36" y="117"/>
                    <a:pt x="46" y="118"/>
                  </a:cubicBezTo>
                  <a:cubicBezTo>
                    <a:pt x="48" y="89"/>
                    <a:pt x="56" y="60"/>
                    <a:pt x="72" y="29"/>
                  </a:cubicBezTo>
                  <a:cubicBezTo>
                    <a:pt x="30" y="0"/>
                    <a:pt x="30" y="0"/>
                    <a:pt x="30" y="0"/>
                  </a:cubicBezTo>
                </a:path>
              </a:pathLst>
            </a:custGeom>
            <a:solidFill>
              <a:srgbClr val="F594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5" name="Freeform 153"/>
            <p:cNvSpPr/>
            <p:nvPr/>
          </p:nvSpPr>
          <p:spPr bwMode="auto">
            <a:xfrm>
              <a:off x="1641475" y="4918075"/>
              <a:ext cx="125413" cy="98425"/>
            </a:xfrm>
            <a:custGeom>
              <a:avLst/>
              <a:gdLst>
                <a:gd name="T0" fmla="*/ 54 w 79"/>
                <a:gd name="T1" fmla="*/ 0 h 62"/>
                <a:gd name="T2" fmla="*/ 0 w 79"/>
                <a:gd name="T3" fmla="*/ 24 h 62"/>
                <a:gd name="T4" fmla="*/ 26 w 79"/>
                <a:gd name="T5" fmla="*/ 62 h 62"/>
                <a:gd name="T6" fmla="*/ 79 w 79"/>
                <a:gd name="T7" fmla="*/ 56 h 62"/>
                <a:gd name="T8" fmla="*/ 54 w 79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2">
                  <a:moveTo>
                    <a:pt x="54" y="0"/>
                  </a:moveTo>
                  <a:lnTo>
                    <a:pt x="0" y="24"/>
                  </a:lnTo>
                  <a:lnTo>
                    <a:pt x="26" y="62"/>
                  </a:lnTo>
                  <a:lnTo>
                    <a:pt x="79" y="56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DD88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6" name="Freeform 154"/>
            <p:cNvSpPr/>
            <p:nvPr/>
          </p:nvSpPr>
          <p:spPr bwMode="auto">
            <a:xfrm>
              <a:off x="1641475" y="4918075"/>
              <a:ext cx="125413" cy="98425"/>
            </a:xfrm>
            <a:custGeom>
              <a:avLst/>
              <a:gdLst>
                <a:gd name="T0" fmla="*/ 54 w 79"/>
                <a:gd name="T1" fmla="*/ 0 h 62"/>
                <a:gd name="T2" fmla="*/ 0 w 79"/>
                <a:gd name="T3" fmla="*/ 24 h 62"/>
                <a:gd name="T4" fmla="*/ 26 w 79"/>
                <a:gd name="T5" fmla="*/ 62 h 62"/>
                <a:gd name="T6" fmla="*/ 79 w 79"/>
                <a:gd name="T7" fmla="*/ 56 h 62"/>
                <a:gd name="T8" fmla="*/ 54 w 79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2">
                  <a:moveTo>
                    <a:pt x="54" y="0"/>
                  </a:moveTo>
                  <a:lnTo>
                    <a:pt x="0" y="24"/>
                  </a:lnTo>
                  <a:lnTo>
                    <a:pt x="26" y="62"/>
                  </a:lnTo>
                  <a:lnTo>
                    <a:pt x="79" y="56"/>
                  </a:lnTo>
                  <a:lnTo>
                    <a:pt x="5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7" name="Freeform 155"/>
            <p:cNvSpPr/>
            <p:nvPr/>
          </p:nvSpPr>
          <p:spPr bwMode="auto">
            <a:xfrm>
              <a:off x="1711325" y="5035550"/>
              <a:ext cx="87313" cy="73025"/>
            </a:xfrm>
            <a:custGeom>
              <a:avLst/>
              <a:gdLst>
                <a:gd name="T0" fmla="*/ 37 w 55"/>
                <a:gd name="T1" fmla="*/ 0 h 46"/>
                <a:gd name="T2" fmla="*/ 0 w 55"/>
                <a:gd name="T3" fmla="*/ 9 h 46"/>
                <a:gd name="T4" fmla="*/ 2 w 55"/>
                <a:gd name="T5" fmla="*/ 46 h 46"/>
                <a:gd name="T6" fmla="*/ 55 w 55"/>
                <a:gd name="T7" fmla="*/ 41 h 46"/>
                <a:gd name="T8" fmla="*/ 37 w 5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6">
                  <a:moveTo>
                    <a:pt x="37" y="0"/>
                  </a:moveTo>
                  <a:lnTo>
                    <a:pt x="0" y="9"/>
                  </a:lnTo>
                  <a:lnTo>
                    <a:pt x="2" y="46"/>
                  </a:lnTo>
                  <a:lnTo>
                    <a:pt x="55" y="41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DD88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8" name="Freeform 156"/>
            <p:cNvSpPr/>
            <p:nvPr/>
          </p:nvSpPr>
          <p:spPr bwMode="auto">
            <a:xfrm>
              <a:off x="1711325" y="5035550"/>
              <a:ext cx="87313" cy="73025"/>
            </a:xfrm>
            <a:custGeom>
              <a:avLst/>
              <a:gdLst>
                <a:gd name="T0" fmla="*/ 37 w 55"/>
                <a:gd name="T1" fmla="*/ 0 h 46"/>
                <a:gd name="T2" fmla="*/ 0 w 55"/>
                <a:gd name="T3" fmla="*/ 9 h 46"/>
                <a:gd name="T4" fmla="*/ 2 w 55"/>
                <a:gd name="T5" fmla="*/ 46 h 46"/>
                <a:gd name="T6" fmla="*/ 55 w 55"/>
                <a:gd name="T7" fmla="*/ 41 h 46"/>
                <a:gd name="T8" fmla="*/ 37 w 5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6">
                  <a:moveTo>
                    <a:pt x="37" y="0"/>
                  </a:moveTo>
                  <a:lnTo>
                    <a:pt x="0" y="9"/>
                  </a:lnTo>
                  <a:lnTo>
                    <a:pt x="2" y="46"/>
                  </a:lnTo>
                  <a:lnTo>
                    <a:pt x="55" y="41"/>
                  </a:lnTo>
                  <a:lnTo>
                    <a:pt x="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38" name="组合 237"/>
          <p:cNvGrpSpPr/>
          <p:nvPr/>
        </p:nvGrpSpPr>
        <p:grpSpPr>
          <a:xfrm flipH="1">
            <a:off x="10206541" y="3832387"/>
            <a:ext cx="629259" cy="2892193"/>
            <a:chOff x="1666875" y="3303588"/>
            <a:chExt cx="750888" cy="3451225"/>
          </a:xfrm>
        </p:grpSpPr>
        <p:sp>
          <p:nvSpPr>
            <p:cNvPr id="292" name="Freeform 157"/>
            <p:cNvSpPr/>
            <p:nvPr/>
          </p:nvSpPr>
          <p:spPr bwMode="auto">
            <a:xfrm>
              <a:off x="1868488" y="4440238"/>
              <a:ext cx="290513" cy="2314575"/>
            </a:xfrm>
            <a:custGeom>
              <a:avLst/>
              <a:gdLst>
                <a:gd name="T0" fmla="*/ 97 w 104"/>
                <a:gd name="T1" fmla="*/ 811 h 825"/>
                <a:gd name="T2" fmla="*/ 49 w 104"/>
                <a:gd name="T3" fmla="*/ 673 h 825"/>
                <a:gd name="T4" fmla="*/ 86 w 104"/>
                <a:gd name="T5" fmla="*/ 487 h 825"/>
                <a:gd name="T6" fmla="*/ 66 w 104"/>
                <a:gd name="T7" fmla="*/ 406 h 825"/>
                <a:gd name="T8" fmla="*/ 47 w 104"/>
                <a:gd name="T9" fmla="*/ 327 h 825"/>
                <a:gd name="T10" fmla="*/ 75 w 104"/>
                <a:gd name="T11" fmla="*/ 252 h 825"/>
                <a:gd name="T12" fmla="*/ 71 w 104"/>
                <a:gd name="T13" fmla="*/ 173 h 825"/>
                <a:gd name="T14" fmla="*/ 35 w 104"/>
                <a:gd name="T15" fmla="*/ 89 h 825"/>
                <a:gd name="T16" fmla="*/ 44 w 104"/>
                <a:gd name="T17" fmla="*/ 8 h 825"/>
                <a:gd name="T18" fmla="*/ 38 w 104"/>
                <a:gd name="T19" fmla="*/ 3 h 825"/>
                <a:gd name="T20" fmla="*/ 40 w 104"/>
                <a:gd name="T21" fmla="*/ 138 h 825"/>
                <a:gd name="T22" fmla="*/ 65 w 104"/>
                <a:gd name="T23" fmla="*/ 227 h 825"/>
                <a:gd name="T24" fmla="*/ 37 w 104"/>
                <a:gd name="T25" fmla="*/ 305 h 825"/>
                <a:gd name="T26" fmla="*/ 41 w 104"/>
                <a:gd name="T27" fmla="*/ 385 h 825"/>
                <a:gd name="T28" fmla="*/ 70 w 104"/>
                <a:gd name="T29" fmla="*/ 469 h 825"/>
                <a:gd name="T30" fmla="*/ 35 w 104"/>
                <a:gd name="T31" fmla="*/ 663 h 825"/>
                <a:gd name="T32" fmla="*/ 90 w 104"/>
                <a:gd name="T33" fmla="*/ 822 h 825"/>
                <a:gd name="T34" fmla="*/ 97 w 104"/>
                <a:gd name="T35" fmla="*/ 811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4" h="825">
                  <a:moveTo>
                    <a:pt x="97" y="811"/>
                  </a:moveTo>
                  <a:cubicBezTo>
                    <a:pt x="52" y="781"/>
                    <a:pt x="42" y="724"/>
                    <a:pt x="49" y="673"/>
                  </a:cubicBezTo>
                  <a:cubicBezTo>
                    <a:pt x="57" y="610"/>
                    <a:pt x="87" y="551"/>
                    <a:pt x="86" y="487"/>
                  </a:cubicBezTo>
                  <a:cubicBezTo>
                    <a:pt x="85" y="459"/>
                    <a:pt x="77" y="432"/>
                    <a:pt x="66" y="406"/>
                  </a:cubicBezTo>
                  <a:cubicBezTo>
                    <a:pt x="56" y="381"/>
                    <a:pt x="44" y="354"/>
                    <a:pt x="47" y="327"/>
                  </a:cubicBezTo>
                  <a:cubicBezTo>
                    <a:pt x="51" y="300"/>
                    <a:pt x="67" y="277"/>
                    <a:pt x="75" y="252"/>
                  </a:cubicBezTo>
                  <a:cubicBezTo>
                    <a:pt x="84" y="225"/>
                    <a:pt x="81" y="199"/>
                    <a:pt x="71" y="173"/>
                  </a:cubicBezTo>
                  <a:cubicBezTo>
                    <a:pt x="61" y="144"/>
                    <a:pt x="44" y="118"/>
                    <a:pt x="35" y="89"/>
                  </a:cubicBezTo>
                  <a:cubicBezTo>
                    <a:pt x="27" y="63"/>
                    <a:pt x="25" y="30"/>
                    <a:pt x="44" y="8"/>
                  </a:cubicBezTo>
                  <a:cubicBezTo>
                    <a:pt x="47" y="4"/>
                    <a:pt x="41" y="0"/>
                    <a:pt x="38" y="3"/>
                  </a:cubicBezTo>
                  <a:cubicBezTo>
                    <a:pt x="0" y="41"/>
                    <a:pt x="20" y="97"/>
                    <a:pt x="40" y="138"/>
                  </a:cubicBezTo>
                  <a:cubicBezTo>
                    <a:pt x="53" y="166"/>
                    <a:pt x="68" y="196"/>
                    <a:pt x="65" y="227"/>
                  </a:cubicBezTo>
                  <a:cubicBezTo>
                    <a:pt x="62" y="255"/>
                    <a:pt x="45" y="279"/>
                    <a:pt x="37" y="305"/>
                  </a:cubicBezTo>
                  <a:cubicBezTo>
                    <a:pt x="28" y="332"/>
                    <a:pt x="32" y="359"/>
                    <a:pt x="41" y="385"/>
                  </a:cubicBezTo>
                  <a:cubicBezTo>
                    <a:pt x="52" y="413"/>
                    <a:pt x="67" y="439"/>
                    <a:pt x="70" y="469"/>
                  </a:cubicBezTo>
                  <a:cubicBezTo>
                    <a:pt x="79" y="536"/>
                    <a:pt x="46" y="599"/>
                    <a:pt x="35" y="663"/>
                  </a:cubicBezTo>
                  <a:cubicBezTo>
                    <a:pt x="26" y="719"/>
                    <a:pt x="35" y="792"/>
                    <a:pt x="90" y="822"/>
                  </a:cubicBezTo>
                  <a:cubicBezTo>
                    <a:pt x="97" y="825"/>
                    <a:pt x="104" y="816"/>
                    <a:pt x="97" y="811"/>
                  </a:cubicBezTo>
                </a:path>
              </a:pathLst>
            </a:custGeom>
            <a:solidFill>
              <a:srgbClr val="3D47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3" name="Freeform 158"/>
            <p:cNvSpPr/>
            <p:nvPr/>
          </p:nvSpPr>
          <p:spPr bwMode="auto">
            <a:xfrm>
              <a:off x="1666875" y="3303588"/>
              <a:ext cx="750888" cy="1176337"/>
            </a:xfrm>
            <a:custGeom>
              <a:avLst/>
              <a:gdLst>
                <a:gd name="T0" fmla="*/ 123 w 268"/>
                <a:gd name="T1" fmla="*/ 380 h 419"/>
                <a:gd name="T2" fmla="*/ 123 w 268"/>
                <a:gd name="T3" fmla="*/ 380 h 419"/>
                <a:gd name="T4" fmla="*/ 141 w 268"/>
                <a:gd name="T5" fmla="*/ 417 h 419"/>
                <a:gd name="T6" fmla="*/ 110 w 268"/>
                <a:gd name="T7" fmla="*/ 419 h 419"/>
                <a:gd name="T8" fmla="*/ 82 w 268"/>
                <a:gd name="T9" fmla="*/ 416 h 419"/>
                <a:gd name="T10" fmla="*/ 105 w 268"/>
                <a:gd name="T11" fmla="*/ 380 h 419"/>
                <a:gd name="T12" fmla="*/ 106 w 268"/>
                <a:gd name="T13" fmla="*/ 380 h 419"/>
                <a:gd name="T14" fmla="*/ 1 w 268"/>
                <a:gd name="T15" fmla="*/ 161 h 419"/>
                <a:gd name="T16" fmla="*/ 132 w 268"/>
                <a:gd name="T17" fmla="*/ 1 h 419"/>
                <a:gd name="T18" fmla="*/ 217 w 268"/>
                <a:gd name="T19" fmla="*/ 41 h 419"/>
                <a:gd name="T20" fmla="*/ 262 w 268"/>
                <a:gd name="T21" fmla="*/ 144 h 419"/>
                <a:gd name="T22" fmla="*/ 123 w 268"/>
                <a:gd name="T23" fmla="*/ 38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" h="419">
                  <a:moveTo>
                    <a:pt x="123" y="380"/>
                  </a:moveTo>
                  <a:cubicBezTo>
                    <a:pt x="123" y="380"/>
                    <a:pt x="123" y="380"/>
                    <a:pt x="123" y="380"/>
                  </a:cubicBezTo>
                  <a:cubicBezTo>
                    <a:pt x="123" y="380"/>
                    <a:pt x="123" y="380"/>
                    <a:pt x="141" y="417"/>
                  </a:cubicBezTo>
                  <a:cubicBezTo>
                    <a:pt x="128" y="418"/>
                    <a:pt x="118" y="419"/>
                    <a:pt x="110" y="419"/>
                  </a:cubicBezTo>
                  <a:cubicBezTo>
                    <a:pt x="90" y="419"/>
                    <a:pt x="82" y="416"/>
                    <a:pt x="82" y="416"/>
                  </a:cubicBezTo>
                  <a:cubicBezTo>
                    <a:pt x="105" y="380"/>
                    <a:pt x="105" y="380"/>
                    <a:pt x="105" y="380"/>
                  </a:cubicBezTo>
                  <a:cubicBezTo>
                    <a:pt x="106" y="380"/>
                    <a:pt x="106" y="380"/>
                    <a:pt x="106" y="380"/>
                  </a:cubicBezTo>
                  <a:cubicBezTo>
                    <a:pt x="83" y="357"/>
                    <a:pt x="0" y="267"/>
                    <a:pt x="1" y="161"/>
                  </a:cubicBezTo>
                  <a:cubicBezTo>
                    <a:pt x="2" y="38"/>
                    <a:pt x="81" y="0"/>
                    <a:pt x="132" y="1"/>
                  </a:cubicBezTo>
                  <a:cubicBezTo>
                    <a:pt x="159" y="1"/>
                    <a:pt x="191" y="15"/>
                    <a:pt x="217" y="41"/>
                  </a:cubicBezTo>
                  <a:cubicBezTo>
                    <a:pt x="241" y="64"/>
                    <a:pt x="259" y="99"/>
                    <a:pt x="262" y="144"/>
                  </a:cubicBezTo>
                  <a:cubicBezTo>
                    <a:pt x="268" y="233"/>
                    <a:pt x="197" y="341"/>
                    <a:pt x="123" y="380"/>
                  </a:cubicBezTo>
                </a:path>
              </a:pathLst>
            </a:custGeom>
            <a:solidFill>
              <a:srgbClr val="AFD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4" name="Freeform 159"/>
            <p:cNvSpPr>
              <a:spLocks noEditPoints="1"/>
            </p:cNvSpPr>
            <p:nvPr/>
          </p:nvSpPr>
          <p:spPr bwMode="auto">
            <a:xfrm>
              <a:off x="1668463" y="3306763"/>
              <a:ext cx="606425" cy="1173162"/>
            </a:xfrm>
            <a:custGeom>
              <a:avLst/>
              <a:gdLst>
                <a:gd name="T0" fmla="*/ 43 w 216"/>
                <a:gd name="T1" fmla="*/ 124 h 418"/>
                <a:gd name="T2" fmla="*/ 14 w 216"/>
                <a:gd name="T3" fmla="*/ 119 h 418"/>
                <a:gd name="T4" fmla="*/ 25 w 216"/>
                <a:gd name="T5" fmla="*/ 97 h 418"/>
                <a:gd name="T6" fmla="*/ 46 w 216"/>
                <a:gd name="T7" fmla="*/ 103 h 418"/>
                <a:gd name="T8" fmla="*/ 43 w 216"/>
                <a:gd name="T9" fmla="*/ 124 h 418"/>
                <a:gd name="T10" fmla="*/ 56 w 216"/>
                <a:gd name="T11" fmla="*/ 91 h 418"/>
                <a:gd name="T12" fmla="*/ 27 w 216"/>
                <a:gd name="T13" fmla="*/ 87 h 418"/>
                <a:gd name="T14" fmla="*/ 42 w 216"/>
                <a:gd name="T15" fmla="*/ 55 h 418"/>
                <a:gd name="T16" fmla="*/ 72 w 216"/>
                <a:gd name="T17" fmla="*/ 71 h 418"/>
                <a:gd name="T18" fmla="*/ 56 w 216"/>
                <a:gd name="T19" fmla="*/ 91 h 418"/>
                <a:gd name="T20" fmla="*/ 130 w 216"/>
                <a:gd name="T21" fmla="*/ 0 h 418"/>
                <a:gd name="T22" fmla="*/ 0 w 216"/>
                <a:gd name="T23" fmla="*/ 160 h 418"/>
                <a:gd name="T24" fmla="*/ 0 w 216"/>
                <a:gd name="T25" fmla="*/ 161 h 418"/>
                <a:gd name="T26" fmla="*/ 105 w 216"/>
                <a:gd name="T27" fmla="*/ 379 h 418"/>
                <a:gd name="T28" fmla="*/ 105 w 216"/>
                <a:gd name="T29" fmla="*/ 379 h 418"/>
                <a:gd name="T30" fmla="*/ 105 w 216"/>
                <a:gd name="T31" fmla="*/ 379 h 418"/>
                <a:gd name="T32" fmla="*/ 104 w 216"/>
                <a:gd name="T33" fmla="*/ 379 h 418"/>
                <a:gd name="T34" fmla="*/ 81 w 216"/>
                <a:gd name="T35" fmla="*/ 415 h 418"/>
                <a:gd name="T36" fmla="*/ 109 w 216"/>
                <a:gd name="T37" fmla="*/ 418 h 418"/>
                <a:gd name="T38" fmla="*/ 113 w 216"/>
                <a:gd name="T39" fmla="*/ 377 h 418"/>
                <a:gd name="T40" fmla="*/ 104 w 216"/>
                <a:gd name="T41" fmla="*/ 55 h 418"/>
                <a:gd name="T42" fmla="*/ 170 w 216"/>
                <a:gd name="T43" fmla="*/ 35 h 418"/>
                <a:gd name="T44" fmla="*/ 216 w 216"/>
                <a:gd name="T45" fmla="*/ 40 h 418"/>
                <a:gd name="T46" fmla="*/ 131 w 216"/>
                <a:gd name="T47" fmla="*/ 0 h 418"/>
                <a:gd name="T48" fmla="*/ 130 w 216"/>
                <a:gd name="T49" fmla="*/ 0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16" h="418">
                  <a:moveTo>
                    <a:pt x="43" y="124"/>
                  </a:moveTo>
                  <a:cubicBezTo>
                    <a:pt x="14" y="119"/>
                    <a:pt x="14" y="119"/>
                    <a:pt x="14" y="119"/>
                  </a:cubicBezTo>
                  <a:cubicBezTo>
                    <a:pt x="25" y="97"/>
                    <a:pt x="25" y="97"/>
                    <a:pt x="25" y="97"/>
                  </a:cubicBezTo>
                  <a:cubicBezTo>
                    <a:pt x="46" y="103"/>
                    <a:pt x="46" y="103"/>
                    <a:pt x="46" y="103"/>
                  </a:cubicBezTo>
                  <a:cubicBezTo>
                    <a:pt x="43" y="124"/>
                    <a:pt x="43" y="124"/>
                    <a:pt x="43" y="124"/>
                  </a:cubicBezTo>
                  <a:moveTo>
                    <a:pt x="56" y="91"/>
                  </a:moveTo>
                  <a:cubicBezTo>
                    <a:pt x="27" y="87"/>
                    <a:pt x="27" y="87"/>
                    <a:pt x="27" y="87"/>
                  </a:cubicBezTo>
                  <a:cubicBezTo>
                    <a:pt x="42" y="55"/>
                    <a:pt x="42" y="55"/>
                    <a:pt x="42" y="55"/>
                  </a:cubicBezTo>
                  <a:cubicBezTo>
                    <a:pt x="72" y="71"/>
                    <a:pt x="72" y="71"/>
                    <a:pt x="72" y="71"/>
                  </a:cubicBezTo>
                  <a:cubicBezTo>
                    <a:pt x="56" y="91"/>
                    <a:pt x="56" y="91"/>
                    <a:pt x="56" y="91"/>
                  </a:cubicBezTo>
                  <a:moveTo>
                    <a:pt x="130" y="0"/>
                  </a:moveTo>
                  <a:cubicBezTo>
                    <a:pt x="78" y="0"/>
                    <a:pt x="1" y="38"/>
                    <a:pt x="0" y="160"/>
                  </a:cubicBezTo>
                  <a:cubicBezTo>
                    <a:pt x="0" y="160"/>
                    <a:pt x="0" y="161"/>
                    <a:pt x="0" y="161"/>
                  </a:cubicBezTo>
                  <a:cubicBezTo>
                    <a:pt x="0" y="267"/>
                    <a:pt x="82" y="356"/>
                    <a:pt x="105" y="379"/>
                  </a:cubicBezTo>
                  <a:cubicBezTo>
                    <a:pt x="105" y="379"/>
                    <a:pt x="105" y="379"/>
                    <a:pt x="105" y="379"/>
                  </a:cubicBezTo>
                  <a:cubicBezTo>
                    <a:pt x="105" y="379"/>
                    <a:pt x="105" y="379"/>
                    <a:pt x="105" y="379"/>
                  </a:cubicBezTo>
                  <a:cubicBezTo>
                    <a:pt x="104" y="379"/>
                    <a:pt x="104" y="379"/>
                    <a:pt x="104" y="379"/>
                  </a:cubicBezTo>
                  <a:cubicBezTo>
                    <a:pt x="81" y="415"/>
                    <a:pt x="81" y="415"/>
                    <a:pt x="81" y="415"/>
                  </a:cubicBezTo>
                  <a:cubicBezTo>
                    <a:pt x="81" y="415"/>
                    <a:pt x="89" y="418"/>
                    <a:pt x="109" y="418"/>
                  </a:cubicBezTo>
                  <a:cubicBezTo>
                    <a:pt x="109" y="407"/>
                    <a:pt x="111" y="393"/>
                    <a:pt x="113" y="377"/>
                  </a:cubicBezTo>
                  <a:cubicBezTo>
                    <a:pt x="31" y="180"/>
                    <a:pt x="51" y="107"/>
                    <a:pt x="104" y="55"/>
                  </a:cubicBezTo>
                  <a:cubicBezTo>
                    <a:pt x="120" y="40"/>
                    <a:pt x="146" y="35"/>
                    <a:pt x="170" y="35"/>
                  </a:cubicBezTo>
                  <a:cubicBezTo>
                    <a:pt x="187" y="35"/>
                    <a:pt x="203" y="37"/>
                    <a:pt x="216" y="40"/>
                  </a:cubicBezTo>
                  <a:cubicBezTo>
                    <a:pt x="190" y="14"/>
                    <a:pt x="158" y="0"/>
                    <a:pt x="131" y="0"/>
                  </a:cubicBezTo>
                  <a:cubicBezTo>
                    <a:pt x="131" y="0"/>
                    <a:pt x="130" y="0"/>
                    <a:pt x="130" y="0"/>
                  </a:cubicBezTo>
                </a:path>
              </a:pathLst>
            </a:custGeom>
            <a:solidFill>
              <a:srgbClr val="92AF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5" name="Freeform 160"/>
            <p:cNvSpPr/>
            <p:nvPr/>
          </p:nvSpPr>
          <p:spPr bwMode="auto">
            <a:xfrm>
              <a:off x="2062163" y="3905250"/>
              <a:ext cx="212725" cy="358775"/>
            </a:xfrm>
            <a:custGeom>
              <a:avLst/>
              <a:gdLst>
                <a:gd name="T0" fmla="*/ 50 w 76"/>
                <a:gd name="T1" fmla="*/ 0 h 128"/>
                <a:gd name="T2" fmla="*/ 0 w 76"/>
                <a:gd name="T3" fmla="*/ 128 h 128"/>
                <a:gd name="T4" fmla="*/ 76 w 76"/>
                <a:gd name="T5" fmla="*/ 10 h 128"/>
                <a:gd name="T6" fmla="*/ 50 w 76"/>
                <a:gd name="T7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128">
                  <a:moveTo>
                    <a:pt x="50" y="0"/>
                  </a:moveTo>
                  <a:cubicBezTo>
                    <a:pt x="44" y="41"/>
                    <a:pt x="26" y="82"/>
                    <a:pt x="0" y="128"/>
                  </a:cubicBezTo>
                  <a:cubicBezTo>
                    <a:pt x="28" y="99"/>
                    <a:pt x="58" y="55"/>
                    <a:pt x="76" y="10"/>
                  </a:cubicBezTo>
                  <a:cubicBezTo>
                    <a:pt x="50" y="0"/>
                    <a:pt x="50" y="0"/>
                    <a:pt x="50" y="0"/>
                  </a:cubicBezTo>
                </a:path>
              </a:pathLst>
            </a:custGeom>
            <a:solidFill>
              <a:srgbClr val="D9E9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6" name="Freeform 161"/>
            <p:cNvSpPr/>
            <p:nvPr/>
          </p:nvSpPr>
          <p:spPr bwMode="auto">
            <a:xfrm>
              <a:off x="2151063" y="3494088"/>
              <a:ext cx="193675" cy="327025"/>
            </a:xfrm>
            <a:custGeom>
              <a:avLst/>
              <a:gdLst>
                <a:gd name="T0" fmla="*/ 43 w 69"/>
                <a:gd name="T1" fmla="*/ 0 h 116"/>
                <a:gd name="T2" fmla="*/ 0 w 69"/>
                <a:gd name="T3" fmla="*/ 25 h 116"/>
                <a:gd name="T4" fmla="*/ 20 w 69"/>
                <a:gd name="T5" fmla="*/ 116 h 116"/>
                <a:gd name="T6" fmla="*/ 58 w 69"/>
                <a:gd name="T7" fmla="*/ 114 h 116"/>
                <a:gd name="T8" fmla="*/ 43 w 69"/>
                <a:gd name="T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5">
                  <a:moveTo>
                    <a:pt x="43" y="0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3" y="58"/>
                    <a:pt x="20" y="87"/>
                    <a:pt x="20" y="116"/>
                  </a:cubicBezTo>
                  <a:cubicBezTo>
                    <a:pt x="31" y="116"/>
                    <a:pt x="45" y="115"/>
                    <a:pt x="58" y="114"/>
                  </a:cubicBezTo>
                  <a:cubicBezTo>
                    <a:pt x="69" y="59"/>
                    <a:pt x="43" y="0"/>
                    <a:pt x="43" y="0"/>
                  </a:cubicBezTo>
                </a:path>
              </a:pathLst>
            </a:custGeom>
            <a:solidFill>
              <a:srgbClr val="D9E9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7" name="Freeform 162"/>
            <p:cNvSpPr/>
            <p:nvPr/>
          </p:nvSpPr>
          <p:spPr bwMode="auto">
            <a:xfrm>
              <a:off x="1744663" y="3460750"/>
              <a:ext cx="125413" cy="101600"/>
            </a:xfrm>
            <a:custGeom>
              <a:avLst/>
              <a:gdLst>
                <a:gd name="T0" fmla="*/ 26 w 79"/>
                <a:gd name="T1" fmla="*/ 0 h 64"/>
                <a:gd name="T2" fmla="*/ 0 w 79"/>
                <a:gd name="T3" fmla="*/ 57 h 64"/>
                <a:gd name="T4" fmla="*/ 51 w 79"/>
                <a:gd name="T5" fmla="*/ 64 h 64"/>
                <a:gd name="T6" fmla="*/ 79 w 79"/>
                <a:gd name="T7" fmla="*/ 29 h 64"/>
                <a:gd name="T8" fmla="*/ 26 w 79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4">
                  <a:moveTo>
                    <a:pt x="26" y="0"/>
                  </a:moveTo>
                  <a:lnTo>
                    <a:pt x="0" y="57"/>
                  </a:lnTo>
                  <a:lnTo>
                    <a:pt x="51" y="64"/>
                  </a:lnTo>
                  <a:lnTo>
                    <a:pt x="79" y="29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C5D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8" name="Freeform 163"/>
            <p:cNvSpPr/>
            <p:nvPr/>
          </p:nvSpPr>
          <p:spPr bwMode="auto">
            <a:xfrm>
              <a:off x="1744663" y="3460750"/>
              <a:ext cx="125413" cy="101600"/>
            </a:xfrm>
            <a:custGeom>
              <a:avLst/>
              <a:gdLst>
                <a:gd name="T0" fmla="*/ 26 w 79"/>
                <a:gd name="T1" fmla="*/ 0 h 64"/>
                <a:gd name="T2" fmla="*/ 0 w 79"/>
                <a:gd name="T3" fmla="*/ 57 h 64"/>
                <a:gd name="T4" fmla="*/ 51 w 79"/>
                <a:gd name="T5" fmla="*/ 64 h 64"/>
                <a:gd name="T6" fmla="*/ 79 w 79"/>
                <a:gd name="T7" fmla="*/ 29 h 64"/>
                <a:gd name="T8" fmla="*/ 26 w 79"/>
                <a:gd name="T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64">
                  <a:moveTo>
                    <a:pt x="26" y="0"/>
                  </a:moveTo>
                  <a:lnTo>
                    <a:pt x="0" y="57"/>
                  </a:lnTo>
                  <a:lnTo>
                    <a:pt x="51" y="64"/>
                  </a:lnTo>
                  <a:lnTo>
                    <a:pt x="79" y="29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9" name="Freeform 164"/>
            <p:cNvSpPr/>
            <p:nvPr/>
          </p:nvSpPr>
          <p:spPr bwMode="auto">
            <a:xfrm>
              <a:off x="1708150" y="3578225"/>
              <a:ext cx="90488" cy="76200"/>
            </a:xfrm>
            <a:custGeom>
              <a:avLst/>
              <a:gdLst>
                <a:gd name="T0" fmla="*/ 19 w 57"/>
                <a:gd name="T1" fmla="*/ 0 h 48"/>
                <a:gd name="T2" fmla="*/ 0 w 57"/>
                <a:gd name="T3" fmla="*/ 39 h 48"/>
                <a:gd name="T4" fmla="*/ 51 w 57"/>
                <a:gd name="T5" fmla="*/ 48 h 48"/>
                <a:gd name="T6" fmla="*/ 57 w 57"/>
                <a:gd name="T7" fmla="*/ 11 h 48"/>
                <a:gd name="T8" fmla="*/ 19 w 57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48">
                  <a:moveTo>
                    <a:pt x="19" y="0"/>
                  </a:moveTo>
                  <a:lnTo>
                    <a:pt x="0" y="39"/>
                  </a:lnTo>
                  <a:lnTo>
                    <a:pt x="51" y="48"/>
                  </a:lnTo>
                  <a:lnTo>
                    <a:pt x="57" y="11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5D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0" name="Freeform 165"/>
            <p:cNvSpPr/>
            <p:nvPr/>
          </p:nvSpPr>
          <p:spPr bwMode="auto">
            <a:xfrm>
              <a:off x="1708150" y="3578225"/>
              <a:ext cx="90488" cy="76200"/>
            </a:xfrm>
            <a:custGeom>
              <a:avLst/>
              <a:gdLst>
                <a:gd name="T0" fmla="*/ 19 w 57"/>
                <a:gd name="T1" fmla="*/ 0 h 48"/>
                <a:gd name="T2" fmla="*/ 0 w 57"/>
                <a:gd name="T3" fmla="*/ 39 h 48"/>
                <a:gd name="T4" fmla="*/ 51 w 57"/>
                <a:gd name="T5" fmla="*/ 48 h 48"/>
                <a:gd name="T6" fmla="*/ 57 w 57"/>
                <a:gd name="T7" fmla="*/ 11 h 48"/>
                <a:gd name="T8" fmla="*/ 19 w 57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48">
                  <a:moveTo>
                    <a:pt x="19" y="0"/>
                  </a:moveTo>
                  <a:lnTo>
                    <a:pt x="0" y="39"/>
                  </a:lnTo>
                  <a:lnTo>
                    <a:pt x="51" y="48"/>
                  </a:lnTo>
                  <a:lnTo>
                    <a:pt x="57" y="11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39" name="组合 238"/>
          <p:cNvGrpSpPr/>
          <p:nvPr/>
        </p:nvGrpSpPr>
        <p:grpSpPr>
          <a:xfrm flipH="1">
            <a:off x="9212766" y="4347234"/>
            <a:ext cx="1604409" cy="1907730"/>
            <a:chOff x="1689100" y="3917950"/>
            <a:chExt cx="1914525" cy="2276475"/>
          </a:xfrm>
        </p:grpSpPr>
        <p:sp>
          <p:nvSpPr>
            <p:cNvPr id="268" name="Freeform 166"/>
            <p:cNvSpPr/>
            <p:nvPr/>
          </p:nvSpPr>
          <p:spPr bwMode="auto">
            <a:xfrm>
              <a:off x="2941638" y="3917950"/>
              <a:ext cx="61913" cy="338137"/>
            </a:xfrm>
            <a:custGeom>
              <a:avLst/>
              <a:gdLst>
                <a:gd name="T0" fmla="*/ 4 w 22"/>
                <a:gd name="T1" fmla="*/ 23 h 120"/>
                <a:gd name="T2" fmla="*/ 4 w 22"/>
                <a:gd name="T3" fmla="*/ 57 h 120"/>
                <a:gd name="T4" fmla="*/ 0 w 22"/>
                <a:gd name="T5" fmla="*/ 84 h 120"/>
                <a:gd name="T6" fmla="*/ 20 w 22"/>
                <a:gd name="T7" fmla="*/ 120 h 120"/>
                <a:gd name="T8" fmla="*/ 18 w 22"/>
                <a:gd name="T9" fmla="*/ 97 h 120"/>
                <a:gd name="T10" fmla="*/ 5 w 22"/>
                <a:gd name="T11" fmla="*/ 85 h 120"/>
                <a:gd name="T12" fmla="*/ 12 w 22"/>
                <a:gd name="T13" fmla="*/ 67 h 120"/>
                <a:gd name="T14" fmla="*/ 19 w 22"/>
                <a:gd name="T15" fmla="*/ 40 h 120"/>
                <a:gd name="T16" fmla="*/ 2 w 22"/>
                <a:gd name="T17" fmla="*/ 0 h 120"/>
                <a:gd name="T18" fmla="*/ 4 w 22"/>
                <a:gd name="T19" fmla="*/ 2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120">
                  <a:moveTo>
                    <a:pt x="4" y="23"/>
                  </a:moveTo>
                  <a:cubicBezTo>
                    <a:pt x="21" y="31"/>
                    <a:pt x="9" y="44"/>
                    <a:pt x="4" y="57"/>
                  </a:cubicBezTo>
                  <a:cubicBezTo>
                    <a:pt x="1" y="66"/>
                    <a:pt x="0" y="74"/>
                    <a:pt x="0" y="84"/>
                  </a:cubicBezTo>
                  <a:cubicBezTo>
                    <a:pt x="1" y="99"/>
                    <a:pt x="4" y="116"/>
                    <a:pt x="20" y="120"/>
                  </a:cubicBezTo>
                  <a:cubicBezTo>
                    <a:pt x="19" y="119"/>
                    <a:pt x="22" y="98"/>
                    <a:pt x="18" y="97"/>
                  </a:cubicBezTo>
                  <a:cubicBezTo>
                    <a:pt x="11" y="95"/>
                    <a:pt x="5" y="91"/>
                    <a:pt x="5" y="85"/>
                  </a:cubicBezTo>
                  <a:cubicBezTo>
                    <a:pt x="5" y="80"/>
                    <a:pt x="11" y="71"/>
                    <a:pt x="12" y="67"/>
                  </a:cubicBezTo>
                  <a:cubicBezTo>
                    <a:pt x="16" y="58"/>
                    <a:pt x="19" y="50"/>
                    <a:pt x="19" y="40"/>
                  </a:cubicBezTo>
                  <a:cubicBezTo>
                    <a:pt x="18" y="25"/>
                    <a:pt x="17" y="7"/>
                    <a:pt x="2" y="0"/>
                  </a:cubicBezTo>
                  <a:cubicBezTo>
                    <a:pt x="4" y="1"/>
                    <a:pt x="0" y="21"/>
                    <a:pt x="4" y="23"/>
                  </a:cubicBezTo>
                  <a:close/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9" name="Freeform 167"/>
            <p:cNvSpPr/>
            <p:nvPr/>
          </p:nvSpPr>
          <p:spPr bwMode="auto">
            <a:xfrm>
              <a:off x="3197225" y="4519613"/>
              <a:ext cx="406400" cy="165100"/>
            </a:xfrm>
            <a:custGeom>
              <a:avLst/>
              <a:gdLst>
                <a:gd name="T0" fmla="*/ 23 w 145"/>
                <a:gd name="T1" fmla="*/ 20 h 59"/>
                <a:gd name="T2" fmla="*/ 47 w 145"/>
                <a:gd name="T3" fmla="*/ 55 h 59"/>
                <a:gd name="T4" fmla="*/ 68 w 145"/>
                <a:gd name="T5" fmla="*/ 56 h 59"/>
                <a:gd name="T6" fmla="*/ 68 w 145"/>
                <a:gd name="T7" fmla="*/ 28 h 59"/>
                <a:gd name="T8" fmla="*/ 122 w 145"/>
                <a:gd name="T9" fmla="*/ 15 h 59"/>
                <a:gd name="T10" fmla="*/ 129 w 145"/>
                <a:gd name="T11" fmla="*/ 13 h 59"/>
                <a:gd name="T12" fmla="*/ 50 w 145"/>
                <a:gd name="T13" fmla="*/ 23 h 59"/>
                <a:gd name="T14" fmla="*/ 64 w 145"/>
                <a:gd name="T15" fmla="*/ 57 h 59"/>
                <a:gd name="T16" fmla="*/ 55 w 145"/>
                <a:gd name="T17" fmla="*/ 12 h 59"/>
                <a:gd name="T18" fmla="*/ 0 w 145"/>
                <a:gd name="T19" fmla="*/ 18 h 59"/>
                <a:gd name="T20" fmla="*/ 23 w 145"/>
                <a:gd name="T21" fmla="*/ 2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5" h="59">
                  <a:moveTo>
                    <a:pt x="23" y="20"/>
                  </a:moveTo>
                  <a:cubicBezTo>
                    <a:pt x="52" y="0"/>
                    <a:pt x="67" y="52"/>
                    <a:pt x="47" y="55"/>
                  </a:cubicBezTo>
                  <a:cubicBezTo>
                    <a:pt x="54" y="55"/>
                    <a:pt x="61" y="56"/>
                    <a:pt x="68" y="56"/>
                  </a:cubicBezTo>
                  <a:cubicBezTo>
                    <a:pt x="55" y="51"/>
                    <a:pt x="60" y="36"/>
                    <a:pt x="68" y="28"/>
                  </a:cubicBezTo>
                  <a:cubicBezTo>
                    <a:pt x="81" y="13"/>
                    <a:pt x="104" y="13"/>
                    <a:pt x="122" y="15"/>
                  </a:cubicBezTo>
                  <a:cubicBezTo>
                    <a:pt x="130" y="15"/>
                    <a:pt x="145" y="14"/>
                    <a:pt x="129" y="13"/>
                  </a:cubicBezTo>
                  <a:cubicBezTo>
                    <a:pt x="104" y="10"/>
                    <a:pt x="71" y="6"/>
                    <a:pt x="50" y="23"/>
                  </a:cubicBezTo>
                  <a:cubicBezTo>
                    <a:pt x="26" y="41"/>
                    <a:pt x="39" y="59"/>
                    <a:pt x="64" y="57"/>
                  </a:cubicBezTo>
                  <a:cubicBezTo>
                    <a:pt x="94" y="54"/>
                    <a:pt x="75" y="19"/>
                    <a:pt x="55" y="12"/>
                  </a:cubicBezTo>
                  <a:cubicBezTo>
                    <a:pt x="37" y="6"/>
                    <a:pt x="15" y="8"/>
                    <a:pt x="0" y="18"/>
                  </a:cubicBezTo>
                  <a:cubicBezTo>
                    <a:pt x="4" y="16"/>
                    <a:pt x="17" y="23"/>
                    <a:pt x="23" y="20"/>
                  </a:cubicBezTo>
                  <a:close/>
                </a:path>
              </a:pathLst>
            </a:custGeom>
            <a:solidFill>
              <a:srgbClr val="AFD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0" name="Freeform 168"/>
            <p:cNvSpPr/>
            <p:nvPr/>
          </p:nvSpPr>
          <p:spPr bwMode="auto">
            <a:xfrm>
              <a:off x="2998788" y="4198938"/>
              <a:ext cx="263525" cy="346075"/>
            </a:xfrm>
            <a:custGeom>
              <a:avLst/>
              <a:gdLst>
                <a:gd name="T0" fmla="*/ 84 w 94"/>
                <a:gd name="T1" fmla="*/ 0 h 123"/>
                <a:gd name="T2" fmla="*/ 68 w 94"/>
                <a:gd name="T3" fmla="*/ 42 h 123"/>
                <a:gd name="T4" fmla="*/ 30 w 94"/>
                <a:gd name="T5" fmla="*/ 46 h 123"/>
                <a:gd name="T6" fmla="*/ 37 w 94"/>
                <a:gd name="T7" fmla="*/ 62 h 123"/>
                <a:gd name="T8" fmla="*/ 53 w 94"/>
                <a:gd name="T9" fmla="*/ 45 h 123"/>
                <a:gd name="T10" fmla="*/ 61 w 94"/>
                <a:gd name="T11" fmla="*/ 46 h 123"/>
                <a:gd name="T12" fmla="*/ 57 w 94"/>
                <a:gd name="T13" fmla="*/ 69 h 123"/>
                <a:gd name="T14" fmla="*/ 0 w 94"/>
                <a:gd name="T15" fmla="*/ 91 h 123"/>
                <a:gd name="T16" fmla="*/ 9 w 94"/>
                <a:gd name="T17" fmla="*/ 112 h 123"/>
                <a:gd name="T18" fmla="*/ 71 w 94"/>
                <a:gd name="T19" fmla="*/ 64 h 123"/>
                <a:gd name="T20" fmla="*/ 39 w 94"/>
                <a:gd name="T21" fmla="*/ 24 h 123"/>
                <a:gd name="T22" fmla="*/ 38 w 94"/>
                <a:gd name="T23" fmla="*/ 66 h 123"/>
                <a:gd name="T24" fmla="*/ 77 w 94"/>
                <a:gd name="T25" fmla="*/ 63 h 123"/>
                <a:gd name="T26" fmla="*/ 94 w 94"/>
                <a:gd name="T27" fmla="*/ 20 h 123"/>
                <a:gd name="T28" fmla="*/ 84 w 94"/>
                <a:gd name="T2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4" h="123">
                  <a:moveTo>
                    <a:pt x="84" y="0"/>
                  </a:moveTo>
                  <a:cubicBezTo>
                    <a:pt x="84" y="16"/>
                    <a:pt x="79" y="31"/>
                    <a:pt x="68" y="42"/>
                  </a:cubicBezTo>
                  <a:cubicBezTo>
                    <a:pt x="59" y="50"/>
                    <a:pt x="38" y="61"/>
                    <a:pt x="30" y="46"/>
                  </a:cubicBezTo>
                  <a:cubicBezTo>
                    <a:pt x="32" y="51"/>
                    <a:pt x="35" y="56"/>
                    <a:pt x="37" y="62"/>
                  </a:cubicBezTo>
                  <a:cubicBezTo>
                    <a:pt x="35" y="51"/>
                    <a:pt x="42" y="44"/>
                    <a:pt x="53" y="45"/>
                  </a:cubicBezTo>
                  <a:cubicBezTo>
                    <a:pt x="59" y="45"/>
                    <a:pt x="64" y="55"/>
                    <a:pt x="61" y="46"/>
                  </a:cubicBezTo>
                  <a:cubicBezTo>
                    <a:pt x="63" y="53"/>
                    <a:pt x="60" y="63"/>
                    <a:pt x="57" y="69"/>
                  </a:cubicBezTo>
                  <a:cubicBezTo>
                    <a:pt x="47" y="92"/>
                    <a:pt x="22" y="99"/>
                    <a:pt x="0" y="91"/>
                  </a:cubicBezTo>
                  <a:cubicBezTo>
                    <a:pt x="3" y="93"/>
                    <a:pt x="3" y="110"/>
                    <a:pt x="9" y="112"/>
                  </a:cubicBezTo>
                  <a:cubicBezTo>
                    <a:pt x="41" y="123"/>
                    <a:pt x="77" y="99"/>
                    <a:pt x="71" y="64"/>
                  </a:cubicBezTo>
                  <a:cubicBezTo>
                    <a:pt x="68" y="49"/>
                    <a:pt x="57" y="21"/>
                    <a:pt x="39" y="24"/>
                  </a:cubicBezTo>
                  <a:cubicBezTo>
                    <a:pt x="17" y="27"/>
                    <a:pt x="30" y="56"/>
                    <a:pt x="38" y="66"/>
                  </a:cubicBezTo>
                  <a:cubicBezTo>
                    <a:pt x="49" y="79"/>
                    <a:pt x="67" y="73"/>
                    <a:pt x="77" y="63"/>
                  </a:cubicBezTo>
                  <a:cubicBezTo>
                    <a:pt x="89" y="51"/>
                    <a:pt x="94" y="36"/>
                    <a:pt x="94" y="20"/>
                  </a:cubicBezTo>
                  <a:cubicBezTo>
                    <a:pt x="94" y="14"/>
                    <a:pt x="84" y="4"/>
                    <a:pt x="84" y="0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1" name="Freeform 169"/>
            <p:cNvSpPr/>
            <p:nvPr/>
          </p:nvSpPr>
          <p:spPr bwMode="auto">
            <a:xfrm>
              <a:off x="2625725" y="4070350"/>
              <a:ext cx="128588" cy="303212"/>
            </a:xfrm>
            <a:custGeom>
              <a:avLst/>
              <a:gdLst>
                <a:gd name="T0" fmla="*/ 7 w 46"/>
                <a:gd name="T1" fmla="*/ 0 h 108"/>
                <a:gd name="T2" fmla="*/ 8 w 46"/>
                <a:gd name="T3" fmla="*/ 39 h 108"/>
                <a:gd name="T4" fmla="*/ 17 w 46"/>
                <a:gd name="T5" fmla="*/ 57 h 108"/>
                <a:gd name="T6" fmla="*/ 37 w 46"/>
                <a:gd name="T7" fmla="*/ 86 h 108"/>
                <a:gd name="T8" fmla="*/ 43 w 46"/>
                <a:gd name="T9" fmla="*/ 108 h 108"/>
                <a:gd name="T10" fmla="*/ 38 w 46"/>
                <a:gd name="T11" fmla="*/ 71 h 108"/>
                <a:gd name="T12" fmla="*/ 26 w 46"/>
                <a:gd name="T13" fmla="*/ 52 h 108"/>
                <a:gd name="T14" fmla="*/ 13 w 46"/>
                <a:gd name="T15" fmla="*/ 23 h 108"/>
                <a:gd name="T16" fmla="*/ 7 w 46"/>
                <a:gd name="T1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08">
                  <a:moveTo>
                    <a:pt x="7" y="0"/>
                  </a:moveTo>
                  <a:cubicBezTo>
                    <a:pt x="0" y="12"/>
                    <a:pt x="4" y="26"/>
                    <a:pt x="8" y="39"/>
                  </a:cubicBezTo>
                  <a:cubicBezTo>
                    <a:pt x="10" y="46"/>
                    <a:pt x="13" y="52"/>
                    <a:pt x="17" y="57"/>
                  </a:cubicBezTo>
                  <a:cubicBezTo>
                    <a:pt x="23" y="65"/>
                    <a:pt x="39" y="76"/>
                    <a:pt x="37" y="86"/>
                  </a:cubicBezTo>
                  <a:cubicBezTo>
                    <a:pt x="36" y="93"/>
                    <a:pt x="44" y="104"/>
                    <a:pt x="43" y="108"/>
                  </a:cubicBezTo>
                  <a:cubicBezTo>
                    <a:pt x="46" y="95"/>
                    <a:pt x="42" y="82"/>
                    <a:pt x="38" y="71"/>
                  </a:cubicBezTo>
                  <a:cubicBezTo>
                    <a:pt x="35" y="64"/>
                    <a:pt x="31" y="58"/>
                    <a:pt x="26" y="52"/>
                  </a:cubicBezTo>
                  <a:cubicBezTo>
                    <a:pt x="19" y="43"/>
                    <a:pt x="6" y="35"/>
                    <a:pt x="13" y="23"/>
                  </a:cubicBezTo>
                  <a:cubicBezTo>
                    <a:pt x="16" y="17"/>
                    <a:pt x="5" y="4"/>
                    <a:pt x="7" y="0"/>
                  </a:cubicBezTo>
                  <a:close/>
                </a:path>
              </a:pathLst>
            </a:custGeom>
            <a:solidFill>
              <a:srgbClr val="AFD1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2" name="Freeform 170"/>
            <p:cNvSpPr/>
            <p:nvPr/>
          </p:nvSpPr>
          <p:spPr bwMode="auto">
            <a:xfrm>
              <a:off x="3178175" y="4794250"/>
              <a:ext cx="374650" cy="117475"/>
            </a:xfrm>
            <a:custGeom>
              <a:avLst/>
              <a:gdLst>
                <a:gd name="T0" fmla="*/ 22 w 134"/>
                <a:gd name="T1" fmla="*/ 20 h 42"/>
                <a:gd name="T2" fmla="*/ 60 w 134"/>
                <a:gd name="T3" fmla="*/ 26 h 42"/>
                <a:gd name="T4" fmla="*/ 80 w 134"/>
                <a:gd name="T5" fmla="*/ 35 h 42"/>
                <a:gd name="T6" fmla="*/ 134 w 134"/>
                <a:gd name="T7" fmla="*/ 24 h 42"/>
                <a:gd name="T8" fmla="*/ 112 w 134"/>
                <a:gd name="T9" fmla="*/ 17 h 42"/>
                <a:gd name="T10" fmla="*/ 67 w 134"/>
                <a:gd name="T11" fmla="*/ 23 h 42"/>
                <a:gd name="T12" fmla="*/ 45 w 134"/>
                <a:gd name="T13" fmla="*/ 11 h 42"/>
                <a:gd name="T14" fmla="*/ 0 w 134"/>
                <a:gd name="T15" fmla="*/ 13 h 42"/>
                <a:gd name="T16" fmla="*/ 22 w 134"/>
                <a:gd name="T17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42">
                  <a:moveTo>
                    <a:pt x="22" y="20"/>
                  </a:moveTo>
                  <a:cubicBezTo>
                    <a:pt x="37" y="5"/>
                    <a:pt x="46" y="19"/>
                    <a:pt x="60" y="26"/>
                  </a:cubicBezTo>
                  <a:cubicBezTo>
                    <a:pt x="66" y="30"/>
                    <a:pt x="73" y="33"/>
                    <a:pt x="80" y="35"/>
                  </a:cubicBezTo>
                  <a:cubicBezTo>
                    <a:pt x="101" y="42"/>
                    <a:pt x="119" y="40"/>
                    <a:pt x="134" y="24"/>
                  </a:cubicBezTo>
                  <a:cubicBezTo>
                    <a:pt x="133" y="25"/>
                    <a:pt x="115" y="13"/>
                    <a:pt x="112" y="17"/>
                  </a:cubicBezTo>
                  <a:cubicBezTo>
                    <a:pt x="98" y="31"/>
                    <a:pt x="85" y="34"/>
                    <a:pt x="67" y="23"/>
                  </a:cubicBezTo>
                  <a:cubicBezTo>
                    <a:pt x="59" y="19"/>
                    <a:pt x="53" y="14"/>
                    <a:pt x="45" y="11"/>
                  </a:cubicBezTo>
                  <a:cubicBezTo>
                    <a:pt x="29" y="5"/>
                    <a:pt x="13" y="0"/>
                    <a:pt x="0" y="13"/>
                  </a:cubicBezTo>
                  <a:cubicBezTo>
                    <a:pt x="1" y="11"/>
                    <a:pt x="19" y="23"/>
                    <a:pt x="22" y="20"/>
                  </a:cubicBezTo>
                  <a:close/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3" name="Freeform 171"/>
            <p:cNvSpPr/>
            <p:nvPr/>
          </p:nvSpPr>
          <p:spPr bwMode="auto">
            <a:xfrm>
              <a:off x="1811338" y="4429125"/>
              <a:ext cx="1404938" cy="1408112"/>
            </a:xfrm>
            <a:custGeom>
              <a:avLst/>
              <a:gdLst>
                <a:gd name="T0" fmla="*/ 501 w 501"/>
                <a:gd name="T1" fmla="*/ 198 h 502"/>
                <a:gd name="T2" fmla="*/ 455 w 501"/>
                <a:gd name="T3" fmla="*/ 228 h 502"/>
                <a:gd name="T4" fmla="*/ 361 w 501"/>
                <a:gd name="T5" fmla="*/ 285 h 502"/>
                <a:gd name="T6" fmla="*/ 308 w 501"/>
                <a:gd name="T7" fmla="*/ 317 h 502"/>
                <a:gd name="T8" fmla="*/ 232 w 501"/>
                <a:gd name="T9" fmla="*/ 363 h 502"/>
                <a:gd name="T10" fmla="*/ 178 w 501"/>
                <a:gd name="T11" fmla="*/ 395 h 502"/>
                <a:gd name="T12" fmla="*/ 114 w 501"/>
                <a:gd name="T13" fmla="*/ 434 h 502"/>
                <a:gd name="T14" fmla="*/ 29 w 501"/>
                <a:gd name="T15" fmla="*/ 485 h 502"/>
                <a:gd name="T16" fmla="*/ 0 w 501"/>
                <a:gd name="T17" fmla="*/ 502 h 502"/>
                <a:gd name="T18" fmla="*/ 56 w 501"/>
                <a:gd name="T19" fmla="*/ 401 h 502"/>
                <a:gd name="T20" fmla="*/ 86 w 501"/>
                <a:gd name="T21" fmla="*/ 348 h 502"/>
                <a:gd name="T22" fmla="*/ 112 w 501"/>
                <a:gd name="T23" fmla="*/ 302 h 502"/>
                <a:gd name="T24" fmla="*/ 146 w 501"/>
                <a:gd name="T25" fmla="*/ 243 h 502"/>
                <a:gd name="T26" fmla="*/ 177 w 501"/>
                <a:gd name="T27" fmla="*/ 190 h 502"/>
                <a:gd name="T28" fmla="*/ 212 w 501"/>
                <a:gd name="T29" fmla="*/ 129 h 502"/>
                <a:gd name="T30" fmla="*/ 246 w 501"/>
                <a:gd name="T31" fmla="*/ 70 h 502"/>
                <a:gd name="T32" fmla="*/ 276 w 501"/>
                <a:gd name="T33" fmla="*/ 18 h 502"/>
                <a:gd name="T34" fmla="*/ 286 w 501"/>
                <a:gd name="T35" fmla="*/ 0 h 502"/>
                <a:gd name="T36" fmla="*/ 366 w 501"/>
                <a:gd name="T37" fmla="*/ 71 h 502"/>
                <a:gd name="T38" fmla="*/ 370 w 501"/>
                <a:gd name="T39" fmla="*/ 74 h 502"/>
                <a:gd name="T40" fmla="*/ 453 w 501"/>
                <a:gd name="T41" fmla="*/ 152 h 502"/>
                <a:gd name="T42" fmla="*/ 455 w 501"/>
                <a:gd name="T43" fmla="*/ 154 h 502"/>
                <a:gd name="T44" fmla="*/ 501 w 501"/>
                <a:gd name="T45" fmla="*/ 198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01" h="502">
                  <a:moveTo>
                    <a:pt x="501" y="198"/>
                  </a:moveTo>
                  <a:cubicBezTo>
                    <a:pt x="496" y="202"/>
                    <a:pt x="479" y="213"/>
                    <a:pt x="455" y="228"/>
                  </a:cubicBezTo>
                  <a:cubicBezTo>
                    <a:pt x="430" y="243"/>
                    <a:pt x="397" y="262"/>
                    <a:pt x="361" y="285"/>
                  </a:cubicBezTo>
                  <a:cubicBezTo>
                    <a:pt x="344" y="295"/>
                    <a:pt x="326" y="306"/>
                    <a:pt x="308" y="317"/>
                  </a:cubicBezTo>
                  <a:cubicBezTo>
                    <a:pt x="283" y="332"/>
                    <a:pt x="257" y="347"/>
                    <a:pt x="232" y="363"/>
                  </a:cubicBezTo>
                  <a:cubicBezTo>
                    <a:pt x="214" y="374"/>
                    <a:pt x="196" y="385"/>
                    <a:pt x="178" y="395"/>
                  </a:cubicBezTo>
                  <a:cubicBezTo>
                    <a:pt x="156" y="409"/>
                    <a:pt x="135" y="422"/>
                    <a:pt x="114" y="434"/>
                  </a:cubicBezTo>
                  <a:cubicBezTo>
                    <a:pt x="82" y="453"/>
                    <a:pt x="52" y="471"/>
                    <a:pt x="29" y="485"/>
                  </a:cubicBezTo>
                  <a:cubicBezTo>
                    <a:pt x="18" y="491"/>
                    <a:pt x="8" y="497"/>
                    <a:pt x="0" y="502"/>
                  </a:cubicBezTo>
                  <a:cubicBezTo>
                    <a:pt x="5" y="492"/>
                    <a:pt x="26" y="453"/>
                    <a:pt x="56" y="401"/>
                  </a:cubicBezTo>
                  <a:cubicBezTo>
                    <a:pt x="65" y="384"/>
                    <a:pt x="75" y="366"/>
                    <a:pt x="86" y="348"/>
                  </a:cubicBezTo>
                  <a:cubicBezTo>
                    <a:pt x="95" y="333"/>
                    <a:pt x="103" y="318"/>
                    <a:pt x="112" y="302"/>
                  </a:cubicBezTo>
                  <a:cubicBezTo>
                    <a:pt x="123" y="283"/>
                    <a:pt x="135" y="263"/>
                    <a:pt x="146" y="243"/>
                  </a:cubicBezTo>
                  <a:cubicBezTo>
                    <a:pt x="156" y="225"/>
                    <a:pt x="167" y="207"/>
                    <a:pt x="177" y="190"/>
                  </a:cubicBezTo>
                  <a:cubicBezTo>
                    <a:pt x="189" y="168"/>
                    <a:pt x="201" y="148"/>
                    <a:pt x="212" y="129"/>
                  </a:cubicBezTo>
                  <a:cubicBezTo>
                    <a:pt x="224" y="107"/>
                    <a:pt x="236" y="87"/>
                    <a:pt x="246" y="70"/>
                  </a:cubicBezTo>
                  <a:cubicBezTo>
                    <a:pt x="259" y="48"/>
                    <a:pt x="269" y="30"/>
                    <a:pt x="276" y="18"/>
                  </a:cubicBezTo>
                  <a:cubicBezTo>
                    <a:pt x="283" y="6"/>
                    <a:pt x="286" y="0"/>
                    <a:pt x="286" y="0"/>
                  </a:cubicBezTo>
                  <a:cubicBezTo>
                    <a:pt x="286" y="0"/>
                    <a:pt x="321" y="30"/>
                    <a:pt x="366" y="71"/>
                  </a:cubicBezTo>
                  <a:cubicBezTo>
                    <a:pt x="367" y="72"/>
                    <a:pt x="369" y="73"/>
                    <a:pt x="370" y="74"/>
                  </a:cubicBezTo>
                  <a:cubicBezTo>
                    <a:pt x="396" y="98"/>
                    <a:pt x="425" y="125"/>
                    <a:pt x="453" y="152"/>
                  </a:cubicBezTo>
                  <a:cubicBezTo>
                    <a:pt x="454" y="153"/>
                    <a:pt x="455" y="153"/>
                    <a:pt x="455" y="154"/>
                  </a:cubicBezTo>
                  <a:cubicBezTo>
                    <a:pt x="471" y="169"/>
                    <a:pt x="487" y="184"/>
                    <a:pt x="501" y="198"/>
                  </a:cubicBezTo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4" name="Freeform 172"/>
            <p:cNvSpPr/>
            <p:nvPr/>
          </p:nvSpPr>
          <p:spPr bwMode="auto">
            <a:xfrm>
              <a:off x="2501900" y="4479925"/>
              <a:ext cx="585788" cy="381000"/>
            </a:xfrm>
            <a:custGeom>
              <a:avLst/>
              <a:gdLst>
                <a:gd name="T0" fmla="*/ 209 w 209"/>
                <a:gd name="T1" fmla="*/ 136 h 136"/>
                <a:gd name="T2" fmla="*/ 0 w 209"/>
                <a:gd name="T3" fmla="*/ 52 h 136"/>
                <a:gd name="T4" fmla="*/ 30 w 209"/>
                <a:gd name="T5" fmla="*/ 0 h 136"/>
                <a:gd name="T6" fmla="*/ 124 w 209"/>
                <a:gd name="T7" fmla="*/ 56 h 136"/>
                <a:gd name="T8" fmla="*/ 209 w 209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136">
                  <a:moveTo>
                    <a:pt x="209" y="136"/>
                  </a:moveTo>
                  <a:cubicBezTo>
                    <a:pt x="111" y="125"/>
                    <a:pt x="39" y="81"/>
                    <a:pt x="0" y="52"/>
                  </a:cubicBezTo>
                  <a:cubicBezTo>
                    <a:pt x="13" y="30"/>
                    <a:pt x="23" y="12"/>
                    <a:pt x="30" y="0"/>
                  </a:cubicBezTo>
                  <a:cubicBezTo>
                    <a:pt x="67" y="28"/>
                    <a:pt x="99" y="46"/>
                    <a:pt x="124" y="56"/>
                  </a:cubicBezTo>
                  <a:cubicBezTo>
                    <a:pt x="150" y="81"/>
                    <a:pt x="181" y="109"/>
                    <a:pt x="209" y="136"/>
                  </a:cubicBezTo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5" name="Freeform 173"/>
            <p:cNvSpPr/>
            <p:nvPr/>
          </p:nvSpPr>
          <p:spPr bwMode="auto">
            <a:xfrm>
              <a:off x="2308225" y="4791075"/>
              <a:ext cx="779463" cy="438150"/>
            </a:xfrm>
            <a:custGeom>
              <a:avLst/>
              <a:gdLst>
                <a:gd name="T0" fmla="*/ 278 w 278"/>
                <a:gd name="T1" fmla="*/ 99 h 156"/>
                <a:gd name="T2" fmla="*/ 184 w 278"/>
                <a:gd name="T3" fmla="*/ 156 h 156"/>
                <a:gd name="T4" fmla="*/ 100 w 278"/>
                <a:gd name="T5" fmla="*/ 122 h 156"/>
                <a:gd name="T6" fmla="*/ 0 w 278"/>
                <a:gd name="T7" fmla="*/ 61 h 156"/>
                <a:gd name="T8" fmla="*/ 35 w 278"/>
                <a:gd name="T9" fmla="*/ 0 h 156"/>
                <a:gd name="T10" fmla="*/ 145 w 278"/>
                <a:gd name="T11" fmla="*/ 64 h 156"/>
                <a:gd name="T12" fmla="*/ 278 w 278"/>
                <a:gd name="T13" fmla="*/ 99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8" h="156">
                  <a:moveTo>
                    <a:pt x="278" y="99"/>
                  </a:moveTo>
                  <a:cubicBezTo>
                    <a:pt x="253" y="114"/>
                    <a:pt x="220" y="133"/>
                    <a:pt x="184" y="156"/>
                  </a:cubicBezTo>
                  <a:cubicBezTo>
                    <a:pt x="161" y="149"/>
                    <a:pt x="132" y="138"/>
                    <a:pt x="100" y="122"/>
                  </a:cubicBezTo>
                  <a:cubicBezTo>
                    <a:pt x="55" y="99"/>
                    <a:pt x="21" y="76"/>
                    <a:pt x="0" y="61"/>
                  </a:cubicBezTo>
                  <a:cubicBezTo>
                    <a:pt x="12" y="39"/>
                    <a:pt x="24" y="19"/>
                    <a:pt x="35" y="0"/>
                  </a:cubicBezTo>
                  <a:cubicBezTo>
                    <a:pt x="57" y="17"/>
                    <a:pt x="93" y="41"/>
                    <a:pt x="145" y="64"/>
                  </a:cubicBezTo>
                  <a:cubicBezTo>
                    <a:pt x="198" y="87"/>
                    <a:pt x="246" y="96"/>
                    <a:pt x="278" y="99"/>
                  </a:cubicBezTo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6" name="Freeform 174"/>
            <p:cNvSpPr/>
            <p:nvPr/>
          </p:nvSpPr>
          <p:spPr bwMode="auto">
            <a:xfrm>
              <a:off x="2125663" y="5111750"/>
              <a:ext cx="550863" cy="336550"/>
            </a:xfrm>
            <a:custGeom>
              <a:avLst/>
              <a:gdLst>
                <a:gd name="T0" fmla="*/ 196 w 196"/>
                <a:gd name="T1" fmla="*/ 74 h 120"/>
                <a:gd name="T2" fmla="*/ 120 w 196"/>
                <a:gd name="T3" fmla="*/ 120 h 120"/>
                <a:gd name="T4" fmla="*/ 73 w 196"/>
                <a:gd name="T5" fmla="*/ 101 h 120"/>
                <a:gd name="T6" fmla="*/ 0 w 196"/>
                <a:gd name="T7" fmla="*/ 59 h 120"/>
                <a:gd name="T8" fmla="*/ 34 w 196"/>
                <a:gd name="T9" fmla="*/ 0 h 120"/>
                <a:gd name="T10" fmla="*/ 116 w 196"/>
                <a:gd name="T11" fmla="*/ 46 h 120"/>
                <a:gd name="T12" fmla="*/ 196 w 196"/>
                <a:gd name="T13" fmla="*/ 7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6" h="120">
                  <a:moveTo>
                    <a:pt x="196" y="74"/>
                  </a:moveTo>
                  <a:cubicBezTo>
                    <a:pt x="171" y="89"/>
                    <a:pt x="145" y="104"/>
                    <a:pt x="120" y="120"/>
                  </a:cubicBezTo>
                  <a:cubicBezTo>
                    <a:pt x="106" y="115"/>
                    <a:pt x="90" y="109"/>
                    <a:pt x="73" y="101"/>
                  </a:cubicBezTo>
                  <a:cubicBezTo>
                    <a:pt x="45" y="88"/>
                    <a:pt x="20" y="73"/>
                    <a:pt x="0" y="59"/>
                  </a:cubicBezTo>
                  <a:cubicBezTo>
                    <a:pt x="11" y="40"/>
                    <a:pt x="23" y="20"/>
                    <a:pt x="34" y="0"/>
                  </a:cubicBezTo>
                  <a:cubicBezTo>
                    <a:pt x="54" y="15"/>
                    <a:pt x="81" y="32"/>
                    <a:pt x="116" y="46"/>
                  </a:cubicBezTo>
                  <a:cubicBezTo>
                    <a:pt x="145" y="59"/>
                    <a:pt x="172" y="68"/>
                    <a:pt x="196" y="74"/>
                  </a:cubicBezTo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7" name="Freeform 175"/>
            <p:cNvSpPr/>
            <p:nvPr/>
          </p:nvSpPr>
          <p:spPr bwMode="auto">
            <a:xfrm>
              <a:off x="1968500" y="5405438"/>
              <a:ext cx="342900" cy="241300"/>
            </a:xfrm>
            <a:custGeom>
              <a:avLst/>
              <a:gdLst>
                <a:gd name="T0" fmla="*/ 122 w 122"/>
                <a:gd name="T1" fmla="*/ 47 h 86"/>
                <a:gd name="T2" fmla="*/ 58 w 122"/>
                <a:gd name="T3" fmla="*/ 86 h 86"/>
                <a:gd name="T4" fmla="*/ 40 w 122"/>
                <a:gd name="T5" fmla="*/ 77 h 86"/>
                <a:gd name="T6" fmla="*/ 0 w 122"/>
                <a:gd name="T7" fmla="*/ 53 h 86"/>
                <a:gd name="T8" fmla="*/ 30 w 122"/>
                <a:gd name="T9" fmla="*/ 0 h 86"/>
                <a:gd name="T10" fmla="*/ 81 w 122"/>
                <a:gd name="T11" fmla="*/ 29 h 86"/>
                <a:gd name="T12" fmla="*/ 122 w 122"/>
                <a:gd name="T13" fmla="*/ 4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" h="86">
                  <a:moveTo>
                    <a:pt x="122" y="47"/>
                  </a:moveTo>
                  <a:cubicBezTo>
                    <a:pt x="100" y="61"/>
                    <a:pt x="79" y="74"/>
                    <a:pt x="58" y="86"/>
                  </a:cubicBezTo>
                  <a:cubicBezTo>
                    <a:pt x="52" y="83"/>
                    <a:pt x="46" y="80"/>
                    <a:pt x="40" y="77"/>
                  </a:cubicBezTo>
                  <a:cubicBezTo>
                    <a:pt x="25" y="69"/>
                    <a:pt x="12" y="61"/>
                    <a:pt x="0" y="53"/>
                  </a:cubicBezTo>
                  <a:cubicBezTo>
                    <a:pt x="9" y="36"/>
                    <a:pt x="19" y="18"/>
                    <a:pt x="30" y="0"/>
                  </a:cubicBezTo>
                  <a:cubicBezTo>
                    <a:pt x="44" y="10"/>
                    <a:pt x="61" y="20"/>
                    <a:pt x="81" y="29"/>
                  </a:cubicBezTo>
                  <a:cubicBezTo>
                    <a:pt x="95" y="36"/>
                    <a:pt x="109" y="42"/>
                    <a:pt x="122" y="47"/>
                  </a:cubicBezTo>
                </a:path>
              </a:pathLst>
            </a:custGeom>
            <a:solidFill>
              <a:srgbClr val="FFC7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8" name="Freeform 176"/>
            <p:cNvSpPr>
              <a:spLocks noEditPoints="1"/>
            </p:cNvSpPr>
            <p:nvPr/>
          </p:nvSpPr>
          <p:spPr bwMode="auto">
            <a:xfrm>
              <a:off x="2860675" y="4856163"/>
              <a:ext cx="355600" cy="212725"/>
            </a:xfrm>
            <a:custGeom>
              <a:avLst/>
              <a:gdLst>
                <a:gd name="T0" fmla="*/ 75 w 127"/>
                <a:gd name="T1" fmla="*/ 1 h 76"/>
                <a:gd name="T2" fmla="*/ 0 w 127"/>
                <a:gd name="T3" fmla="*/ 60 h 76"/>
                <a:gd name="T4" fmla="*/ 81 w 127"/>
                <a:gd name="T5" fmla="*/ 76 h 76"/>
                <a:gd name="T6" fmla="*/ 81 w 127"/>
                <a:gd name="T7" fmla="*/ 76 h 76"/>
                <a:gd name="T8" fmla="*/ 127 w 127"/>
                <a:gd name="T9" fmla="*/ 46 h 76"/>
                <a:gd name="T10" fmla="*/ 81 w 127"/>
                <a:gd name="T11" fmla="*/ 2 h 76"/>
                <a:gd name="T12" fmla="*/ 81 w 127"/>
                <a:gd name="T13" fmla="*/ 2 h 76"/>
                <a:gd name="T14" fmla="*/ 75 w 127"/>
                <a:gd name="T15" fmla="*/ 1 h 76"/>
                <a:gd name="T16" fmla="*/ 79 w 127"/>
                <a:gd name="T17" fmla="*/ 0 h 76"/>
                <a:gd name="T18" fmla="*/ 81 w 127"/>
                <a:gd name="T19" fmla="*/ 1 h 76"/>
                <a:gd name="T20" fmla="*/ 79 w 127"/>
                <a:gd name="T21" fmla="*/ 0 h 76"/>
                <a:gd name="T22" fmla="*/ 79 w 127"/>
                <a:gd name="T23" fmla="*/ 0 h 76"/>
                <a:gd name="T24" fmla="*/ 79 w 127"/>
                <a:gd name="T2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76">
                  <a:moveTo>
                    <a:pt x="75" y="1"/>
                  </a:moveTo>
                  <a:cubicBezTo>
                    <a:pt x="0" y="60"/>
                    <a:pt x="0" y="60"/>
                    <a:pt x="0" y="60"/>
                  </a:cubicBezTo>
                  <a:cubicBezTo>
                    <a:pt x="32" y="69"/>
                    <a:pt x="60" y="74"/>
                    <a:pt x="81" y="76"/>
                  </a:cubicBezTo>
                  <a:cubicBezTo>
                    <a:pt x="81" y="76"/>
                    <a:pt x="81" y="76"/>
                    <a:pt x="81" y="76"/>
                  </a:cubicBezTo>
                  <a:cubicBezTo>
                    <a:pt x="105" y="61"/>
                    <a:pt x="122" y="50"/>
                    <a:pt x="127" y="46"/>
                  </a:cubicBezTo>
                  <a:cubicBezTo>
                    <a:pt x="113" y="32"/>
                    <a:pt x="97" y="17"/>
                    <a:pt x="81" y="2"/>
                  </a:cubicBezTo>
                  <a:cubicBezTo>
                    <a:pt x="81" y="2"/>
                    <a:pt x="81" y="2"/>
                    <a:pt x="81" y="2"/>
                  </a:cubicBezTo>
                  <a:cubicBezTo>
                    <a:pt x="79" y="2"/>
                    <a:pt x="77" y="1"/>
                    <a:pt x="75" y="1"/>
                  </a:cubicBezTo>
                  <a:moveTo>
                    <a:pt x="79" y="0"/>
                  </a:moveTo>
                  <a:cubicBezTo>
                    <a:pt x="80" y="0"/>
                    <a:pt x="80" y="1"/>
                    <a:pt x="81" y="1"/>
                  </a:cubicBezTo>
                  <a:cubicBezTo>
                    <a:pt x="80" y="1"/>
                    <a:pt x="80" y="0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9" y="0"/>
                    <a:pt x="79" y="0"/>
                    <a:pt x="79" y="0"/>
                  </a:cubicBezTo>
                </a:path>
              </a:pathLst>
            </a:custGeom>
            <a:solidFill>
              <a:srgbClr val="F72E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9" name="Freeform 178"/>
            <p:cNvSpPr>
              <a:spLocks noEditPoints="1"/>
            </p:cNvSpPr>
            <p:nvPr/>
          </p:nvSpPr>
          <p:spPr bwMode="auto">
            <a:xfrm>
              <a:off x="1893888" y="5173663"/>
              <a:ext cx="930275" cy="615950"/>
            </a:xfrm>
            <a:custGeom>
              <a:avLst/>
              <a:gdLst>
                <a:gd name="T0" fmla="*/ 73 w 332"/>
                <a:gd name="T1" fmla="*/ 162 h 220"/>
                <a:gd name="T2" fmla="*/ 0 w 332"/>
                <a:gd name="T3" fmla="*/ 220 h 220"/>
                <a:gd name="T4" fmla="*/ 85 w 332"/>
                <a:gd name="T5" fmla="*/ 169 h 220"/>
                <a:gd name="T6" fmla="*/ 73 w 332"/>
                <a:gd name="T7" fmla="*/ 162 h 220"/>
                <a:gd name="T8" fmla="*/ 170 w 332"/>
                <a:gd name="T9" fmla="*/ 85 h 220"/>
                <a:gd name="T10" fmla="*/ 126 w 332"/>
                <a:gd name="T11" fmla="*/ 121 h 220"/>
                <a:gd name="T12" fmla="*/ 149 w 332"/>
                <a:gd name="T13" fmla="*/ 130 h 220"/>
                <a:gd name="T14" fmla="*/ 149 w 332"/>
                <a:gd name="T15" fmla="*/ 130 h 220"/>
                <a:gd name="T16" fmla="*/ 203 w 332"/>
                <a:gd name="T17" fmla="*/ 98 h 220"/>
                <a:gd name="T18" fmla="*/ 170 w 332"/>
                <a:gd name="T19" fmla="*/ 85 h 220"/>
                <a:gd name="T20" fmla="*/ 278 w 332"/>
                <a:gd name="T21" fmla="*/ 0 h 220"/>
                <a:gd name="T22" fmla="*/ 231 w 332"/>
                <a:gd name="T23" fmla="*/ 37 h 220"/>
                <a:gd name="T24" fmla="*/ 279 w 332"/>
                <a:gd name="T25" fmla="*/ 52 h 220"/>
                <a:gd name="T26" fmla="*/ 279 w 332"/>
                <a:gd name="T27" fmla="*/ 52 h 220"/>
                <a:gd name="T28" fmla="*/ 332 w 332"/>
                <a:gd name="T29" fmla="*/ 20 h 220"/>
                <a:gd name="T30" fmla="*/ 278 w 332"/>
                <a:gd name="T31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2" h="220">
                  <a:moveTo>
                    <a:pt x="73" y="162"/>
                  </a:moveTo>
                  <a:cubicBezTo>
                    <a:pt x="0" y="220"/>
                    <a:pt x="0" y="220"/>
                    <a:pt x="0" y="220"/>
                  </a:cubicBezTo>
                  <a:cubicBezTo>
                    <a:pt x="23" y="206"/>
                    <a:pt x="53" y="188"/>
                    <a:pt x="85" y="169"/>
                  </a:cubicBezTo>
                  <a:cubicBezTo>
                    <a:pt x="81" y="167"/>
                    <a:pt x="77" y="165"/>
                    <a:pt x="73" y="162"/>
                  </a:cubicBezTo>
                  <a:moveTo>
                    <a:pt x="170" y="85"/>
                  </a:moveTo>
                  <a:cubicBezTo>
                    <a:pt x="126" y="121"/>
                    <a:pt x="126" y="121"/>
                    <a:pt x="126" y="121"/>
                  </a:cubicBezTo>
                  <a:cubicBezTo>
                    <a:pt x="134" y="124"/>
                    <a:pt x="142" y="127"/>
                    <a:pt x="149" y="130"/>
                  </a:cubicBezTo>
                  <a:cubicBezTo>
                    <a:pt x="149" y="130"/>
                    <a:pt x="149" y="130"/>
                    <a:pt x="149" y="130"/>
                  </a:cubicBezTo>
                  <a:cubicBezTo>
                    <a:pt x="167" y="120"/>
                    <a:pt x="185" y="109"/>
                    <a:pt x="203" y="98"/>
                  </a:cubicBezTo>
                  <a:cubicBezTo>
                    <a:pt x="193" y="94"/>
                    <a:pt x="182" y="90"/>
                    <a:pt x="170" y="85"/>
                  </a:cubicBezTo>
                  <a:moveTo>
                    <a:pt x="278" y="0"/>
                  </a:moveTo>
                  <a:cubicBezTo>
                    <a:pt x="231" y="37"/>
                    <a:pt x="231" y="37"/>
                    <a:pt x="231" y="37"/>
                  </a:cubicBezTo>
                  <a:cubicBezTo>
                    <a:pt x="248" y="43"/>
                    <a:pt x="264" y="48"/>
                    <a:pt x="279" y="52"/>
                  </a:cubicBezTo>
                  <a:cubicBezTo>
                    <a:pt x="279" y="52"/>
                    <a:pt x="279" y="52"/>
                    <a:pt x="279" y="52"/>
                  </a:cubicBezTo>
                  <a:cubicBezTo>
                    <a:pt x="297" y="41"/>
                    <a:pt x="315" y="30"/>
                    <a:pt x="332" y="20"/>
                  </a:cubicBezTo>
                  <a:cubicBezTo>
                    <a:pt x="317" y="15"/>
                    <a:pt x="298" y="9"/>
                    <a:pt x="278" y="0"/>
                  </a:cubicBezTo>
                </a:path>
              </a:pathLst>
            </a:custGeom>
            <a:solidFill>
              <a:srgbClr val="F72E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0" name="Freeform 179"/>
            <p:cNvSpPr/>
            <p:nvPr/>
          </p:nvSpPr>
          <p:spPr bwMode="auto">
            <a:xfrm>
              <a:off x="2673350" y="5024438"/>
              <a:ext cx="414338" cy="204787"/>
            </a:xfrm>
            <a:custGeom>
              <a:avLst/>
              <a:gdLst>
                <a:gd name="T0" fmla="*/ 67 w 148"/>
                <a:gd name="T1" fmla="*/ 0 h 73"/>
                <a:gd name="T2" fmla="*/ 0 w 148"/>
                <a:gd name="T3" fmla="*/ 53 h 73"/>
                <a:gd name="T4" fmla="*/ 54 w 148"/>
                <a:gd name="T5" fmla="*/ 73 h 73"/>
                <a:gd name="T6" fmla="*/ 54 w 148"/>
                <a:gd name="T7" fmla="*/ 73 h 73"/>
                <a:gd name="T8" fmla="*/ 148 w 148"/>
                <a:gd name="T9" fmla="*/ 16 h 73"/>
                <a:gd name="T10" fmla="*/ 67 w 148"/>
                <a:gd name="T11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" h="73">
                  <a:moveTo>
                    <a:pt x="67" y="0"/>
                  </a:moveTo>
                  <a:cubicBezTo>
                    <a:pt x="0" y="53"/>
                    <a:pt x="0" y="53"/>
                    <a:pt x="0" y="53"/>
                  </a:cubicBezTo>
                  <a:cubicBezTo>
                    <a:pt x="20" y="62"/>
                    <a:pt x="39" y="68"/>
                    <a:pt x="54" y="73"/>
                  </a:cubicBezTo>
                  <a:cubicBezTo>
                    <a:pt x="54" y="73"/>
                    <a:pt x="54" y="73"/>
                    <a:pt x="54" y="73"/>
                  </a:cubicBezTo>
                  <a:cubicBezTo>
                    <a:pt x="90" y="50"/>
                    <a:pt x="123" y="31"/>
                    <a:pt x="148" y="16"/>
                  </a:cubicBezTo>
                  <a:cubicBezTo>
                    <a:pt x="127" y="14"/>
                    <a:pt x="99" y="9"/>
                    <a:pt x="67" y="0"/>
                  </a:cubicBezTo>
                </a:path>
              </a:pathLst>
            </a:custGeom>
            <a:solidFill>
              <a:srgbClr val="FFEC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1" name="Freeform 180"/>
            <p:cNvSpPr/>
            <p:nvPr/>
          </p:nvSpPr>
          <p:spPr bwMode="auto">
            <a:xfrm>
              <a:off x="2370138" y="5276850"/>
              <a:ext cx="306388" cy="171450"/>
            </a:xfrm>
            <a:custGeom>
              <a:avLst/>
              <a:gdLst>
                <a:gd name="T0" fmla="*/ 61 w 109"/>
                <a:gd name="T1" fmla="*/ 0 h 61"/>
                <a:gd name="T2" fmla="*/ 0 w 109"/>
                <a:gd name="T3" fmla="*/ 48 h 61"/>
                <a:gd name="T4" fmla="*/ 33 w 109"/>
                <a:gd name="T5" fmla="*/ 61 h 61"/>
                <a:gd name="T6" fmla="*/ 33 w 109"/>
                <a:gd name="T7" fmla="*/ 61 h 61"/>
                <a:gd name="T8" fmla="*/ 109 w 109"/>
                <a:gd name="T9" fmla="*/ 15 h 61"/>
                <a:gd name="T10" fmla="*/ 61 w 109"/>
                <a:gd name="T1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61">
                  <a:moveTo>
                    <a:pt x="61" y="0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12" y="53"/>
                    <a:pt x="23" y="57"/>
                    <a:pt x="33" y="61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58" y="45"/>
                    <a:pt x="84" y="30"/>
                    <a:pt x="109" y="15"/>
                  </a:cubicBezTo>
                  <a:cubicBezTo>
                    <a:pt x="94" y="11"/>
                    <a:pt x="78" y="6"/>
                    <a:pt x="61" y="0"/>
                  </a:cubicBezTo>
                </a:path>
              </a:pathLst>
            </a:custGeom>
            <a:solidFill>
              <a:srgbClr val="FFEC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2" name="Freeform 181"/>
            <p:cNvSpPr/>
            <p:nvPr/>
          </p:nvSpPr>
          <p:spPr bwMode="auto">
            <a:xfrm>
              <a:off x="2098675" y="5511800"/>
              <a:ext cx="212725" cy="134937"/>
            </a:xfrm>
            <a:custGeom>
              <a:avLst/>
              <a:gdLst>
                <a:gd name="T0" fmla="*/ 53 w 76"/>
                <a:gd name="T1" fmla="*/ 0 h 48"/>
                <a:gd name="T2" fmla="*/ 0 w 76"/>
                <a:gd name="T3" fmla="*/ 41 h 48"/>
                <a:gd name="T4" fmla="*/ 12 w 76"/>
                <a:gd name="T5" fmla="*/ 48 h 48"/>
                <a:gd name="T6" fmla="*/ 12 w 76"/>
                <a:gd name="T7" fmla="*/ 48 h 48"/>
                <a:gd name="T8" fmla="*/ 76 w 76"/>
                <a:gd name="T9" fmla="*/ 9 h 48"/>
                <a:gd name="T10" fmla="*/ 53 w 76"/>
                <a:gd name="T1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48">
                  <a:moveTo>
                    <a:pt x="53" y="0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4" y="44"/>
                    <a:pt x="8" y="46"/>
                    <a:pt x="12" y="48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33" y="36"/>
                    <a:pt x="54" y="23"/>
                    <a:pt x="76" y="9"/>
                  </a:cubicBezTo>
                  <a:cubicBezTo>
                    <a:pt x="69" y="6"/>
                    <a:pt x="61" y="3"/>
                    <a:pt x="53" y="0"/>
                  </a:cubicBezTo>
                </a:path>
              </a:pathLst>
            </a:custGeom>
            <a:solidFill>
              <a:srgbClr val="FFEC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3" name="Freeform 182"/>
            <p:cNvSpPr>
              <a:spLocks noEditPoints="1"/>
            </p:cNvSpPr>
            <p:nvPr/>
          </p:nvSpPr>
          <p:spPr bwMode="auto">
            <a:xfrm>
              <a:off x="1811338" y="4429125"/>
              <a:ext cx="1027113" cy="1408112"/>
            </a:xfrm>
            <a:custGeom>
              <a:avLst/>
              <a:gdLst>
                <a:gd name="T0" fmla="*/ 56 w 366"/>
                <a:gd name="T1" fmla="*/ 401 h 502"/>
                <a:gd name="T2" fmla="*/ 56 w 366"/>
                <a:gd name="T3" fmla="*/ 401 h 502"/>
                <a:gd name="T4" fmla="*/ 0 w 366"/>
                <a:gd name="T5" fmla="*/ 502 h 502"/>
                <a:gd name="T6" fmla="*/ 76 w 366"/>
                <a:gd name="T7" fmla="*/ 413 h 502"/>
                <a:gd name="T8" fmla="*/ 56 w 366"/>
                <a:gd name="T9" fmla="*/ 401 h 502"/>
                <a:gd name="T10" fmla="*/ 112 w 366"/>
                <a:gd name="T11" fmla="*/ 302 h 502"/>
                <a:gd name="T12" fmla="*/ 112 w 366"/>
                <a:gd name="T13" fmla="*/ 302 h 502"/>
                <a:gd name="T14" fmla="*/ 86 w 366"/>
                <a:gd name="T15" fmla="*/ 348 h 502"/>
                <a:gd name="T16" fmla="*/ 115 w 366"/>
                <a:gd name="T17" fmla="*/ 366 h 502"/>
                <a:gd name="T18" fmla="*/ 150 w 366"/>
                <a:gd name="T19" fmla="*/ 326 h 502"/>
                <a:gd name="T20" fmla="*/ 112 w 366"/>
                <a:gd name="T21" fmla="*/ 302 h 502"/>
                <a:gd name="T22" fmla="*/ 177 w 366"/>
                <a:gd name="T23" fmla="*/ 190 h 502"/>
                <a:gd name="T24" fmla="*/ 177 w 366"/>
                <a:gd name="T25" fmla="*/ 190 h 502"/>
                <a:gd name="T26" fmla="*/ 146 w 366"/>
                <a:gd name="T27" fmla="*/ 243 h 502"/>
                <a:gd name="T28" fmla="*/ 194 w 366"/>
                <a:gd name="T29" fmla="*/ 273 h 502"/>
                <a:gd name="T30" fmla="*/ 234 w 366"/>
                <a:gd name="T31" fmla="*/ 227 h 502"/>
                <a:gd name="T32" fmla="*/ 177 w 366"/>
                <a:gd name="T33" fmla="*/ 190 h 502"/>
                <a:gd name="T34" fmla="*/ 246 w 366"/>
                <a:gd name="T35" fmla="*/ 70 h 502"/>
                <a:gd name="T36" fmla="*/ 246 w 366"/>
                <a:gd name="T37" fmla="*/ 70 h 502"/>
                <a:gd name="T38" fmla="*/ 212 w 366"/>
                <a:gd name="T39" fmla="*/ 129 h 502"/>
                <a:gd name="T40" fmla="*/ 280 w 366"/>
                <a:gd name="T41" fmla="*/ 173 h 502"/>
                <a:gd name="T42" fmla="*/ 327 w 366"/>
                <a:gd name="T43" fmla="*/ 118 h 502"/>
                <a:gd name="T44" fmla="*/ 246 w 366"/>
                <a:gd name="T45" fmla="*/ 70 h 502"/>
                <a:gd name="T46" fmla="*/ 286 w 366"/>
                <a:gd name="T47" fmla="*/ 0 h 502"/>
                <a:gd name="T48" fmla="*/ 276 w 366"/>
                <a:gd name="T49" fmla="*/ 18 h 502"/>
                <a:gd name="T50" fmla="*/ 365 w 366"/>
                <a:gd name="T51" fmla="*/ 72 h 502"/>
                <a:gd name="T52" fmla="*/ 366 w 366"/>
                <a:gd name="T53" fmla="*/ 71 h 502"/>
                <a:gd name="T54" fmla="*/ 286 w 366"/>
                <a:gd name="T55" fmla="*/ 0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6" h="502">
                  <a:moveTo>
                    <a:pt x="56" y="401"/>
                  </a:moveTo>
                  <a:cubicBezTo>
                    <a:pt x="56" y="401"/>
                    <a:pt x="56" y="401"/>
                    <a:pt x="56" y="401"/>
                  </a:cubicBezTo>
                  <a:cubicBezTo>
                    <a:pt x="26" y="453"/>
                    <a:pt x="5" y="492"/>
                    <a:pt x="0" y="502"/>
                  </a:cubicBezTo>
                  <a:cubicBezTo>
                    <a:pt x="76" y="413"/>
                    <a:pt x="76" y="413"/>
                    <a:pt x="76" y="413"/>
                  </a:cubicBezTo>
                  <a:cubicBezTo>
                    <a:pt x="69" y="409"/>
                    <a:pt x="62" y="405"/>
                    <a:pt x="56" y="401"/>
                  </a:cubicBezTo>
                  <a:moveTo>
                    <a:pt x="112" y="302"/>
                  </a:moveTo>
                  <a:cubicBezTo>
                    <a:pt x="112" y="302"/>
                    <a:pt x="112" y="302"/>
                    <a:pt x="112" y="302"/>
                  </a:cubicBezTo>
                  <a:cubicBezTo>
                    <a:pt x="103" y="318"/>
                    <a:pt x="95" y="333"/>
                    <a:pt x="86" y="348"/>
                  </a:cubicBezTo>
                  <a:cubicBezTo>
                    <a:pt x="95" y="354"/>
                    <a:pt x="105" y="360"/>
                    <a:pt x="115" y="366"/>
                  </a:cubicBezTo>
                  <a:cubicBezTo>
                    <a:pt x="150" y="326"/>
                    <a:pt x="150" y="326"/>
                    <a:pt x="150" y="326"/>
                  </a:cubicBezTo>
                  <a:cubicBezTo>
                    <a:pt x="136" y="318"/>
                    <a:pt x="123" y="310"/>
                    <a:pt x="112" y="302"/>
                  </a:cubicBezTo>
                  <a:moveTo>
                    <a:pt x="177" y="190"/>
                  </a:moveTo>
                  <a:cubicBezTo>
                    <a:pt x="177" y="190"/>
                    <a:pt x="177" y="190"/>
                    <a:pt x="177" y="190"/>
                  </a:cubicBezTo>
                  <a:cubicBezTo>
                    <a:pt x="167" y="207"/>
                    <a:pt x="156" y="225"/>
                    <a:pt x="146" y="243"/>
                  </a:cubicBezTo>
                  <a:cubicBezTo>
                    <a:pt x="159" y="253"/>
                    <a:pt x="175" y="263"/>
                    <a:pt x="194" y="273"/>
                  </a:cubicBezTo>
                  <a:cubicBezTo>
                    <a:pt x="234" y="227"/>
                    <a:pt x="234" y="227"/>
                    <a:pt x="234" y="227"/>
                  </a:cubicBezTo>
                  <a:cubicBezTo>
                    <a:pt x="210" y="213"/>
                    <a:pt x="190" y="200"/>
                    <a:pt x="177" y="190"/>
                  </a:cubicBezTo>
                  <a:moveTo>
                    <a:pt x="246" y="70"/>
                  </a:moveTo>
                  <a:cubicBezTo>
                    <a:pt x="246" y="70"/>
                    <a:pt x="246" y="70"/>
                    <a:pt x="246" y="70"/>
                  </a:cubicBezTo>
                  <a:cubicBezTo>
                    <a:pt x="236" y="87"/>
                    <a:pt x="224" y="107"/>
                    <a:pt x="212" y="129"/>
                  </a:cubicBezTo>
                  <a:cubicBezTo>
                    <a:pt x="227" y="141"/>
                    <a:pt x="250" y="157"/>
                    <a:pt x="280" y="173"/>
                  </a:cubicBezTo>
                  <a:cubicBezTo>
                    <a:pt x="327" y="118"/>
                    <a:pt x="327" y="118"/>
                    <a:pt x="327" y="118"/>
                  </a:cubicBezTo>
                  <a:cubicBezTo>
                    <a:pt x="292" y="102"/>
                    <a:pt x="265" y="84"/>
                    <a:pt x="246" y="70"/>
                  </a:cubicBezTo>
                  <a:moveTo>
                    <a:pt x="286" y="0"/>
                  </a:moveTo>
                  <a:cubicBezTo>
                    <a:pt x="286" y="0"/>
                    <a:pt x="283" y="6"/>
                    <a:pt x="276" y="18"/>
                  </a:cubicBezTo>
                  <a:cubicBezTo>
                    <a:pt x="311" y="44"/>
                    <a:pt x="341" y="62"/>
                    <a:pt x="365" y="72"/>
                  </a:cubicBezTo>
                  <a:cubicBezTo>
                    <a:pt x="366" y="71"/>
                    <a:pt x="366" y="71"/>
                    <a:pt x="366" y="71"/>
                  </a:cubicBezTo>
                  <a:cubicBezTo>
                    <a:pt x="321" y="30"/>
                    <a:pt x="286" y="0"/>
                    <a:pt x="286" y="0"/>
                  </a:cubicBezTo>
                </a:path>
              </a:pathLst>
            </a:custGeom>
            <a:solidFill>
              <a:srgbClr val="C21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4" name="Freeform 183"/>
            <p:cNvSpPr/>
            <p:nvPr/>
          </p:nvSpPr>
          <p:spPr bwMode="auto">
            <a:xfrm>
              <a:off x="2501900" y="4479925"/>
              <a:ext cx="333375" cy="280987"/>
            </a:xfrm>
            <a:custGeom>
              <a:avLst/>
              <a:gdLst>
                <a:gd name="T0" fmla="*/ 30 w 119"/>
                <a:gd name="T1" fmla="*/ 0 h 100"/>
                <a:gd name="T2" fmla="*/ 0 w 119"/>
                <a:gd name="T3" fmla="*/ 52 h 100"/>
                <a:gd name="T4" fmla="*/ 0 w 119"/>
                <a:gd name="T5" fmla="*/ 52 h 100"/>
                <a:gd name="T6" fmla="*/ 81 w 119"/>
                <a:gd name="T7" fmla="*/ 100 h 100"/>
                <a:gd name="T8" fmla="*/ 119 w 119"/>
                <a:gd name="T9" fmla="*/ 54 h 100"/>
                <a:gd name="T10" fmla="*/ 30 w 119"/>
                <a:gd name="T11" fmla="*/ 0 h 100"/>
                <a:gd name="T12" fmla="*/ 30 w 119"/>
                <a:gd name="T13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100">
                  <a:moveTo>
                    <a:pt x="30" y="0"/>
                  </a:moveTo>
                  <a:cubicBezTo>
                    <a:pt x="23" y="12"/>
                    <a:pt x="13" y="30"/>
                    <a:pt x="0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19" y="66"/>
                    <a:pt x="46" y="84"/>
                    <a:pt x="81" y="100"/>
                  </a:cubicBezTo>
                  <a:cubicBezTo>
                    <a:pt x="119" y="54"/>
                    <a:pt x="119" y="54"/>
                    <a:pt x="119" y="54"/>
                  </a:cubicBezTo>
                  <a:cubicBezTo>
                    <a:pt x="95" y="44"/>
                    <a:pt x="65" y="26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</a:path>
              </a:pathLst>
            </a:custGeom>
            <a:solidFill>
              <a:srgbClr val="D4A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5" name="Freeform 184"/>
            <p:cNvSpPr/>
            <p:nvPr/>
          </p:nvSpPr>
          <p:spPr bwMode="auto">
            <a:xfrm>
              <a:off x="2308225" y="4791075"/>
              <a:ext cx="288925" cy="274637"/>
            </a:xfrm>
            <a:custGeom>
              <a:avLst/>
              <a:gdLst>
                <a:gd name="T0" fmla="*/ 35 w 103"/>
                <a:gd name="T1" fmla="*/ 0 h 98"/>
                <a:gd name="T2" fmla="*/ 0 w 103"/>
                <a:gd name="T3" fmla="*/ 61 h 98"/>
                <a:gd name="T4" fmla="*/ 0 w 103"/>
                <a:gd name="T5" fmla="*/ 61 h 98"/>
                <a:gd name="T6" fmla="*/ 57 w 103"/>
                <a:gd name="T7" fmla="*/ 98 h 98"/>
                <a:gd name="T8" fmla="*/ 103 w 103"/>
                <a:gd name="T9" fmla="*/ 44 h 98"/>
                <a:gd name="T10" fmla="*/ 35 w 103"/>
                <a:gd name="T11" fmla="*/ 0 h 98"/>
                <a:gd name="T12" fmla="*/ 35 w 103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98">
                  <a:moveTo>
                    <a:pt x="35" y="0"/>
                  </a:moveTo>
                  <a:cubicBezTo>
                    <a:pt x="24" y="19"/>
                    <a:pt x="12" y="39"/>
                    <a:pt x="0" y="6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13" y="71"/>
                    <a:pt x="33" y="84"/>
                    <a:pt x="57" y="98"/>
                  </a:cubicBezTo>
                  <a:cubicBezTo>
                    <a:pt x="103" y="44"/>
                    <a:pt x="103" y="44"/>
                    <a:pt x="103" y="44"/>
                  </a:cubicBezTo>
                  <a:cubicBezTo>
                    <a:pt x="73" y="28"/>
                    <a:pt x="50" y="12"/>
                    <a:pt x="35" y="0"/>
                  </a:cubicBezTo>
                  <a:cubicBezTo>
                    <a:pt x="35" y="0"/>
                    <a:pt x="35" y="0"/>
                    <a:pt x="35" y="0"/>
                  </a:cubicBezTo>
                </a:path>
              </a:pathLst>
            </a:custGeom>
            <a:solidFill>
              <a:srgbClr val="D4A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6" name="Freeform 185"/>
            <p:cNvSpPr/>
            <p:nvPr/>
          </p:nvSpPr>
          <p:spPr bwMode="auto">
            <a:xfrm>
              <a:off x="2125663" y="5111750"/>
              <a:ext cx="230188" cy="231775"/>
            </a:xfrm>
            <a:custGeom>
              <a:avLst/>
              <a:gdLst>
                <a:gd name="T0" fmla="*/ 34 w 82"/>
                <a:gd name="T1" fmla="*/ 0 h 83"/>
                <a:gd name="T2" fmla="*/ 0 w 82"/>
                <a:gd name="T3" fmla="*/ 59 h 83"/>
                <a:gd name="T4" fmla="*/ 0 w 82"/>
                <a:gd name="T5" fmla="*/ 59 h 83"/>
                <a:gd name="T6" fmla="*/ 38 w 82"/>
                <a:gd name="T7" fmla="*/ 83 h 83"/>
                <a:gd name="T8" fmla="*/ 82 w 82"/>
                <a:gd name="T9" fmla="*/ 30 h 83"/>
                <a:gd name="T10" fmla="*/ 34 w 82"/>
                <a:gd name="T11" fmla="*/ 0 h 83"/>
                <a:gd name="T12" fmla="*/ 34 w 82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83">
                  <a:moveTo>
                    <a:pt x="34" y="0"/>
                  </a:moveTo>
                  <a:cubicBezTo>
                    <a:pt x="23" y="20"/>
                    <a:pt x="11" y="40"/>
                    <a:pt x="0" y="59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11" y="67"/>
                    <a:pt x="24" y="75"/>
                    <a:pt x="38" y="83"/>
                  </a:cubicBezTo>
                  <a:cubicBezTo>
                    <a:pt x="82" y="30"/>
                    <a:pt x="82" y="30"/>
                    <a:pt x="82" y="30"/>
                  </a:cubicBezTo>
                  <a:cubicBezTo>
                    <a:pt x="63" y="20"/>
                    <a:pt x="47" y="10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</a:path>
              </a:pathLst>
            </a:custGeom>
            <a:solidFill>
              <a:srgbClr val="D4A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7" name="Freeform 186"/>
            <p:cNvSpPr/>
            <p:nvPr/>
          </p:nvSpPr>
          <p:spPr bwMode="auto">
            <a:xfrm>
              <a:off x="1968500" y="5405438"/>
              <a:ext cx="166688" cy="182562"/>
            </a:xfrm>
            <a:custGeom>
              <a:avLst/>
              <a:gdLst>
                <a:gd name="T0" fmla="*/ 30 w 59"/>
                <a:gd name="T1" fmla="*/ 0 h 65"/>
                <a:gd name="T2" fmla="*/ 16 w 59"/>
                <a:gd name="T3" fmla="*/ 25 h 65"/>
                <a:gd name="T4" fmla="*/ 6 w 59"/>
                <a:gd name="T5" fmla="*/ 42 h 65"/>
                <a:gd name="T6" fmla="*/ 0 w 59"/>
                <a:gd name="T7" fmla="*/ 53 h 65"/>
                <a:gd name="T8" fmla="*/ 0 w 59"/>
                <a:gd name="T9" fmla="*/ 53 h 65"/>
                <a:gd name="T10" fmla="*/ 20 w 59"/>
                <a:gd name="T11" fmla="*/ 65 h 65"/>
                <a:gd name="T12" fmla="*/ 59 w 59"/>
                <a:gd name="T13" fmla="*/ 18 h 65"/>
                <a:gd name="T14" fmla="*/ 30 w 59"/>
                <a:gd name="T15" fmla="*/ 0 h 65"/>
                <a:gd name="T16" fmla="*/ 30 w 59"/>
                <a:gd name="T17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65">
                  <a:moveTo>
                    <a:pt x="30" y="0"/>
                  </a:moveTo>
                  <a:cubicBezTo>
                    <a:pt x="25" y="8"/>
                    <a:pt x="20" y="17"/>
                    <a:pt x="16" y="25"/>
                  </a:cubicBezTo>
                  <a:cubicBezTo>
                    <a:pt x="12" y="31"/>
                    <a:pt x="9" y="37"/>
                    <a:pt x="6" y="42"/>
                  </a:cubicBezTo>
                  <a:cubicBezTo>
                    <a:pt x="4" y="46"/>
                    <a:pt x="2" y="49"/>
                    <a:pt x="0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6" y="57"/>
                    <a:pt x="13" y="61"/>
                    <a:pt x="20" y="65"/>
                  </a:cubicBezTo>
                  <a:cubicBezTo>
                    <a:pt x="59" y="18"/>
                    <a:pt x="59" y="18"/>
                    <a:pt x="59" y="18"/>
                  </a:cubicBezTo>
                  <a:cubicBezTo>
                    <a:pt x="49" y="12"/>
                    <a:pt x="39" y="6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</a:path>
              </a:pathLst>
            </a:custGeom>
            <a:solidFill>
              <a:srgbClr val="D4A6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8" name="Freeform 187"/>
            <p:cNvSpPr/>
            <p:nvPr/>
          </p:nvSpPr>
          <p:spPr bwMode="auto">
            <a:xfrm>
              <a:off x="2614613" y="4425950"/>
              <a:ext cx="625475" cy="565150"/>
            </a:xfrm>
            <a:custGeom>
              <a:avLst/>
              <a:gdLst>
                <a:gd name="T0" fmla="*/ 215 w 223"/>
                <a:gd name="T1" fmla="*/ 199 h 201"/>
                <a:gd name="T2" fmla="*/ 173 w 223"/>
                <a:gd name="T3" fmla="*/ 193 h 201"/>
                <a:gd name="T4" fmla="*/ 69 w 223"/>
                <a:gd name="T5" fmla="*/ 126 h 201"/>
                <a:gd name="T6" fmla="*/ 7 w 223"/>
                <a:gd name="T7" fmla="*/ 30 h 201"/>
                <a:gd name="T8" fmla="*/ 0 w 223"/>
                <a:gd name="T9" fmla="*/ 1 h 201"/>
                <a:gd name="T10" fmla="*/ 111 w 223"/>
                <a:gd name="T11" fmla="*/ 56 h 201"/>
                <a:gd name="T12" fmla="*/ 215 w 223"/>
                <a:gd name="T13" fmla="*/ 199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3" h="201">
                  <a:moveTo>
                    <a:pt x="215" y="199"/>
                  </a:moveTo>
                  <a:cubicBezTo>
                    <a:pt x="212" y="201"/>
                    <a:pt x="196" y="201"/>
                    <a:pt x="173" y="193"/>
                  </a:cubicBezTo>
                  <a:cubicBezTo>
                    <a:pt x="145" y="184"/>
                    <a:pt x="107" y="165"/>
                    <a:pt x="69" y="126"/>
                  </a:cubicBezTo>
                  <a:cubicBezTo>
                    <a:pt x="32" y="88"/>
                    <a:pt x="15" y="53"/>
                    <a:pt x="7" y="30"/>
                  </a:cubicBezTo>
                  <a:cubicBezTo>
                    <a:pt x="1" y="12"/>
                    <a:pt x="0" y="1"/>
                    <a:pt x="0" y="1"/>
                  </a:cubicBezTo>
                  <a:cubicBezTo>
                    <a:pt x="0" y="1"/>
                    <a:pt x="50" y="0"/>
                    <a:pt x="111" y="56"/>
                  </a:cubicBezTo>
                  <a:cubicBezTo>
                    <a:pt x="198" y="136"/>
                    <a:pt x="223" y="196"/>
                    <a:pt x="215" y="199"/>
                  </a:cubicBezTo>
                  <a:close/>
                </a:path>
              </a:pathLst>
            </a:custGeom>
            <a:solidFill>
              <a:srgbClr val="3936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9" name="Freeform 188"/>
            <p:cNvSpPr/>
            <p:nvPr/>
          </p:nvSpPr>
          <p:spPr bwMode="auto">
            <a:xfrm>
              <a:off x="2633663" y="4510088"/>
              <a:ext cx="465138" cy="457200"/>
            </a:xfrm>
            <a:custGeom>
              <a:avLst/>
              <a:gdLst>
                <a:gd name="T0" fmla="*/ 166 w 166"/>
                <a:gd name="T1" fmla="*/ 163 h 163"/>
                <a:gd name="T2" fmla="*/ 62 w 166"/>
                <a:gd name="T3" fmla="*/ 96 h 163"/>
                <a:gd name="T4" fmla="*/ 0 w 166"/>
                <a:gd name="T5" fmla="*/ 0 h 163"/>
                <a:gd name="T6" fmla="*/ 88 w 166"/>
                <a:gd name="T7" fmla="*/ 45 h 163"/>
                <a:gd name="T8" fmla="*/ 56 w 166"/>
                <a:gd name="T9" fmla="*/ 40 h 163"/>
                <a:gd name="T10" fmla="*/ 141 w 166"/>
                <a:gd name="T11" fmla="*/ 119 h 163"/>
                <a:gd name="T12" fmla="*/ 166 w 166"/>
                <a:gd name="T1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163">
                  <a:moveTo>
                    <a:pt x="166" y="163"/>
                  </a:moveTo>
                  <a:cubicBezTo>
                    <a:pt x="138" y="154"/>
                    <a:pt x="100" y="135"/>
                    <a:pt x="62" y="96"/>
                  </a:cubicBezTo>
                  <a:cubicBezTo>
                    <a:pt x="25" y="58"/>
                    <a:pt x="8" y="23"/>
                    <a:pt x="0" y="0"/>
                  </a:cubicBezTo>
                  <a:cubicBezTo>
                    <a:pt x="9" y="0"/>
                    <a:pt x="35" y="4"/>
                    <a:pt x="88" y="45"/>
                  </a:cubicBezTo>
                  <a:cubicBezTo>
                    <a:pt x="54" y="38"/>
                    <a:pt x="56" y="40"/>
                    <a:pt x="56" y="40"/>
                  </a:cubicBezTo>
                  <a:cubicBezTo>
                    <a:pt x="56" y="40"/>
                    <a:pt x="108" y="73"/>
                    <a:pt x="141" y="119"/>
                  </a:cubicBezTo>
                  <a:cubicBezTo>
                    <a:pt x="156" y="139"/>
                    <a:pt x="163" y="153"/>
                    <a:pt x="166" y="163"/>
                  </a:cubicBezTo>
                  <a:close/>
                </a:path>
              </a:pathLst>
            </a:custGeom>
            <a:solidFill>
              <a:srgbClr val="2B26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0" name="Freeform 189"/>
            <p:cNvSpPr/>
            <p:nvPr/>
          </p:nvSpPr>
          <p:spPr bwMode="auto">
            <a:xfrm>
              <a:off x="2611438" y="4432300"/>
              <a:ext cx="608013" cy="552450"/>
            </a:xfrm>
            <a:custGeom>
              <a:avLst/>
              <a:gdLst>
                <a:gd name="T0" fmla="*/ 216 w 217"/>
                <a:gd name="T1" fmla="*/ 195 h 197"/>
                <a:gd name="T2" fmla="*/ 187 w 217"/>
                <a:gd name="T3" fmla="*/ 185 h 197"/>
                <a:gd name="T4" fmla="*/ 160 w 217"/>
                <a:gd name="T5" fmla="*/ 176 h 197"/>
                <a:gd name="T6" fmla="*/ 109 w 217"/>
                <a:gd name="T7" fmla="*/ 149 h 197"/>
                <a:gd name="T8" fmla="*/ 30 w 217"/>
                <a:gd name="T9" fmla="*/ 61 h 197"/>
                <a:gd name="T10" fmla="*/ 22 w 217"/>
                <a:gd name="T11" fmla="*/ 47 h 197"/>
                <a:gd name="T12" fmla="*/ 14 w 217"/>
                <a:gd name="T13" fmla="*/ 32 h 197"/>
                <a:gd name="T14" fmla="*/ 2 w 217"/>
                <a:gd name="T15" fmla="*/ 1 h 197"/>
                <a:gd name="T16" fmla="*/ 0 w 217"/>
                <a:gd name="T17" fmla="*/ 1 h 197"/>
                <a:gd name="T18" fmla="*/ 8 w 217"/>
                <a:gd name="T19" fmla="*/ 31 h 197"/>
                <a:gd name="T20" fmla="*/ 18 w 217"/>
                <a:gd name="T21" fmla="*/ 61 h 197"/>
                <a:gd name="T22" fmla="*/ 52 w 217"/>
                <a:gd name="T23" fmla="*/ 111 h 197"/>
                <a:gd name="T24" fmla="*/ 149 w 217"/>
                <a:gd name="T25" fmla="*/ 182 h 197"/>
                <a:gd name="T26" fmla="*/ 181 w 217"/>
                <a:gd name="T27" fmla="*/ 193 h 197"/>
                <a:gd name="T28" fmla="*/ 216 w 217"/>
                <a:gd name="T29" fmla="*/ 197 h 197"/>
                <a:gd name="T30" fmla="*/ 216 w 217"/>
                <a:gd name="T31" fmla="*/ 195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6" h="197">
                  <a:moveTo>
                    <a:pt x="216" y="195"/>
                  </a:moveTo>
                  <a:cubicBezTo>
                    <a:pt x="206" y="192"/>
                    <a:pt x="197" y="189"/>
                    <a:pt x="187" y="185"/>
                  </a:cubicBezTo>
                  <a:cubicBezTo>
                    <a:pt x="178" y="182"/>
                    <a:pt x="169" y="179"/>
                    <a:pt x="160" y="176"/>
                  </a:cubicBezTo>
                  <a:cubicBezTo>
                    <a:pt x="142" y="169"/>
                    <a:pt x="125" y="159"/>
                    <a:pt x="109" y="149"/>
                  </a:cubicBezTo>
                  <a:cubicBezTo>
                    <a:pt x="76" y="126"/>
                    <a:pt x="49" y="96"/>
                    <a:pt x="30" y="61"/>
                  </a:cubicBezTo>
                  <a:cubicBezTo>
                    <a:pt x="27" y="56"/>
                    <a:pt x="24" y="51"/>
                    <a:pt x="22" y="47"/>
                  </a:cubicBezTo>
                  <a:cubicBezTo>
                    <a:pt x="19" y="42"/>
                    <a:pt x="16" y="37"/>
                    <a:pt x="14" y="32"/>
                  </a:cubicBezTo>
                  <a:cubicBezTo>
                    <a:pt x="9" y="22"/>
                    <a:pt x="5" y="12"/>
                    <a:pt x="2" y="1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2" y="11"/>
                    <a:pt x="5" y="21"/>
                    <a:pt x="8" y="31"/>
                  </a:cubicBezTo>
                  <a:cubicBezTo>
                    <a:pt x="11" y="41"/>
                    <a:pt x="14" y="51"/>
                    <a:pt x="18" y="61"/>
                  </a:cubicBezTo>
                  <a:cubicBezTo>
                    <a:pt x="27" y="79"/>
                    <a:pt x="39" y="96"/>
                    <a:pt x="52" y="111"/>
                  </a:cubicBezTo>
                  <a:cubicBezTo>
                    <a:pt x="79" y="141"/>
                    <a:pt x="112" y="166"/>
                    <a:pt x="149" y="182"/>
                  </a:cubicBezTo>
                  <a:cubicBezTo>
                    <a:pt x="159" y="186"/>
                    <a:pt x="170" y="190"/>
                    <a:pt x="181" y="193"/>
                  </a:cubicBezTo>
                  <a:cubicBezTo>
                    <a:pt x="192" y="196"/>
                    <a:pt x="204" y="197"/>
                    <a:pt x="216" y="197"/>
                  </a:cubicBezTo>
                  <a:cubicBezTo>
                    <a:pt x="217" y="197"/>
                    <a:pt x="217" y="195"/>
                    <a:pt x="216" y="195"/>
                  </a:cubicBezTo>
                  <a:close/>
                </a:path>
              </a:pathLst>
            </a:custGeom>
            <a:solidFill>
              <a:srgbClr val="2B26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1" name="Freeform 190"/>
            <p:cNvSpPr/>
            <p:nvPr/>
          </p:nvSpPr>
          <p:spPr bwMode="auto">
            <a:xfrm>
              <a:off x="1689100" y="5837238"/>
              <a:ext cx="315913" cy="357187"/>
            </a:xfrm>
            <a:custGeom>
              <a:avLst/>
              <a:gdLst>
                <a:gd name="T0" fmla="*/ 44 w 113"/>
                <a:gd name="T1" fmla="*/ 0 h 127"/>
                <a:gd name="T2" fmla="*/ 21 w 113"/>
                <a:gd name="T3" fmla="*/ 47 h 127"/>
                <a:gd name="T4" fmla="*/ 87 w 113"/>
                <a:gd name="T5" fmla="*/ 83 h 127"/>
                <a:gd name="T6" fmla="*/ 67 w 113"/>
                <a:gd name="T7" fmla="*/ 116 h 127"/>
                <a:gd name="T8" fmla="*/ 81 w 113"/>
                <a:gd name="T9" fmla="*/ 127 h 127"/>
                <a:gd name="T10" fmla="*/ 108 w 113"/>
                <a:gd name="T11" fmla="*/ 91 h 127"/>
                <a:gd name="T12" fmla="*/ 68 w 113"/>
                <a:gd name="T13" fmla="*/ 58 h 127"/>
                <a:gd name="T14" fmla="*/ 44 w 113"/>
                <a:gd name="T1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3" h="127">
                  <a:moveTo>
                    <a:pt x="44" y="0"/>
                  </a:moveTo>
                  <a:cubicBezTo>
                    <a:pt x="44" y="0"/>
                    <a:pt x="8" y="19"/>
                    <a:pt x="21" y="47"/>
                  </a:cubicBezTo>
                  <a:cubicBezTo>
                    <a:pt x="34" y="75"/>
                    <a:pt x="76" y="59"/>
                    <a:pt x="87" y="83"/>
                  </a:cubicBezTo>
                  <a:cubicBezTo>
                    <a:pt x="98" y="106"/>
                    <a:pt x="67" y="116"/>
                    <a:pt x="67" y="116"/>
                  </a:cubicBezTo>
                  <a:cubicBezTo>
                    <a:pt x="81" y="127"/>
                    <a:pt x="81" y="127"/>
                    <a:pt x="81" y="127"/>
                  </a:cubicBezTo>
                  <a:cubicBezTo>
                    <a:pt x="81" y="127"/>
                    <a:pt x="113" y="116"/>
                    <a:pt x="108" y="91"/>
                  </a:cubicBezTo>
                  <a:cubicBezTo>
                    <a:pt x="103" y="66"/>
                    <a:pt x="82" y="57"/>
                    <a:pt x="68" y="58"/>
                  </a:cubicBezTo>
                  <a:cubicBezTo>
                    <a:pt x="43" y="61"/>
                    <a:pt x="0" y="35"/>
                    <a:pt x="44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40" name="组合 239"/>
          <p:cNvGrpSpPr/>
          <p:nvPr/>
        </p:nvGrpSpPr>
        <p:grpSpPr>
          <a:xfrm flipH="1">
            <a:off x="8820311" y="5182698"/>
            <a:ext cx="1625694" cy="989785"/>
            <a:chOff x="2132013" y="4914900"/>
            <a:chExt cx="1939925" cy="1181100"/>
          </a:xfrm>
        </p:grpSpPr>
        <p:sp>
          <p:nvSpPr>
            <p:cNvPr id="241" name="Freeform 196"/>
            <p:cNvSpPr/>
            <p:nvPr/>
          </p:nvSpPr>
          <p:spPr bwMode="auto">
            <a:xfrm>
              <a:off x="2260600" y="5148263"/>
              <a:ext cx="1371600" cy="661987"/>
            </a:xfrm>
            <a:custGeom>
              <a:avLst/>
              <a:gdLst>
                <a:gd name="T0" fmla="*/ 489 w 489"/>
                <a:gd name="T1" fmla="*/ 236 h 236"/>
                <a:gd name="T2" fmla="*/ 443 w 489"/>
                <a:gd name="T3" fmla="*/ 236 h 236"/>
                <a:gd name="T4" fmla="*/ 352 w 489"/>
                <a:gd name="T5" fmla="*/ 234 h 236"/>
                <a:gd name="T6" fmla="*/ 300 w 489"/>
                <a:gd name="T7" fmla="*/ 233 h 236"/>
                <a:gd name="T8" fmla="*/ 225 w 489"/>
                <a:gd name="T9" fmla="*/ 231 h 236"/>
                <a:gd name="T10" fmla="*/ 173 w 489"/>
                <a:gd name="T11" fmla="*/ 230 h 236"/>
                <a:gd name="T12" fmla="*/ 111 w 489"/>
                <a:gd name="T13" fmla="*/ 228 h 236"/>
                <a:gd name="T14" fmla="*/ 28 w 489"/>
                <a:gd name="T15" fmla="*/ 226 h 236"/>
                <a:gd name="T16" fmla="*/ 0 w 489"/>
                <a:gd name="T17" fmla="*/ 225 h 236"/>
                <a:gd name="T18" fmla="*/ 85 w 489"/>
                <a:gd name="T19" fmla="*/ 179 h 236"/>
                <a:gd name="T20" fmla="*/ 130 w 489"/>
                <a:gd name="T21" fmla="*/ 155 h 236"/>
                <a:gd name="T22" fmla="*/ 169 w 489"/>
                <a:gd name="T23" fmla="*/ 135 h 236"/>
                <a:gd name="T24" fmla="*/ 218 w 489"/>
                <a:gd name="T25" fmla="*/ 109 h 236"/>
                <a:gd name="T26" fmla="*/ 264 w 489"/>
                <a:gd name="T27" fmla="*/ 85 h 236"/>
                <a:gd name="T28" fmla="*/ 316 w 489"/>
                <a:gd name="T29" fmla="*/ 57 h 236"/>
                <a:gd name="T30" fmla="*/ 367 w 489"/>
                <a:gd name="T31" fmla="*/ 31 h 236"/>
                <a:gd name="T32" fmla="*/ 411 w 489"/>
                <a:gd name="T33" fmla="*/ 8 h 236"/>
                <a:gd name="T34" fmla="*/ 426 w 489"/>
                <a:gd name="T35" fmla="*/ 0 h 236"/>
                <a:gd name="T36" fmla="*/ 451 w 489"/>
                <a:gd name="T37" fmla="*/ 86 h 236"/>
                <a:gd name="T38" fmla="*/ 452 w 489"/>
                <a:gd name="T39" fmla="*/ 90 h 236"/>
                <a:gd name="T40" fmla="*/ 476 w 489"/>
                <a:gd name="T41" fmla="*/ 182 h 236"/>
                <a:gd name="T42" fmla="*/ 476 w 489"/>
                <a:gd name="T43" fmla="*/ 184 h 236"/>
                <a:gd name="T44" fmla="*/ 489 w 489"/>
                <a:gd name="T4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9" h="236">
                  <a:moveTo>
                    <a:pt x="489" y="236"/>
                  </a:moveTo>
                  <a:cubicBezTo>
                    <a:pt x="483" y="236"/>
                    <a:pt x="467" y="236"/>
                    <a:pt x="443" y="236"/>
                  </a:cubicBezTo>
                  <a:cubicBezTo>
                    <a:pt x="419" y="235"/>
                    <a:pt x="387" y="235"/>
                    <a:pt x="352" y="234"/>
                  </a:cubicBezTo>
                  <a:cubicBezTo>
                    <a:pt x="335" y="234"/>
                    <a:pt x="317" y="233"/>
                    <a:pt x="300" y="233"/>
                  </a:cubicBezTo>
                  <a:cubicBezTo>
                    <a:pt x="275" y="232"/>
                    <a:pt x="250" y="232"/>
                    <a:pt x="225" y="231"/>
                  </a:cubicBezTo>
                  <a:cubicBezTo>
                    <a:pt x="208" y="231"/>
                    <a:pt x="190" y="230"/>
                    <a:pt x="173" y="230"/>
                  </a:cubicBezTo>
                  <a:cubicBezTo>
                    <a:pt x="152" y="229"/>
                    <a:pt x="131" y="229"/>
                    <a:pt x="111" y="228"/>
                  </a:cubicBezTo>
                  <a:cubicBezTo>
                    <a:pt x="79" y="227"/>
                    <a:pt x="50" y="227"/>
                    <a:pt x="28" y="226"/>
                  </a:cubicBezTo>
                  <a:cubicBezTo>
                    <a:pt x="17" y="226"/>
                    <a:pt x="8" y="225"/>
                    <a:pt x="0" y="225"/>
                  </a:cubicBezTo>
                  <a:cubicBezTo>
                    <a:pt x="8" y="220"/>
                    <a:pt x="41" y="202"/>
                    <a:pt x="85" y="179"/>
                  </a:cubicBezTo>
                  <a:cubicBezTo>
                    <a:pt x="99" y="172"/>
                    <a:pt x="114" y="164"/>
                    <a:pt x="130" y="155"/>
                  </a:cubicBezTo>
                  <a:cubicBezTo>
                    <a:pt x="142" y="149"/>
                    <a:pt x="155" y="142"/>
                    <a:pt x="169" y="135"/>
                  </a:cubicBezTo>
                  <a:cubicBezTo>
                    <a:pt x="185" y="126"/>
                    <a:pt x="202" y="117"/>
                    <a:pt x="218" y="109"/>
                  </a:cubicBezTo>
                  <a:cubicBezTo>
                    <a:pt x="234" y="100"/>
                    <a:pt x="249" y="92"/>
                    <a:pt x="264" y="85"/>
                  </a:cubicBezTo>
                  <a:cubicBezTo>
                    <a:pt x="282" y="75"/>
                    <a:pt x="300" y="66"/>
                    <a:pt x="316" y="57"/>
                  </a:cubicBezTo>
                  <a:cubicBezTo>
                    <a:pt x="335" y="48"/>
                    <a:pt x="352" y="39"/>
                    <a:pt x="367" y="31"/>
                  </a:cubicBezTo>
                  <a:cubicBezTo>
                    <a:pt x="385" y="21"/>
                    <a:pt x="401" y="13"/>
                    <a:pt x="411" y="8"/>
                  </a:cubicBezTo>
                  <a:cubicBezTo>
                    <a:pt x="421" y="3"/>
                    <a:pt x="426" y="0"/>
                    <a:pt x="426" y="0"/>
                  </a:cubicBezTo>
                  <a:cubicBezTo>
                    <a:pt x="426" y="0"/>
                    <a:pt x="437" y="37"/>
                    <a:pt x="451" y="86"/>
                  </a:cubicBezTo>
                  <a:cubicBezTo>
                    <a:pt x="451" y="87"/>
                    <a:pt x="451" y="89"/>
                    <a:pt x="452" y="90"/>
                  </a:cubicBezTo>
                  <a:cubicBezTo>
                    <a:pt x="459" y="118"/>
                    <a:pt x="468" y="150"/>
                    <a:pt x="476" y="182"/>
                  </a:cubicBezTo>
                  <a:cubicBezTo>
                    <a:pt x="476" y="183"/>
                    <a:pt x="476" y="184"/>
                    <a:pt x="476" y="184"/>
                  </a:cubicBezTo>
                  <a:cubicBezTo>
                    <a:pt x="481" y="202"/>
                    <a:pt x="485" y="220"/>
                    <a:pt x="489" y="236"/>
                  </a:cubicBezTo>
                </a:path>
              </a:pathLst>
            </a:custGeom>
            <a:solidFill>
              <a:srgbClr val="E91C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208"/>
            <p:cNvSpPr>
              <a:spLocks noEditPoints="1"/>
            </p:cNvSpPr>
            <p:nvPr/>
          </p:nvSpPr>
          <p:spPr bwMode="auto">
            <a:xfrm>
              <a:off x="2260600" y="5148263"/>
              <a:ext cx="1265238" cy="630237"/>
            </a:xfrm>
            <a:custGeom>
              <a:avLst/>
              <a:gdLst>
                <a:gd name="T0" fmla="*/ 85 w 451"/>
                <a:gd name="T1" fmla="*/ 179 h 225"/>
                <a:gd name="T2" fmla="*/ 85 w 451"/>
                <a:gd name="T3" fmla="*/ 179 h 225"/>
                <a:gd name="T4" fmla="*/ 0 w 451"/>
                <a:gd name="T5" fmla="*/ 225 h 225"/>
                <a:gd name="T6" fmla="*/ 93 w 451"/>
                <a:gd name="T7" fmla="*/ 196 h 225"/>
                <a:gd name="T8" fmla="*/ 85 w 451"/>
                <a:gd name="T9" fmla="*/ 179 h 225"/>
                <a:gd name="T10" fmla="*/ 169 w 451"/>
                <a:gd name="T11" fmla="*/ 135 h 225"/>
                <a:gd name="T12" fmla="*/ 169 w 451"/>
                <a:gd name="T13" fmla="*/ 135 h 225"/>
                <a:gd name="T14" fmla="*/ 130 w 451"/>
                <a:gd name="T15" fmla="*/ 155 h 225"/>
                <a:gd name="T16" fmla="*/ 142 w 451"/>
                <a:gd name="T17" fmla="*/ 181 h 225"/>
                <a:gd name="T18" fmla="*/ 184 w 451"/>
                <a:gd name="T19" fmla="*/ 168 h 225"/>
                <a:gd name="T20" fmla="*/ 169 w 451"/>
                <a:gd name="T21" fmla="*/ 135 h 225"/>
                <a:gd name="T22" fmla="*/ 264 w 451"/>
                <a:gd name="T23" fmla="*/ 85 h 225"/>
                <a:gd name="T24" fmla="*/ 264 w 451"/>
                <a:gd name="T25" fmla="*/ 85 h 225"/>
                <a:gd name="T26" fmla="*/ 218 w 451"/>
                <a:gd name="T27" fmla="*/ 109 h 225"/>
                <a:gd name="T28" fmla="*/ 239 w 451"/>
                <a:gd name="T29" fmla="*/ 151 h 225"/>
                <a:gd name="T30" fmla="*/ 288 w 451"/>
                <a:gd name="T31" fmla="*/ 136 h 225"/>
                <a:gd name="T32" fmla="*/ 264 w 451"/>
                <a:gd name="T33" fmla="*/ 85 h 225"/>
                <a:gd name="T34" fmla="*/ 367 w 451"/>
                <a:gd name="T35" fmla="*/ 31 h 225"/>
                <a:gd name="T36" fmla="*/ 367 w 451"/>
                <a:gd name="T37" fmla="*/ 31 h 225"/>
                <a:gd name="T38" fmla="*/ 316 w 451"/>
                <a:gd name="T39" fmla="*/ 57 h 225"/>
                <a:gd name="T40" fmla="*/ 344 w 451"/>
                <a:gd name="T41" fmla="*/ 119 h 225"/>
                <a:gd name="T42" fmla="*/ 402 w 451"/>
                <a:gd name="T43" fmla="*/ 101 h 225"/>
                <a:gd name="T44" fmla="*/ 367 w 451"/>
                <a:gd name="T45" fmla="*/ 31 h 225"/>
                <a:gd name="T46" fmla="*/ 426 w 451"/>
                <a:gd name="T47" fmla="*/ 0 h 225"/>
                <a:gd name="T48" fmla="*/ 411 w 451"/>
                <a:gd name="T49" fmla="*/ 8 h 225"/>
                <a:gd name="T50" fmla="*/ 449 w 451"/>
                <a:gd name="T51" fmla="*/ 86 h 225"/>
                <a:gd name="T52" fmla="*/ 451 w 451"/>
                <a:gd name="T53" fmla="*/ 86 h 225"/>
                <a:gd name="T54" fmla="*/ 426 w 451"/>
                <a:gd name="T55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51" h="225">
                  <a:moveTo>
                    <a:pt x="85" y="179"/>
                  </a:moveTo>
                  <a:cubicBezTo>
                    <a:pt x="85" y="179"/>
                    <a:pt x="85" y="179"/>
                    <a:pt x="85" y="179"/>
                  </a:cubicBezTo>
                  <a:cubicBezTo>
                    <a:pt x="41" y="202"/>
                    <a:pt x="8" y="220"/>
                    <a:pt x="0" y="225"/>
                  </a:cubicBezTo>
                  <a:cubicBezTo>
                    <a:pt x="93" y="196"/>
                    <a:pt x="93" y="196"/>
                    <a:pt x="93" y="196"/>
                  </a:cubicBezTo>
                  <a:cubicBezTo>
                    <a:pt x="90" y="190"/>
                    <a:pt x="87" y="185"/>
                    <a:pt x="85" y="179"/>
                  </a:cubicBezTo>
                  <a:moveTo>
                    <a:pt x="169" y="135"/>
                  </a:moveTo>
                  <a:cubicBezTo>
                    <a:pt x="169" y="135"/>
                    <a:pt x="169" y="135"/>
                    <a:pt x="169" y="135"/>
                  </a:cubicBezTo>
                  <a:cubicBezTo>
                    <a:pt x="155" y="142"/>
                    <a:pt x="142" y="149"/>
                    <a:pt x="130" y="155"/>
                  </a:cubicBezTo>
                  <a:cubicBezTo>
                    <a:pt x="133" y="163"/>
                    <a:pt x="137" y="172"/>
                    <a:pt x="142" y="181"/>
                  </a:cubicBezTo>
                  <a:cubicBezTo>
                    <a:pt x="184" y="168"/>
                    <a:pt x="184" y="168"/>
                    <a:pt x="184" y="168"/>
                  </a:cubicBezTo>
                  <a:cubicBezTo>
                    <a:pt x="178" y="156"/>
                    <a:pt x="173" y="145"/>
                    <a:pt x="169" y="135"/>
                  </a:cubicBezTo>
                  <a:moveTo>
                    <a:pt x="264" y="85"/>
                  </a:moveTo>
                  <a:cubicBezTo>
                    <a:pt x="264" y="85"/>
                    <a:pt x="264" y="85"/>
                    <a:pt x="264" y="85"/>
                  </a:cubicBezTo>
                  <a:cubicBezTo>
                    <a:pt x="249" y="92"/>
                    <a:pt x="234" y="100"/>
                    <a:pt x="218" y="109"/>
                  </a:cubicBezTo>
                  <a:cubicBezTo>
                    <a:pt x="223" y="121"/>
                    <a:pt x="230" y="136"/>
                    <a:pt x="239" y="151"/>
                  </a:cubicBezTo>
                  <a:cubicBezTo>
                    <a:pt x="288" y="136"/>
                    <a:pt x="288" y="136"/>
                    <a:pt x="288" y="136"/>
                  </a:cubicBezTo>
                  <a:cubicBezTo>
                    <a:pt x="277" y="116"/>
                    <a:pt x="269" y="98"/>
                    <a:pt x="264" y="85"/>
                  </a:cubicBezTo>
                  <a:moveTo>
                    <a:pt x="367" y="31"/>
                  </a:moveTo>
                  <a:cubicBezTo>
                    <a:pt x="367" y="31"/>
                    <a:pt x="367" y="31"/>
                    <a:pt x="367" y="31"/>
                  </a:cubicBezTo>
                  <a:cubicBezTo>
                    <a:pt x="352" y="39"/>
                    <a:pt x="335" y="48"/>
                    <a:pt x="316" y="57"/>
                  </a:cubicBezTo>
                  <a:cubicBezTo>
                    <a:pt x="322" y="73"/>
                    <a:pt x="330" y="94"/>
                    <a:pt x="344" y="119"/>
                  </a:cubicBezTo>
                  <a:cubicBezTo>
                    <a:pt x="402" y="101"/>
                    <a:pt x="402" y="101"/>
                    <a:pt x="402" y="101"/>
                  </a:cubicBezTo>
                  <a:cubicBezTo>
                    <a:pt x="385" y="75"/>
                    <a:pt x="374" y="50"/>
                    <a:pt x="367" y="31"/>
                  </a:cubicBezTo>
                  <a:moveTo>
                    <a:pt x="426" y="0"/>
                  </a:moveTo>
                  <a:cubicBezTo>
                    <a:pt x="426" y="0"/>
                    <a:pt x="421" y="3"/>
                    <a:pt x="411" y="8"/>
                  </a:cubicBezTo>
                  <a:cubicBezTo>
                    <a:pt x="424" y="42"/>
                    <a:pt x="437" y="68"/>
                    <a:pt x="449" y="86"/>
                  </a:cubicBezTo>
                  <a:cubicBezTo>
                    <a:pt x="451" y="86"/>
                    <a:pt x="451" y="86"/>
                    <a:pt x="451" y="86"/>
                  </a:cubicBezTo>
                  <a:cubicBezTo>
                    <a:pt x="437" y="37"/>
                    <a:pt x="426" y="0"/>
                    <a:pt x="426" y="0"/>
                  </a:cubicBezTo>
                </a:path>
              </a:pathLst>
            </a:custGeom>
            <a:solidFill>
              <a:srgbClr val="C21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243" name="组合 242"/>
            <p:cNvGrpSpPr/>
            <p:nvPr/>
          </p:nvGrpSpPr>
          <p:grpSpPr>
            <a:xfrm>
              <a:off x="2132013" y="4914900"/>
              <a:ext cx="1939925" cy="1181100"/>
              <a:chOff x="2132013" y="4914900"/>
              <a:chExt cx="1939925" cy="1181100"/>
            </a:xfrm>
          </p:grpSpPr>
          <p:sp>
            <p:nvSpPr>
              <p:cNvPr id="244" name="Freeform 191"/>
              <p:cNvSpPr/>
              <p:nvPr/>
            </p:nvSpPr>
            <p:spPr bwMode="auto">
              <a:xfrm>
                <a:off x="3789363" y="4933950"/>
                <a:ext cx="139700" cy="263525"/>
              </a:xfrm>
              <a:custGeom>
                <a:avLst/>
                <a:gdLst>
                  <a:gd name="T0" fmla="*/ 41 w 50"/>
                  <a:gd name="T1" fmla="*/ 19 h 94"/>
                  <a:gd name="T2" fmla="*/ 29 w 50"/>
                  <a:gd name="T3" fmla="*/ 35 h 94"/>
                  <a:gd name="T4" fmla="*/ 18 w 50"/>
                  <a:gd name="T5" fmla="*/ 43 h 94"/>
                  <a:gd name="T6" fmla="*/ 6 w 50"/>
                  <a:gd name="T7" fmla="*/ 60 h 94"/>
                  <a:gd name="T8" fmla="*/ 8 w 50"/>
                  <a:gd name="T9" fmla="*/ 94 h 94"/>
                  <a:gd name="T10" fmla="*/ 12 w 50"/>
                  <a:gd name="T11" fmla="*/ 75 h 94"/>
                  <a:gd name="T12" fmla="*/ 30 w 50"/>
                  <a:gd name="T13" fmla="*/ 51 h 94"/>
                  <a:gd name="T14" fmla="*/ 44 w 50"/>
                  <a:gd name="T15" fmla="*/ 33 h 94"/>
                  <a:gd name="T16" fmla="*/ 44 w 50"/>
                  <a:gd name="T17" fmla="*/ 0 h 94"/>
                  <a:gd name="T18" fmla="*/ 41 w 50"/>
                  <a:gd name="T19" fmla="*/ 19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94">
                    <a:moveTo>
                      <a:pt x="41" y="19"/>
                    </a:moveTo>
                    <a:cubicBezTo>
                      <a:pt x="45" y="27"/>
                      <a:pt x="35" y="31"/>
                      <a:pt x="29" y="35"/>
                    </a:cubicBezTo>
                    <a:cubicBezTo>
                      <a:pt x="26" y="38"/>
                      <a:pt x="21" y="40"/>
                      <a:pt x="18" y="43"/>
                    </a:cubicBezTo>
                    <a:cubicBezTo>
                      <a:pt x="12" y="48"/>
                      <a:pt x="8" y="53"/>
                      <a:pt x="6" y="60"/>
                    </a:cubicBezTo>
                    <a:cubicBezTo>
                      <a:pt x="3" y="71"/>
                      <a:pt x="0" y="85"/>
                      <a:pt x="8" y="94"/>
                    </a:cubicBezTo>
                    <a:cubicBezTo>
                      <a:pt x="6" y="93"/>
                      <a:pt x="15" y="79"/>
                      <a:pt x="12" y="75"/>
                    </a:cubicBezTo>
                    <a:cubicBezTo>
                      <a:pt x="2" y="65"/>
                      <a:pt x="22" y="57"/>
                      <a:pt x="30" y="51"/>
                    </a:cubicBezTo>
                    <a:cubicBezTo>
                      <a:pt x="37" y="46"/>
                      <a:pt x="41" y="41"/>
                      <a:pt x="44" y="33"/>
                    </a:cubicBezTo>
                    <a:cubicBezTo>
                      <a:pt x="47" y="23"/>
                      <a:pt x="50" y="10"/>
                      <a:pt x="44" y="0"/>
                    </a:cubicBezTo>
                    <a:cubicBezTo>
                      <a:pt x="46" y="3"/>
                      <a:pt x="38" y="15"/>
                      <a:pt x="41" y="19"/>
                    </a:cubicBezTo>
                    <a:close/>
                  </a:path>
                </a:pathLst>
              </a:custGeom>
              <a:solidFill>
                <a:srgbClr val="FFC7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5" name="Freeform 192"/>
              <p:cNvSpPr/>
              <p:nvPr/>
            </p:nvSpPr>
            <p:spPr bwMode="auto">
              <a:xfrm>
                <a:off x="3817938" y="5495925"/>
                <a:ext cx="254000" cy="215900"/>
              </a:xfrm>
              <a:custGeom>
                <a:avLst/>
                <a:gdLst>
                  <a:gd name="T0" fmla="*/ 0 w 91"/>
                  <a:gd name="T1" fmla="*/ 20 h 77"/>
                  <a:gd name="T2" fmla="*/ 28 w 91"/>
                  <a:gd name="T3" fmla="*/ 31 h 77"/>
                  <a:gd name="T4" fmla="*/ 30 w 91"/>
                  <a:gd name="T5" fmla="*/ 47 h 77"/>
                  <a:gd name="T6" fmla="*/ 18 w 91"/>
                  <a:gd name="T7" fmla="*/ 41 h 77"/>
                  <a:gd name="T8" fmla="*/ 16 w 91"/>
                  <a:gd name="T9" fmla="*/ 52 h 77"/>
                  <a:gd name="T10" fmla="*/ 50 w 91"/>
                  <a:gd name="T11" fmla="*/ 47 h 77"/>
                  <a:gd name="T12" fmla="*/ 83 w 91"/>
                  <a:gd name="T13" fmla="*/ 67 h 77"/>
                  <a:gd name="T14" fmla="*/ 88 w 91"/>
                  <a:gd name="T15" fmla="*/ 48 h 77"/>
                  <a:gd name="T16" fmla="*/ 20 w 91"/>
                  <a:gd name="T17" fmla="*/ 33 h 77"/>
                  <a:gd name="T18" fmla="*/ 16 w 91"/>
                  <a:gd name="T19" fmla="*/ 66 h 77"/>
                  <a:gd name="T20" fmla="*/ 38 w 91"/>
                  <a:gd name="T21" fmla="*/ 38 h 77"/>
                  <a:gd name="T22" fmla="*/ 5 w 91"/>
                  <a:gd name="T23" fmla="*/ 1 h 77"/>
                  <a:gd name="T24" fmla="*/ 0 w 91"/>
                  <a:gd name="T25" fmla="*/ 2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1" h="77">
                    <a:moveTo>
                      <a:pt x="0" y="20"/>
                    </a:moveTo>
                    <a:cubicBezTo>
                      <a:pt x="11" y="19"/>
                      <a:pt x="21" y="22"/>
                      <a:pt x="28" y="31"/>
                    </a:cubicBezTo>
                    <a:cubicBezTo>
                      <a:pt x="32" y="37"/>
                      <a:pt x="36" y="43"/>
                      <a:pt x="30" y="47"/>
                    </a:cubicBezTo>
                    <a:cubicBezTo>
                      <a:pt x="24" y="51"/>
                      <a:pt x="19" y="48"/>
                      <a:pt x="18" y="41"/>
                    </a:cubicBezTo>
                    <a:cubicBezTo>
                      <a:pt x="17" y="44"/>
                      <a:pt x="16" y="48"/>
                      <a:pt x="16" y="52"/>
                    </a:cubicBezTo>
                    <a:cubicBezTo>
                      <a:pt x="18" y="42"/>
                      <a:pt x="43" y="45"/>
                      <a:pt x="50" y="47"/>
                    </a:cubicBezTo>
                    <a:cubicBezTo>
                      <a:pt x="63" y="51"/>
                      <a:pt x="73" y="59"/>
                      <a:pt x="83" y="67"/>
                    </a:cubicBezTo>
                    <a:cubicBezTo>
                      <a:pt x="82" y="66"/>
                      <a:pt x="91" y="51"/>
                      <a:pt x="88" y="48"/>
                    </a:cubicBezTo>
                    <a:cubicBezTo>
                      <a:pt x="72" y="36"/>
                      <a:pt x="39" y="12"/>
                      <a:pt x="20" y="33"/>
                    </a:cubicBezTo>
                    <a:cubicBezTo>
                      <a:pt x="16" y="39"/>
                      <a:pt x="8" y="60"/>
                      <a:pt x="16" y="66"/>
                    </a:cubicBezTo>
                    <a:cubicBezTo>
                      <a:pt x="30" y="77"/>
                      <a:pt x="37" y="45"/>
                      <a:pt x="38" y="38"/>
                    </a:cubicBezTo>
                    <a:cubicBezTo>
                      <a:pt x="41" y="17"/>
                      <a:pt x="27" y="0"/>
                      <a:pt x="5" y="1"/>
                    </a:cubicBezTo>
                    <a:cubicBezTo>
                      <a:pt x="2" y="1"/>
                      <a:pt x="1" y="20"/>
                      <a:pt x="0" y="20"/>
                    </a:cubicBezTo>
                    <a:close/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6" name="Freeform 193"/>
              <p:cNvSpPr/>
              <p:nvPr/>
            </p:nvSpPr>
            <p:spPr bwMode="auto">
              <a:xfrm>
                <a:off x="3686175" y="5257800"/>
                <a:ext cx="330200" cy="173037"/>
              </a:xfrm>
              <a:custGeom>
                <a:avLst/>
                <a:gdLst>
                  <a:gd name="T0" fmla="*/ 100 w 118"/>
                  <a:gd name="T1" fmla="*/ 8 h 62"/>
                  <a:gd name="T2" fmla="*/ 76 w 118"/>
                  <a:gd name="T3" fmla="*/ 28 h 62"/>
                  <a:gd name="T4" fmla="*/ 59 w 118"/>
                  <a:gd name="T5" fmla="*/ 25 h 62"/>
                  <a:gd name="T6" fmla="*/ 63 w 118"/>
                  <a:gd name="T7" fmla="*/ 13 h 62"/>
                  <a:gd name="T8" fmla="*/ 58 w 118"/>
                  <a:gd name="T9" fmla="*/ 38 h 62"/>
                  <a:gd name="T10" fmla="*/ 17 w 118"/>
                  <a:gd name="T11" fmla="*/ 42 h 62"/>
                  <a:gd name="T12" fmla="*/ 0 w 118"/>
                  <a:gd name="T13" fmla="*/ 35 h 62"/>
                  <a:gd name="T14" fmla="*/ 55 w 118"/>
                  <a:gd name="T15" fmla="*/ 58 h 62"/>
                  <a:gd name="T16" fmla="*/ 82 w 118"/>
                  <a:gd name="T17" fmla="*/ 19 h 62"/>
                  <a:gd name="T18" fmla="*/ 65 w 118"/>
                  <a:gd name="T19" fmla="*/ 7 h 62"/>
                  <a:gd name="T20" fmla="*/ 44 w 118"/>
                  <a:gd name="T21" fmla="*/ 7 h 62"/>
                  <a:gd name="T22" fmla="*/ 54 w 118"/>
                  <a:gd name="T23" fmla="*/ 31 h 62"/>
                  <a:gd name="T24" fmla="*/ 118 w 118"/>
                  <a:gd name="T25" fmla="*/ 16 h 62"/>
                  <a:gd name="T26" fmla="*/ 100 w 118"/>
                  <a:gd name="T27" fmla="*/ 8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8" h="62">
                    <a:moveTo>
                      <a:pt x="100" y="8"/>
                    </a:moveTo>
                    <a:cubicBezTo>
                      <a:pt x="94" y="17"/>
                      <a:pt x="87" y="24"/>
                      <a:pt x="76" y="28"/>
                    </a:cubicBezTo>
                    <a:cubicBezTo>
                      <a:pt x="69" y="31"/>
                      <a:pt x="62" y="34"/>
                      <a:pt x="59" y="25"/>
                    </a:cubicBezTo>
                    <a:cubicBezTo>
                      <a:pt x="59" y="23"/>
                      <a:pt x="59" y="14"/>
                      <a:pt x="63" y="13"/>
                    </a:cubicBezTo>
                    <a:cubicBezTo>
                      <a:pt x="73" y="12"/>
                      <a:pt x="60" y="36"/>
                      <a:pt x="58" y="38"/>
                    </a:cubicBezTo>
                    <a:cubicBezTo>
                      <a:pt x="48" y="50"/>
                      <a:pt x="29" y="56"/>
                      <a:pt x="17" y="42"/>
                    </a:cubicBezTo>
                    <a:cubicBezTo>
                      <a:pt x="14" y="38"/>
                      <a:pt x="2" y="37"/>
                      <a:pt x="0" y="35"/>
                    </a:cubicBezTo>
                    <a:cubicBezTo>
                      <a:pt x="12" y="49"/>
                      <a:pt x="36" y="62"/>
                      <a:pt x="55" y="58"/>
                    </a:cubicBezTo>
                    <a:cubicBezTo>
                      <a:pt x="70" y="55"/>
                      <a:pt x="91" y="37"/>
                      <a:pt x="82" y="19"/>
                    </a:cubicBezTo>
                    <a:cubicBezTo>
                      <a:pt x="79" y="13"/>
                      <a:pt x="72" y="10"/>
                      <a:pt x="65" y="7"/>
                    </a:cubicBezTo>
                    <a:cubicBezTo>
                      <a:pt x="58" y="4"/>
                      <a:pt x="50" y="0"/>
                      <a:pt x="44" y="7"/>
                    </a:cubicBezTo>
                    <a:cubicBezTo>
                      <a:pt x="36" y="16"/>
                      <a:pt x="46" y="26"/>
                      <a:pt x="54" y="31"/>
                    </a:cubicBezTo>
                    <a:cubicBezTo>
                      <a:pt x="77" y="44"/>
                      <a:pt x="103" y="39"/>
                      <a:pt x="118" y="16"/>
                    </a:cubicBezTo>
                    <a:cubicBezTo>
                      <a:pt x="118" y="15"/>
                      <a:pt x="102" y="6"/>
                      <a:pt x="100" y="8"/>
                    </a:cubicBezTo>
                    <a:close/>
                  </a:path>
                </a:pathLst>
              </a:custGeom>
              <a:solidFill>
                <a:srgbClr val="E91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7" name="Freeform 194"/>
              <p:cNvSpPr/>
              <p:nvPr/>
            </p:nvSpPr>
            <p:spPr bwMode="auto">
              <a:xfrm>
                <a:off x="3529013" y="4914900"/>
                <a:ext cx="133350" cy="246062"/>
              </a:xfrm>
              <a:custGeom>
                <a:avLst/>
                <a:gdLst>
                  <a:gd name="T0" fmla="*/ 28 w 48"/>
                  <a:gd name="T1" fmla="*/ 2 h 88"/>
                  <a:gd name="T2" fmla="*/ 11 w 48"/>
                  <a:gd name="T3" fmla="*/ 76 h 88"/>
                  <a:gd name="T4" fmla="*/ 27 w 48"/>
                  <a:gd name="T5" fmla="*/ 86 h 88"/>
                  <a:gd name="T6" fmla="*/ 45 w 48"/>
                  <a:gd name="T7" fmla="*/ 12 h 88"/>
                  <a:gd name="T8" fmla="*/ 28 w 48"/>
                  <a:gd name="T9" fmla="*/ 2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88">
                    <a:moveTo>
                      <a:pt x="28" y="2"/>
                    </a:moveTo>
                    <a:cubicBezTo>
                      <a:pt x="0" y="18"/>
                      <a:pt x="31" y="56"/>
                      <a:pt x="11" y="76"/>
                    </a:cubicBezTo>
                    <a:cubicBezTo>
                      <a:pt x="11" y="76"/>
                      <a:pt x="25" y="88"/>
                      <a:pt x="27" y="86"/>
                    </a:cubicBezTo>
                    <a:cubicBezTo>
                      <a:pt x="48" y="65"/>
                      <a:pt x="16" y="27"/>
                      <a:pt x="45" y="12"/>
                    </a:cubicBezTo>
                    <a:cubicBezTo>
                      <a:pt x="43" y="13"/>
                      <a:pt x="32" y="0"/>
                      <a:pt x="28" y="2"/>
                    </a:cubicBezTo>
                    <a:close/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8" name="Freeform 195"/>
              <p:cNvSpPr/>
              <p:nvPr/>
            </p:nvSpPr>
            <p:spPr bwMode="auto">
              <a:xfrm>
                <a:off x="3665538" y="5689600"/>
                <a:ext cx="266700" cy="179387"/>
              </a:xfrm>
              <a:custGeom>
                <a:avLst/>
                <a:gdLst>
                  <a:gd name="T0" fmla="*/ 18 w 95"/>
                  <a:gd name="T1" fmla="*/ 7 h 64"/>
                  <a:gd name="T2" fmla="*/ 22 w 95"/>
                  <a:gd name="T3" fmla="*/ 11 h 64"/>
                  <a:gd name="T4" fmla="*/ 26 w 95"/>
                  <a:gd name="T5" fmla="*/ 18 h 64"/>
                  <a:gd name="T6" fmla="*/ 33 w 95"/>
                  <a:gd name="T7" fmla="*/ 36 h 64"/>
                  <a:gd name="T8" fmla="*/ 53 w 95"/>
                  <a:gd name="T9" fmla="*/ 56 h 64"/>
                  <a:gd name="T10" fmla="*/ 95 w 95"/>
                  <a:gd name="T11" fmla="*/ 60 h 64"/>
                  <a:gd name="T12" fmla="*/ 77 w 95"/>
                  <a:gd name="T13" fmla="*/ 56 h 64"/>
                  <a:gd name="T14" fmla="*/ 36 w 95"/>
                  <a:gd name="T15" fmla="*/ 10 h 64"/>
                  <a:gd name="T16" fmla="*/ 0 w 95"/>
                  <a:gd name="T17" fmla="*/ 3 h 64"/>
                  <a:gd name="T18" fmla="*/ 18 w 95"/>
                  <a:gd name="T19" fmla="*/ 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64">
                    <a:moveTo>
                      <a:pt x="18" y="7"/>
                    </a:moveTo>
                    <a:cubicBezTo>
                      <a:pt x="13" y="4"/>
                      <a:pt x="15" y="6"/>
                      <a:pt x="22" y="11"/>
                    </a:cubicBezTo>
                    <a:cubicBezTo>
                      <a:pt x="23" y="13"/>
                      <a:pt x="25" y="16"/>
                      <a:pt x="26" y="18"/>
                    </a:cubicBezTo>
                    <a:cubicBezTo>
                      <a:pt x="29" y="24"/>
                      <a:pt x="31" y="30"/>
                      <a:pt x="33" y="36"/>
                    </a:cubicBezTo>
                    <a:cubicBezTo>
                      <a:pt x="38" y="45"/>
                      <a:pt x="43" y="52"/>
                      <a:pt x="53" y="56"/>
                    </a:cubicBezTo>
                    <a:cubicBezTo>
                      <a:pt x="65" y="61"/>
                      <a:pt x="82" y="64"/>
                      <a:pt x="95" y="60"/>
                    </a:cubicBezTo>
                    <a:cubicBezTo>
                      <a:pt x="92" y="61"/>
                      <a:pt x="82" y="55"/>
                      <a:pt x="77" y="56"/>
                    </a:cubicBezTo>
                    <a:cubicBezTo>
                      <a:pt x="52" y="63"/>
                      <a:pt x="50" y="21"/>
                      <a:pt x="36" y="10"/>
                    </a:cubicBezTo>
                    <a:cubicBezTo>
                      <a:pt x="27" y="3"/>
                      <a:pt x="10" y="0"/>
                      <a:pt x="0" y="3"/>
                    </a:cubicBezTo>
                    <a:cubicBezTo>
                      <a:pt x="3" y="2"/>
                      <a:pt x="13" y="8"/>
                      <a:pt x="18" y="7"/>
                    </a:cubicBezTo>
                    <a:close/>
                  </a:path>
                </a:pathLst>
              </a:custGeom>
              <a:solidFill>
                <a:srgbClr val="E91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9" name="Freeform 197"/>
              <p:cNvSpPr/>
              <p:nvPr/>
            </p:nvSpPr>
            <p:spPr bwMode="auto">
              <a:xfrm>
                <a:off x="3289300" y="5170488"/>
                <a:ext cx="306388" cy="493712"/>
              </a:xfrm>
              <a:custGeom>
                <a:avLst/>
                <a:gdLst>
                  <a:gd name="T0" fmla="*/ 109 w 109"/>
                  <a:gd name="T1" fmla="*/ 176 h 176"/>
                  <a:gd name="T2" fmla="*/ 0 w 109"/>
                  <a:gd name="T3" fmla="*/ 23 h 176"/>
                  <a:gd name="T4" fmla="*/ 44 w 109"/>
                  <a:gd name="T5" fmla="*/ 0 h 176"/>
                  <a:gd name="T6" fmla="*/ 85 w 109"/>
                  <a:gd name="T7" fmla="*/ 82 h 176"/>
                  <a:gd name="T8" fmla="*/ 109 w 109"/>
                  <a:gd name="T9" fmla="*/ 17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9" h="176">
                    <a:moveTo>
                      <a:pt x="109" y="176"/>
                    </a:moveTo>
                    <a:cubicBezTo>
                      <a:pt x="45" y="124"/>
                      <a:pt x="14" y="61"/>
                      <a:pt x="0" y="23"/>
                    </a:cubicBezTo>
                    <a:cubicBezTo>
                      <a:pt x="18" y="13"/>
                      <a:pt x="34" y="5"/>
                      <a:pt x="44" y="0"/>
                    </a:cubicBezTo>
                    <a:cubicBezTo>
                      <a:pt x="58" y="37"/>
                      <a:pt x="72" y="63"/>
                      <a:pt x="85" y="82"/>
                    </a:cubicBezTo>
                    <a:cubicBezTo>
                      <a:pt x="93" y="111"/>
                      <a:pt x="101" y="144"/>
                      <a:pt x="109" y="176"/>
                    </a:cubicBezTo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0" name="Freeform 198"/>
              <p:cNvSpPr/>
              <p:nvPr/>
            </p:nvSpPr>
            <p:spPr bwMode="auto">
              <a:xfrm>
                <a:off x="3000375" y="5307013"/>
                <a:ext cx="503238" cy="503237"/>
              </a:xfrm>
              <a:custGeom>
                <a:avLst/>
                <a:gdLst>
                  <a:gd name="T0" fmla="*/ 179 w 179"/>
                  <a:gd name="T1" fmla="*/ 179 h 179"/>
                  <a:gd name="T2" fmla="*/ 88 w 179"/>
                  <a:gd name="T3" fmla="*/ 177 h 179"/>
                  <a:gd name="T4" fmla="*/ 43 w 179"/>
                  <a:gd name="T5" fmla="*/ 115 h 179"/>
                  <a:gd name="T6" fmla="*/ 0 w 179"/>
                  <a:gd name="T7" fmla="*/ 28 h 179"/>
                  <a:gd name="T8" fmla="*/ 52 w 179"/>
                  <a:gd name="T9" fmla="*/ 0 h 179"/>
                  <a:gd name="T10" fmla="*/ 101 w 179"/>
                  <a:gd name="T11" fmla="*/ 95 h 179"/>
                  <a:gd name="T12" fmla="*/ 179 w 179"/>
                  <a:gd name="T13" fmla="*/ 17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9" h="179">
                    <a:moveTo>
                      <a:pt x="179" y="179"/>
                    </a:moveTo>
                    <a:cubicBezTo>
                      <a:pt x="155" y="178"/>
                      <a:pt x="123" y="178"/>
                      <a:pt x="88" y="177"/>
                    </a:cubicBezTo>
                    <a:cubicBezTo>
                      <a:pt x="74" y="162"/>
                      <a:pt x="59" y="142"/>
                      <a:pt x="43" y="115"/>
                    </a:cubicBezTo>
                    <a:cubicBezTo>
                      <a:pt x="22" y="79"/>
                      <a:pt x="8" y="48"/>
                      <a:pt x="0" y="28"/>
                    </a:cubicBezTo>
                    <a:cubicBezTo>
                      <a:pt x="18" y="18"/>
                      <a:pt x="36" y="9"/>
                      <a:pt x="52" y="0"/>
                    </a:cubicBezTo>
                    <a:cubicBezTo>
                      <a:pt x="60" y="23"/>
                      <a:pt x="74" y="56"/>
                      <a:pt x="101" y="95"/>
                    </a:cubicBezTo>
                    <a:cubicBezTo>
                      <a:pt x="128" y="135"/>
                      <a:pt x="158" y="162"/>
                      <a:pt x="179" y="179"/>
                    </a:cubicBezTo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1" name="Freeform 199"/>
              <p:cNvSpPr/>
              <p:nvPr/>
            </p:nvSpPr>
            <p:spPr bwMode="auto">
              <a:xfrm>
                <a:off x="2735263" y="5453063"/>
                <a:ext cx="366713" cy="347662"/>
              </a:xfrm>
              <a:custGeom>
                <a:avLst/>
                <a:gdLst>
                  <a:gd name="T0" fmla="*/ 131 w 131"/>
                  <a:gd name="T1" fmla="*/ 124 h 124"/>
                  <a:gd name="T2" fmla="*/ 56 w 131"/>
                  <a:gd name="T3" fmla="*/ 122 h 124"/>
                  <a:gd name="T4" fmla="*/ 32 w 131"/>
                  <a:gd name="T5" fmla="*/ 88 h 124"/>
                  <a:gd name="T6" fmla="*/ 0 w 131"/>
                  <a:gd name="T7" fmla="*/ 26 h 124"/>
                  <a:gd name="T8" fmla="*/ 49 w 131"/>
                  <a:gd name="T9" fmla="*/ 0 h 124"/>
                  <a:gd name="T10" fmla="*/ 86 w 131"/>
                  <a:gd name="T11" fmla="*/ 69 h 124"/>
                  <a:gd name="T12" fmla="*/ 131 w 131"/>
                  <a:gd name="T13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1" h="124">
                    <a:moveTo>
                      <a:pt x="131" y="124"/>
                    </a:moveTo>
                    <a:cubicBezTo>
                      <a:pt x="106" y="123"/>
                      <a:pt x="81" y="123"/>
                      <a:pt x="56" y="122"/>
                    </a:cubicBezTo>
                    <a:cubicBezTo>
                      <a:pt x="49" y="112"/>
                      <a:pt x="40" y="101"/>
                      <a:pt x="32" y="88"/>
                    </a:cubicBezTo>
                    <a:cubicBezTo>
                      <a:pt x="18" y="66"/>
                      <a:pt x="7" y="44"/>
                      <a:pt x="0" y="26"/>
                    </a:cubicBezTo>
                    <a:cubicBezTo>
                      <a:pt x="16" y="17"/>
                      <a:pt x="33" y="8"/>
                      <a:pt x="49" y="0"/>
                    </a:cubicBezTo>
                    <a:cubicBezTo>
                      <a:pt x="57" y="19"/>
                      <a:pt x="69" y="43"/>
                      <a:pt x="86" y="69"/>
                    </a:cubicBezTo>
                    <a:cubicBezTo>
                      <a:pt x="101" y="91"/>
                      <a:pt x="117" y="109"/>
                      <a:pt x="131" y="124"/>
                    </a:cubicBezTo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2" name="Freeform 200"/>
              <p:cNvSpPr/>
              <p:nvPr/>
            </p:nvSpPr>
            <p:spPr bwMode="auto">
              <a:xfrm>
                <a:off x="2498725" y="5583238"/>
                <a:ext cx="247650" cy="209550"/>
              </a:xfrm>
              <a:custGeom>
                <a:avLst/>
                <a:gdLst>
                  <a:gd name="T0" fmla="*/ 88 w 88"/>
                  <a:gd name="T1" fmla="*/ 75 h 75"/>
                  <a:gd name="T2" fmla="*/ 26 w 88"/>
                  <a:gd name="T3" fmla="*/ 73 h 75"/>
                  <a:gd name="T4" fmla="*/ 17 w 88"/>
                  <a:gd name="T5" fmla="*/ 59 h 75"/>
                  <a:gd name="T6" fmla="*/ 0 w 88"/>
                  <a:gd name="T7" fmla="*/ 24 h 75"/>
                  <a:gd name="T8" fmla="*/ 45 w 88"/>
                  <a:gd name="T9" fmla="*/ 0 h 75"/>
                  <a:gd name="T10" fmla="*/ 67 w 88"/>
                  <a:gd name="T11" fmla="*/ 44 h 75"/>
                  <a:gd name="T12" fmla="*/ 88 w 88"/>
                  <a:gd name="T13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8" h="75">
                    <a:moveTo>
                      <a:pt x="88" y="75"/>
                    </a:moveTo>
                    <a:cubicBezTo>
                      <a:pt x="67" y="74"/>
                      <a:pt x="46" y="74"/>
                      <a:pt x="26" y="73"/>
                    </a:cubicBezTo>
                    <a:cubicBezTo>
                      <a:pt x="23" y="69"/>
                      <a:pt x="20" y="64"/>
                      <a:pt x="17" y="59"/>
                    </a:cubicBezTo>
                    <a:cubicBezTo>
                      <a:pt x="10" y="47"/>
                      <a:pt x="5" y="35"/>
                      <a:pt x="0" y="24"/>
                    </a:cubicBezTo>
                    <a:cubicBezTo>
                      <a:pt x="14" y="17"/>
                      <a:pt x="29" y="9"/>
                      <a:pt x="45" y="0"/>
                    </a:cubicBezTo>
                    <a:cubicBezTo>
                      <a:pt x="50" y="13"/>
                      <a:pt x="58" y="28"/>
                      <a:pt x="67" y="44"/>
                    </a:cubicBezTo>
                    <a:cubicBezTo>
                      <a:pt x="74" y="55"/>
                      <a:pt x="81" y="66"/>
                      <a:pt x="88" y="75"/>
                    </a:cubicBezTo>
                  </a:path>
                </a:pathLst>
              </a:custGeom>
              <a:solidFill>
                <a:srgbClr val="AFD1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3" name="Freeform 201"/>
              <p:cNvSpPr/>
              <p:nvPr/>
            </p:nvSpPr>
            <p:spPr bwMode="auto">
              <a:xfrm>
                <a:off x="3362325" y="5656263"/>
                <a:ext cx="269875" cy="153987"/>
              </a:xfrm>
              <a:custGeom>
                <a:avLst/>
                <a:gdLst>
                  <a:gd name="T0" fmla="*/ 79 w 96"/>
                  <a:gd name="T1" fmla="*/ 0 h 55"/>
                  <a:gd name="T2" fmla="*/ 0 w 96"/>
                  <a:gd name="T3" fmla="*/ 8 h 55"/>
                  <a:gd name="T4" fmla="*/ 50 w 96"/>
                  <a:gd name="T5" fmla="*/ 55 h 55"/>
                  <a:gd name="T6" fmla="*/ 50 w 96"/>
                  <a:gd name="T7" fmla="*/ 55 h 55"/>
                  <a:gd name="T8" fmla="*/ 91 w 96"/>
                  <a:gd name="T9" fmla="*/ 55 h 55"/>
                  <a:gd name="T10" fmla="*/ 96 w 96"/>
                  <a:gd name="T11" fmla="*/ 55 h 55"/>
                  <a:gd name="T12" fmla="*/ 83 w 96"/>
                  <a:gd name="T13" fmla="*/ 3 h 55"/>
                  <a:gd name="T14" fmla="*/ 83 w 96"/>
                  <a:gd name="T15" fmla="*/ 3 h 55"/>
                  <a:gd name="T16" fmla="*/ 79 w 96"/>
                  <a:gd name="T17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55">
                    <a:moveTo>
                      <a:pt x="79" y="0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18" y="28"/>
                      <a:pt x="36" y="44"/>
                      <a:pt x="50" y="55"/>
                    </a:cubicBezTo>
                    <a:cubicBezTo>
                      <a:pt x="50" y="55"/>
                      <a:pt x="50" y="55"/>
                      <a:pt x="50" y="55"/>
                    </a:cubicBezTo>
                    <a:cubicBezTo>
                      <a:pt x="69" y="55"/>
                      <a:pt x="83" y="55"/>
                      <a:pt x="91" y="55"/>
                    </a:cubicBezTo>
                    <a:cubicBezTo>
                      <a:pt x="93" y="55"/>
                      <a:pt x="95" y="55"/>
                      <a:pt x="96" y="55"/>
                    </a:cubicBezTo>
                    <a:cubicBezTo>
                      <a:pt x="92" y="39"/>
                      <a:pt x="88" y="21"/>
                      <a:pt x="83" y="3"/>
                    </a:cubicBezTo>
                    <a:cubicBezTo>
                      <a:pt x="83" y="3"/>
                      <a:pt x="83" y="3"/>
                      <a:pt x="83" y="3"/>
                    </a:cubicBezTo>
                    <a:cubicBezTo>
                      <a:pt x="82" y="2"/>
                      <a:pt x="80" y="1"/>
                      <a:pt x="79" y="0"/>
                    </a:cubicBezTo>
                  </a:path>
                </a:pathLst>
              </a:custGeom>
              <a:solidFill>
                <a:srgbClr val="F72E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4" name="Freeform 202"/>
              <p:cNvSpPr>
                <a:spLocks noEditPoints="1"/>
              </p:cNvSpPr>
              <p:nvPr/>
            </p:nvSpPr>
            <p:spPr bwMode="auto">
              <a:xfrm>
                <a:off x="2711450" y="5657850"/>
                <a:ext cx="884238" cy="146050"/>
              </a:xfrm>
              <a:custGeom>
                <a:avLst/>
                <a:gdLst>
                  <a:gd name="T0" fmla="*/ 47 w 315"/>
                  <a:gd name="T1" fmla="*/ 26 h 52"/>
                  <a:gd name="T2" fmla="*/ 0 w 315"/>
                  <a:gd name="T3" fmla="*/ 30 h 52"/>
                  <a:gd name="T4" fmla="*/ 12 w 315"/>
                  <a:gd name="T5" fmla="*/ 48 h 52"/>
                  <a:gd name="T6" fmla="*/ 12 w 315"/>
                  <a:gd name="T7" fmla="*/ 48 h 52"/>
                  <a:gd name="T8" fmla="*/ 64 w 315"/>
                  <a:gd name="T9" fmla="*/ 49 h 52"/>
                  <a:gd name="T10" fmla="*/ 47 w 315"/>
                  <a:gd name="T11" fmla="*/ 26 h 52"/>
                  <a:gd name="T12" fmla="*/ 161 w 315"/>
                  <a:gd name="T13" fmla="*/ 14 h 52"/>
                  <a:gd name="T14" fmla="*/ 111 w 315"/>
                  <a:gd name="T15" fmla="*/ 19 h 52"/>
                  <a:gd name="T16" fmla="*/ 139 w 315"/>
                  <a:gd name="T17" fmla="*/ 51 h 52"/>
                  <a:gd name="T18" fmla="*/ 139 w 315"/>
                  <a:gd name="T19" fmla="*/ 51 h 52"/>
                  <a:gd name="T20" fmla="*/ 191 w 315"/>
                  <a:gd name="T21" fmla="*/ 52 h 52"/>
                  <a:gd name="T22" fmla="*/ 161 w 315"/>
                  <a:gd name="T23" fmla="*/ 14 h 52"/>
                  <a:gd name="T24" fmla="*/ 315 w 315"/>
                  <a:gd name="T25" fmla="*/ 0 h 52"/>
                  <a:gd name="T26" fmla="*/ 315 w 315"/>
                  <a:gd name="T27" fmla="*/ 1 h 52"/>
                  <a:gd name="T28" fmla="*/ 315 w 315"/>
                  <a:gd name="T29" fmla="*/ 0 h 52"/>
                  <a:gd name="T30" fmla="*/ 315 w 315"/>
                  <a:gd name="T31" fmla="*/ 0 h 52"/>
                  <a:gd name="T32" fmla="*/ 315 w 315"/>
                  <a:gd name="T33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15" h="52">
                    <a:moveTo>
                      <a:pt x="47" y="26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4" y="37"/>
                      <a:pt x="8" y="42"/>
                      <a:pt x="12" y="48"/>
                    </a:cubicBezTo>
                    <a:cubicBezTo>
                      <a:pt x="12" y="48"/>
                      <a:pt x="12" y="48"/>
                      <a:pt x="12" y="48"/>
                    </a:cubicBezTo>
                    <a:cubicBezTo>
                      <a:pt x="29" y="48"/>
                      <a:pt x="47" y="49"/>
                      <a:pt x="64" y="49"/>
                    </a:cubicBezTo>
                    <a:cubicBezTo>
                      <a:pt x="59" y="42"/>
                      <a:pt x="53" y="34"/>
                      <a:pt x="47" y="26"/>
                    </a:cubicBezTo>
                    <a:moveTo>
                      <a:pt x="161" y="14"/>
                    </a:moveTo>
                    <a:cubicBezTo>
                      <a:pt x="111" y="19"/>
                      <a:pt x="111" y="19"/>
                      <a:pt x="111" y="19"/>
                    </a:cubicBezTo>
                    <a:cubicBezTo>
                      <a:pt x="121" y="31"/>
                      <a:pt x="130" y="42"/>
                      <a:pt x="139" y="51"/>
                    </a:cubicBezTo>
                    <a:cubicBezTo>
                      <a:pt x="139" y="51"/>
                      <a:pt x="139" y="51"/>
                      <a:pt x="139" y="51"/>
                    </a:cubicBezTo>
                    <a:cubicBezTo>
                      <a:pt x="156" y="51"/>
                      <a:pt x="174" y="52"/>
                      <a:pt x="191" y="52"/>
                    </a:cubicBezTo>
                    <a:cubicBezTo>
                      <a:pt x="182" y="42"/>
                      <a:pt x="172" y="29"/>
                      <a:pt x="161" y="14"/>
                    </a:cubicBezTo>
                    <a:moveTo>
                      <a:pt x="315" y="0"/>
                    </a:moveTo>
                    <a:cubicBezTo>
                      <a:pt x="315" y="0"/>
                      <a:pt x="315" y="1"/>
                      <a:pt x="315" y="1"/>
                    </a:cubicBezTo>
                    <a:cubicBezTo>
                      <a:pt x="315" y="1"/>
                      <a:pt x="315" y="0"/>
                      <a:pt x="315" y="0"/>
                    </a:cubicBezTo>
                    <a:cubicBezTo>
                      <a:pt x="315" y="0"/>
                      <a:pt x="315" y="0"/>
                      <a:pt x="315" y="0"/>
                    </a:cubicBezTo>
                    <a:cubicBezTo>
                      <a:pt x="315" y="0"/>
                      <a:pt x="315" y="0"/>
                      <a:pt x="315" y="0"/>
                    </a:cubicBezTo>
                  </a:path>
                </a:pathLst>
              </a:custGeom>
              <a:solidFill>
                <a:srgbClr val="F72E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5" name="Freeform 203"/>
              <p:cNvSpPr/>
              <p:nvPr/>
            </p:nvSpPr>
            <p:spPr bwMode="auto">
              <a:xfrm>
                <a:off x="3584575" y="5653088"/>
                <a:ext cx="11113" cy="11112"/>
              </a:xfrm>
              <a:custGeom>
                <a:avLst/>
                <a:gdLst>
                  <a:gd name="T0" fmla="*/ 3 w 4"/>
                  <a:gd name="T1" fmla="*/ 0 h 4"/>
                  <a:gd name="T2" fmla="*/ 0 w 4"/>
                  <a:gd name="T3" fmla="*/ 1 h 4"/>
                  <a:gd name="T4" fmla="*/ 4 w 4"/>
                  <a:gd name="T5" fmla="*/ 4 h 4"/>
                  <a:gd name="T6" fmla="*/ 4 w 4"/>
                  <a:gd name="T7" fmla="*/ 4 h 4"/>
                  <a:gd name="T8" fmla="*/ 4 w 4"/>
                  <a:gd name="T9" fmla="*/ 4 h 4"/>
                  <a:gd name="T10" fmla="*/ 4 w 4"/>
                  <a:gd name="T11" fmla="*/ 3 h 4"/>
                  <a:gd name="T12" fmla="*/ 4 w 4"/>
                  <a:gd name="T13" fmla="*/ 3 h 4"/>
                  <a:gd name="T14" fmla="*/ 4 w 4"/>
                  <a:gd name="T15" fmla="*/ 2 h 4"/>
                  <a:gd name="T16" fmla="*/ 3 w 4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" h="4">
                    <a:moveTo>
                      <a:pt x="3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3" y="3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4" y="4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2"/>
                      <a:pt x="4" y="2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solidFill>
                <a:srgbClr val="E4EF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6" name="Freeform 204"/>
              <p:cNvSpPr/>
              <p:nvPr/>
            </p:nvSpPr>
            <p:spPr bwMode="auto">
              <a:xfrm>
                <a:off x="3163888" y="5678488"/>
                <a:ext cx="339725" cy="131762"/>
              </a:xfrm>
              <a:custGeom>
                <a:avLst/>
                <a:gdLst>
                  <a:gd name="T0" fmla="*/ 71 w 121"/>
                  <a:gd name="T1" fmla="*/ 0 h 47"/>
                  <a:gd name="T2" fmla="*/ 0 w 121"/>
                  <a:gd name="T3" fmla="*/ 7 h 47"/>
                  <a:gd name="T4" fmla="*/ 30 w 121"/>
                  <a:gd name="T5" fmla="*/ 45 h 47"/>
                  <a:gd name="T6" fmla="*/ 30 w 121"/>
                  <a:gd name="T7" fmla="*/ 45 h 47"/>
                  <a:gd name="T8" fmla="*/ 121 w 121"/>
                  <a:gd name="T9" fmla="*/ 47 h 47"/>
                  <a:gd name="T10" fmla="*/ 71 w 121"/>
                  <a:gd name="T11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47">
                    <a:moveTo>
                      <a:pt x="71" y="0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11" y="22"/>
                      <a:pt x="21" y="35"/>
                      <a:pt x="30" y="45"/>
                    </a:cubicBezTo>
                    <a:cubicBezTo>
                      <a:pt x="30" y="45"/>
                      <a:pt x="30" y="45"/>
                      <a:pt x="30" y="45"/>
                    </a:cubicBezTo>
                    <a:cubicBezTo>
                      <a:pt x="65" y="46"/>
                      <a:pt x="97" y="46"/>
                      <a:pt x="121" y="47"/>
                    </a:cubicBezTo>
                    <a:cubicBezTo>
                      <a:pt x="107" y="36"/>
                      <a:pt x="89" y="20"/>
                      <a:pt x="71" y="0"/>
                    </a:cubicBezTo>
                  </a:path>
                </a:pathLst>
              </a:custGeom>
              <a:solidFill>
                <a:srgbClr val="E4EF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7" name="Freeform 205"/>
              <p:cNvSpPr/>
              <p:nvPr/>
            </p:nvSpPr>
            <p:spPr bwMode="auto">
              <a:xfrm>
                <a:off x="2844800" y="5711825"/>
                <a:ext cx="257175" cy="88900"/>
              </a:xfrm>
              <a:custGeom>
                <a:avLst/>
                <a:gdLst>
                  <a:gd name="T0" fmla="*/ 64 w 92"/>
                  <a:gd name="T1" fmla="*/ 0 h 32"/>
                  <a:gd name="T2" fmla="*/ 0 w 92"/>
                  <a:gd name="T3" fmla="*/ 7 h 32"/>
                  <a:gd name="T4" fmla="*/ 17 w 92"/>
                  <a:gd name="T5" fmla="*/ 30 h 32"/>
                  <a:gd name="T6" fmla="*/ 17 w 92"/>
                  <a:gd name="T7" fmla="*/ 30 h 32"/>
                  <a:gd name="T8" fmla="*/ 92 w 92"/>
                  <a:gd name="T9" fmla="*/ 32 h 32"/>
                  <a:gd name="T10" fmla="*/ 64 w 92"/>
                  <a:gd name="T1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" h="32">
                    <a:moveTo>
                      <a:pt x="64" y="0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6" y="15"/>
                      <a:pt x="12" y="23"/>
                      <a:pt x="17" y="30"/>
                    </a:cubicBezTo>
                    <a:cubicBezTo>
                      <a:pt x="17" y="30"/>
                      <a:pt x="17" y="30"/>
                      <a:pt x="17" y="30"/>
                    </a:cubicBezTo>
                    <a:cubicBezTo>
                      <a:pt x="42" y="31"/>
                      <a:pt x="67" y="31"/>
                      <a:pt x="92" y="32"/>
                    </a:cubicBezTo>
                    <a:cubicBezTo>
                      <a:pt x="83" y="23"/>
                      <a:pt x="74" y="12"/>
                      <a:pt x="64" y="0"/>
                    </a:cubicBezTo>
                  </a:path>
                </a:pathLst>
              </a:custGeom>
              <a:solidFill>
                <a:srgbClr val="E4EF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8" name="Freeform 206"/>
              <p:cNvSpPr/>
              <p:nvPr/>
            </p:nvSpPr>
            <p:spPr bwMode="auto">
              <a:xfrm>
                <a:off x="2339975" y="5759450"/>
                <a:ext cx="231775" cy="28575"/>
              </a:xfrm>
              <a:custGeom>
                <a:avLst/>
                <a:gdLst>
                  <a:gd name="T0" fmla="*/ 77 w 83"/>
                  <a:gd name="T1" fmla="*/ 0 h 10"/>
                  <a:gd name="T2" fmla="*/ 0 w 83"/>
                  <a:gd name="T3" fmla="*/ 8 h 10"/>
                  <a:gd name="T4" fmla="*/ 83 w 83"/>
                  <a:gd name="T5" fmla="*/ 10 h 10"/>
                  <a:gd name="T6" fmla="*/ 77 w 83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0">
                    <a:moveTo>
                      <a:pt x="77" y="0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22" y="9"/>
                      <a:pt x="51" y="9"/>
                      <a:pt x="83" y="10"/>
                    </a:cubicBezTo>
                    <a:cubicBezTo>
                      <a:pt x="81" y="7"/>
                      <a:pt x="79" y="4"/>
                      <a:pt x="77" y="0"/>
                    </a:cubicBezTo>
                  </a:path>
                </a:pathLst>
              </a:custGeom>
              <a:solidFill>
                <a:srgbClr val="F72E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9" name="Freeform 207"/>
              <p:cNvSpPr/>
              <p:nvPr/>
            </p:nvSpPr>
            <p:spPr bwMode="auto">
              <a:xfrm>
                <a:off x="2555875" y="5741988"/>
                <a:ext cx="190500" cy="50800"/>
              </a:xfrm>
              <a:custGeom>
                <a:avLst/>
                <a:gdLst>
                  <a:gd name="T0" fmla="*/ 56 w 68"/>
                  <a:gd name="T1" fmla="*/ 0 h 18"/>
                  <a:gd name="T2" fmla="*/ 0 w 68"/>
                  <a:gd name="T3" fmla="*/ 6 h 18"/>
                  <a:gd name="T4" fmla="*/ 6 w 68"/>
                  <a:gd name="T5" fmla="*/ 16 h 18"/>
                  <a:gd name="T6" fmla="*/ 6 w 68"/>
                  <a:gd name="T7" fmla="*/ 16 h 18"/>
                  <a:gd name="T8" fmla="*/ 68 w 68"/>
                  <a:gd name="T9" fmla="*/ 18 h 18"/>
                  <a:gd name="T10" fmla="*/ 56 w 68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" h="18">
                    <a:moveTo>
                      <a:pt x="56" y="0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2" y="10"/>
                      <a:pt x="4" y="13"/>
                      <a:pt x="6" y="16"/>
                    </a:cubicBezTo>
                    <a:cubicBezTo>
                      <a:pt x="6" y="16"/>
                      <a:pt x="6" y="16"/>
                      <a:pt x="6" y="16"/>
                    </a:cubicBezTo>
                    <a:cubicBezTo>
                      <a:pt x="26" y="17"/>
                      <a:pt x="47" y="17"/>
                      <a:pt x="68" y="18"/>
                    </a:cubicBezTo>
                    <a:cubicBezTo>
                      <a:pt x="64" y="12"/>
                      <a:pt x="60" y="7"/>
                      <a:pt x="56" y="0"/>
                    </a:cubicBezTo>
                  </a:path>
                </a:pathLst>
              </a:custGeom>
              <a:solidFill>
                <a:srgbClr val="E4EF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0" name="Freeform 209"/>
              <p:cNvSpPr/>
              <p:nvPr/>
            </p:nvSpPr>
            <p:spPr bwMode="auto">
              <a:xfrm>
                <a:off x="3289300" y="5170488"/>
                <a:ext cx="230188" cy="260350"/>
              </a:xfrm>
              <a:custGeom>
                <a:avLst/>
                <a:gdLst>
                  <a:gd name="T0" fmla="*/ 44 w 82"/>
                  <a:gd name="T1" fmla="*/ 0 h 93"/>
                  <a:gd name="T2" fmla="*/ 0 w 82"/>
                  <a:gd name="T3" fmla="*/ 23 h 93"/>
                  <a:gd name="T4" fmla="*/ 0 w 82"/>
                  <a:gd name="T5" fmla="*/ 23 h 93"/>
                  <a:gd name="T6" fmla="*/ 35 w 82"/>
                  <a:gd name="T7" fmla="*/ 93 h 93"/>
                  <a:gd name="T8" fmla="*/ 82 w 82"/>
                  <a:gd name="T9" fmla="*/ 78 h 93"/>
                  <a:gd name="T10" fmla="*/ 44 w 82"/>
                  <a:gd name="T11" fmla="*/ 0 h 93"/>
                  <a:gd name="T12" fmla="*/ 44 w 82"/>
                  <a:gd name="T13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93">
                    <a:moveTo>
                      <a:pt x="44" y="0"/>
                    </a:moveTo>
                    <a:cubicBezTo>
                      <a:pt x="34" y="5"/>
                      <a:pt x="18" y="1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7" y="42"/>
                      <a:pt x="18" y="67"/>
                      <a:pt x="35" y="93"/>
                    </a:cubicBezTo>
                    <a:cubicBezTo>
                      <a:pt x="82" y="78"/>
                      <a:pt x="82" y="78"/>
                      <a:pt x="82" y="78"/>
                    </a:cubicBezTo>
                    <a:cubicBezTo>
                      <a:pt x="70" y="60"/>
                      <a:pt x="57" y="34"/>
                      <a:pt x="44" y="0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92AF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1" name="Freeform 210"/>
              <p:cNvSpPr/>
              <p:nvPr/>
            </p:nvSpPr>
            <p:spPr bwMode="auto">
              <a:xfrm>
                <a:off x="3000375" y="5307013"/>
                <a:ext cx="225425" cy="222250"/>
              </a:xfrm>
              <a:custGeom>
                <a:avLst/>
                <a:gdLst>
                  <a:gd name="T0" fmla="*/ 52 w 80"/>
                  <a:gd name="T1" fmla="*/ 0 h 79"/>
                  <a:gd name="T2" fmla="*/ 0 w 80"/>
                  <a:gd name="T3" fmla="*/ 28 h 79"/>
                  <a:gd name="T4" fmla="*/ 0 w 80"/>
                  <a:gd name="T5" fmla="*/ 28 h 79"/>
                  <a:gd name="T6" fmla="*/ 24 w 80"/>
                  <a:gd name="T7" fmla="*/ 79 h 79"/>
                  <a:gd name="T8" fmla="*/ 80 w 80"/>
                  <a:gd name="T9" fmla="*/ 62 h 79"/>
                  <a:gd name="T10" fmla="*/ 52 w 80"/>
                  <a:gd name="T11" fmla="*/ 0 h 79"/>
                  <a:gd name="T12" fmla="*/ 52 w 80"/>
                  <a:gd name="T13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79">
                    <a:moveTo>
                      <a:pt x="52" y="0"/>
                    </a:moveTo>
                    <a:cubicBezTo>
                      <a:pt x="36" y="9"/>
                      <a:pt x="18" y="1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5" y="41"/>
                      <a:pt x="13" y="59"/>
                      <a:pt x="24" y="79"/>
                    </a:cubicBezTo>
                    <a:cubicBezTo>
                      <a:pt x="80" y="62"/>
                      <a:pt x="80" y="62"/>
                      <a:pt x="80" y="62"/>
                    </a:cubicBezTo>
                    <a:cubicBezTo>
                      <a:pt x="66" y="37"/>
                      <a:pt x="58" y="16"/>
                      <a:pt x="52" y="0"/>
                    </a:cubicBezTo>
                    <a:cubicBezTo>
                      <a:pt x="52" y="0"/>
                      <a:pt x="52" y="0"/>
                      <a:pt x="52" y="0"/>
                    </a:cubicBezTo>
                  </a:path>
                </a:pathLst>
              </a:custGeom>
              <a:solidFill>
                <a:srgbClr val="92AF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2" name="Freeform 211"/>
              <p:cNvSpPr/>
              <p:nvPr/>
            </p:nvSpPr>
            <p:spPr bwMode="auto">
              <a:xfrm>
                <a:off x="2735263" y="5453063"/>
                <a:ext cx="195263" cy="166687"/>
              </a:xfrm>
              <a:custGeom>
                <a:avLst/>
                <a:gdLst>
                  <a:gd name="T0" fmla="*/ 49 w 70"/>
                  <a:gd name="T1" fmla="*/ 0 h 59"/>
                  <a:gd name="T2" fmla="*/ 0 w 70"/>
                  <a:gd name="T3" fmla="*/ 26 h 59"/>
                  <a:gd name="T4" fmla="*/ 0 w 70"/>
                  <a:gd name="T5" fmla="*/ 26 h 59"/>
                  <a:gd name="T6" fmla="*/ 15 w 70"/>
                  <a:gd name="T7" fmla="*/ 59 h 59"/>
                  <a:gd name="T8" fmla="*/ 70 w 70"/>
                  <a:gd name="T9" fmla="*/ 42 h 59"/>
                  <a:gd name="T10" fmla="*/ 49 w 70"/>
                  <a:gd name="T11" fmla="*/ 0 h 59"/>
                  <a:gd name="T12" fmla="*/ 49 w 70"/>
                  <a:gd name="T13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59">
                    <a:moveTo>
                      <a:pt x="49" y="0"/>
                    </a:moveTo>
                    <a:cubicBezTo>
                      <a:pt x="33" y="8"/>
                      <a:pt x="16" y="17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4" y="36"/>
                      <a:pt x="9" y="47"/>
                      <a:pt x="15" y="59"/>
                    </a:cubicBezTo>
                    <a:cubicBezTo>
                      <a:pt x="70" y="42"/>
                      <a:pt x="70" y="42"/>
                      <a:pt x="70" y="42"/>
                    </a:cubicBezTo>
                    <a:cubicBezTo>
                      <a:pt x="61" y="27"/>
                      <a:pt x="54" y="12"/>
                      <a:pt x="49" y="0"/>
                    </a:cubicBezTo>
                    <a:cubicBezTo>
                      <a:pt x="49" y="0"/>
                      <a:pt x="49" y="0"/>
                      <a:pt x="49" y="0"/>
                    </a:cubicBezTo>
                  </a:path>
                </a:pathLst>
              </a:custGeom>
              <a:solidFill>
                <a:srgbClr val="92AF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3" name="Freeform 212"/>
              <p:cNvSpPr/>
              <p:nvPr/>
            </p:nvSpPr>
            <p:spPr bwMode="auto">
              <a:xfrm>
                <a:off x="2498725" y="5583238"/>
                <a:ext cx="160338" cy="114300"/>
              </a:xfrm>
              <a:custGeom>
                <a:avLst/>
                <a:gdLst>
                  <a:gd name="T0" fmla="*/ 45 w 57"/>
                  <a:gd name="T1" fmla="*/ 0 h 41"/>
                  <a:gd name="T2" fmla="*/ 0 w 57"/>
                  <a:gd name="T3" fmla="*/ 24 h 41"/>
                  <a:gd name="T4" fmla="*/ 0 w 57"/>
                  <a:gd name="T5" fmla="*/ 24 h 41"/>
                  <a:gd name="T6" fmla="*/ 8 w 57"/>
                  <a:gd name="T7" fmla="*/ 41 h 41"/>
                  <a:gd name="T8" fmla="*/ 57 w 57"/>
                  <a:gd name="T9" fmla="*/ 26 h 41"/>
                  <a:gd name="T10" fmla="*/ 45 w 57"/>
                  <a:gd name="T11" fmla="*/ 0 h 41"/>
                  <a:gd name="T12" fmla="*/ 45 w 57"/>
                  <a:gd name="T13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41">
                    <a:moveTo>
                      <a:pt x="45" y="0"/>
                    </a:moveTo>
                    <a:cubicBezTo>
                      <a:pt x="29" y="9"/>
                      <a:pt x="14" y="17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2" y="30"/>
                      <a:pt x="5" y="35"/>
                      <a:pt x="8" y="41"/>
                    </a:cubicBezTo>
                    <a:cubicBezTo>
                      <a:pt x="57" y="26"/>
                      <a:pt x="57" y="26"/>
                      <a:pt x="57" y="26"/>
                    </a:cubicBezTo>
                    <a:cubicBezTo>
                      <a:pt x="52" y="17"/>
                      <a:pt x="48" y="8"/>
                      <a:pt x="45" y="0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92AF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4" name="Freeform 213"/>
              <p:cNvSpPr/>
              <p:nvPr/>
            </p:nvSpPr>
            <p:spPr bwMode="auto">
              <a:xfrm>
                <a:off x="3409950" y="5148263"/>
                <a:ext cx="266700" cy="665162"/>
              </a:xfrm>
              <a:custGeom>
                <a:avLst/>
                <a:gdLst>
                  <a:gd name="T0" fmla="*/ 79 w 95"/>
                  <a:gd name="T1" fmla="*/ 236 h 237"/>
                  <a:gd name="T2" fmla="*/ 52 w 95"/>
                  <a:gd name="T3" fmla="*/ 213 h 237"/>
                  <a:gd name="T4" fmla="*/ 9 w 95"/>
                  <a:gd name="T5" fmla="*/ 119 h 237"/>
                  <a:gd name="T6" fmla="*/ 8 w 95"/>
                  <a:gd name="T7" fmla="*/ 24 h 237"/>
                  <a:gd name="T8" fmla="*/ 16 w 95"/>
                  <a:gd name="T9" fmla="*/ 0 h 237"/>
                  <a:gd name="T10" fmla="*/ 70 w 95"/>
                  <a:gd name="T11" fmla="*/ 88 h 237"/>
                  <a:gd name="T12" fmla="*/ 79 w 95"/>
                  <a:gd name="T13" fmla="*/ 236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5" h="236">
                    <a:moveTo>
                      <a:pt x="79" y="236"/>
                    </a:moveTo>
                    <a:cubicBezTo>
                      <a:pt x="76" y="236"/>
                      <a:pt x="65" y="228"/>
                      <a:pt x="52" y="213"/>
                    </a:cubicBezTo>
                    <a:cubicBezTo>
                      <a:pt x="36" y="194"/>
                      <a:pt x="18" y="163"/>
                      <a:pt x="9" y="119"/>
                    </a:cubicBezTo>
                    <a:cubicBezTo>
                      <a:pt x="0" y="75"/>
                      <a:pt x="3" y="43"/>
                      <a:pt x="8" y="24"/>
                    </a:cubicBezTo>
                    <a:cubicBezTo>
                      <a:pt x="12" y="8"/>
                      <a:pt x="16" y="0"/>
                      <a:pt x="16" y="0"/>
                    </a:cubicBezTo>
                    <a:cubicBezTo>
                      <a:pt x="16" y="0"/>
                      <a:pt x="52" y="22"/>
                      <a:pt x="70" y="88"/>
                    </a:cubicBezTo>
                    <a:cubicBezTo>
                      <a:pt x="95" y="184"/>
                      <a:pt x="85" y="237"/>
                      <a:pt x="79" y="236"/>
                    </a:cubicBezTo>
                    <a:close/>
                  </a:path>
                </a:pathLst>
              </a:custGeom>
              <a:solidFill>
                <a:srgbClr val="3936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5" name="Freeform 214"/>
              <p:cNvSpPr/>
              <p:nvPr/>
            </p:nvSpPr>
            <p:spPr bwMode="auto">
              <a:xfrm>
                <a:off x="3409950" y="5214938"/>
                <a:ext cx="155575" cy="530225"/>
              </a:xfrm>
              <a:custGeom>
                <a:avLst/>
                <a:gdLst>
                  <a:gd name="T0" fmla="*/ 52 w 55"/>
                  <a:gd name="T1" fmla="*/ 189 h 189"/>
                  <a:gd name="T2" fmla="*/ 9 w 55"/>
                  <a:gd name="T3" fmla="*/ 95 h 189"/>
                  <a:gd name="T4" fmla="*/ 8 w 55"/>
                  <a:gd name="T5" fmla="*/ 0 h 189"/>
                  <a:gd name="T6" fmla="*/ 50 w 55"/>
                  <a:gd name="T7" fmla="*/ 71 h 189"/>
                  <a:gd name="T8" fmla="*/ 30 w 55"/>
                  <a:gd name="T9" fmla="*/ 53 h 189"/>
                  <a:gd name="T10" fmla="*/ 54 w 55"/>
                  <a:gd name="T11" fmla="*/ 146 h 189"/>
                  <a:gd name="T12" fmla="*/ 52 w 55"/>
                  <a:gd name="T13" fmla="*/ 189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189">
                    <a:moveTo>
                      <a:pt x="52" y="189"/>
                    </a:moveTo>
                    <a:cubicBezTo>
                      <a:pt x="36" y="170"/>
                      <a:pt x="18" y="139"/>
                      <a:pt x="9" y="95"/>
                    </a:cubicBezTo>
                    <a:cubicBezTo>
                      <a:pt x="0" y="51"/>
                      <a:pt x="3" y="19"/>
                      <a:pt x="8" y="0"/>
                    </a:cubicBezTo>
                    <a:cubicBezTo>
                      <a:pt x="15" y="4"/>
                      <a:pt x="31" y="18"/>
                      <a:pt x="50" y="71"/>
                    </a:cubicBezTo>
                    <a:cubicBezTo>
                      <a:pt x="29" y="51"/>
                      <a:pt x="30" y="53"/>
                      <a:pt x="30" y="53"/>
                    </a:cubicBezTo>
                    <a:cubicBezTo>
                      <a:pt x="30" y="53"/>
                      <a:pt x="51" y="100"/>
                      <a:pt x="54" y="146"/>
                    </a:cubicBezTo>
                    <a:cubicBezTo>
                      <a:pt x="55" y="167"/>
                      <a:pt x="54" y="181"/>
                      <a:pt x="52" y="189"/>
                    </a:cubicBezTo>
                    <a:close/>
                  </a:path>
                </a:pathLst>
              </a:custGeom>
              <a:solidFill>
                <a:srgbClr val="2B26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6" name="Freeform 215"/>
              <p:cNvSpPr/>
              <p:nvPr/>
            </p:nvSpPr>
            <p:spPr bwMode="auto">
              <a:xfrm>
                <a:off x="3408363" y="5148263"/>
                <a:ext cx="228600" cy="661987"/>
              </a:xfrm>
              <a:custGeom>
                <a:avLst/>
                <a:gdLst>
                  <a:gd name="T0" fmla="*/ 81 w 82"/>
                  <a:gd name="T1" fmla="*/ 234 h 236"/>
                  <a:gd name="T2" fmla="*/ 65 w 82"/>
                  <a:gd name="T3" fmla="*/ 215 h 236"/>
                  <a:gd name="T4" fmla="*/ 50 w 82"/>
                  <a:gd name="T5" fmla="*/ 196 h 236"/>
                  <a:gd name="T6" fmla="*/ 26 w 82"/>
                  <a:gd name="T7" fmla="*/ 153 h 236"/>
                  <a:gd name="T8" fmla="*/ 9 w 82"/>
                  <a:gd name="T9" fmla="*/ 57 h 236"/>
                  <a:gd name="T10" fmla="*/ 10 w 82"/>
                  <a:gd name="T11" fmla="*/ 43 h 236"/>
                  <a:gd name="T12" fmla="*/ 11 w 82"/>
                  <a:gd name="T13" fmla="*/ 29 h 236"/>
                  <a:gd name="T14" fmla="*/ 17 w 82"/>
                  <a:gd name="T15" fmla="*/ 1 h 236"/>
                  <a:gd name="T16" fmla="*/ 15 w 82"/>
                  <a:gd name="T17" fmla="*/ 1 h 236"/>
                  <a:gd name="T18" fmla="*/ 8 w 82"/>
                  <a:gd name="T19" fmla="*/ 25 h 236"/>
                  <a:gd name="T20" fmla="*/ 2 w 82"/>
                  <a:gd name="T21" fmla="*/ 51 h 236"/>
                  <a:gd name="T22" fmla="*/ 3 w 82"/>
                  <a:gd name="T23" fmla="*/ 102 h 236"/>
                  <a:gd name="T24" fmla="*/ 39 w 82"/>
                  <a:gd name="T25" fmla="*/ 195 h 236"/>
                  <a:gd name="T26" fmla="*/ 56 w 82"/>
                  <a:gd name="T27" fmla="*/ 217 h 236"/>
                  <a:gd name="T28" fmla="*/ 80 w 82"/>
                  <a:gd name="T29" fmla="*/ 236 h 236"/>
                  <a:gd name="T30" fmla="*/ 81 w 82"/>
                  <a:gd name="T31" fmla="*/ 23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2" h="236">
                    <a:moveTo>
                      <a:pt x="81" y="234"/>
                    </a:moveTo>
                    <a:cubicBezTo>
                      <a:pt x="75" y="228"/>
                      <a:pt x="70" y="221"/>
                      <a:pt x="65" y="215"/>
                    </a:cubicBezTo>
                    <a:cubicBezTo>
                      <a:pt x="60" y="208"/>
                      <a:pt x="54" y="202"/>
                      <a:pt x="50" y="196"/>
                    </a:cubicBezTo>
                    <a:cubicBezTo>
                      <a:pt x="40" y="183"/>
                      <a:pt x="32" y="168"/>
                      <a:pt x="26" y="153"/>
                    </a:cubicBezTo>
                    <a:cubicBezTo>
                      <a:pt x="13" y="123"/>
                      <a:pt x="7" y="90"/>
                      <a:pt x="9" y="57"/>
                    </a:cubicBezTo>
                    <a:cubicBezTo>
                      <a:pt x="10" y="52"/>
                      <a:pt x="10" y="47"/>
                      <a:pt x="10" y="43"/>
                    </a:cubicBezTo>
                    <a:cubicBezTo>
                      <a:pt x="11" y="38"/>
                      <a:pt x="11" y="34"/>
                      <a:pt x="11" y="29"/>
                    </a:cubicBezTo>
                    <a:cubicBezTo>
                      <a:pt x="12" y="20"/>
                      <a:pt x="14" y="11"/>
                      <a:pt x="17" y="1"/>
                    </a:cubicBezTo>
                    <a:cubicBezTo>
                      <a:pt x="17" y="1"/>
                      <a:pt x="16" y="0"/>
                      <a:pt x="15" y="1"/>
                    </a:cubicBezTo>
                    <a:cubicBezTo>
                      <a:pt x="12" y="9"/>
                      <a:pt x="10" y="17"/>
                      <a:pt x="8" y="25"/>
                    </a:cubicBezTo>
                    <a:cubicBezTo>
                      <a:pt x="5" y="34"/>
                      <a:pt x="3" y="42"/>
                      <a:pt x="2" y="51"/>
                    </a:cubicBezTo>
                    <a:cubicBezTo>
                      <a:pt x="0" y="68"/>
                      <a:pt x="1" y="85"/>
                      <a:pt x="3" y="102"/>
                    </a:cubicBezTo>
                    <a:cubicBezTo>
                      <a:pt x="8" y="135"/>
                      <a:pt x="20" y="167"/>
                      <a:pt x="39" y="195"/>
                    </a:cubicBezTo>
                    <a:cubicBezTo>
                      <a:pt x="44" y="202"/>
                      <a:pt x="50" y="210"/>
                      <a:pt x="56" y="217"/>
                    </a:cubicBezTo>
                    <a:cubicBezTo>
                      <a:pt x="63" y="224"/>
                      <a:pt x="72" y="230"/>
                      <a:pt x="80" y="236"/>
                    </a:cubicBezTo>
                    <a:cubicBezTo>
                      <a:pt x="81" y="236"/>
                      <a:pt x="82" y="235"/>
                      <a:pt x="81" y="234"/>
                    </a:cubicBezTo>
                    <a:close/>
                  </a:path>
                </a:pathLst>
              </a:custGeom>
              <a:solidFill>
                <a:srgbClr val="2B264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7" name="Freeform 216"/>
              <p:cNvSpPr/>
              <p:nvPr/>
            </p:nvSpPr>
            <p:spPr bwMode="auto">
              <a:xfrm>
                <a:off x="2132013" y="5773738"/>
                <a:ext cx="161925" cy="322262"/>
              </a:xfrm>
              <a:custGeom>
                <a:avLst/>
                <a:gdLst>
                  <a:gd name="T0" fmla="*/ 46 w 58"/>
                  <a:gd name="T1" fmla="*/ 2 h 115"/>
                  <a:gd name="T2" fmla="*/ 9 w 58"/>
                  <a:gd name="T3" fmla="*/ 25 h 115"/>
                  <a:gd name="T4" fmla="*/ 39 w 58"/>
                  <a:gd name="T5" fmla="*/ 80 h 115"/>
                  <a:gd name="T6" fmla="*/ 10 w 58"/>
                  <a:gd name="T7" fmla="*/ 94 h 115"/>
                  <a:gd name="T8" fmla="*/ 15 w 58"/>
                  <a:gd name="T9" fmla="*/ 108 h 115"/>
                  <a:gd name="T10" fmla="*/ 50 w 58"/>
                  <a:gd name="T11" fmla="*/ 95 h 115"/>
                  <a:gd name="T12" fmla="*/ 37 w 58"/>
                  <a:gd name="T13" fmla="*/ 54 h 115"/>
                  <a:gd name="T14" fmla="*/ 46 w 58"/>
                  <a:gd name="T15" fmla="*/ 2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115">
                    <a:moveTo>
                      <a:pt x="46" y="2"/>
                    </a:moveTo>
                    <a:cubicBezTo>
                      <a:pt x="46" y="2"/>
                      <a:pt x="12" y="0"/>
                      <a:pt x="9" y="25"/>
                    </a:cubicBezTo>
                    <a:cubicBezTo>
                      <a:pt x="5" y="50"/>
                      <a:pt x="42" y="58"/>
                      <a:pt x="39" y="80"/>
                    </a:cubicBezTo>
                    <a:cubicBezTo>
                      <a:pt x="37" y="101"/>
                      <a:pt x="10" y="94"/>
                      <a:pt x="10" y="94"/>
                    </a:cubicBezTo>
                    <a:cubicBezTo>
                      <a:pt x="15" y="108"/>
                      <a:pt x="15" y="108"/>
                      <a:pt x="15" y="108"/>
                    </a:cubicBezTo>
                    <a:cubicBezTo>
                      <a:pt x="15" y="108"/>
                      <a:pt x="42" y="115"/>
                      <a:pt x="50" y="95"/>
                    </a:cubicBezTo>
                    <a:cubicBezTo>
                      <a:pt x="58" y="75"/>
                      <a:pt x="48" y="59"/>
                      <a:pt x="37" y="54"/>
                    </a:cubicBezTo>
                    <a:cubicBezTo>
                      <a:pt x="18" y="44"/>
                      <a:pt x="0" y="7"/>
                      <a:pt x="46" y="2"/>
                    </a:cubicBezTo>
                    <a:close/>
                  </a:path>
                </a:pathLst>
              </a:custGeom>
              <a:solidFill>
                <a:srgbClr val="FAB2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484" name="组合 483"/>
          <p:cNvGrpSpPr/>
          <p:nvPr/>
        </p:nvGrpSpPr>
        <p:grpSpPr>
          <a:xfrm>
            <a:off x="-3951" y="-22696"/>
            <a:ext cx="12209465" cy="6893343"/>
            <a:chOff x="-3951" y="-22696"/>
            <a:chExt cx="12209465" cy="6893343"/>
          </a:xfrm>
        </p:grpSpPr>
        <p:grpSp>
          <p:nvGrpSpPr>
            <p:cNvPr id="449" name="组合 448"/>
            <p:cNvGrpSpPr/>
            <p:nvPr/>
          </p:nvGrpSpPr>
          <p:grpSpPr>
            <a:xfrm>
              <a:off x="10886" y="6527813"/>
              <a:ext cx="12181505" cy="342834"/>
              <a:chOff x="10886" y="6527813"/>
              <a:chExt cx="12181505" cy="342834"/>
            </a:xfrm>
          </p:grpSpPr>
          <p:grpSp>
            <p:nvGrpSpPr>
              <p:cNvPr id="375" name="组合 374"/>
              <p:cNvGrpSpPr/>
              <p:nvPr/>
            </p:nvGrpSpPr>
            <p:grpSpPr>
              <a:xfrm>
                <a:off x="10886" y="6527813"/>
                <a:ext cx="6096000" cy="342834"/>
                <a:chOff x="0" y="6598543"/>
                <a:chExt cx="12192000" cy="685668"/>
              </a:xfrm>
            </p:grpSpPr>
            <p:sp>
              <p:nvSpPr>
                <p:cNvPr id="318" name="椭圆 317"/>
                <p:cNvSpPr/>
                <p:nvPr/>
              </p:nvSpPr>
              <p:spPr>
                <a:xfrm>
                  <a:off x="0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21" name="椭圆 320"/>
                <p:cNvSpPr/>
                <p:nvPr/>
              </p:nvSpPr>
              <p:spPr>
                <a:xfrm>
                  <a:off x="94432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23" name="椭圆 322"/>
                <p:cNvSpPr/>
                <p:nvPr/>
              </p:nvSpPr>
              <p:spPr>
                <a:xfrm>
                  <a:off x="187085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25" name="椭圆 324"/>
                <p:cNvSpPr/>
                <p:nvPr/>
              </p:nvSpPr>
              <p:spPr>
                <a:xfrm>
                  <a:off x="281518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27" name="椭圆 326"/>
                <p:cNvSpPr/>
                <p:nvPr/>
              </p:nvSpPr>
              <p:spPr>
                <a:xfrm>
                  <a:off x="3745698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29" name="椭圆 328"/>
                <p:cNvSpPr/>
                <p:nvPr/>
              </p:nvSpPr>
              <p:spPr>
                <a:xfrm>
                  <a:off x="469001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31" name="椭圆 330"/>
                <p:cNvSpPr/>
                <p:nvPr/>
              </p:nvSpPr>
              <p:spPr>
                <a:xfrm>
                  <a:off x="5616557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33" name="椭圆 332"/>
                <p:cNvSpPr/>
                <p:nvPr/>
              </p:nvSpPr>
              <p:spPr>
                <a:xfrm>
                  <a:off x="656087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35" name="椭圆 334"/>
                <p:cNvSpPr/>
                <p:nvPr/>
              </p:nvSpPr>
              <p:spPr>
                <a:xfrm>
                  <a:off x="749690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37" name="椭圆 336"/>
                <p:cNvSpPr/>
                <p:nvPr/>
              </p:nvSpPr>
              <p:spPr>
                <a:xfrm>
                  <a:off x="8441223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39" name="椭圆 338"/>
                <p:cNvSpPr/>
                <p:nvPr/>
              </p:nvSpPr>
              <p:spPr>
                <a:xfrm>
                  <a:off x="936776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41" name="椭圆 340"/>
                <p:cNvSpPr/>
                <p:nvPr/>
              </p:nvSpPr>
              <p:spPr>
                <a:xfrm>
                  <a:off x="1031208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43" name="椭圆 342"/>
                <p:cNvSpPr/>
                <p:nvPr/>
              </p:nvSpPr>
              <p:spPr>
                <a:xfrm>
                  <a:off x="11236095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4" name="任意多边形: 形状 373"/>
                <p:cNvSpPr/>
                <p:nvPr/>
              </p:nvSpPr>
              <p:spPr>
                <a:xfrm>
                  <a:off x="2" y="6814457"/>
                  <a:ext cx="12191998" cy="469754"/>
                </a:xfrm>
                <a:custGeom>
                  <a:avLst/>
                  <a:gdLst>
                    <a:gd name="connsiteX0" fmla="*/ 0 w 12191998"/>
                    <a:gd name="connsiteY0" fmla="*/ 0 h 469754"/>
                    <a:gd name="connsiteX1" fmla="*/ 488062 w 12191998"/>
                    <a:gd name="connsiteY1" fmla="*/ 0 h 469754"/>
                    <a:gd name="connsiteX2" fmla="*/ 493828 w 12191998"/>
                    <a:gd name="connsiteY2" fmla="*/ 28563 h 469754"/>
                    <a:gd name="connsiteX3" fmla="*/ 719712 w 12191998"/>
                    <a:gd name="connsiteY3" fmla="*/ 178289 h 469754"/>
                    <a:gd name="connsiteX4" fmla="*/ 945596 w 12191998"/>
                    <a:gd name="connsiteY4" fmla="*/ 28563 h 469754"/>
                    <a:gd name="connsiteX5" fmla="*/ 951363 w 12191998"/>
                    <a:gd name="connsiteY5" fmla="*/ 0 h 469754"/>
                    <a:gd name="connsiteX6" fmla="*/ 1423428 w 12191998"/>
                    <a:gd name="connsiteY6" fmla="*/ 0 h 469754"/>
                    <a:gd name="connsiteX7" fmla="*/ 1429194 w 12191998"/>
                    <a:gd name="connsiteY7" fmla="*/ 28563 h 469754"/>
                    <a:gd name="connsiteX8" fmla="*/ 1655078 w 12191998"/>
                    <a:gd name="connsiteY8" fmla="*/ 178289 h 469754"/>
                    <a:gd name="connsiteX9" fmla="*/ 1880962 w 12191998"/>
                    <a:gd name="connsiteY9" fmla="*/ 28563 h 469754"/>
                    <a:gd name="connsiteX10" fmla="*/ 1886728 w 12191998"/>
                    <a:gd name="connsiteY10" fmla="*/ 0 h 469754"/>
                    <a:gd name="connsiteX11" fmla="*/ 2358922 w 12191998"/>
                    <a:gd name="connsiteY11" fmla="*/ 0 h 469754"/>
                    <a:gd name="connsiteX12" fmla="*/ 2364688 w 12191998"/>
                    <a:gd name="connsiteY12" fmla="*/ 28563 h 469754"/>
                    <a:gd name="connsiteX13" fmla="*/ 2590572 w 12191998"/>
                    <a:gd name="connsiteY13" fmla="*/ 178289 h 469754"/>
                    <a:gd name="connsiteX14" fmla="*/ 2816456 w 12191998"/>
                    <a:gd name="connsiteY14" fmla="*/ 28563 h 469754"/>
                    <a:gd name="connsiteX15" fmla="*/ 2822223 w 12191998"/>
                    <a:gd name="connsiteY15" fmla="*/ 0 h 469754"/>
                    <a:gd name="connsiteX16" fmla="*/ 3294288 w 12191998"/>
                    <a:gd name="connsiteY16" fmla="*/ 0 h 469754"/>
                    <a:gd name="connsiteX17" fmla="*/ 3300054 w 12191998"/>
                    <a:gd name="connsiteY17" fmla="*/ 28563 h 469754"/>
                    <a:gd name="connsiteX18" fmla="*/ 3525939 w 12191998"/>
                    <a:gd name="connsiteY18" fmla="*/ 178289 h 469754"/>
                    <a:gd name="connsiteX19" fmla="*/ 3751822 w 12191998"/>
                    <a:gd name="connsiteY19" fmla="*/ 28563 h 469754"/>
                    <a:gd name="connsiteX20" fmla="*/ 3757588 w 12191998"/>
                    <a:gd name="connsiteY20" fmla="*/ 0 h 469754"/>
                    <a:gd name="connsiteX21" fmla="*/ 4233758 w 12191998"/>
                    <a:gd name="connsiteY21" fmla="*/ 0 h 469754"/>
                    <a:gd name="connsiteX22" fmla="*/ 4239525 w 12191998"/>
                    <a:gd name="connsiteY22" fmla="*/ 28563 h 469754"/>
                    <a:gd name="connsiteX23" fmla="*/ 4465408 w 12191998"/>
                    <a:gd name="connsiteY23" fmla="*/ 178289 h 469754"/>
                    <a:gd name="connsiteX24" fmla="*/ 4691293 w 12191998"/>
                    <a:gd name="connsiteY24" fmla="*/ 28563 h 469754"/>
                    <a:gd name="connsiteX25" fmla="*/ 4697060 w 12191998"/>
                    <a:gd name="connsiteY25" fmla="*/ 0 h 469754"/>
                    <a:gd name="connsiteX26" fmla="*/ 5169124 w 12191998"/>
                    <a:gd name="connsiteY26" fmla="*/ 0 h 469754"/>
                    <a:gd name="connsiteX27" fmla="*/ 5174891 w 12191998"/>
                    <a:gd name="connsiteY27" fmla="*/ 28563 h 469754"/>
                    <a:gd name="connsiteX28" fmla="*/ 5400775 w 12191998"/>
                    <a:gd name="connsiteY28" fmla="*/ 178289 h 469754"/>
                    <a:gd name="connsiteX29" fmla="*/ 5626659 w 12191998"/>
                    <a:gd name="connsiteY29" fmla="*/ 28563 h 469754"/>
                    <a:gd name="connsiteX30" fmla="*/ 5632425 w 12191998"/>
                    <a:gd name="connsiteY30" fmla="*/ 0 h 469754"/>
                    <a:gd name="connsiteX31" fmla="*/ 6104618 w 12191998"/>
                    <a:gd name="connsiteY31" fmla="*/ 0 h 469754"/>
                    <a:gd name="connsiteX32" fmla="*/ 6110384 w 12191998"/>
                    <a:gd name="connsiteY32" fmla="*/ 28563 h 469754"/>
                    <a:gd name="connsiteX33" fmla="*/ 6336268 w 12191998"/>
                    <a:gd name="connsiteY33" fmla="*/ 178289 h 469754"/>
                    <a:gd name="connsiteX34" fmla="*/ 6562152 w 12191998"/>
                    <a:gd name="connsiteY34" fmla="*/ 28563 h 469754"/>
                    <a:gd name="connsiteX35" fmla="*/ 6567919 w 12191998"/>
                    <a:gd name="connsiteY35" fmla="*/ 0 h 469754"/>
                    <a:gd name="connsiteX36" fmla="*/ 7039983 w 12191998"/>
                    <a:gd name="connsiteY36" fmla="*/ 0 h 469754"/>
                    <a:gd name="connsiteX37" fmla="*/ 7045749 w 12191998"/>
                    <a:gd name="connsiteY37" fmla="*/ 28563 h 469754"/>
                    <a:gd name="connsiteX38" fmla="*/ 7271633 w 12191998"/>
                    <a:gd name="connsiteY38" fmla="*/ 178289 h 469754"/>
                    <a:gd name="connsiteX39" fmla="*/ 7497517 w 12191998"/>
                    <a:gd name="connsiteY39" fmla="*/ 28563 h 469754"/>
                    <a:gd name="connsiteX40" fmla="*/ 7503284 w 12191998"/>
                    <a:gd name="connsiteY40" fmla="*/ 0 h 469754"/>
                    <a:gd name="connsiteX41" fmla="*/ 7984962 w 12191998"/>
                    <a:gd name="connsiteY41" fmla="*/ 0 h 469754"/>
                    <a:gd name="connsiteX42" fmla="*/ 7990728 w 12191998"/>
                    <a:gd name="connsiteY42" fmla="*/ 28563 h 469754"/>
                    <a:gd name="connsiteX43" fmla="*/ 8216612 w 12191998"/>
                    <a:gd name="connsiteY43" fmla="*/ 178289 h 469754"/>
                    <a:gd name="connsiteX44" fmla="*/ 8442496 w 12191998"/>
                    <a:gd name="connsiteY44" fmla="*/ 28563 h 469754"/>
                    <a:gd name="connsiteX45" fmla="*/ 8448263 w 12191998"/>
                    <a:gd name="connsiteY45" fmla="*/ 0 h 469754"/>
                    <a:gd name="connsiteX46" fmla="*/ 8920327 w 12191998"/>
                    <a:gd name="connsiteY46" fmla="*/ 0 h 469754"/>
                    <a:gd name="connsiteX47" fmla="*/ 8926094 w 12191998"/>
                    <a:gd name="connsiteY47" fmla="*/ 28563 h 469754"/>
                    <a:gd name="connsiteX48" fmla="*/ 9151978 w 12191998"/>
                    <a:gd name="connsiteY48" fmla="*/ 178289 h 469754"/>
                    <a:gd name="connsiteX49" fmla="*/ 9377862 w 12191998"/>
                    <a:gd name="connsiteY49" fmla="*/ 28563 h 469754"/>
                    <a:gd name="connsiteX50" fmla="*/ 9383629 w 12191998"/>
                    <a:gd name="connsiteY50" fmla="*/ 0 h 469754"/>
                    <a:gd name="connsiteX51" fmla="*/ 9855821 w 12191998"/>
                    <a:gd name="connsiteY51" fmla="*/ 0 h 469754"/>
                    <a:gd name="connsiteX52" fmla="*/ 9861588 w 12191998"/>
                    <a:gd name="connsiteY52" fmla="*/ 28563 h 469754"/>
                    <a:gd name="connsiteX53" fmla="*/ 10087472 w 12191998"/>
                    <a:gd name="connsiteY53" fmla="*/ 178289 h 469754"/>
                    <a:gd name="connsiteX54" fmla="*/ 10313356 w 12191998"/>
                    <a:gd name="connsiteY54" fmla="*/ 28563 h 469754"/>
                    <a:gd name="connsiteX55" fmla="*/ 10319123 w 12191998"/>
                    <a:gd name="connsiteY55" fmla="*/ 0 h 469754"/>
                    <a:gd name="connsiteX56" fmla="*/ 10791186 w 12191998"/>
                    <a:gd name="connsiteY56" fmla="*/ 0 h 469754"/>
                    <a:gd name="connsiteX57" fmla="*/ 10796953 w 12191998"/>
                    <a:gd name="connsiteY57" fmla="*/ 28563 h 469754"/>
                    <a:gd name="connsiteX58" fmla="*/ 11022837 w 12191998"/>
                    <a:gd name="connsiteY58" fmla="*/ 178289 h 469754"/>
                    <a:gd name="connsiteX59" fmla="*/ 11248721 w 12191998"/>
                    <a:gd name="connsiteY59" fmla="*/ 28563 h 469754"/>
                    <a:gd name="connsiteX60" fmla="*/ 11254488 w 12191998"/>
                    <a:gd name="connsiteY60" fmla="*/ 0 h 469754"/>
                    <a:gd name="connsiteX61" fmla="*/ 11715199 w 12191998"/>
                    <a:gd name="connsiteY61" fmla="*/ 0 h 469754"/>
                    <a:gd name="connsiteX62" fmla="*/ 11720966 w 12191998"/>
                    <a:gd name="connsiteY62" fmla="*/ 28563 h 469754"/>
                    <a:gd name="connsiteX63" fmla="*/ 11946850 w 12191998"/>
                    <a:gd name="connsiteY63" fmla="*/ 178289 h 469754"/>
                    <a:gd name="connsiteX64" fmla="*/ 12172734 w 12191998"/>
                    <a:gd name="connsiteY64" fmla="*/ 28563 h 469754"/>
                    <a:gd name="connsiteX65" fmla="*/ 12178501 w 12191998"/>
                    <a:gd name="connsiteY65" fmla="*/ 0 h 469754"/>
                    <a:gd name="connsiteX66" fmla="*/ 12191998 w 12191998"/>
                    <a:gd name="connsiteY66" fmla="*/ 0 h 469754"/>
                    <a:gd name="connsiteX67" fmla="*/ 12191998 w 12191998"/>
                    <a:gd name="connsiteY67" fmla="*/ 469754 h 469754"/>
                    <a:gd name="connsiteX68" fmla="*/ 0 w 12191998"/>
                    <a:gd name="connsiteY68" fmla="*/ 469754 h 4697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12191998" h="469754">
                      <a:moveTo>
                        <a:pt x="0" y="0"/>
                      </a:moveTo>
                      <a:lnTo>
                        <a:pt x="488062" y="0"/>
                      </a:lnTo>
                      <a:lnTo>
                        <a:pt x="493828" y="28563"/>
                      </a:lnTo>
                      <a:cubicBezTo>
                        <a:pt x="531044" y="116551"/>
                        <a:pt x="618168" y="178289"/>
                        <a:pt x="719712" y="178289"/>
                      </a:cubicBezTo>
                      <a:cubicBezTo>
                        <a:pt x="821256" y="178289"/>
                        <a:pt x="908381" y="116551"/>
                        <a:pt x="945596" y="28563"/>
                      </a:cubicBezTo>
                      <a:lnTo>
                        <a:pt x="951363" y="0"/>
                      </a:lnTo>
                      <a:lnTo>
                        <a:pt x="1423428" y="0"/>
                      </a:lnTo>
                      <a:lnTo>
                        <a:pt x="1429194" y="28563"/>
                      </a:lnTo>
                      <a:cubicBezTo>
                        <a:pt x="1466410" y="116551"/>
                        <a:pt x="1553534" y="178289"/>
                        <a:pt x="1655078" y="178289"/>
                      </a:cubicBezTo>
                      <a:cubicBezTo>
                        <a:pt x="1756622" y="178289"/>
                        <a:pt x="1843746" y="116551"/>
                        <a:pt x="1880962" y="28563"/>
                      </a:cubicBezTo>
                      <a:lnTo>
                        <a:pt x="1886728" y="0"/>
                      </a:lnTo>
                      <a:lnTo>
                        <a:pt x="2358922" y="0"/>
                      </a:lnTo>
                      <a:lnTo>
                        <a:pt x="2364688" y="28563"/>
                      </a:lnTo>
                      <a:cubicBezTo>
                        <a:pt x="2401904" y="116551"/>
                        <a:pt x="2489028" y="178289"/>
                        <a:pt x="2590572" y="178289"/>
                      </a:cubicBezTo>
                      <a:cubicBezTo>
                        <a:pt x="2692116" y="178289"/>
                        <a:pt x="2779241" y="116551"/>
                        <a:pt x="2816456" y="28563"/>
                      </a:cubicBezTo>
                      <a:lnTo>
                        <a:pt x="2822223" y="0"/>
                      </a:lnTo>
                      <a:lnTo>
                        <a:pt x="3294288" y="0"/>
                      </a:lnTo>
                      <a:lnTo>
                        <a:pt x="3300054" y="28563"/>
                      </a:lnTo>
                      <a:cubicBezTo>
                        <a:pt x="3337270" y="116551"/>
                        <a:pt x="3424394" y="178289"/>
                        <a:pt x="3525939" y="178289"/>
                      </a:cubicBezTo>
                      <a:cubicBezTo>
                        <a:pt x="3627483" y="178289"/>
                        <a:pt x="3714606" y="116551"/>
                        <a:pt x="3751822" y="28563"/>
                      </a:cubicBezTo>
                      <a:lnTo>
                        <a:pt x="3757588" y="0"/>
                      </a:lnTo>
                      <a:lnTo>
                        <a:pt x="4233758" y="0"/>
                      </a:lnTo>
                      <a:lnTo>
                        <a:pt x="4239525" y="28563"/>
                      </a:lnTo>
                      <a:cubicBezTo>
                        <a:pt x="4276741" y="116551"/>
                        <a:pt x="4363864" y="178289"/>
                        <a:pt x="4465408" y="178289"/>
                      </a:cubicBezTo>
                      <a:cubicBezTo>
                        <a:pt x="4566953" y="178289"/>
                        <a:pt x="4654078" y="116551"/>
                        <a:pt x="4691293" y="28563"/>
                      </a:cubicBezTo>
                      <a:lnTo>
                        <a:pt x="4697060" y="0"/>
                      </a:lnTo>
                      <a:lnTo>
                        <a:pt x="5169124" y="0"/>
                      </a:lnTo>
                      <a:lnTo>
                        <a:pt x="5174891" y="28563"/>
                      </a:lnTo>
                      <a:cubicBezTo>
                        <a:pt x="5212106" y="116551"/>
                        <a:pt x="5299231" y="178289"/>
                        <a:pt x="5400775" y="178289"/>
                      </a:cubicBezTo>
                      <a:cubicBezTo>
                        <a:pt x="5502319" y="178289"/>
                        <a:pt x="5589443" y="116551"/>
                        <a:pt x="5626659" y="28563"/>
                      </a:cubicBezTo>
                      <a:lnTo>
                        <a:pt x="5632425" y="0"/>
                      </a:lnTo>
                      <a:lnTo>
                        <a:pt x="6104618" y="0"/>
                      </a:lnTo>
                      <a:lnTo>
                        <a:pt x="6110384" y="28563"/>
                      </a:lnTo>
                      <a:cubicBezTo>
                        <a:pt x="6147600" y="116551"/>
                        <a:pt x="6234724" y="178289"/>
                        <a:pt x="6336268" y="178289"/>
                      </a:cubicBezTo>
                      <a:cubicBezTo>
                        <a:pt x="6437812" y="178289"/>
                        <a:pt x="6524937" y="116551"/>
                        <a:pt x="6562152" y="28563"/>
                      </a:cubicBezTo>
                      <a:lnTo>
                        <a:pt x="6567919" y="0"/>
                      </a:lnTo>
                      <a:lnTo>
                        <a:pt x="7039983" y="0"/>
                      </a:lnTo>
                      <a:lnTo>
                        <a:pt x="7045749" y="28563"/>
                      </a:lnTo>
                      <a:cubicBezTo>
                        <a:pt x="7082965" y="116551"/>
                        <a:pt x="7170089" y="178289"/>
                        <a:pt x="7271633" y="178289"/>
                      </a:cubicBezTo>
                      <a:cubicBezTo>
                        <a:pt x="7373177" y="178289"/>
                        <a:pt x="7460302" y="116551"/>
                        <a:pt x="7497517" y="28563"/>
                      </a:cubicBezTo>
                      <a:lnTo>
                        <a:pt x="7503284" y="0"/>
                      </a:lnTo>
                      <a:lnTo>
                        <a:pt x="7984962" y="0"/>
                      </a:lnTo>
                      <a:lnTo>
                        <a:pt x="7990728" y="28563"/>
                      </a:lnTo>
                      <a:cubicBezTo>
                        <a:pt x="8027944" y="116551"/>
                        <a:pt x="8115068" y="178289"/>
                        <a:pt x="8216612" y="178289"/>
                      </a:cubicBezTo>
                      <a:cubicBezTo>
                        <a:pt x="8318156" y="178289"/>
                        <a:pt x="8405280" y="116551"/>
                        <a:pt x="8442496" y="28563"/>
                      </a:cubicBezTo>
                      <a:lnTo>
                        <a:pt x="8448263" y="0"/>
                      </a:lnTo>
                      <a:lnTo>
                        <a:pt x="8920327" y="0"/>
                      </a:lnTo>
                      <a:lnTo>
                        <a:pt x="8926094" y="28563"/>
                      </a:lnTo>
                      <a:cubicBezTo>
                        <a:pt x="8963310" y="116551"/>
                        <a:pt x="9050434" y="178289"/>
                        <a:pt x="9151978" y="178289"/>
                      </a:cubicBezTo>
                      <a:cubicBezTo>
                        <a:pt x="9253522" y="178289"/>
                        <a:pt x="9340646" y="116551"/>
                        <a:pt x="9377862" y="28563"/>
                      </a:cubicBezTo>
                      <a:lnTo>
                        <a:pt x="9383629" y="0"/>
                      </a:lnTo>
                      <a:lnTo>
                        <a:pt x="9855821" y="0"/>
                      </a:lnTo>
                      <a:lnTo>
                        <a:pt x="9861588" y="28563"/>
                      </a:lnTo>
                      <a:cubicBezTo>
                        <a:pt x="9898804" y="116551"/>
                        <a:pt x="9985928" y="178289"/>
                        <a:pt x="10087472" y="178289"/>
                      </a:cubicBezTo>
                      <a:cubicBezTo>
                        <a:pt x="10189016" y="178289"/>
                        <a:pt x="10276140" y="116551"/>
                        <a:pt x="10313356" y="28563"/>
                      </a:cubicBezTo>
                      <a:lnTo>
                        <a:pt x="10319123" y="0"/>
                      </a:lnTo>
                      <a:lnTo>
                        <a:pt x="10791186" y="0"/>
                      </a:lnTo>
                      <a:lnTo>
                        <a:pt x="10796953" y="28563"/>
                      </a:lnTo>
                      <a:cubicBezTo>
                        <a:pt x="10834169" y="116551"/>
                        <a:pt x="10921293" y="178289"/>
                        <a:pt x="11022837" y="178289"/>
                      </a:cubicBezTo>
                      <a:cubicBezTo>
                        <a:pt x="11124381" y="178289"/>
                        <a:pt x="11211505" y="116551"/>
                        <a:pt x="11248721" y="28563"/>
                      </a:cubicBezTo>
                      <a:lnTo>
                        <a:pt x="11254488" y="0"/>
                      </a:lnTo>
                      <a:lnTo>
                        <a:pt x="11715199" y="0"/>
                      </a:lnTo>
                      <a:lnTo>
                        <a:pt x="11720966" y="28563"/>
                      </a:lnTo>
                      <a:cubicBezTo>
                        <a:pt x="11758182" y="116551"/>
                        <a:pt x="11845306" y="178289"/>
                        <a:pt x="11946850" y="178289"/>
                      </a:cubicBezTo>
                      <a:cubicBezTo>
                        <a:pt x="12048394" y="178289"/>
                        <a:pt x="12135518" y="116551"/>
                        <a:pt x="12172734" y="28563"/>
                      </a:cubicBezTo>
                      <a:lnTo>
                        <a:pt x="12178501" y="0"/>
                      </a:lnTo>
                      <a:lnTo>
                        <a:pt x="12191998" y="0"/>
                      </a:lnTo>
                      <a:lnTo>
                        <a:pt x="12191998" y="469754"/>
                      </a:lnTo>
                      <a:lnTo>
                        <a:pt x="0" y="469754"/>
                      </a:lnTo>
                      <a:close/>
                    </a:path>
                  </a:pathLst>
                </a:cu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376" name="组合 375"/>
              <p:cNvGrpSpPr/>
              <p:nvPr/>
            </p:nvGrpSpPr>
            <p:grpSpPr>
              <a:xfrm>
                <a:off x="6096391" y="6527813"/>
                <a:ext cx="6096000" cy="342834"/>
                <a:chOff x="0" y="6598543"/>
                <a:chExt cx="12192000" cy="685668"/>
              </a:xfrm>
            </p:grpSpPr>
            <p:sp>
              <p:nvSpPr>
                <p:cNvPr id="377" name="椭圆 376"/>
                <p:cNvSpPr/>
                <p:nvPr/>
              </p:nvSpPr>
              <p:spPr>
                <a:xfrm>
                  <a:off x="0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8" name="椭圆 377"/>
                <p:cNvSpPr/>
                <p:nvPr/>
              </p:nvSpPr>
              <p:spPr>
                <a:xfrm>
                  <a:off x="94432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79" name="椭圆 378"/>
                <p:cNvSpPr/>
                <p:nvPr/>
              </p:nvSpPr>
              <p:spPr>
                <a:xfrm>
                  <a:off x="187085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0" name="椭圆 379"/>
                <p:cNvSpPr/>
                <p:nvPr/>
              </p:nvSpPr>
              <p:spPr>
                <a:xfrm>
                  <a:off x="281518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1" name="椭圆 380"/>
                <p:cNvSpPr/>
                <p:nvPr/>
              </p:nvSpPr>
              <p:spPr>
                <a:xfrm>
                  <a:off x="3745698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2" name="椭圆 381"/>
                <p:cNvSpPr/>
                <p:nvPr/>
              </p:nvSpPr>
              <p:spPr>
                <a:xfrm>
                  <a:off x="469001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3" name="椭圆 382"/>
                <p:cNvSpPr/>
                <p:nvPr/>
              </p:nvSpPr>
              <p:spPr>
                <a:xfrm>
                  <a:off x="5616557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4" name="椭圆 383"/>
                <p:cNvSpPr/>
                <p:nvPr/>
              </p:nvSpPr>
              <p:spPr>
                <a:xfrm>
                  <a:off x="656087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5" name="椭圆 384"/>
                <p:cNvSpPr/>
                <p:nvPr/>
              </p:nvSpPr>
              <p:spPr>
                <a:xfrm>
                  <a:off x="749690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6" name="椭圆 385"/>
                <p:cNvSpPr/>
                <p:nvPr/>
              </p:nvSpPr>
              <p:spPr>
                <a:xfrm>
                  <a:off x="8441223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7" name="椭圆 386"/>
                <p:cNvSpPr/>
                <p:nvPr/>
              </p:nvSpPr>
              <p:spPr>
                <a:xfrm>
                  <a:off x="936776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8" name="椭圆 387"/>
                <p:cNvSpPr/>
                <p:nvPr/>
              </p:nvSpPr>
              <p:spPr>
                <a:xfrm>
                  <a:off x="1031208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89" name="椭圆 388"/>
                <p:cNvSpPr/>
                <p:nvPr/>
              </p:nvSpPr>
              <p:spPr>
                <a:xfrm>
                  <a:off x="11236095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90" name="任意多边形: 形状 389"/>
                <p:cNvSpPr/>
                <p:nvPr/>
              </p:nvSpPr>
              <p:spPr>
                <a:xfrm>
                  <a:off x="2" y="6814457"/>
                  <a:ext cx="12191998" cy="469754"/>
                </a:xfrm>
                <a:custGeom>
                  <a:avLst/>
                  <a:gdLst>
                    <a:gd name="connsiteX0" fmla="*/ 0 w 12191998"/>
                    <a:gd name="connsiteY0" fmla="*/ 0 h 469754"/>
                    <a:gd name="connsiteX1" fmla="*/ 488062 w 12191998"/>
                    <a:gd name="connsiteY1" fmla="*/ 0 h 469754"/>
                    <a:gd name="connsiteX2" fmla="*/ 493828 w 12191998"/>
                    <a:gd name="connsiteY2" fmla="*/ 28563 h 469754"/>
                    <a:gd name="connsiteX3" fmla="*/ 719712 w 12191998"/>
                    <a:gd name="connsiteY3" fmla="*/ 178289 h 469754"/>
                    <a:gd name="connsiteX4" fmla="*/ 945596 w 12191998"/>
                    <a:gd name="connsiteY4" fmla="*/ 28563 h 469754"/>
                    <a:gd name="connsiteX5" fmla="*/ 951363 w 12191998"/>
                    <a:gd name="connsiteY5" fmla="*/ 0 h 469754"/>
                    <a:gd name="connsiteX6" fmla="*/ 1423428 w 12191998"/>
                    <a:gd name="connsiteY6" fmla="*/ 0 h 469754"/>
                    <a:gd name="connsiteX7" fmla="*/ 1429194 w 12191998"/>
                    <a:gd name="connsiteY7" fmla="*/ 28563 h 469754"/>
                    <a:gd name="connsiteX8" fmla="*/ 1655078 w 12191998"/>
                    <a:gd name="connsiteY8" fmla="*/ 178289 h 469754"/>
                    <a:gd name="connsiteX9" fmla="*/ 1880962 w 12191998"/>
                    <a:gd name="connsiteY9" fmla="*/ 28563 h 469754"/>
                    <a:gd name="connsiteX10" fmla="*/ 1886728 w 12191998"/>
                    <a:gd name="connsiteY10" fmla="*/ 0 h 469754"/>
                    <a:gd name="connsiteX11" fmla="*/ 2358922 w 12191998"/>
                    <a:gd name="connsiteY11" fmla="*/ 0 h 469754"/>
                    <a:gd name="connsiteX12" fmla="*/ 2364688 w 12191998"/>
                    <a:gd name="connsiteY12" fmla="*/ 28563 h 469754"/>
                    <a:gd name="connsiteX13" fmla="*/ 2590572 w 12191998"/>
                    <a:gd name="connsiteY13" fmla="*/ 178289 h 469754"/>
                    <a:gd name="connsiteX14" fmla="*/ 2816456 w 12191998"/>
                    <a:gd name="connsiteY14" fmla="*/ 28563 h 469754"/>
                    <a:gd name="connsiteX15" fmla="*/ 2822223 w 12191998"/>
                    <a:gd name="connsiteY15" fmla="*/ 0 h 469754"/>
                    <a:gd name="connsiteX16" fmla="*/ 3294288 w 12191998"/>
                    <a:gd name="connsiteY16" fmla="*/ 0 h 469754"/>
                    <a:gd name="connsiteX17" fmla="*/ 3300054 w 12191998"/>
                    <a:gd name="connsiteY17" fmla="*/ 28563 h 469754"/>
                    <a:gd name="connsiteX18" fmla="*/ 3525939 w 12191998"/>
                    <a:gd name="connsiteY18" fmla="*/ 178289 h 469754"/>
                    <a:gd name="connsiteX19" fmla="*/ 3751822 w 12191998"/>
                    <a:gd name="connsiteY19" fmla="*/ 28563 h 469754"/>
                    <a:gd name="connsiteX20" fmla="*/ 3757588 w 12191998"/>
                    <a:gd name="connsiteY20" fmla="*/ 0 h 469754"/>
                    <a:gd name="connsiteX21" fmla="*/ 4233758 w 12191998"/>
                    <a:gd name="connsiteY21" fmla="*/ 0 h 469754"/>
                    <a:gd name="connsiteX22" fmla="*/ 4239525 w 12191998"/>
                    <a:gd name="connsiteY22" fmla="*/ 28563 h 469754"/>
                    <a:gd name="connsiteX23" fmla="*/ 4465408 w 12191998"/>
                    <a:gd name="connsiteY23" fmla="*/ 178289 h 469754"/>
                    <a:gd name="connsiteX24" fmla="*/ 4691293 w 12191998"/>
                    <a:gd name="connsiteY24" fmla="*/ 28563 h 469754"/>
                    <a:gd name="connsiteX25" fmla="*/ 4697060 w 12191998"/>
                    <a:gd name="connsiteY25" fmla="*/ 0 h 469754"/>
                    <a:gd name="connsiteX26" fmla="*/ 5169124 w 12191998"/>
                    <a:gd name="connsiteY26" fmla="*/ 0 h 469754"/>
                    <a:gd name="connsiteX27" fmla="*/ 5174891 w 12191998"/>
                    <a:gd name="connsiteY27" fmla="*/ 28563 h 469754"/>
                    <a:gd name="connsiteX28" fmla="*/ 5400775 w 12191998"/>
                    <a:gd name="connsiteY28" fmla="*/ 178289 h 469754"/>
                    <a:gd name="connsiteX29" fmla="*/ 5626659 w 12191998"/>
                    <a:gd name="connsiteY29" fmla="*/ 28563 h 469754"/>
                    <a:gd name="connsiteX30" fmla="*/ 5632425 w 12191998"/>
                    <a:gd name="connsiteY30" fmla="*/ 0 h 469754"/>
                    <a:gd name="connsiteX31" fmla="*/ 6104618 w 12191998"/>
                    <a:gd name="connsiteY31" fmla="*/ 0 h 469754"/>
                    <a:gd name="connsiteX32" fmla="*/ 6110384 w 12191998"/>
                    <a:gd name="connsiteY32" fmla="*/ 28563 h 469754"/>
                    <a:gd name="connsiteX33" fmla="*/ 6336268 w 12191998"/>
                    <a:gd name="connsiteY33" fmla="*/ 178289 h 469754"/>
                    <a:gd name="connsiteX34" fmla="*/ 6562152 w 12191998"/>
                    <a:gd name="connsiteY34" fmla="*/ 28563 h 469754"/>
                    <a:gd name="connsiteX35" fmla="*/ 6567919 w 12191998"/>
                    <a:gd name="connsiteY35" fmla="*/ 0 h 469754"/>
                    <a:gd name="connsiteX36" fmla="*/ 7039983 w 12191998"/>
                    <a:gd name="connsiteY36" fmla="*/ 0 h 469754"/>
                    <a:gd name="connsiteX37" fmla="*/ 7045749 w 12191998"/>
                    <a:gd name="connsiteY37" fmla="*/ 28563 h 469754"/>
                    <a:gd name="connsiteX38" fmla="*/ 7271633 w 12191998"/>
                    <a:gd name="connsiteY38" fmla="*/ 178289 h 469754"/>
                    <a:gd name="connsiteX39" fmla="*/ 7497517 w 12191998"/>
                    <a:gd name="connsiteY39" fmla="*/ 28563 h 469754"/>
                    <a:gd name="connsiteX40" fmla="*/ 7503284 w 12191998"/>
                    <a:gd name="connsiteY40" fmla="*/ 0 h 469754"/>
                    <a:gd name="connsiteX41" fmla="*/ 7984962 w 12191998"/>
                    <a:gd name="connsiteY41" fmla="*/ 0 h 469754"/>
                    <a:gd name="connsiteX42" fmla="*/ 7990728 w 12191998"/>
                    <a:gd name="connsiteY42" fmla="*/ 28563 h 469754"/>
                    <a:gd name="connsiteX43" fmla="*/ 8216612 w 12191998"/>
                    <a:gd name="connsiteY43" fmla="*/ 178289 h 469754"/>
                    <a:gd name="connsiteX44" fmla="*/ 8442496 w 12191998"/>
                    <a:gd name="connsiteY44" fmla="*/ 28563 h 469754"/>
                    <a:gd name="connsiteX45" fmla="*/ 8448263 w 12191998"/>
                    <a:gd name="connsiteY45" fmla="*/ 0 h 469754"/>
                    <a:gd name="connsiteX46" fmla="*/ 8920327 w 12191998"/>
                    <a:gd name="connsiteY46" fmla="*/ 0 h 469754"/>
                    <a:gd name="connsiteX47" fmla="*/ 8926094 w 12191998"/>
                    <a:gd name="connsiteY47" fmla="*/ 28563 h 469754"/>
                    <a:gd name="connsiteX48" fmla="*/ 9151978 w 12191998"/>
                    <a:gd name="connsiteY48" fmla="*/ 178289 h 469754"/>
                    <a:gd name="connsiteX49" fmla="*/ 9377862 w 12191998"/>
                    <a:gd name="connsiteY49" fmla="*/ 28563 h 469754"/>
                    <a:gd name="connsiteX50" fmla="*/ 9383629 w 12191998"/>
                    <a:gd name="connsiteY50" fmla="*/ 0 h 469754"/>
                    <a:gd name="connsiteX51" fmla="*/ 9855821 w 12191998"/>
                    <a:gd name="connsiteY51" fmla="*/ 0 h 469754"/>
                    <a:gd name="connsiteX52" fmla="*/ 9861588 w 12191998"/>
                    <a:gd name="connsiteY52" fmla="*/ 28563 h 469754"/>
                    <a:gd name="connsiteX53" fmla="*/ 10087472 w 12191998"/>
                    <a:gd name="connsiteY53" fmla="*/ 178289 h 469754"/>
                    <a:gd name="connsiteX54" fmla="*/ 10313356 w 12191998"/>
                    <a:gd name="connsiteY54" fmla="*/ 28563 h 469754"/>
                    <a:gd name="connsiteX55" fmla="*/ 10319123 w 12191998"/>
                    <a:gd name="connsiteY55" fmla="*/ 0 h 469754"/>
                    <a:gd name="connsiteX56" fmla="*/ 10791186 w 12191998"/>
                    <a:gd name="connsiteY56" fmla="*/ 0 h 469754"/>
                    <a:gd name="connsiteX57" fmla="*/ 10796953 w 12191998"/>
                    <a:gd name="connsiteY57" fmla="*/ 28563 h 469754"/>
                    <a:gd name="connsiteX58" fmla="*/ 11022837 w 12191998"/>
                    <a:gd name="connsiteY58" fmla="*/ 178289 h 469754"/>
                    <a:gd name="connsiteX59" fmla="*/ 11248721 w 12191998"/>
                    <a:gd name="connsiteY59" fmla="*/ 28563 h 469754"/>
                    <a:gd name="connsiteX60" fmla="*/ 11254488 w 12191998"/>
                    <a:gd name="connsiteY60" fmla="*/ 0 h 469754"/>
                    <a:gd name="connsiteX61" fmla="*/ 11715199 w 12191998"/>
                    <a:gd name="connsiteY61" fmla="*/ 0 h 469754"/>
                    <a:gd name="connsiteX62" fmla="*/ 11720966 w 12191998"/>
                    <a:gd name="connsiteY62" fmla="*/ 28563 h 469754"/>
                    <a:gd name="connsiteX63" fmla="*/ 11946850 w 12191998"/>
                    <a:gd name="connsiteY63" fmla="*/ 178289 h 469754"/>
                    <a:gd name="connsiteX64" fmla="*/ 12172734 w 12191998"/>
                    <a:gd name="connsiteY64" fmla="*/ 28563 h 469754"/>
                    <a:gd name="connsiteX65" fmla="*/ 12178501 w 12191998"/>
                    <a:gd name="connsiteY65" fmla="*/ 0 h 469754"/>
                    <a:gd name="connsiteX66" fmla="*/ 12191998 w 12191998"/>
                    <a:gd name="connsiteY66" fmla="*/ 0 h 469754"/>
                    <a:gd name="connsiteX67" fmla="*/ 12191998 w 12191998"/>
                    <a:gd name="connsiteY67" fmla="*/ 469754 h 469754"/>
                    <a:gd name="connsiteX68" fmla="*/ 0 w 12191998"/>
                    <a:gd name="connsiteY68" fmla="*/ 469754 h 4697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12191998" h="469754">
                      <a:moveTo>
                        <a:pt x="0" y="0"/>
                      </a:moveTo>
                      <a:lnTo>
                        <a:pt x="488062" y="0"/>
                      </a:lnTo>
                      <a:lnTo>
                        <a:pt x="493828" y="28563"/>
                      </a:lnTo>
                      <a:cubicBezTo>
                        <a:pt x="531044" y="116551"/>
                        <a:pt x="618168" y="178289"/>
                        <a:pt x="719712" y="178289"/>
                      </a:cubicBezTo>
                      <a:cubicBezTo>
                        <a:pt x="821256" y="178289"/>
                        <a:pt x="908381" y="116551"/>
                        <a:pt x="945596" y="28563"/>
                      </a:cubicBezTo>
                      <a:lnTo>
                        <a:pt x="951363" y="0"/>
                      </a:lnTo>
                      <a:lnTo>
                        <a:pt x="1423428" y="0"/>
                      </a:lnTo>
                      <a:lnTo>
                        <a:pt x="1429194" y="28563"/>
                      </a:lnTo>
                      <a:cubicBezTo>
                        <a:pt x="1466410" y="116551"/>
                        <a:pt x="1553534" y="178289"/>
                        <a:pt x="1655078" y="178289"/>
                      </a:cubicBezTo>
                      <a:cubicBezTo>
                        <a:pt x="1756622" y="178289"/>
                        <a:pt x="1843746" y="116551"/>
                        <a:pt x="1880962" y="28563"/>
                      </a:cubicBezTo>
                      <a:lnTo>
                        <a:pt x="1886728" y="0"/>
                      </a:lnTo>
                      <a:lnTo>
                        <a:pt x="2358922" y="0"/>
                      </a:lnTo>
                      <a:lnTo>
                        <a:pt x="2364688" y="28563"/>
                      </a:lnTo>
                      <a:cubicBezTo>
                        <a:pt x="2401904" y="116551"/>
                        <a:pt x="2489028" y="178289"/>
                        <a:pt x="2590572" y="178289"/>
                      </a:cubicBezTo>
                      <a:cubicBezTo>
                        <a:pt x="2692116" y="178289"/>
                        <a:pt x="2779241" y="116551"/>
                        <a:pt x="2816456" y="28563"/>
                      </a:cubicBezTo>
                      <a:lnTo>
                        <a:pt x="2822223" y="0"/>
                      </a:lnTo>
                      <a:lnTo>
                        <a:pt x="3294288" y="0"/>
                      </a:lnTo>
                      <a:lnTo>
                        <a:pt x="3300054" y="28563"/>
                      </a:lnTo>
                      <a:cubicBezTo>
                        <a:pt x="3337270" y="116551"/>
                        <a:pt x="3424394" y="178289"/>
                        <a:pt x="3525939" y="178289"/>
                      </a:cubicBezTo>
                      <a:cubicBezTo>
                        <a:pt x="3627483" y="178289"/>
                        <a:pt x="3714606" y="116551"/>
                        <a:pt x="3751822" y="28563"/>
                      </a:cubicBezTo>
                      <a:lnTo>
                        <a:pt x="3757588" y="0"/>
                      </a:lnTo>
                      <a:lnTo>
                        <a:pt x="4233758" y="0"/>
                      </a:lnTo>
                      <a:lnTo>
                        <a:pt x="4239525" y="28563"/>
                      </a:lnTo>
                      <a:cubicBezTo>
                        <a:pt x="4276741" y="116551"/>
                        <a:pt x="4363864" y="178289"/>
                        <a:pt x="4465408" y="178289"/>
                      </a:cubicBezTo>
                      <a:cubicBezTo>
                        <a:pt x="4566953" y="178289"/>
                        <a:pt x="4654078" y="116551"/>
                        <a:pt x="4691293" y="28563"/>
                      </a:cubicBezTo>
                      <a:lnTo>
                        <a:pt x="4697060" y="0"/>
                      </a:lnTo>
                      <a:lnTo>
                        <a:pt x="5169124" y="0"/>
                      </a:lnTo>
                      <a:lnTo>
                        <a:pt x="5174891" y="28563"/>
                      </a:lnTo>
                      <a:cubicBezTo>
                        <a:pt x="5212106" y="116551"/>
                        <a:pt x="5299231" y="178289"/>
                        <a:pt x="5400775" y="178289"/>
                      </a:cubicBezTo>
                      <a:cubicBezTo>
                        <a:pt x="5502319" y="178289"/>
                        <a:pt x="5589443" y="116551"/>
                        <a:pt x="5626659" y="28563"/>
                      </a:cubicBezTo>
                      <a:lnTo>
                        <a:pt x="5632425" y="0"/>
                      </a:lnTo>
                      <a:lnTo>
                        <a:pt x="6104618" y="0"/>
                      </a:lnTo>
                      <a:lnTo>
                        <a:pt x="6110384" y="28563"/>
                      </a:lnTo>
                      <a:cubicBezTo>
                        <a:pt x="6147600" y="116551"/>
                        <a:pt x="6234724" y="178289"/>
                        <a:pt x="6336268" y="178289"/>
                      </a:cubicBezTo>
                      <a:cubicBezTo>
                        <a:pt x="6437812" y="178289"/>
                        <a:pt x="6524937" y="116551"/>
                        <a:pt x="6562152" y="28563"/>
                      </a:cubicBezTo>
                      <a:lnTo>
                        <a:pt x="6567919" y="0"/>
                      </a:lnTo>
                      <a:lnTo>
                        <a:pt x="7039983" y="0"/>
                      </a:lnTo>
                      <a:lnTo>
                        <a:pt x="7045749" y="28563"/>
                      </a:lnTo>
                      <a:cubicBezTo>
                        <a:pt x="7082965" y="116551"/>
                        <a:pt x="7170089" y="178289"/>
                        <a:pt x="7271633" y="178289"/>
                      </a:cubicBezTo>
                      <a:cubicBezTo>
                        <a:pt x="7373177" y="178289"/>
                        <a:pt x="7460302" y="116551"/>
                        <a:pt x="7497517" y="28563"/>
                      </a:cubicBezTo>
                      <a:lnTo>
                        <a:pt x="7503284" y="0"/>
                      </a:lnTo>
                      <a:lnTo>
                        <a:pt x="7984962" y="0"/>
                      </a:lnTo>
                      <a:lnTo>
                        <a:pt x="7990728" y="28563"/>
                      </a:lnTo>
                      <a:cubicBezTo>
                        <a:pt x="8027944" y="116551"/>
                        <a:pt x="8115068" y="178289"/>
                        <a:pt x="8216612" y="178289"/>
                      </a:cubicBezTo>
                      <a:cubicBezTo>
                        <a:pt x="8318156" y="178289"/>
                        <a:pt x="8405280" y="116551"/>
                        <a:pt x="8442496" y="28563"/>
                      </a:cubicBezTo>
                      <a:lnTo>
                        <a:pt x="8448263" y="0"/>
                      </a:lnTo>
                      <a:lnTo>
                        <a:pt x="8920327" y="0"/>
                      </a:lnTo>
                      <a:lnTo>
                        <a:pt x="8926094" y="28563"/>
                      </a:lnTo>
                      <a:cubicBezTo>
                        <a:pt x="8963310" y="116551"/>
                        <a:pt x="9050434" y="178289"/>
                        <a:pt x="9151978" y="178289"/>
                      </a:cubicBezTo>
                      <a:cubicBezTo>
                        <a:pt x="9253522" y="178289"/>
                        <a:pt x="9340646" y="116551"/>
                        <a:pt x="9377862" y="28563"/>
                      </a:cubicBezTo>
                      <a:lnTo>
                        <a:pt x="9383629" y="0"/>
                      </a:lnTo>
                      <a:lnTo>
                        <a:pt x="9855821" y="0"/>
                      </a:lnTo>
                      <a:lnTo>
                        <a:pt x="9861588" y="28563"/>
                      </a:lnTo>
                      <a:cubicBezTo>
                        <a:pt x="9898804" y="116551"/>
                        <a:pt x="9985928" y="178289"/>
                        <a:pt x="10087472" y="178289"/>
                      </a:cubicBezTo>
                      <a:cubicBezTo>
                        <a:pt x="10189016" y="178289"/>
                        <a:pt x="10276140" y="116551"/>
                        <a:pt x="10313356" y="28563"/>
                      </a:cubicBezTo>
                      <a:lnTo>
                        <a:pt x="10319123" y="0"/>
                      </a:lnTo>
                      <a:lnTo>
                        <a:pt x="10791186" y="0"/>
                      </a:lnTo>
                      <a:lnTo>
                        <a:pt x="10796953" y="28563"/>
                      </a:lnTo>
                      <a:cubicBezTo>
                        <a:pt x="10834169" y="116551"/>
                        <a:pt x="10921293" y="178289"/>
                        <a:pt x="11022837" y="178289"/>
                      </a:cubicBezTo>
                      <a:cubicBezTo>
                        <a:pt x="11124381" y="178289"/>
                        <a:pt x="11211505" y="116551"/>
                        <a:pt x="11248721" y="28563"/>
                      </a:cubicBezTo>
                      <a:lnTo>
                        <a:pt x="11254488" y="0"/>
                      </a:lnTo>
                      <a:lnTo>
                        <a:pt x="11715199" y="0"/>
                      </a:lnTo>
                      <a:lnTo>
                        <a:pt x="11720966" y="28563"/>
                      </a:lnTo>
                      <a:cubicBezTo>
                        <a:pt x="11758182" y="116551"/>
                        <a:pt x="11845306" y="178289"/>
                        <a:pt x="11946850" y="178289"/>
                      </a:cubicBezTo>
                      <a:cubicBezTo>
                        <a:pt x="12048394" y="178289"/>
                        <a:pt x="12135518" y="116551"/>
                        <a:pt x="12172734" y="28563"/>
                      </a:cubicBezTo>
                      <a:lnTo>
                        <a:pt x="12178501" y="0"/>
                      </a:lnTo>
                      <a:lnTo>
                        <a:pt x="12191998" y="0"/>
                      </a:lnTo>
                      <a:lnTo>
                        <a:pt x="12191998" y="469754"/>
                      </a:lnTo>
                      <a:lnTo>
                        <a:pt x="0" y="469754"/>
                      </a:lnTo>
                      <a:close/>
                    </a:path>
                  </a:pathLst>
                </a:cu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428" name="组合 427"/>
            <p:cNvGrpSpPr/>
            <p:nvPr/>
          </p:nvGrpSpPr>
          <p:grpSpPr>
            <a:xfrm>
              <a:off x="-3951" y="-22696"/>
              <a:ext cx="342836" cy="6877159"/>
              <a:chOff x="-3951" y="-22696"/>
              <a:chExt cx="342836" cy="6877159"/>
            </a:xfrm>
          </p:grpSpPr>
          <p:grpSp>
            <p:nvGrpSpPr>
              <p:cNvPr id="427" name="组合 426"/>
              <p:cNvGrpSpPr/>
              <p:nvPr/>
            </p:nvGrpSpPr>
            <p:grpSpPr>
              <a:xfrm>
                <a:off x="-3950" y="-22696"/>
                <a:ext cx="342835" cy="799707"/>
                <a:chOff x="-3950" y="-22696"/>
                <a:chExt cx="342835" cy="799707"/>
              </a:xfrm>
            </p:grpSpPr>
            <p:sp>
              <p:nvSpPr>
                <p:cNvPr id="426" name="任意多边形: 形状 425"/>
                <p:cNvSpPr/>
                <p:nvPr/>
              </p:nvSpPr>
              <p:spPr>
                <a:xfrm rot="5400000">
                  <a:off x="163860" y="-89253"/>
                  <a:ext cx="104898" cy="238012"/>
                </a:xfrm>
                <a:custGeom>
                  <a:avLst/>
                  <a:gdLst>
                    <a:gd name="connsiteX0" fmla="*/ 0 w 104898"/>
                    <a:gd name="connsiteY0" fmla="*/ 238012 h 238012"/>
                    <a:gd name="connsiteX1" fmla="*/ 0 w 104898"/>
                    <a:gd name="connsiteY1" fmla="*/ 0 h 238012"/>
                    <a:gd name="connsiteX2" fmla="*/ 30035 w 104898"/>
                    <a:gd name="connsiteY2" fmla="*/ 6064 h 238012"/>
                    <a:gd name="connsiteX3" fmla="*/ 104898 w 104898"/>
                    <a:gd name="connsiteY3" fmla="*/ 119006 h 238012"/>
                    <a:gd name="connsiteX4" fmla="*/ 30035 w 104898"/>
                    <a:gd name="connsiteY4" fmla="*/ 231948 h 2380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897" h="238012">
                      <a:moveTo>
                        <a:pt x="0" y="238012"/>
                      </a:moveTo>
                      <a:lnTo>
                        <a:pt x="0" y="0"/>
                      </a:lnTo>
                      <a:lnTo>
                        <a:pt x="30035" y="6064"/>
                      </a:lnTo>
                      <a:cubicBezTo>
                        <a:pt x="74029" y="24672"/>
                        <a:pt x="104898" y="68234"/>
                        <a:pt x="104898" y="119006"/>
                      </a:cubicBezTo>
                      <a:cubicBezTo>
                        <a:pt x="104898" y="169778"/>
                        <a:pt x="74029" y="213340"/>
                        <a:pt x="30035" y="231948"/>
                      </a:cubicBezTo>
                      <a:close/>
                    </a:path>
                  </a:pathLst>
                </a:cu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04" name="椭圆 403"/>
                <p:cNvSpPr/>
                <p:nvPr/>
              </p:nvSpPr>
              <p:spPr>
                <a:xfrm rot="5400000">
                  <a:off x="93736" y="299059"/>
                  <a:ext cx="245149" cy="245149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22" name="任意多边形: 形状 421"/>
                <p:cNvSpPr/>
                <p:nvPr/>
              </p:nvSpPr>
              <p:spPr>
                <a:xfrm rot="5400000">
                  <a:off x="-280922" y="265162"/>
                  <a:ext cx="788821" cy="234877"/>
                </a:xfrm>
                <a:custGeom>
                  <a:avLst/>
                  <a:gdLst>
                    <a:gd name="connsiteX0" fmla="*/ 0 w 788821"/>
                    <a:gd name="connsiteY0" fmla="*/ 234877 h 234877"/>
                    <a:gd name="connsiteX1" fmla="*/ 0 w 788821"/>
                    <a:gd name="connsiteY1" fmla="*/ 0 h 234877"/>
                    <a:gd name="connsiteX2" fmla="*/ 88415 w 788821"/>
                    <a:gd name="connsiteY2" fmla="*/ 0 h 234877"/>
                    <a:gd name="connsiteX3" fmla="*/ 91298 w 788821"/>
                    <a:gd name="connsiteY3" fmla="*/ 14281 h 234877"/>
                    <a:gd name="connsiteX4" fmla="*/ 204240 w 788821"/>
                    <a:gd name="connsiteY4" fmla="*/ 89144 h 234877"/>
                    <a:gd name="connsiteX5" fmla="*/ 317183 w 788821"/>
                    <a:gd name="connsiteY5" fmla="*/ 14281 h 234877"/>
                    <a:gd name="connsiteX6" fmla="*/ 320066 w 788821"/>
                    <a:gd name="connsiteY6" fmla="*/ 0 h 234877"/>
                    <a:gd name="connsiteX7" fmla="*/ 550422 w 788821"/>
                    <a:gd name="connsiteY7" fmla="*/ 0 h 234877"/>
                    <a:gd name="connsiteX8" fmla="*/ 553305 w 788821"/>
                    <a:gd name="connsiteY8" fmla="*/ 14281 h 234877"/>
                    <a:gd name="connsiteX9" fmla="*/ 666247 w 788821"/>
                    <a:gd name="connsiteY9" fmla="*/ 89144 h 234877"/>
                    <a:gd name="connsiteX10" fmla="*/ 779189 w 788821"/>
                    <a:gd name="connsiteY10" fmla="*/ 14281 h 234877"/>
                    <a:gd name="connsiteX11" fmla="*/ 782073 w 788821"/>
                    <a:gd name="connsiteY11" fmla="*/ 0 h 234877"/>
                    <a:gd name="connsiteX12" fmla="*/ 788821 w 788821"/>
                    <a:gd name="connsiteY12" fmla="*/ 0 h 234877"/>
                    <a:gd name="connsiteX13" fmla="*/ 788821 w 788821"/>
                    <a:gd name="connsiteY13" fmla="*/ 234877 h 2348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788821" h="234877">
                      <a:moveTo>
                        <a:pt x="0" y="234877"/>
                      </a:moveTo>
                      <a:lnTo>
                        <a:pt x="0" y="0"/>
                      </a:lnTo>
                      <a:lnTo>
                        <a:pt x="88415" y="0"/>
                      </a:lnTo>
                      <a:lnTo>
                        <a:pt x="91298" y="14281"/>
                      </a:lnTo>
                      <a:cubicBezTo>
                        <a:pt x="109907" y="58275"/>
                        <a:pt x="153468" y="89144"/>
                        <a:pt x="204240" y="89144"/>
                      </a:cubicBezTo>
                      <a:cubicBezTo>
                        <a:pt x="255013" y="89144"/>
                        <a:pt x="298574" y="58275"/>
                        <a:pt x="317183" y="14281"/>
                      </a:cubicBezTo>
                      <a:lnTo>
                        <a:pt x="320066" y="0"/>
                      </a:lnTo>
                      <a:lnTo>
                        <a:pt x="550422" y="0"/>
                      </a:lnTo>
                      <a:lnTo>
                        <a:pt x="553305" y="14281"/>
                      </a:lnTo>
                      <a:cubicBezTo>
                        <a:pt x="571913" y="58275"/>
                        <a:pt x="615475" y="89144"/>
                        <a:pt x="666247" y="89144"/>
                      </a:cubicBezTo>
                      <a:cubicBezTo>
                        <a:pt x="717019" y="89144"/>
                        <a:pt x="760581" y="58275"/>
                        <a:pt x="779189" y="14281"/>
                      </a:cubicBezTo>
                      <a:lnTo>
                        <a:pt x="782073" y="0"/>
                      </a:lnTo>
                      <a:lnTo>
                        <a:pt x="788821" y="0"/>
                      </a:lnTo>
                      <a:lnTo>
                        <a:pt x="788821" y="234877"/>
                      </a:lnTo>
                      <a:close/>
                    </a:path>
                  </a:pathLst>
                </a:cu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406" name="组合 405"/>
              <p:cNvGrpSpPr/>
              <p:nvPr/>
            </p:nvGrpSpPr>
            <p:grpSpPr>
              <a:xfrm rot="5400000">
                <a:off x="-2880534" y="3635046"/>
                <a:ext cx="6096000" cy="342834"/>
                <a:chOff x="0" y="6598543"/>
                <a:chExt cx="12192000" cy="685668"/>
              </a:xfrm>
            </p:grpSpPr>
            <p:sp>
              <p:nvSpPr>
                <p:cNvPr id="407" name="椭圆 406"/>
                <p:cNvSpPr/>
                <p:nvPr/>
              </p:nvSpPr>
              <p:spPr>
                <a:xfrm>
                  <a:off x="0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08" name="椭圆 407"/>
                <p:cNvSpPr/>
                <p:nvPr/>
              </p:nvSpPr>
              <p:spPr>
                <a:xfrm>
                  <a:off x="94432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09" name="椭圆 408"/>
                <p:cNvSpPr/>
                <p:nvPr/>
              </p:nvSpPr>
              <p:spPr>
                <a:xfrm>
                  <a:off x="187085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10" name="椭圆 409"/>
                <p:cNvSpPr/>
                <p:nvPr/>
              </p:nvSpPr>
              <p:spPr>
                <a:xfrm>
                  <a:off x="281518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11" name="椭圆 410"/>
                <p:cNvSpPr/>
                <p:nvPr/>
              </p:nvSpPr>
              <p:spPr>
                <a:xfrm>
                  <a:off x="3745698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12" name="椭圆 411"/>
                <p:cNvSpPr/>
                <p:nvPr/>
              </p:nvSpPr>
              <p:spPr>
                <a:xfrm>
                  <a:off x="469001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13" name="椭圆 412"/>
                <p:cNvSpPr/>
                <p:nvPr/>
              </p:nvSpPr>
              <p:spPr>
                <a:xfrm>
                  <a:off x="5616557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14" name="椭圆 413"/>
                <p:cNvSpPr/>
                <p:nvPr/>
              </p:nvSpPr>
              <p:spPr>
                <a:xfrm>
                  <a:off x="656087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15" name="椭圆 414"/>
                <p:cNvSpPr/>
                <p:nvPr/>
              </p:nvSpPr>
              <p:spPr>
                <a:xfrm>
                  <a:off x="749690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16" name="椭圆 415"/>
                <p:cNvSpPr/>
                <p:nvPr/>
              </p:nvSpPr>
              <p:spPr>
                <a:xfrm>
                  <a:off x="8441223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17" name="椭圆 416"/>
                <p:cNvSpPr/>
                <p:nvPr/>
              </p:nvSpPr>
              <p:spPr>
                <a:xfrm>
                  <a:off x="936776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18" name="椭圆 417"/>
                <p:cNvSpPr/>
                <p:nvPr/>
              </p:nvSpPr>
              <p:spPr>
                <a:xfrm>
                  <a:off x="1031208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19" name="椭圆 418"/>
                <p:cNvSpPr/>
                <p:nvPr/>
              </p:nvSpPr>
              <p:spPr>
                <a:xfrm>
                  <a:off x="11236095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20" name="任意多边形: 形状 419"/>
                <p:cNvSpPr/>
                <p:nvPr/>
              </p:nvSpPr>
              <p:spPr>
                <a:xfrm>
                  <a:off x="2" y="6814457"/>
                  <a:ext cx="12191998" cy="469754"/>
                </a:xfrm>
                <a:custGeom>
                  <a:avLst/>
                  <a:gdLst>
                    <a:gd name="connsiteX0" fmla="*/ 0 w 12191998"/>
                    <a:gd name="connsiteY0" fmla="*/ 0 h 469754"/>
                    <a:gd name="connsiteX1" fmla="*/ 488062 w 12191998"/>
                    <a:gd name="connsiteY1" fmla="*/ 0 h 469754"/>
                    <a:gd name="connsiteX2" fmla="*/ 493828 w 12191998"/>
                    <a:gd name="connsiteY2" fmla="*/ 28563 h 469754"/>
                    <a:gd name="connsiteX3" fmla="*/ 719712 w 12191998"/>
                    <a:gd name="connsiteY3" fmla="*/ 178289 h 469754"/>
                    <a:gd name="connsiteX4" fmla="*/ 945596 w 12191998"/>
                    <a:gd name="connsiteY4" fmla="*/ 28563 h 469754"/>
                    <a:gd name="connsiteX5" fmla="*/ 951363 w 12191998"/>
                    <a:gd name="connsiteY5" fmla="*/ 0 h 469754"/>
                    <a:gd name="connsiteX6" fmla="*/ 1423428 w 12191998"/>
                    <a:gd name="connsiteY6" fmla="*/ 0 h 469754"/>
                    <a:gd name="connsiteX7" fmla="*/ 1429194 w 12191998"/>
                    <a:gd name="connsiteY7" fmla="*/ 28563 h 469754"/>
                    <a:gd name="connsiteX8" fmla="*/ 1655078 w 12191998"/>
                    <a:gd name="connsiteY8" fmla="*/ 178289 h 469754"/>
                    <a:gd name="connsiteX9" fmla="*/ 1880962 w 12191998"/>
                    <a:gd name="connsiteY9" fmla="*/ 28563 h 469754"/>
                    <a:gd name="connsiteX10" fmla="*/ 1886728 w 12191998"/>
                    <a:gd name="connsiteY10" fmla="*/ 0 h 469754"/>
                    <a:gd name="connsiteX11" fmla="*/ 2358922 w 12191998"/>
                    <a:gd name="connsiteY11" fmla="*/ 0 h 469754"/>
                    <a:gd name="connsiteX12" fmla="*/ 2364688 w 12191998"/>
                    <a:gd name="connsiteY12" fmla="*/ 28563 h 469754"/>
                    <a:gd name="connsiteX13" fmla="*/ 2590572 w 12191998"/>
                    <a:gd name="connsiteY13" fmla="*/ 178289 h 469754"/>
                    <a:gd name="connsiteX14" fmla="*/ 2816456 w 12191998"/>
                    <a:gd name="connsiteY14" fmla="*/ 28563 h 469754"/>
                    <a:gd name="connsiteX15" fmla="*/ 2822223 w 12191998"/>
                    <a:gd name="connsiteY15" fmla="*/ 0 h 469754"/>
                    <a:gd name="connsiteX16" fmla="*/ 3294288 w 12191998"/>
                    <a:gd name="connsiteY16" fmla="*/ 0 h 469754"/>
                    <a:gd name="connsiteX17" fmla="*/ 3300054 w 12191998"/>
                    <a:gd name="connsiteY17" fmla="*/ 28563 h 469754"/>
                    <a:gd name="connsiteX18" fmla="*/ 3525939 w 12191998"/>
                    <a:gd name="connsiteY18" fmla="*/ 178289 h 469754"/>
                    <a:gd name="connsiteX19" fmla="*/ 3751822 w 12191998"/>
                    <a:gd name="connsiteY19" fmla="*/ 28563 h 469754"/>
                    <a:gd name="connsiteX20" fmla="*/ 3757588 w 12191998"/>
                    <a:gd name="connsiteY20" fmla="*/ 0 h 469754"/>
                    <a:gd name="connsiteX21" fmla="*/ 4233758 w 12191998"/>
                    <a:gd name="connsiteY21" fmla="*/ 0 h 469754"/>
                    <a:gd name="connsiteX22" fmla="*/ 4239525 w 12191998"/>
                    <a:gd name="connsiteY22" fmla="*/ 28563 h 469754"/>
                    <a:gd name="connsiteX23" fmla="*/ 4465408 w 12191998"/>
                    <a:gd name="connsiteY23" fmla="*/ 178289 h 469754"/>
                    <a:gd name="connsiteX24" fmla="*/ 4691293 w 12191998"/>
                    <a:gd name="connsiteY24" fmla="*/ 28563 h 469754"/>
                    <a:gd name="connsiteX25" fmla="*/ 4697060 w 12191998"/>
                    <a:gd name="connsiteY25" fmla="*/ 0 h 469754"/>
                    <a:gd name="connsiteX26" fmla="*/ 5169124 w 12191998"/>
                    <a:gd name="connsiteY26" fmla="*/ 0 h 469754"/>
                    <a:gd name="connsiteX27" fmla="*/ 5174891 w 12191998"/>
                    <a:gd name="connsiteY27" fmla="*/ 28563 h 469754"/>
                    <a:gd name="connsiteX28" fmla="*/ 5400775 w 12191998"/>
                    <a:gd name="connsiteY28" fmla="*/ 178289 h 469754"/>
                    <a:gd name="connsiteX29" fmla="*/ 5626659 w 12191998"/>
                    <a:gd name="connsiteY29" fmla="*/ 28563 h 469754"/>
                    <a:gd name="connsiteX30" fmla="*/ 5632425 w 12191998"/>
                    <a:gd name="connsiteY30" fmla="*/ 0 h 469754"/>
                    <a:gd name="connsiteX31" fmla="*/ 6104618 w 12191998"/>
                    <a:gd name="connsiteY31" fmla="*/ 0 h 469754"/>
                    <a:gd name="connsiteX32" fmla="*/ 6110384 w 12191998"/>
                    <a:gd name="connsiteY32" fmla="*/ 28563 h 469754"/>
                    <a:gd name="connsiteX33" fmla="*/ 6336268 w 12191998"/>
                    <a:gd name="connsiteY33" fmla="*/ 178289 h 469754"/>
                    <a:gd name="connsiteX34" fmla="*/ 6562152 w 12191998"/>
                    <a:gd name="connsiteY34" fmla="*/ 28563 h 469754"/>
                    <a:gd name="connsiteX35" fmla="*/ 6567919 w 12191998"/>
                    <a:gd name="connsiteY35" fmla="*/ 0 h 469754"/>
                    <a:gd name="connsiteX36" fmla="*/ 7039983 w 12191998"/>
                    <a:gd name="connsiteY36" fmla="*/ 0 h 469754"/>
                    <a:gd name="connsiteX37" fmla="*/ 7045749 w 12191998"/>
                    <a:gd name="connsiteY37" fmla="*/ 28563 h 469754"/>
                    <a:gd name="connsiteX38" fmla="*/ 7271633 w 12191998"/>
                    <a:gd name="connsiteY38" fmla="*/ 178289 h 469754"/>
                    <a:gd name="connsiteX39" fmla="*/ 7497517 w 12191998"/>
                    <a:gd name="connsiteY39" fmla="*/ 28563 h 469754"/>
                    <a:gd name="connsiteX40" fmla="*/ 7503284 w 12191998"/>
                    <a:gd name="connsiteY40" fmla="*/ 0 h 469754"/>
                    <a:gd name="connsiteX41" fmla="*/ 7984962 w 12191998"/>
                    <a:gd name="connsiteY41" fmla="*/ 0 h 469754"/>
                    <a:gd name="connsiteX42" fmla="*/ 7990728 w 12191998"/>
                    <a:gd name="connsiteY42" fmla="*/ 28563 h 469754"/>
                    <a:gd name="connsiteX43" fmla="*/ 8216612 w 12191998"/>
                    <a:gd name="connsiteY43" fmla="*/ 178289 h 469754"/>
                    <a:gd name="connsiteX44" fmla="*/ 8442496 w 12191998"/>
                    <a:gd name="connsiteY44" fmla="*/ 28563 h 469754"/>
                    <a:gd name="connsiteX45" fmla="*/ 8448263 w 12191998"/>
                    <a:gd name="connsiteY45" fmla="*/ 0 h 469754"/>
                    <a:gd name="connsiteX46" fmla="*/ 8920327 w 12191998"/>
                    <a:gd name="connsiteY46" fmla="*/ 0 h 469754"/>
                    <a:gd name="connsiteX47" fmla="*/ 8926094 w 12191998"/>
                    <a:gd name="connsiteY47" fmla="*/ 28563 h 469754"/>
                    <a:gd name="connsiteX48" fmla="*/ 9151978 w 12191998"/>
                    <a:gd name="connsiteY48" fmla="*/ 178289 h 469754"/>
                    <a:gd name="connsiteX49" fmla="*/ 9377862 w 12191998"/>
                    <a:gd name="connsiteY49" fmla="*/ 28563 h 469754"/>
                    <a:gd name="connsiteX50" fmla="*/ 9383629 w 12191998"/>
                    <a:gd name="connsiteY50" fmla="*/ 0 h 469754"/>
                    <a:gd name="connsiteX51" fmla="*/ 9855821 w 12191998"/>
                    <a:gd name="connsiteY51" fmla="*/ 0 h 469754"/>
                    <a:gd name="connsiteX52" fmla="*/ 9861588 w 12191998"/>
                    <a:gd name="connsiteY52" fmla="*/ 28563 h 469754"/>
                    <a:gd name="connsiteX53" fmla="*/ 10087472 w 12191998"/>
                    <a:gd name="connsiteY53" fmla="*/ 178289 h 469754"/>
                    <a:gd name="connsiteX54" fmla="*/ 10313356 w 12191998"/>
                    <a:gd name="connsiteY54" fmla="*/ 28563 h 469754"/>
                    <a:gd name="connsiteX55" fmla="*/ 10319123 w 12191998"/>
                    <a:gd name="connsiteY55" fmla="*/ 0 h 469754"/>
                    <a:gd name="connsiteX56" fmla="*/ 10791186 w 12191998"/>
                    <a:gd name="connsiteY56" fmla="*/ 0 h 469754"/>
                    <a:gd name="connsiteX57" fmla="*/ 10796953 w 12191998"/>
                    <a:gd name="connsiteY57" fmla="*/ 28563 h 469754"/>
                    <a:gd name="connsiteX58" fmla="*/ 11022837 w 12191998"/>
                    <a:gd name="connsiteY58" fmla="*/ 178289 h 469754"/>
                    <a:gd name="connsiteX59" fmla="*/ 11248721 w 12191998"/>
                    <a:gd name="connsiteY59" fmla="*/ 28563 h 469754"/>
                    <a:gd name="connsiteX60" fmla="*/ 11254488 w 12191998"/>
                    <a:gd name="connsiteY60" fmla="*/ 0 h 469754"/>
                    <a:gd name="connsiteX61" fmla="*/ 11715199 w 12191998"/>
                    <a:gd name="connsiteY61" fmla="*/ 0 h 469754"/>
                    <a:gd name="connsiteX62" fmla="*/ 11720966 w 12191998"/>
                    <a:gd name="connsiteY62" fmla="*/ 28563 h 469754"/>
                    <a:gd name="connsiteX63" fmla="*/ 11946850 w 12191998"/>
                    <a:gd name="connsiteY63" fmla="*/ 178289 h 469754"/>
                    <a:gd name="connsiteX64" fmla="*/ 12172734 w 12191998"/>
                    <a:gd name="connsiteY64" fmla="*/ 28563 h 469754"/>
                    <a:gd name="connsiteX65" fmla="*/ 12178501 w 12191998"/>
                    <a:gd name="connsiteY65" fmla="*/ 0 h 469754"/>
                    <a:gd name="connsiteX66" fmla="*/ 12191998 w 12191998"/>
                    <a:gd name="connsiteY66" fmla="*/ 0 h 469754"/>
                    <a:gd name="connsiteX67" fmla="*/ 12191998 w 12191998"/>
                    <a:gd name="connsiteY67" fmla="*/ 469754 h 469754"/>
                    <a:gd name="connsiteX68" fmla="*/ 0 w 12191998"/>
                    <a:gd name="connsiteY68" fmla="*/ 469754 h 4697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12191998" h="469754">
                      <a:moveTo>
                        <a:pt x="0" y="0"/>
                      </a:moveTo>
                      <a:lnTo>
                        <a:pt x="488062" y="0"/>
                      </a:lnTo>
                      <a:lnTo>
                        <a:pt x="493828" y="28563"/>
                      </a:lnTo>
                      <a:cubicBezTo>
                        <a:pt x="531044" y="116551"/>
                        <a:pt x="618168" y="178289"/>
                        <a:pt x="719712" y="178289"/>
                      </a:cubicBezTo>
                      <a:cubicBezTo>
                        <a:pt x="821256" y="178289"/>
                        <a:pt x="908381" y="116551"/>
                        <a:pt x="945596" y="28563"/>
                      </a:cubicBezTo>
                      <a:lnTo>
                        <a:pt x="951363" y="0"/>
                      </a:lnTo>
                      <a:lnTo>
                        <a:pt x="1423428" y="0"/>
                      </a:lnTo>
                      <a:lnTo>
                        <a:pt x="1429194" y="28563"/>
                      </a:lnTo>
                      <a:cubicBezTo>
                        <a:pt x="1466410" y="116551"/>
                        <a:pt x="1553534" y="178289"/>
                        <a:pt x="1655078" y="178289"/>
                      </a:cubicBezTo>
                      <a:cubicBezTo>
                        <a:pt x="1756622" y="178289"/>
                        <a:pt x="1843746" y="116551"/>
                        <a:pt x="1880962" y="28563"/>
                      </a:cubicBezTo>
                      <a:lnTo>
                        <a:pt x="1886728" y="0"/>
                      </a:lnTo>
                      <a:lnTo>
                        <a:pt x="2358922" y="0"/>
                      </a:lnTo>
                      <a:lnTo>
                        <a:pt x="2364688" y="28563"/>
                      </a:lnTo>
                      <a:cubicBezTo>
                        <a:pt x="2401904" y="116551"/>
                        <a:pt x="2489028" y="178289"/>
                        <a:pt x="2590572" y="178289"/>
                      </a:cubicBezTo>
                      <a:cubicBezTo>
                        <a:pt x="2692116" y="178289"/>
                        <a:pt x="2779241" y="116551"/>
                        <a:pt x="2816456" y="28563"/>
                      </a:cubicBezTo>
                      <a:lnTo>
                        <a:pt x="2822223" y="0"/>
                      </a:lnTo>
                      <a:lnTo>
                        <a:pt x="3294288" y="0"/>
                      </a:lnTo>
                      <a:lnTo>
                        <a:pt x="3300054" y="28563"/>
                      </a:lnTo>
                      <a:cubicBezTo>
                        <a:pt x="3337270" y="116551"/>
                        <a:pt x="3424394" y="178289"/>
                        <a:pt x="3525939" y="178289"/>
                      </a:cubicBezTo>
                      <a:cubicBezTo>
                        <a:pt x="3627483" y="178289"/>
                        <a:pt x="3714606" y="116551"/>
                        <a:pt x="3751822" y="28563"/>
                      </a:cubicBezTo>
                      <a:lnTo>
                        <a:pt x="3757588" y="0"/>
                      </a:lnTo>
                      <a:lnTo>
                        <a:pt x="4233758" y="0"/>
                      </a:lnTo>
                      <a:lnTo>
                        <a:pt x="4239525" y="28563"/>
                      </a:lnTo>
                      <a:cubicBezTo>
                        <a:pt x="4276741" y="116551"/>
                        <a:pt x="4363864" y="178289"/>
                        <a:pt x="4465408" y="178289"/>
                      </a:cubicBezTo>
                      <a:cubicBezTo>
                        <a:pt x="4566953" y="178289"/>
                        <a:pt x="4654078" y="116551"/>
                        <a:pt x="4691293" y="28563"/>
                      </a:cubicBezTo>
                      <a:lnTo>
                        <a:pt x="4697060" y="0"/>
                      </a:lnTo>
                      <a:lnTo>
                        <a:pt x="5169124" y="0"/>
                      </a:lnTo>
                      <a:lnTo>
                        <a:pt x="5174891" y="28563"/>
                      </a:lnTo>
                      <a:cubicBezTo>
                        <a:pt x="5212106" y="116551"/>
                        <a:pt x="5299231" y="178289"/>
                        <a:pt x="5400775" y="178289"/>
                      </a:cubicBezTo>
                      <a:cubicBezTo>
                        <a:pt x="5502319" y="178289"/>
                        <a:pt x="5589443" y="116551"/>
                        <a:pt x="5626659" y="28563"/>
                      </a:cubicBezTo>
                      <a:lnTo>
                        <a:pt x="5632425" y="0"/>
                      </a:lnTo>
                      <a:lnTo>
                        <a:pt x="6104618" y="0"/>
                      </a:lnTo>
                      <a:lnTo>
                        <a:pt x="6110384" y="28563"/>
                      </a:lnTo>
                      <a:cubicBezTo>
                        <a:pt x="6147600" y="116551"/>
                        <a:pt x="6234724" y="178289"/>
                        <a:pt x="6336268" y="178289"/>
                      </a:cubicBezTo>
                      <a:cubicBezTo>
                        <a:pt x="6437812" y="178289"/>
                        <a:pt x="6524937" y="116551"/>
                        <a:pt x="6562152" y="28563"/>
                      </a:cubicBezTo>
                      <a:lnTo>
                        <a:pt x="6567919" y="0"/>
                      </a:lnTo>
                      <a:lnTo>
                        <a:pt x="7039983" y="0"/>
                      </a:lnTo>
                      <a:lnTo>
                        <a:pt x="7045749" y="28563"/>
                      </a:lnTo>
                      <a:cubicBezTo>
                        <a:pt x="7082965" y="116551"/>
                        <a:pt x="7170089" y="178289"/>
                        <a:pt x="7271633" y="178289"/>
                      </a:cubicBezTo>
                      <a:cubicBezTo>
                        <a:pt x="7373177" y="178289"/>
                        <a:pt x="7460302" y="116551"/>
                        <a:pt x="7497517" y="28563"/>
                      </a:cubicBezTo>
                      <a:lnTo>
                        <a:pt x="7503284" y="0"/>
                      </a:lnTo>
                      <a:lnTo>
                        <a:pt x="7984962" y="0"/>
                      </a:lnTo>
                      <a:lnTo>
                        <a:pt x="7990728" y="28563"/>
                      </a:lnTo>
                      <a:cubicBezTo>
                        <a:pt x="8027944" y="116551"/>
                        <a:pt x="8115068" y="178289"/>
                        <a:pt x="8216612" y="178289"/>
                      </a:cubicBezTo>
                      <a:cubicBezTo>
                        <a:pt x="8318156" y="178289"/>
                        <a:pt x="8405280" y="116551"/>
                        <a:pt x="8442496" y="28563"/>
                      </a:cubicBezTo>
                      <a:lnTo>
                        <a:pt x="8448263" y="0"/>
                      </a:lnTo>
                      <a:lnTo>
                        <a:pt x="8920327" y="0"/>
                      </a:lnTo>
                      <a:lnTo>
                        <a:pt x="8926094" y="28563"/>
                      </a:lnTo>
                      <a:cubicBezTo>
                        <a:pt x="8963310" y="116551"/>
                        <a:pt x="9050434" y="178289"/>
                        <a:pt x="9151978" y="178289"/>
                      </a:cubicBezTo>
                      <a:cubicBezTo>
                        <a:pt x="9253522" y="178289"/>
                        <a:pt x="9340646" y="116551"/>
                        <a:pt x="9377862" y="28563"/>
                      </a:cubicBezTo>
                      <a:lnTo>
                        <a:pt x="9383629" y="0"/>
                      </a:lnTo>
                      <a:lnTo>
                        <a:pt x="9855821" y="0"/>
                      </a:lnTo>
                      <a:lnTo>
                        <a:pt x="9861588" y="28563"/>
                      </a:lnTo>
                      <a:cubicBezTo>
                        <a:pt x="9898804" y="116551"/>
                        <a:pt x="9985928" y="178289"/>
                        <a:pt x="10087472" y="178289"/>
                      </a:cubicBezTo>
                      <a:cubicBezTo>
                        <a:pt x="10189016" y="178289"/>
                        <a:pt x="10276140" y="116551"/>
                        <a:pt x="10313356" y="28563"/>
                      </a:cubicBezTo>
                      <a:lnTo>
                        <a:pt x="10319123" y="0"/>
                      </a:lnTo>
                      <a:lnTo>
                        <a:pt x="10791186" y="0"/>
                      </a:lnTo>
                      <a:lnTo>
                        <a:pt x="10796953" y="28563"/>
                      </a:lnTo>
                      <a:cubicBezTo>
                        <a:pt x="10834169" y="116551"/>
                        <a:pt x="10921293" y="178289"/>
                        <a:pt x="11022837" y="178289"/>
                      </a:cubicBezTo>
                      <a:cubicBezTo>
                        <a:pt x="11124381" y="178289"/>
                        <a:pt x="11211505" y="116551"/>
                        <a:pt x="11248721" y="28563"/>
                      </a:cubicBezTo>
                      <a:lnTo>
                        <a:pt x="11254488" y="0"/>
                      </a:lnTo>
                      <a:lnTo>
                        <a:pt x="11715199" y="0"/>
                      </a:lnTo>
                      <a:lnTo>
                        <a:pt x="11720966" y="28563"/>
                      </a:lnTo>
                      <a:cubicBezTo>
                        <a:pt x="11758182" y="116551"/>
                        <a:pt x="11845306" y="178289"/>
                        <a:pt x="11946850" y="178289"/>
                      </a:cubicBezTo>
                      <a:cubicBezTo>
                        <a:pt x="12048394" y="178289"/>
                        <a:pt x="12135518" y="116551"/>
                        <a:pt x="12172734" y="28563"/>
                      </a:cubicBezTo>
                      <a:lnTo>
                        <a:pt x="12178501" y="0"/>
                      </a:lnTo>
                      <a:lnTo>
                        <a:pt x="12191998" y="0"/>
                      </a:lnTo>
                      <a:lnTo>
                        <a:pt x="12191998" y="469754"/>
                      </a:lnTo>
                      <a:lnTo>
                        <a:pt x="0" y="469754"/>
                      </a:lnTo>
                      <a:close/>
                    </a:path>
                  </a:pathLst>
                </a:cu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429" name="组合 428"/>
            <p:cNvGrpSpPr/>
            <p:nvPr/>
          </p:nvGrpSpPr>
          <p:grpSpPr>
            <a:xfrm flipH="1" flipV="1">
              <a:off x="11862678" y="-11810"/>
              <a:ext cx="342836" cy="6877159"/>
              <a:chOff x="-3951" y="-22696"/>
              <a:chExt cx="342836" cy="6877159"/>
            </a:xfrm>
          </p:grpSpPr>
          <p:grpSp>
            <p:nvGrpSpPr>
              <p:cNvPr id="430" name="组合 429"/>
              <p:cNvGrpSpPr/>
              <p:nvPr/>
            </p:nvGrpSpPr>
            <p:grpSpPr>
              <a:xfrm>
                <a:off x="-3950" y="-22696"/>
                <a:ext cx="342835" cy="799707"/>
                <a:chOff x="-3950" y="-22696"/>
                <a:chExt cx="342835" cy="799707"/>
              </a:xfrm>
            </p:grpSpPr>
            <p:sp>
              <p:nvSpPr>
                <p:cNvPr id="446" name="任意多边形: 形状 445"/>
                <p:cNvSpPr/>
                <p:nvPr/>
              </p:nvSpPr>
              <p:spPr>
                <a:xfrm rot="5400000">
                  <a:off x="163860" y="-89253"/>
                  <a:ext cx="104898" cy="238012"/>
                </a:xfrm>
                <a:custGeom>
                  <a:avLst/>
                  <a:gdLst>
                    <a:gd name="connsiteX0" fmla="*/ 0 w 104898"/>
                    <a:gd name="connsiteY0" fmla="*/ 238012 h 238012"/>
                    <a:gd name="connsiteX1" fmla="*/ 0 w 104898"/>
                    <a:gd name="connsiteY1" fmla="*/ 0 h 238012"/>
                    <a:gd name="connsiteX2" fmla="*/ 30035 w 104898"/>
                    <a:gd name="connsiteY2" fmla="*/ 6064 h 238012"/>
                    <a:gd name="connsiteX3" fmla="*/ 104898 w 104898"/>
                    <a:gd name="connsiteY3" fmla="*/ 119006 h 238012"/>
                    <a:gd name="connsiteX4" fmla="*/ 30035 w 104898"/>
                    <a:gd name="connsiteY4" fmla="*/ 231948 h 2380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897" h="238012">
                      <a:moveTo>
                        <a:pt x="0" y="238012"/>
                      </a:moveTo>
                      <a:lnTo>
                        <a:pt x="0" y="0"/>
                      </a:lnTo>
                      <a:lnTo>
                        <a:pt x="30035" y="6064"/>
                      </a:lnTo>
                      <a:cubicBezTo>
                        <a:pt x="74029" y="24672"/>
                        <a:pt x="104898" y="68234"/>
                        <a:pt x="104898" y="119006"/>
                      </a:cubicBezTo>
                      <a:cubicBezTo>
                        <a:pt x="104898" y="169778"/>
                        <a:pt x="74029" y="213340"/>
                        <a:pt x="30035" y="231948"/>
                      </a:cubicBezTo>
                      <a:close/>
                    </a:path>
                  </a:pathLst>
                </a:cu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7" name="椭圆 446"/>
                <p:cNvSpPr/>
                <p:nvPr/>
              </p:nvSpPr>
              <p:spPr>
                <a:xfrm rot="5400000">
                  <a:off x="93736" y="299059"/>
                  <a:ext cx="245149" cy="245149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8" name="任意多边形: 形状 447"/>
                <p:cNvSpPr/>
                <p:nvPr/>
              </p:nvSpPr>
              <p:spPr>
                <a:xfrm rot="5400000">
                  <a:off x="-280922" y="265162"/>
                  <a:ext cx="788821" cy="234877"/>
                </a:xfrm>
                <a:custGeom>
                  <a:avLst/>
                  <a:gdLst>
                    <a:gd name="connsiteX0" fmla="*/ 0 w 788821"/>
                    <a:gd name="connsiteY0" fmla="*/ 234877 h 234877"/>
                    <a:gd name="connsiteX1" fmla="*/ 0 w 788821"/>
                    <a:gd name="connsiteY1" fmla="*/ 0 h 234877"/>
                    <a:gd name="connsiteX2" fmla="*/ 88415 w 788821"/>
                    <a:gd name="connsiteY2" fmla="*/ 0 h 234877"/>
                    <a:gd name="connsiteX3" fmla="*/ 91298 w 788821"/>
                    <a:gd name="connsiteY3" fmla="*/ 14281 h 234877"/>
                    <a:gd name="connsiteX4" fmla="*/ 204240 w 788821"/>
                    <a:gd name="connsiteY4" fmla="*/ 89144 h 234877"/>
                    <a:gd name="connsiteX5" fmla="*/ 317183 w 788821"/>
                    <a:gd name="connsiteY5" fmla="*/ 14281 h 234877"/>
                    <a:gd name="connsiteX6" fmla="*/ 320066 w 788821"/>
                    <a:gd name="connsiteY6" fmla="*/ 0 h 234877"/>
                    <a:gd name="connsiteX7" fmla="*/ 550422 w 788821"/>
                    <a:gd name="connsiteY7" fmla="*/ 0 h 234877"/>
                    <a:gd name="connsiteX8" fmla="*/ 553305 w 788821"/>
                    <a:gd name="connsiteY8" fmla="*/ 14281 h 234877"/>
                    <a:gd name="connsiteX9" fmla="*/ 666247 w 788821"/>
                    <a:gd name="connsiteY9" fmla="*/ 89144 h 234877"/>
                    <a:gd name="connsiteX10" fmla="*/ 779189 w 788821"/>
                    <a:gd name="connsiteY10" fmla="*/ 14281 h 234877"/>
                    <a:gd name="connsiteX11" fmla="*/ 782073 w 788821"/>
                    <a:gd name="connsiteY11" fmla="*/ 0 h 234877"/>
                    <a:gd name="connsiteX12" fmla="*/ 788821 w 788821"/>
                    <a:gd name="connsiteY12" fmla="*/ 0 h 234877"/>
                    <a:gd name="connsiteX13" fmla="*/ 788821 w 788821"/>
                    <a:gd name="connsiteY13" fmla="*/ 234877 h 2348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788821" h="234877">
                      <a:moveTo>
                        <a:pt x="0" y="234877"/>
                      </a:moveTo>
                      <a:lnTo>
                        <a:pt x="0" y="0"/>
                      </a:lnTo>
                      <a:lnTo>
                        <a:pt x="88415" y="0"/>
                      </a:lnTo>
                      <a:lnTo>
                        <a:pt x="91298" y="14281"/>
                      </a:lnTo>
                      <a:cubicBezTo>
                        <a:pt x="109907" y="58275"/>
                        <a:pt x="153468" y="89144"/>
                        <a:pt x="204240" y="89144"/>
                      </a:cubicBezTo>
                      <a:cubicBezTo>
                        <a:pt x="255013" y="89144"/>
                        <a:pt x="298574" y="58275"/>
                        <a:pt x="317183" y="14281"/>
                      </a:cubicBezTo>
                      <a:lnTo>
                        <a:pt x="320066" y="0"/>
                      </a:lnTo>
                      <a:lnTo>
                        <a:pt x="550422" y="0"/>
                      </a:lnTo>
                      <a:lnTo>
                        <a:pt x="553305" y="14281"/>
                      </a:lnTo>
                      <a:cubicBezTo>
                        <a:pt x="571913" y="58275"/>
                        <a:pt x="615475" y="89144"/>
                        <a:pt x="666247" y="89144"/>
                      </a:cubicBezTo>
                      <a:cubicBezTo>
                        <a:pt x="717019" y="89144"/>
                        <a:pt x="760581" y="58275"/>
                        <a:pt x="779189" y="14281"/>
                      </a:cubicBezTo>
                      <a:lnTo>
                        <a:pt x="782073" y="0"/>
                      </a:lnTo>
                      <a:lnTo>
                        <a:pt x="788821" y="0"/>
                      </a:lnTo>
                      <a:lnTo>
                        <a:pt x="788821" y="234877"/>
                      </a:lnTo>
                      <a:close/>
                    </a:path>
                  </a:pathLst>
                </a:cu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431" name="组合 430"/>
              <p:cNvGrpSpPr/>
              <p:nvPr/>
            </p:nvGrpSpPr>
            <p:grpSpPr>
              <a:xfrm rot="5400000">
                <a:off x="-2880534" y="3635046"/>
                <a:ext cx="6096000" cy="342834"/>
                <a:chOff x="0" y="6598543"/>
                <a:chExt cx="12192000" cy="685668"/>
              </a:xfrm>
            </p:grpSpPr>
            <p:sp>
              <p:nvSpPr>
                <p:cNvPr id="432" name="椭圆 431"/>
                <p:cNvSpPr/>
                <p:nvPr/>
              </p:nvSpPr>
              <p:spPr>
                <a:xfrm>
                  <a:off x="0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3" name="椭圆 432"/>
                <p:cNvSpPr/>
                <p:nvPr/>
              </p:nvSpPr>
              <p:spPr>
                <a:xfrm>
                  <a:off x="94432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4" name="椭圆 433"/>
                <p:cNvSpPr/>
                <p:nvPr/>
              </p:nvSpPr>
              <p:spPr>
                <a:xfrm>
                  <a:off x="187085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5" name="椭圆 434"/>
                <p:cNvSpPr/>
                <p:nvPr/>
              </p:nvSpPr>
              <p:spPr>
                <a:xfrm>
                  <a:off x="281518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6" name="椭圆 435"/>
                <p:cNvSpPr/>
                <p:nvPr/>
              </p:nvSpPr>
              <p:spPr>
                <a:xfrm>
                  <a:off x="3745698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7" name="椭圆 436"/>
                <p:cNvSpPr/>
                <p:nvPr/>
              </p:nvSpPr>
              <p:spPr>
                <a:xfrm>
                  <a:off x="469001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8" name="椭圆 437"/>
                <p:cNvSpPr/>
                <p:nvPr/>
              </p:nvSpPr>
              <p:spPr>
                <a:xfrm>
                  <a:off x="5616557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9" name="椭圆 438"/>
                <p:cNvSpPr/>
                <p:nvPr/>
              </p:nvSpPr>
              <p:spPr>
                <a:xfrm>
                  <a:off x="656087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0" name="椭圆 439"/>
                <p:cNvSpPr/>
                <p:nvPr/>
              </p:nvSpPr>
              <p:spPr>
                <a:xfrm>
                  <a:off x="749690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1" name="椭圆 440"/>
                <p:cNvSpPr/>
                <p:nvPr/>
              </p:nvSpPr>
              <p:spPr>
                <a:xfrm>
                  <a:off x="8441223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2" name="椭圆 441"/>
                <p:cNvSpPr/>
                <p:nvPr/>
              </p:nvSpPr>
              <p:spPr>
                <a:xfrm>
                  <a:off x="936776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3" name="椭圆 442"/>
                <p:cNvSpPr/>
                <p:nvPr/>
              </p:nvSpPr>
              <p:spPr>
                <a:xfrm>
                  <a:off x="1031208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4" name="椭圆 443"/>
                <p:cNvSpPr/>
                <p:nvPr/>
              </p:nvSpPr>
              <p:spPr>
                <a:xfrm>
                  <a:off x="11236095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5" name="任意多边形: 形状 444"/>
                <p:cNvSpPr/>
                <p:nvPr/>
              </p:nvSpPr>
              <p:spPr>
                <a:xfrm>
                  <a:off x="2" y="6814457"/>
                  <a:ext cx="12191998" cy="469754"/>
                </a:xfrm>
                <a:custGeom>
                  <a:avLst/>
                  <a:gdLst>
                    <a:gd name="connsiteX0" fmla="*/ 0 w 12191998"/>
                    <a:gd name="connsiteY0" fmla="*/ 0 h 469754"/>
                    <a:gd name="connsiteX1" fmla="*/ 488062 w 12191998"/>
                    <a:gd name="connsiteY1" fmla="*/ 0 h 469754"/>
                    <a:gd name="connsiteX2" fmla="*/ 493828 w 12191998"/>
                    <a:gd name="connsiteY2" fmla="*/ 28563 h 469754"/>
                    <a:gd name="connsiteX3" fmla="*/ 719712 w 12191998"/>
                    <a:gd name="connsiteY3" fmla="*/ 178289 h 469754"/>
                    <a:gd name="connsiteX4" fmla="*/ 945596 w 12191998"/>
                    <a:gd name="connsiteY4" fmla="*/ 28563 h 469754"/>
                    <a:gd name="connsiteX5" fmla="*/ 951363 w 12191998"/>
                    <a:gd name="connsiteY5" fmla="*/ 0 h 469754"/>
                    <a:gd name="connsiteX6" fmla="*/ 1423428 w 12191998"/>
                    <a:gd name="connsiteY6" fmla="*/ 0 h 469754"/>
                    <a:gd name="connsiteX7" fmla="*/ 1429194 w 12191998"/>
                    <a:gd name="connsiteY7" fmla="*/ 28563 h 469754"/>
                    <a:gd name="connsiteX8" fmla="*/ 1655078 w 12191998"/>
                    <a:gd name="connsiteY8" fmla="*/ 178289 h 469754"/>
                    <a:gd name="connsiteX9" fmla="*/ 1880962 w 12191998"/>
                    <a:gd name="connsiteY9" fmla="*/ 28563 h 469754"/>
                    <a:gd name="connsiteX10" fmla="*/ 1886728 w 12191998"/>
                    <a:gd name="connsiteY10" fmla="*/ 0 h 469754"/>
                    <a:gd name="connsiteX11" fmla="*/ 2358922 w 12191998"/>
                    <a:gd name="connsiteY11" fmla="*/ 0 h 469754"/>
                    <a:gd name="connsiteX12" fmla="*/ 2364688 w 12191998"/>
                    <a:gd name="connsiteY12" fmla="*/ 28563 h 469754"/>
                    <a:gd name="connsiteX13" fmla="*/ 2590572 w 12191998"/>
                    <a:gd name="connsiteY13" fmla="*/ 178289 h 469754"/>
                    <a:gd name="connsiteX14" fmla="*/ 2816456 w 12191998"/>
                    <a:gd name="connsiteY14" fmla="*/ 28563 h 469754"/>
                    <a:gd name="connsiteX15" fmla="*/ 2822223 w 12191998"/>
                    <a:gd name="connsiteY15" fmla="*/ 0 h 469754"/>
                    <a:gd name="connsiteX16" fmla="*/ 3294288 w 12191998"/>
                    <a:gd name="connsiteY16" fmla="*/ 0 h 469754"/>
                    <a:gd name="connsiteX17" fmla="*/ 3300054 w 12191998"/>
                    <a:gd name="connsiteY17" fmla="*/ 28563 h 469754"/>
                    <a:gd name="connsiteX18" fmla="*/ 3525939 w 12191998"/>
                    <a:gd name="connsiteY18" fmla="*/ 178289 h 469754"/>
                    <a:gd name="connsiteX19" fmla="*/ 3751822 w 12191998"/>
                    <a:gd name="connsiteY19" fmla="*/ 28563 h 469754"/>
                    <a:gd name="connsiteX20" fmla="*/ 3757588 w 12191998"/>
                    <a:gd name="connsiteY20" fmla="*/ 0 h 469754"/>
                    <a:gd name="connsiteX21" fmla="*/ 4233758 w 12191998"/>
                    <a:gd name="connsiteY21" fmla="*/ 0 h 469754"/>
                    <a:gd name="connsiteX22" fmla="*/ 4239525 w 12191998"/>
                    <a:gd name="connsiteY22" fmla="*/ 28563 h 469754"/>
                    <a:gd name="connsiteX23" fmla="*/ 4465408 w 12191998"/>
                    <a:gd name="connsiteY23" fmla="*/ 178289 h 469754"/>
                    <a:gd name="connsiteX24" fmla="*/ 4691293 w 12191998"/>
                    <a:gd name="connsiteY24" fmla="*/ 28563 h 469754"/>
                    <a:gd name="connsiteX25" fmla="*/ 4697060 w 12191998"/>
                    <a:gd name="connsiteY25" fmla="*/ 0 h 469754"/>
                    <a:gd name="connsiteX26" fmla="*/ 5169124 w 12191998"/>
                    <a:gd name="connsiteY26" fmla="*/ 0 h 469754"/>
                    <a:gd name="connsiteX27" fmla="*/ 5174891 w 12191998"/>
                    <a:gd name="connsiteY27" fmla="*/ 28563 h 469754"/>
                    <a:gd name="connsiteX28" fmla="*/ 5400775 w 12191998"/>
                    <a:gd name="connsiteY28" fmla="*/ 178289 h 469754"/>
                    <a:gd name="connsiteX29" fmla="*/ 5626659 w 12191998"/>
                    <a:gd name="connsiteY29" fmla="*/ 28563 h 469754"/>
                    <a:gd name="connsiteX30" fmla="*/ 5632425 w 12191998"/>
                    <a:gd name="connsiteY30" fmla="*/ 0 h 469754"/>
                    <a:gd name="connsiteX31" fmla="*/ 6104618 w 12191998"/>
                    <a:gd name="connsiteY31" fmla="*/ 0 h 469754"/>
                    <a:gd name="connsiteX32" fmla="*/ 6110384 w 12191998"/>
                    <a:gd name="connsiteY32" fmla="*/ 28563 h 469754"/>
                    <a:gd name="connsiteX33" fmla="*/ 6336268 w 12191998"/>
                    <a:gd name="connsiteY33" fmla="*/ 178289 h 469754"/>
                    <a:gd name="connsiteX34" fmla="*/ 6562152 w 12191998"/>
                    <a:gd name="connsiteY34" fmla="*/ 28563 h 469754"/>
                    <a:gd name="connsiteX35" fmla="*/ 6567919 w 12191998"/>
                    <a:gd name="connsiteY35" fmla="*/ 0 h 469754"/>
                    <a:gd name="connsiteX36" fmla="*/ 7039983 w 12191998"/>
                    <a:gd name="connsiteY36" fmla="*/ 0 h 469754"/>
                    <a:gd name="connsiteX37" fmla="*/ 7045749 w 12191998"/>
                    <a:gd name="connsiteY37" fmla="*/ 28563 h 469754"/>
                    <a:gd name="connsiteX38" fmla="*/ 7271633 w 12191998"/>
                    <a:gd name="connsiteY38" fmla="*/ 178289 h 469754"/>
                    <a:gd name="connsiteX39" fmla="*/ 7497517 w 12191998"/>
                    <a:gd name="connsiteY39" fmla="*/ 28563 h 469754"/>
                    <a:gd name="connsiteX40" fmla="*/ 7503284 w 12191998"/>
                    <a:gd name="connsiteY40" fmla="*/ 0 h 469754"/>
                    <a:gd name="connsiteX41" fmla="*/ 7984962 w 12191998"/>
                    <a:gd name="connsiteY41" fmla="*/ 0 h 469754"/>
                    <a:gd name="connsiteX42" fmla="*/ 7990728 w 12191998"/>
                    <a:gd name="connsiteY42" fmla="*/ 28563 h 469754"/>
                    <a:gd name="connsiteX43" fmla="*/ 8216612 w 12191998"/>
                    <a:gd name="connsiteY43" fmla="*/ 178289 h 469754"/>
                    <a:gd name="connsiteX44" fmla="*/ 8442496 w 12191998"/>
                    <a:gd name="connsiteY44" fmla="*/ 28563 h 469754"/>
                    <a:gd name="connsiteX45" fmla="*/ 8448263 w 12191998"/>
                    <a:gd name="connsiteY45" fmla="*/ 0 h 469754"/>
                    <a:gd name="connsiteX46" fmla="*/ 8920327 w 12191998"/>
                    <a:gd name="connsiteY46" fmla="*/ 0 h 469754"/>
                    <a:gd name="connsiteX47" fmla="*/ 8926094 w 12191998"/>
                    <a:gd name="connsiteY47" fmla="*/ 28563 h 469754"/>
                    <a:gd name="connsiteX48" fmla="*/ 9151978 w 12191998"/>
                    <a:gd name="connsiteY48" fmla="*/ 178289 h 469754"/>
                    <a:gd name="connsiteX49" fmla="*/ 9377862 w 12191998"/>
                    <a:gd name="connsiteY49" fmla="*/ 28563 h 469754"/>
                    <a:gd name="connsiteX50" fmla="*/ 9383629 w 12191998"/>
                    <a:gd name="connsiteY50" fmla="*/ 0 h 469754"/>
                    <a:gd name="connsiteX51" fmla="*/ 9855821 w 12191998"/>
                    <a:gd name="connsiteY51" fmla="*/ 0 h 469754"/>
                    <a:gd name="connsiteX52" fmla="*/ 9861588 w 12191998"/>
                    <a:gd name="connsiteY52" fmla="*/ 28563 h 469754"/>
                    <a:gd name="connsiteX53" fmla="*/ 10087472 w 12191998"/>
                    <a:gd name="connsiteY53" fmla="*/ 178289 h 469754"/>
                    <a:gd name="connsiteX54" fmla="*/ 10313356 w 12191998"/>
                    <a:gd name="connsiteY54" fmla="*/ 28563 h 469754"/>
                    <a:gd name="connsiteX55" fmla="*/ 10319123 w 12191998"/>
                    <a:gd name="connsiteY55" fmla="*/ 0 h 469754"/>
                    <a:gd name="connsiteX56" fmla="*/ 10791186 w 12191998"/>
                    <a:gd name="connsiteY56" fmla="*/ 0 h 469754"/>
                    <a:gd name="connsiteX57" fmla="*/ 10796953 w 12191998"/>
                    <a:gd name="connsiteY57" fmla="*/ 28563 h 469754"/>
                    <a:gd name="connsiteX58" fmla="*/ 11022837 w 12191998"/>
                    <a:gd name="connsiteY58" fmla="*/ 178289 h 469754"/>
                    <a:gd name="connsiteX59" fmla="*/ 11248721 w 12191998"/>
                    <a:gd name="connsiteY59" fmla="*/ 28563 h 469754"/>
                    <a:gd name="connsiteX60" fmla="*/ 11254488 w 12191998"/>
                    <a:gd name="connsiteY60" fmla="*/ 0 h 469754"/>
                    <a:gd name="connsiteX61" fmla="*/ 11715199 w 12191998"/>
                    <a:gd name="connsiteY61" fmla="*/ 0 h 469754"/>
                    <a:gd name="connsiteX62" fmla="*/ 11720966 w 12191998"/>
                    <a:gd name="connsiteY62" fmla="*/ 28563 h 469754"/>
                    <a:gd name="connsiteX63" fmla="*/ 11946850 w 12191998"/>
                    <a:gd name="connsiteY63" fmla="*/ 178289 h 469754"/>
                    <a:gd name="connsiteX64" fmla="*/ 12172734 w 12191998"/>
                    <a:gd name="connsiteY64" fmla="*/ 28563 h 469754"/>
                    <a:gd name="connsiteX65" fmla="*/ 12178501 w 12191998"/>
                    <a:gd name="connsiteY65" fmla="*/ 0 h 469754"/>
                    <a:gd name="connsiteX66" fmla="*/ 12191998 w 12191998"/>
                    <a:gd name="connsiteY66" fmla="*/ 0 h 469754"/>
                    <a:gd name="connsiteX67" fmla="*/ 12191998 w 12191998"/>
                    <a:gd name="connsiteY67" fmla="*/ 469754 h 469754"/>
                    <a:gd name="connsiteX68" fmla="*/ 0 w 12191998"/>
                    <a:gd name="connsiteY68" fmla="*/ 469754 h 4697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12191998" h="469754">
                      <a:moveTo>
                        <a:pt x="0" y="0"/>
                      </a:moveTo>
                      <a:lnTo>
                        <a:pt x="488062" y="0"/>
                      </a:lnTo>
                      <a:lnTo>
                        <a:pt x="493828" y="28563"/>
                      </a:lnTo>
                      <a:cubicBezTo>
                        <a:pt x="531044" y="116551"/>
                        <a:pt x="618168" y="178289"/>
                        <a:pt x="719712" y="178289"/>
                      </a:cubicBezTo>
                      <a:cubicBezTo>
                        <a:pt x="821256" y="178289"/>
                        <a:pt x="908381" y="116551"/>
                        <a:pt x="945596" y="28563"/>
                      </a:cubicBezTo>
                      <a:lnTo>
                        <a:pt x="951363" y="0"/>
                      </a:lnTo>
                      <a:lnTo>
                        <a:pt x="1423428" y="0"/>
                      </a:lnTo>
                      <a:lnTo>
                        <a:pt x="1429194" y="28563"/>
                      </a:lnTo>
                      <a:cubicBezTo>
                        <a:pt x="1466410" y="116551"/>
                        <a:pt x="1553534" y="178289"/>
                        <a:pt x="1655078" y="178289"/>
                      </a:cubicBezTo>
                      <a:cubicBezTo>
                        <a:pt x="1756622" y="178289"/>
                        <a:pt x="1843746" y="116551"/>
                        <a:pt x="1880962" y="28563"/>
                      </a:cubicBezTo>
                      <a:lnTo>
                        <a:pt x="1886728" y="0"/>
                      </a:lnTo>
                      <a:lnTo>
                        <a:pt x="2358922" y="0"/>
                      </a:lnTo>
                      <a:lnTo>
                        <a:pt x="2364688" y="28563"/>
                      </a:lnTo>
                      <a:cubicBezTo>
                        <a:pt x="2401904" y="116551"/>
                        <a:pt x="2489028" y="178289"/>
                        <a:pt x="2590572" y="178289"/>
                      </a:cubicBezTo>
                      <a:cubicBezTo>
                        <a:pt x="2692116" y="178289"/>
                        <a:pt x="2779241" y="116551"/>
                        <a:pt x="2816456" y="28563"/>
                      </a:cubicBezTo>
                      <a:lnTo>
                        <a:pt x="2822223" y="0"/>
                      </a:lnTo>
                      <a:lnTo>
                        <a:pt x="3294288" y="0"/>
                      </a:lnTo>
                      <a:lnTo>
                        <a:pt x="3300054" y="28563"/>
                      </a:lnTo>
                      <a:cubicBezTo>
                        <a:pt x="3337270" y="116551"/>
                        <a:pt x="3424394" y="178289"/>
                        <a:pt x="3525939" y="178289"/>
                      </a:cubicBezTo>
                      <a:cubicBezTo>
                        <a:pt x="3627483" y="178289"/>
                        <a:pt x="3714606" y="116551"/>
                        <a:pt x="3751822" y="28563"/>
                      </a:cubicBezTo>
                      <a:lnTo>
                        <a:pt x="3757588" y="0"/>
                      </a:lnTo>
                      <a:lnTo>
                        <a:pt x="4233758" y="0"/>
                      </a:lnTo>
                      <a:lnTo>
                        <a:pt x="4239525" y="28563"/>
                      </a:lnTo>
                      <a:cubicBezTo>
                        <a:pt x="4276741" y="116551"/>
                        <a:pt x="4363864" y="178289"/>
                        <a:pt x="4465408" y="178289"/>
                      </a:cubicBezTo>
                      <a:cubicBezTo>
                        <a:pt x="4566953" y="178289"/>
                        <a:pt x="4654078" y="116551"/>
                        <a:pt x="4691293" y="28563"/>
                      </a:cubicBezTo>
                      <a:lnTo>
                        <a:pt x="4697060" y="0"/>
                      </a:lnTo>
                      <a:lnTo>
                        <a:pt x="5169124" y="0"/>
                      </a:lnTo>
                      <a:lnTo>
                        <a:pt x="5174891" y="28563"/>
                      </a:lnTo>
                      <a:cubicBezTo>
                        <a:pt x="5212106" y="116551"/>
                        <a:pt x="5299231" y="178289"/>
                        <a:pt x="5400775" y="178289"/>
                      </a:cubicBezTo>
                      <a:cubicBezTo>
                        <a:pt x="5502319" y="178289"/>
                        <a:pt x="5589443" y="116551"/>
                        <a:pt x="5626659" y="28563"/>
                      </a:cubicBezTo>
                      <a:lnTo>
                        <a:pt x="5632425" y="0"/>
                      </a:lnTo>
                      <a:lnTo>
                        <a:pt x="6104618" y="0"/>
                      </a:lnTo>
                      <a:lnTo>
                        <a:pt x="6110384" y="28563"/>
                      </a:lnTo>
                      <a:cubicBezTo>
                        <a:pt x="6147600" y="116551"/>
                        <a:pt x="6234724" y="178289"/>
                        <a:pt x="6336268" y="178289"/>
                      </a:cubicBezTo>
                      <a:cubicBezTo>
                        <a:pt x="6437812" y="178289"/>
                        <a:pt x="6524937" y="116551"/>
                        <a:pt x="6562152" y="28563"/>
                      </a:cubicBezTo>
                      <a:lnTo>
                        <a:pt x="6567919" y="0"/>
                      </a:lnTo>
                      <a:lnTo>
                        <a:pt x="7039983" y="0"/>
                      </a:lnTo>
                      <a:lnTo>
                        <a:pt x="7045749" y="28563"/>
                      </a:lnTo>
                      <a:cubicBezTo>
                        <a:pt x="7082965" y="116551"/>
                        <a:pt x="7170089" y="178289"/>
                        <a:pt x="7271633" y="178289"/>
                      </a:cubicBezTo>
                      <a:cubicBezTo>
                        <a:pt x="7373177" y="178289"/>
                        <a:pt x="7460302" y="116551"/>
                        <a:pt x="7497517" y="28563"/>
                      </a:cubicBezTo>
                      <a:lnTo>
                        <a:pt x="7503284" y="0"/>
                      </a:lnTo>
                      <a:lnTo>
                        <a:pt x="7984962" y="0"/>
                      </a:lnTo>
                      <a:lnTo>
                        <a:pt x="7990728" y="28563"/>
                      </a:lnTo>
                      <a:cubicBezTo>
                        <a:pt x="8027944" y="116551"/>
                        <a:pt x="8115068" y="178289"/>
                        <a:pt x="8216612" y="178289"/>
                      </a:cubicBezTo>
                      <a:cubicBezTo>
                        <a:pt x="8318156" y="178289"/>
                        <a:pt x="8405280" y="116551"/>
                        <a:pt x="8442496" y="28563"/>
                      </a:cubicBezTo>
                      <a:lnTo>
                        <a:pt x="8448263" y="0"/>
                      </a:lnTo>
                      <a:lnTo>
                        <a:pt x="8920327" y="0"/>
                      </a:lnTo>
                      <a:lnTo>
                        <a:pt x="8926094" y="28563"/>
                      </a:lnTo>
                      <a:cubicBezTo>
                        <a:pt x="8963310" y="116551"/>
                        <a:pt x="9050434" y="178289"/>
                        <a:pt x="9151978" y="178289"/>
                      </a:cubicBezTo>
                      <a:cubicBezTo>
                        <a:pt x="9253522" y="178289"/>
                        <a:pt x="9340646" y="116551"/>
                        <a:pt x="9377862" y="28563"/>
                      </a:cubicBezTo>
                      <a:lnTo>
                        <a:pt x="9383629" y="0"/>
                      </a:lnTo>
                      <a:lnTo>
                        <a:pt x="9855821" y="0"/>
                      </a:lnTo>
                      <a:lnTo>
                        <a:pt x="9861588" y="28563"/>
                      </a:lnTo>
                      <a:cubicBezTo>
                        <a:pt x="9898804" y="116551"/>
                        <a:pt x="9985928" y="178289"/>
                        <a:pt x="10087472" y="178289"/>
                      </a:cubicBezTo>
                      <a:cubicBezTo>
                        <a:pt x="10189016" y="178289"/>
                        <a:pt x="10276140" y="116551"/>
                        <a:pt x="10313356" y="28563"/>
                      </a:cubicBezTo>
                      <a:lnTo>
                        <a:pt x="10319123" y="0"/>
                      </a:lnTo>
                      <a:lnTo>
                        <a:pt x="10791186" y="0"/>
                      </a:lnTo>
                      <a:lnTo>
                        <a:pt x="10796953" y="28563"/>
                      </a:lnTo>
                      <a:cubicBezTo>
                        <a:pt x="10834169" y="116551"/>
                        <a:pt x="10921293" y="178289"/>
                        <a:pt x="11022837" y="178289"/>
                      </a:cubicBezTo>
                      <a:cubicBezTo>
                        <a:pt x="11124381" y="178289"/>
                        <a:pt x="11211505" y="116551"/>
                        <a:pt x="11248721" y="28563"/>
                      </a:cubicBezTo>
                      <a:lnTo>
                        <a:pt x="11254488" y="0"/>
                      </a:lnTo>
                      <a:lnTo>
                        <a:pt x="11715199" y="0"/>
                      </a:lnTo>
                      <a:lnTo>
                        <a:pt x="11720966" y="28563"/>
                      </a:lnTo>
                      <a:cubicBezTo>
                        <a:pt x="11758182" y="116551"/>
                        <a:pt x="11845306" y="178289"/>
                        <a:pt x="11946850" y="178289"/>
                      </a:cubicBezTo>
                      <a:cubicBezTo>
                        <a:pt x="12048394" y="178289"/>
                        <a:pt x="12135518" y="116551"/>
                        <a:pt x="12172734" y="28563"/>
                      </a:cubicBezTo>
                      <a:lnTo>
                        <a:pt x="12178501" y="0"/>
                      </a:lnTo>
                      <a:lnTo>
                        <a:pt x="12191998" y="0"/>
                      </a:lnTo>
                      <a:lnTo>
                        <a:pt x="12191998" y="469754"/>
                      </a:lnTo>
                      <a:lnTo>
                        <a:pt x="0" y="469754"/>
                      </a:lnTo>
                      <a:close/>
                    </a:path>
                  </a:pathLst>
                </a:cu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450" name="组合 449"/>
            <p:cNvGrpSpPr/>
            <p:nvPr/>
          </p:nvGrpSpPr>
          <p:grpSpPr>
            <a:xfrm rot="10800000">
              <a:off x="10886" y="-4834"/>
              <a:ext cx="12181505" cy="342834"/>
              <a:chOff x="10886" y="6527813"/>
              <a:chExt cx="12181505" cy="342834"/>
            </a:xfrm>
          </p:grpSpPr>
          <p:grpSp>
            <p:nvGrpSpPr>
              <p:cNvPr id="451" name="组合 450"/>
              <p:cNvGrpSpPr/>
              <p:nvPr/>
            </p:nvGrpSpPr>
            <p:grpSpPr>
              <a:xfrm>
                <a:off x="10886" y="6527813"/>
                <a:ext cx="6096000" cy="342834"/>
                <a:chOff x="0" y="6598543"/>
                <a:chExt cx="12192000" cy="685668"/>
              </a:xfrm>
            </p:grpSpPr>
            <p:sp>
              <p:nvSpPr>
                <p:cNvPr id="467" name="椭圆 466"/>
                <p:cNvSpPr/>
                <p:nvPr/>
              </p:nvSpPr>
              <p:spPr>
                <a:xfrm>
                  <a:off x="0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8" name="椭圆 467"/>
                <p:cNvSpPr/>
                <p:nvPr/>
              </p:nvSpPr>
              <p:spPr>
                <a:xfrm>
                  <a:off x="94432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9" name="椭圆 468"/>
                <p:cNvSpPr/>
                <p:nvPr/>
              </p:nvSpPr>
              <p:spPr>
                <a:xfrm>
                  <a:off x="187085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70" name="椭圆 469"/>
                <p:cNvSpPr/>
                <p:nvPr/>
              </p:nvSpPr>
              <p:spPr>
                <a:xfrm>
                  <a:off x="281518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71" name="椭圆 470"/>
                <p:cNvSpPr/>
                <p:nvPr/>
              </p:nvSpPr>
              <p:spPr>
                <a:xfrm>
                  <a:off x="3745698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72" name="椭圆 471"/>
                <p:cNvSpPr/>
                <p:nvPr/>
              </p:nvSpPr>
              <p:spPr>
                <a:xfrm>
                  <a:off x="469001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73" name="椭圆 472"/>
                <p:cNvSpPr/>
                <p:nvPr/>
              </p:nvSpPr>
              <p:spPr>
                <a:xfrm>
                  <a:off x="5616557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74" name="椭圆 473"/>
                <p:cNvSpPr/>
                <p:nvPr/>
              </p:nvSpPr>
              <p:spPr>
                <a:xfrm>
                  <a:off x="656087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75" name="椭圆 474"/>
                <p:cNvSpPr/>
                <p:nvPr/>
              </p:nvSpPr>
              <p:spPr>
                <a:xfrm>
                  <a:off x="749690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76" name="椭圆 475"/>
                <p:cNvSpPr/>
                <p:nvPr/>
              </p:nvSpPr>
              <p:spPr>
                <a:xfrm>
                  <a:off x="8441223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77" name="椭圆 476"/>
                <p:cNvSpPr/>
                <p:nvPr/>
              </p:nvSpPr>
              <p:spPr>
                <a:xfrm>
                  <a:off x="936776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78" name="椭圆 477"/>
                <p:cNvSpPr/>
                <p:nvPr/>
              </p:nvSpPr>
              <p:spPr>
                <a:xfrm>
                  <a:off x="1031208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79" name="椭圆 478"/>
                <p:cNvSpPr/>
                <p:nvPr/>
              </p:nvSpPr>
              <p:spPr>
                <a:xfrm>
                  <a:off x="11236095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80" name="任意多边形: 形状 479"/>
                <p:cNvSpPr/>
                <p:nvPr/>
              </p:nvSpPr>
              <p:spPr>
                <a:xfrm>
                  <a:off x="2" y="6814457"/>
                  <a:ext cx="12191998" cy="469754"/>
                </a:xfrm>
                <a:custGeom>
                  <a:avLst/>
                  <a:gdLst>
                    <a:gd name="connsiteX0" fmla="*/ 0 w 12191998"/>
                    <a:gd name="connsiteY0" fmla="*/ 0 h 469754"/>
                    <a:gd name="connsiteX1" fmla="*/ 488062 w 12191998"/>
                    <a:gd name="connsiteY1" fmla="*/ 0 h 469754"/>
                    <a:gd name="connsiteX2" fmla="*/ 493828 w 12191998"/>
                    <a:gd name="connsiteY2" fmla="*/ 28563 h 469754"/>
                    <a:gd name="connsiteX3" fmla="*/ 719712 w 12191998"/>
                    <a:gd name="connsiteY3" fmla="*/ 178289 h 469754"/>
                    <a:gd name="connsiteX4" fmla="*/ 945596 w 12191998"/>
                    <a:gd name="connsiteY4" fmla="*/ 28563 h 469754"/>
                    <a:gd name="connsiteX5" fmla="*/ 951363 w 12191998"/>
                    <a:gd name="connsiteY5" fmla="*/ 0 h 469754"/>
                    <a:gd name="connsiteX6" fmla="*/ 1423428 w 12191998"/>
                    <a:gd name="connsiteY6" fmla="*/ 0 h 469754"/>
                    <a:gd name="connsiteX7" fmla="*/ 1429194 w 12191998"/>
                    <a:gd name="connsiteY7" fmla="*/ 28563 h 469754"/>
                    <a:gd name="connsiteX8" fmla="*/ 1655078 w 12191998"/>
                    <a:gd name="connsiteY8" fmla="*/ 178289 h 469754"/>
                    <a:gd name="connsiteX9" fmla="*/ 1880962 w 12191998"/>
                    <a:gd name="connsiteY9" fmla="*/ 28563 h 469754"/>
                    <a:gd name="connsiteX10" fmla="*/ 1886728 w 12191998"/>
                    <a:gd name="connsiteY10" fmla="*/ 0 h 469754"/>
                    <a:gd name="connsiteX11" fmla="*/ 2358922 w 12191998"/>
                    <a:gd name="connsiteY11" fmla="*/ 0 h 469754"/>
                    <a:gd name="connsiteX12" fmla="*/ 2364688 w 12191998"/>
                    <a:gd name="connsiteY12" fmla="*/ 28563 h 469754"/>
                    <a:gd name="connsiteX13" fmla="*/ 2590572 w 12191998"/>
                    <a:gd name="connsiteY13" fmla="*/ 178289 h 469754"/>
                    <a:gd name="connsiteX14" fmla="*/ 2816456 w 12191998"/>
                    <a:gd name="connsiteY14" fmla="*/ 28563 h 469754"/>
                    <a:gd name="connsiteX15" fmla="*/ 2822223 w 12191998"/>
                    <a:gd name="connsiteY15" fmla="*/ 0 h 469754"/>
                    <a:gd name="connsiteX16" fmla="*/ 3294288 w 12191998"/>
                    <a:gd name="connsiteY16" fmla="*/ 0 h 469754"/>
                    <a:gd name="connsiteX17" fmla="*/ 3300054 w 12191998"/>
                    <a:gd name="connsiteY17" fmla="*/ 28563 h 469754"/>
                    <a:gd name="connsiteX18" fmla="*/ 3525939 w 12191998"/>
                    <a:gd name="connsiteY18" fmla="*/ 178289 h 469754"/>
                    <a:gd name="connsiteX19" fmla="*/ 3751822 w 12191998"/>
                    <a:gd name="connsiteY19" fmla="*/ 28563 h 469754"/>
                    <a:gd name="connsiteX20" fmla="*/ 3757588 w 12191998"/>
                    <a:gd name="connsiteY20" fmla="*/ 0 h 469754"/>
                    <a:gd name="connsiteX21" fmla="*/ 4233758 w 12191998"/>
                    <a:gd name="connsiteY21" fmla="*/ 0 h 469754"/>
                    <a:gd name="connsiteX22" fmla="*/ 4239525 w 12191998"/>
                    <a:gd name="connsiteY22" fmla="*/ 28563 h 469754"/>
                    <a:gd name="connsiteX23" fmla="*/ 4465408 w 12191998"/>
                    <a:gd name="connsiteY23" fmla="*/ 178289 h 469754"/>
                    <a:gd name="connsiteX24" fmla="*/ 4691293 w 12191998"/>
                    <a:gd name="connsiteY24" fmla="*/ 28563 h 469754"/>
                    <a:gd name="connsiteX25" fmla="*/ 4697060 w 12191998"/>
                    <a:gd name="connsiteY25" fmla="*/ 0 h 469754"/>
                    <a:gd name="connsiteX26" fmla="*/ 5169124 w 12191998"/>
                    <a:gd name="connsiteY26" fmla="*/ 0 h 469754"/>
                    <a:gd name="connsiteX27" fmla="*/ 5174891 w 12191998"/>
                    <a:gd name="connsiteY27" fmla="*/ 28563 h 469754"/>
                    <a:gd name="connsiteX28" fmla="*/ 5400775 w 12191998"/>
                    <a:gd name="connsiteY28" fmla="*/ 178289 h 469754"/>
                    <a:gd name="connsiteX29" fmla="*/ 5626659 w 12191998"/>
                    <a:gd name="connsiteY29" fmla="*/ 28563 h 469754"/>
                    <a:gd name="connsiteX30" fmla="*/ 5632425 w 12191998"/>
                    <a:gd name="connsiteY30" fmla="*/ 0 h 469754"/>
                    <a:gd name="connsiteX31" fmla="*/ 6104618 w 12191998"/>
                    <a:gd name="connsiteY31" fmla="*/ 0 h 469754"/>
                    <a:gd name="connsiteX32" fmla="*/ 6110384 w 12191998"/>
                    <a:gd name="connsiteY32" fmla="*/ 28563 h 469754"/>
                    <a:gd name="connsiteX33" fmla="*/ 6336268 w 12191998"/>
                    <a:gd name="connsiteY33" fmla="*/ 178289 h 469754"/>
                    <a:gd name="connsiteX34" fmla="*/ 6562152 w 12191998"/>
                    <a:gd name="connsiteY34" fmla="*/ 28563 h 469754"/>
                    <a:gd name="connsiteX35" fmla="*/ 6567919 w 12191998"/>
                    <a:gd name="connsiteY35" fmla="*/ 0 h 469754"/>
                    <a:gd name="connsiteX36" fmla="*/ 7039983 w 12191998"/>
                    <a:gd name="connsiteY36" fmla="*/ 0 h 469754"/>
                    <a:gd name="connsiteX37" fmla="*/ 7045749 w 12191998"/>
                    <a:gd name="connsiteY37" fmla="*/ 28563 h 469754"/>
                    <a:gd name="connsiteX38" fmla="*/ 7271633 w 12191998"/>
                    <a:gd name="connsiteY38" fmla="*/ 178289 h 469754"/>
                    <a:gd name="connsiteX39" fmla="*/ 7497517 w 12191998"/>
                    <a:gd name="connsiteY39" fmla="*/ 28563 h 469754"/>
                    <a:gd name="connsiteX40" fmla="*/ 7503284 w 12191998"/>
                    <a:gd name="connsiteY40" fmla="*/ 0 h 469754"/>
                    <a:gd name="connsiteX41" fmla="*/ 7984962 w 12191998"/>
                    <a:gd name="connsiteY41" fmla="*/ 0 h 469754"/>
                    <a:gd name="connsiteX42" fmla="*/ 7990728 w 12191998"/>
                    <a:gd name="connsiteY42" fmla="*/ 28563 h 469754"/>
                    <a:gd name="connsiteX43" fmla="*/ 8216612 w 12191998"/>
                    <a:gd name="connsiteY43" fmla="*/ 178289 h 469754"/>
                    <a:gd name="connsiteX44" fmla="*/ 8442496 w 12191998"/>
                    <a:gd name="connsiteY44" fmla="*/ 28563 h 469754"/>
                    <a:gd name="connsiteX45" fmla="*/ 8448263 w 12191998"/>
                    <a:gd name="connsiteY45" fmla="*/ 0 h 469754"/>
                    <a:gd name="connsiteX46" fmla="*/ 8920327 w 12191998"/>
                    <a:gd name="connsiteY46" fmla="*/ 0 h 469754"/>
                    <a:gd name="connsiteX47" fmla="*/ 8926094 w 12191998"/>
                    <a:gd name="connsiteY47" fmla="*/ 28563 h 469754"/>
                    <a:gd name="connsiteX48" fmla="*/ 9151978 w 12191998"/>
                    <a:gd name="connsiteY48" fmla="*/ 178289 h 469754"/>
                    <a:gd name="connsiteX49" fmla="*/ 9377862 w 12191998"/>
                    <a:gd name="connsiteY49" fmla="*/ 28563 h 469754"/>
                    <a:gd name="connsiteX50" fmla="*/ 9383629 w 12191998"/>
                    <a:gd name="connsiteY50" fmla="*/ 0 h 469754"/>
                    <a:gd name="connsiteX51" fmla="*/ 9855821 w 12191998"/>
                    <a:gd name="connsiteY51" fmla="*/ 0 h 469754"/>
                    <a:gd name="connsiteX52" fmla="*/ 9861588 w 12191998"/>
                    <a:gd name="connsiteY52" fmla="*/ 28563 h 469754"/>
                    <a:gd name="connsiteX53" fmla="*/ 10087472 w 12191998"/>
                    <a:gd name="connsiteY53" fmla="*/ 178289 h 469754"/>
                    <a:gd name="connsiteX54" fmla="*/ 10313356 w 12191998"/>
                    <a:gd name="connsiteY54" fmla="*/ 28563 h 469754"/>
                    <a:gd name="connsiteX55" fmla="*/ 10319123 w 12191998"/>
                    <a:gd name="connsiteY55" fmla="*/ 0 h 469754"/>
                    <a:gd name="connsiteX56" fmla="*/ 10791186 w 12191998"/>
                    <a:gd name="connsiteY56" fmla="*/ 0 h 469754"/>
                    <a:gd name="connsiteX57" fmla="*/ 10796953 w 12191998"/>
                    <a:gd name="connsiteY57" fmla="*/ 28563 h 469754"/>
                    <a:gd name="connsiteX58" fmla="*/ 11022837 w 12191998"/>
                    <a:gd name="connsiteY58" fmla="*/ 178289 h 469754"/>
                    <a:gd name="connsiteX59" fmla="*/ 11248721 w 12191998"/>
                    <a:gd name="connsiteY59" fmla="*/ 28563 h 469754"/>
                    <a:gd name="connsiteX60" fmla="*/ 11254488 w 12191998"/>
                    <a:gd name="connsiteY60" fmla="*/ 0 h 469754"/>
                    <a:gd name="connsiteX61" fmla="*/ 11715199 w 12191998"/>
                    <a:gd name="connsiteY61" fmla="*/ 0 h 469754"/>
                    <a:gd name="connsiteX62" fmla="*/ 11720966 w 12191998"/>
                    <a:gd name="connsiteY62" fmla="*/ 28563 h 469754"/>
                    <a:gd name="connsiteX63" fmla="*/ 11946850 w 12191998"/>
                    <a:gd name="connsiteY63" fmla="*/ 178289 h 469754"/>
                    <a:gd name="connsiteX64" fmla="*/ 12172734 w 12191998"/>
                    <a:gd name="connsiteY64" fmla="*/ 28563 h 469754"/>
                    <a:gd name="connsiteX65" fmla="*/ 12178501 w 12191998"/>
                    <a:gd name="connsiteY65" fmla="*/ 0 h 469754"/>
                    <a:gd name="connsiteX66" fmla="*/ 12191998 w 12191998"/>
                    <a:gd name="connsiteY66" fmla="*/ 0 h 469754"/>
                    <a:gd name="connsiteX67" fmla="*/ 12191998 w 12191998"/>
                    <a:gd name="connsiteY67" fmla="*/ 469754 h 469754"/>
                    <a:gd name="connsiteX68" fmla="*/ 0 w 12191998"/>
                    <a:gd name="connsiteY68" fmla="*/ 469754 h 4697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12191998" h="469754">
                      <a:moveTo>
                        <a:pt x="0" y="0"/>
                      </a:moveTo>
                      <a:lnTo>
                        <a:pt x="488062" y="0"/>
                      </a:lnTo>
                      <a:lnTo>
                        <a:pt x="493828" y="28563"/>
                      </a:lnTo>
                      <a:cubicBezTo>
                        <a:pt x="531044" y="116551"/>
                        <a:pt x="618168" y="178289"/>
                        <a:pt x="719712" y="178289"/>
                      </a:cubicBezTo>
                      <a:cubicBezTo>
                        <a:pt x="821256" y="178289"/>
                        <a:pt x="908381" y="116551"/>
                        <a:pt x="945596" y="28563"/>
                      </a:cubicBezTo>
                      <a:lnTo>
                        <a:pt x="951363" y="0"/>
                      </a:lnTo>
                      <a:lnTo>
                        <a:pt x="1423428" y="0"/>
                      </a:lnTo>
                      <a:lnTo>
                        <a:pt x="1429194" y="28563"/>
                      </a:lnTo>
                      <a:cubicBezTo>
                        <a:pt x="1466410" y="116551"/>
                        <a:pt x="1553534" y="178289"/>
                        <a:pt x="1655078" y="178289"/>
                      </a:cubicBezTo>
                      <a:cubicBezTo>
                        <a:pt x="1756622" y="178289"/>
                        <a:pt x="1843746" y="116551"/>
                        <a:pt x="1880962" y="28563"/>
                      </a:cubicBezTo>
                      <a:lnTo>
                        <a:pt x="1886728" y="0"/>
                      </a:lnTo>
                      <a:lnTo>
                        <a:pt x="2358922" y="0"/>
                      </a:lnTo>
                      <a:lnTo>
                        <a:pt x="2364688" y="28563"/>
                      </a:lnTo>
                      <a:cubicBezTo>
                        <a:pt x="2401904" y="116551"/>
                        <a:pt x="2489028" y="178289"/>
                        <a:pt x="2590572" y="178289"/>
                      </a:cubicBezTo>
                      <a:cubicBezTo>
                        <a:pt x="2692116" y="178289"/>
                        <a:pt x="2779241" y="116551"/>
                        <a:pt x="2816456" y="28563"/>
                      </a:cubicBezTo>
                      <a:lnTo>
                        <a:pt x="2822223" y="0"/>
                      </a:lnTo>
                      <a:lnTo>
                        <a:pt x="3294288" y="0"/>
                      </a:lnTo>
                      <a:lnTo>
                        <a:pt x="3300054" y="28563"/>
                      </a:lnTo>
                      <a:cubicBezTo>
                        <a:pt x="3337270" y="116551"/>
                        <a:pt x="3424394" y="178289"/>
                        <a:pt x="3525939" y="178289"/>
                      </a:cubicBezTo>
                      <a:cubicBezTo>
                        <a:pt x="3627483" y="178289"/>
                        <a:pt x="3714606" y="116551"/>
                        <a:pt x="3751822" y="28563"/>
                      </a:cubicBezTo>
                      <a:lnTo>
                        <a:pt x="3757588" y="0"/>
                      </a:lnTo>
                      <a:lnTo>
                        <a:pt x="4233758" y="0"/>
                      </a:lnTo>
                      <a:lnTo>
                        <a:pt x="4239525" y="28563"/>
                      </a:lnTo>
                      <a:cubicBezTo>
                        <a:pt x="4276741" y="116551"/>
                        <a:pt x="4363864" y="178289"/>
                        <a:pt x="4465408" y="178289"/>
                      </a:cubicBezTo>
                      <a:cubicBezTo>
                        <a:pt x="4566953" y="178289"/>
                        <a:pt x="4654078" y="116551"/>
                        <a:pt x="4691293" y="28563"/>
                      </a:cubicBezTo>
                      <a:lnTo>
                        <a:pt x="4697060" y="0"/>
                      </a:lnTo>
                      <a:lnTo>
                        <a:pt x="5169124" y="0"/>
                      </a:lnTo>
                      <a:lnTo>
                        <a:pt x="5174891" y="28563"/>
                      </a:lnTo>
                      <a:cubicBezTo>
                        <a:pt x="5212106" y="116551"/>
                        <a:pt x="5299231" y="178289"/>
                        <a:pt x="5400775" y="178289"/>
                      </a:cubicBezTo>
                      <a:cubicBezTo>
                        <a:pt x="5502319" y="178289"/>
                        <a:pt x="5589443" y="116551"/>
                        <a:pt x="5626659" y="28563"/>
                      </a:cubicBezTo>
                      <a:lnTo>
                        <a:pt x="5632425" y="0"/>
                      </a:lnTo>
                      <a:lnTo>
                        <a:pt x="6104618" y="0"/>
                      </a:lnTo>
                      <a:lnTo>
                        <a:pt x="6110384" y="28563"/>
                      </a:lnTo>
                      <a:cubicBezTo>
                        <a:pt x="6147600" y="116551"/>
                        <a:pt x="6234724" y="178289"/>
                        <a:pt x="6336268" y="178289"/>
                      </a:cubicBezTo>
                      <a:cubicBezTo>
                        <a:pt x="6437812" y="178289"/>
                        <a:pt x="6524937" y="116551"/>
                        <a:pt x="6562152" y="28563"/>
                      </a:cubicBezTo>
                      <a:lnTo>
                        <a:pt x="6567919" y="0"/>
                      </a:lnTo>
                      <a:lnTo>
                        <a:pt x="7039983" y="0"/>
                      </a:lnTo>
                      <a:lnTo>
                        <a:pt x="7045749" y="28563"/>
                      </a:lnTo>
                      <a:cubicBezTo>
                        <a:pt x="7082965" y="116551"/>
                        <a:pt x="7170089" y="178289"/>
                        <a:pt x="7271633" y="178289"/>
                      </a:cubicBezTo>
                      <a:cubicBezTo>
                        <a:pt x="7373177" y="178289"/>
                        <a:pt x="7460302" y="116551"/>
                        <a:pt x="7497517" y="28563"/>
                      </a:cubicBezTo>
                      <a:lnTo>
                        <a:pt x="7503284" y="0"/>
                      </a:lnTo>
                      <a:lnTo>
                        <a:pt x="7984962" y="0"/>
                      </a:lnTo>
                      <a:lnTo>
                        <a:pt x="7990728" y="28563"/>
                      </a:lnTo>
                      <a:cubicBezTo>
                        <a:pt x="8027944" y="116551"/>
                        <a:pt x="8115068" y="178289"/>
                        <a:pt x="8216612" y="178289"/>
                      </a:cubicBezTo>
                      <a:cubicBezTo>
                        <a:pt x="8318156" y="178289"/>
                        <a:pt x="8405280" y="116551"/>
                        <a:pt x="8442496" y="28563"/>
                      </a:cubicBezTo>
                      <a:lnTo>
                        <a:pt x="8448263" y="0"/>
                      </a:lnTo>
                      <a:lnTo>
                        <a:pt x="8920327" y="0"/>
                      </a:lnTo>
                      <a:lnTo>
                        <a:pt x="8926094" y="28563"/>
                      </a:lnTo>
                      <a:cubicBezTo>
                        <a:pt x="8963310" y="116551"/>
                        <a:pt x="9050434" y="178289"/>
                        <a:pt x="9151978" y="178289"/>
                      </a:cubicBezTo>
                      <a:cubicBezTo>
                        <a:pt x="9253522" y="178289"/>
                        <a:pt x="9340646" y="116551"/>
                        <a:pt x="9377862" y="28563"/>
                      </a:cubicBezTo>
                      <a:lnTo>
                        <a:pt x="9383629" y="0"/>
                      </a:lnTo>
                      <a:lnTo>
                        <a:pt x="9855821" y="0"/>
                      </a:lnTo>
                      <a:lnTo>
                        <a:pt x="9861588" y="28563"/>
                      </a:lnTo>
                      <a:cubicBezTo>
                        <a:pt x="9898804" y="116551"/>
                        <a:pt x="9985928" y="178289"/>
                        <a:pt x="10087472" y="178289"/>
                      </a:cubicBezTo>
                      <a:cubicBezTo>
                        <a:pt x="10189016" y="178289"/>
                        <a:pt x="10276140" y="116551"/>
                        <a:pt x="10313356" y="28563"/>
                      </a:cubicBezTo>
                      <a:lnTo>
                        <a:pt x="10319123" y="0"/>
                      </a:lnTo>
                      <a:lnTo>
                        <a:pt x="10791186" y="0"/>
                      </a:lnTo>
                      <a:lnTo>
                        <a:pt x="10796953" y="28563"/>
                      </a:lnTo>
                      <a:cubicBezTo>
                        <a:pt x="10834169" y="116551"/>
                        <a:pt x="10921293" y="178289"/>
                        <a:pt x="11022837" y="178289"/>
                      </a:cubicBezTo>
                      <a:cubicBezTo>
                        <a:pt x="11124381" y="178289"/>
                        <a:pt x="11211505" y="116551"/>
                        <a:pt x="11248721" y="28563"/>
                      </a:cubicBezTo>
                      <a:lnTo>
                        <a:pt x="11254488" y="0"/>
                      </a:lnTo>
                      <a:lnTo>
                        <a:pt x="11715199" y="0"/>
                      </a:lnTo>
                      <a:lnTo>
                        <a:pt x="11720966" y="28563"/>
                      </a:lnTo>
                      <a:cubicBezTo>
                        <a:pt x="11758182" y="116551"/>
                        <a:pt x="11845306" y="178289"/>
                        <a:pt x="11946850" y="178289"/>
                      </a:cubicBezTo>
                      <a:cubicBezTo>
                        <a:pt x="12048394" y="178289"/>
                        <a:pt x="12135518" y="116551"/>
                        <a:pt x="12172734" y="28563"/>
                      </a:cubicBezTo>
                      <a:lnTo>
                        <a:pt x="12178501" y="0"/>
                      </a:lnTo>
                      <a:lnTo>
                        <a:pt x="12191998" y="0"/>
                      </a:lnTo>
                      <a:lnTo>
                        <a:pt x="12191998" y="469754"/>
                      </a:lnTo>
                      <a:lnTo>
                        <a:pt x="0" y="469754"/>
                      </a:lnTo>
                      <a:close/>
                    </a:path>
                  </a:pathLst>
                </a:cu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452" name="组合 451"/>
              <p:cNvGrpSpPr/>
              <p:nvPr/>
            </p:nvGrpSpPr>
            <p:grpSpPr>
              <a:xfrm>
                <a:off x="6096391" y="6527813"/>
                <a:ext cx="6096000" cy="342834"/>
                <a:chOff x="0" y="6598543"/>
                <a:chExt cx="12192000" cy="685668"/>
              </a:xfrm>
            </p:grpSpPr>
            <p:sp>
              <p:nvSpPr>
                <p:cNvPr id="453" name="椭圆 452"/>
                <p:cNvSpPr/>
                <p:nvPr/>
              </p:nvSpPr>
              <p:spPr>
                <a:xfrm>
                  <a:off x="0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54" name="椭圆 453"/>
                <p:cNvSpPr/>
                <p:nvPr/>
              </p:nvSpPr>
              <p:spPr>
                <a:xfrm>
                  <a:off x="94432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55" name="椭圆 454"/>
                <p:cNvSpPr/>
                <p:nvPr/>
              </p:nvSpPr>
              <p:spPr>
                <a:xfrm>
                  <a:off x="187085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56" name="椭圆 455"/>
                <p:cNvSpPr/>
                <p:nvPr/>
              </p:nvSpPr>
              <p:spPr>
                <a:xfrm>
                  <a:off x="281518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57" name="椭圆 456"/>
                <p:cNvSpPr/>
                <p:nvPr/>
              </p:nvSpPr>
              <p:spPr>
                <a:xfrm>
                  <a:off x="3745698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58" name="椭圆 457"/>
                <p:cNvSpPr/>
                <p:nvPr/>
              </p:nvSpPr>
              <p:spPr>
                <a:xfrm>
                  <a:off x="469001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59" name="椭圆 458"/>
                <p:cNvSpPr/>
                <p:nvPr/>
              </p:nvSpPr>
              <p:spPr>
                <a:xfrm>
                  <a:off x="5616557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0" name="椭圆 459"/>
                <p:cNvSpPr/>
                <p:nvPr/>
              </p:nvSpPr>
              <p:spPr>
                <a:xfrm>
                  <a:off x="6560879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1" name="椭圆 460"/>
                <p:cNvSpPr/>
                <p:nvPr/>
              </p:nvSpPr>
              <p:spPr>
                <a:xfrm>
                  <a:off x="749690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2" name="椭圆 461"/>
                <p:cNvSpPr/>
                <p:nvPr/>
              </p:nvSpPr>
              <p:spPr>
                <a:xfrm>
                  <a:off x="8441223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3" name="椭圆 462"/>
                <p:cNvSpPr/>
                <p:nvPr/>
              </p:nvSpPr>
              <p:spPr>
                <a:xfrm>
                  <a:off x="9367761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4" name="椭圆 463"/>
                <p:cNvSpPr/>
                <p:nvPr/>
              </p:nvSpPr>
              <p:spPr>
                <a:xfrm>
                  <a:off x="10312082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5" name="椭圆 464"/>
                <p:cNvSpPr/>
                <p:nvPr/>
              </p:nvSpPr>
              <p:spPr>
                <a:xfrm>
                  <a:off x="11236095" y="6598543"/>
                  <a:ext cx="490297" cy="490297"/>
                </a:xfrm>
                <a:prstGeom prst="ellipse">
                  <a:avLst/>
                </a:pr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66" name="任意多边形: 形状 465"/>
                <p:cNvSpPr/>
                <p:nvPr/>
              </p:nvSpPr>
              <p:spPr>
                <a:xfrm>
                  <a:off x="2" y="6814457"/>
                  <a:ext cx="12191998" cy="469754"/>
                </a:xfrm>
                <a:custGeom>
                  <a:avLst/>
                  <a:gdLst>
                    <a:gd name="connsiteX0" fmla="*/ 0 w 12191998"/>
                    <a:gd name="connsiteY0" fmla="*/ 0 h 469754"/>
                    <a:gd name="connsiteX1" fmla="*/ 488062 w 12191998"/>
                    <a:gd name="connsiteY1" fmla="*/ 0 h 469754"/>
                    <a:gd name="connsiteX2" fmla="*/ 493828 w 12191998"/>
                    <a:gd name="connsiteY2" fmla="*/ 28563 h 469754"/>
                    <a:gd name="connsiteX3" fmla="*/ 719712 w 12191998"/>
                    <a:gd name="connsiteY3" fmla="*/ 178289 h 469754"/>
                    <a:gd name="connsiteX4" fmla="*/ 945596 w 12191998"/>
                    <a:gd name="connsiteY4" fmla="*/ 28563 h 469754"/>
                    <a:gd name="connsiteX5" fmla="*/ 951363 w 12191998"/>
                    <a:gd name="connsiteY5" fmla="*/ 0 h 469754"/>
                    <a:gd name="connsiteX6" fmla="*/ 1423428 w 12191998"/>
                    <a:gd name="connsiteY6" fmla="*/ 0 h 469754"/>
                    <a:gd name="connsiteX7" fmla="*/ 1429194 w 12191998"/>
                    <a:gd name="connsiteY7" fmla="*/ 28563 h 469754"/>
                    <a:gd name="connsiteX8" fmla="*/ 1655078 w 12191998"/>
                    <a:gd name="connsiteY8" fmla="*/ 178289 h 469754"/>
                    <a:gd name="connsiteX9" fmla="*/ 1880962 w 12191998"/>
                    <a:gd name="connsiteY9" fmla="*/ 28563 h 469754"/>
                    <a:gd name="connsiteX10" fmla="*/ 1886728 w 12191998"/>
                    <a:gd name="connsiteY10" fmla="*/ 0 h 469754"/>
                    <a:gd name="connsiteX11" fmla="*/ 2358922 w 12191998"/>
                    <a:gd name="connsiteY11" fmla="*/ 0 h 469754"/>
                    <a:gd name="connsiteX12" fmla="*/ 2364688 w 12191998"/>
                    <a:gd name="connsiteY12" fmla="*/ 28563 h 469754"/>
                    <a:gd name="connsiteX13" fmla="*/ 2590572 w 12191998"/>
                    <a:gd name="connsiteY13" fmla="*/ 178289 h 469754"/>
                    <a:gd name="connsiteX14" fmla="*/ 2816456 w 12191998"/>
                    <a:gd name="connsiteY14" fmla="*/ 28563 h 469754"/>
                    <a:gd name="connsiteX15" fmla="*/ 2822223 w 12191998"/>
                    <a:gd name="connsiteY15" fmla="*/ 0 h 469754"/>
                    <a:gd name="connsiteX16" fmla="*/ 3294288 w 12191998"/>
                    <a:gd name="connsiteY16" fmla="*/ 0 h 469754"/>
                    <a:gd name="connsiteX17" fmla="*/ 3300054 w 12191998"/>
                    <a:gd name="connsiteY17" fmla="*/ 28563 h 469754"/>
                    <a:gd name="connsiteX18" fmla="*/ 3525939 w 12191998"/>
                    <a:gd name="connsiteY18" fmla="*/ 178289 h 469754"/>
                    <a:gd name="connsiteX19" fmla="*/ 3751822 w 12191998"/>
                    <a:gd name="connsiteY19" fmla="*/ 28563 h 469754"/>
                    <a:gd name="connsiteX20" fmla="*/ 3757588 w 12191998"/>
                    <a:gd name="connsiteY20" fmla="*/ 0 h 469754"/>
                    <a:gd name="connsiteX21" fmla="*/ 4233758 w 12191998"/>
                    <a:gd name="connsiteY21" fmla="*/ 0 h 469754"/>
                    <a:gd name="connsiteX22" fmla="*/ 4239525 w 12191998"/>
                    <a:gd name="connsiteY22" fmla="*/ 28563 h 469754"/>
                    <a:gd name="connsiteX23" fmla="*/ 4465408 w 12191998"/>
                    <a:gd name="connsiteY23" fmla="*/ 178289 h 469754"/>
                    <a:gd name="connsiteX24" fmla="*/ 4691293 w 12191998"/>
                    <a:gd name="connsiteY24" fmla="*/ 28563 h 469754"/>
                    <a:gd name="connsiteX25" fmla="*/ 4697060 w 12191998"/>
                    <a:gd name="connsiteY25" fmla="*/ 0 h 469754"/>
                    <a:gd name="connsiteX26" fmla="*/ 5169124 w 12191998"/>
                    <a:gd name="connsiteY26" fmla="*/ 0 h 469754"/>
                    <a:gd name="connsiteX27" fmla="*/ 5174891 w 12191998"/>
                    <a:gd name="connsiteY27" fmla="*/ 28563 h 469754"/>
                    <a:gd name="connsiteX28" fmla="*/ 5400775 w 12191998"/>
                    <a:gd name="connsiteY28" fmla="*/ 178289 h 469754"/>
                    <a:gd name="connsiteX29" fmla="*/ 5626659 w 12191998"/>
                    <a:gd name="connsiteY29" fmla="*/ 28563 h 469754"/>
                    <a:gd name="connsiteX30" fmla="*/ 5632425 w 12191998"/>
                    <a:gd name="connsiteY30" fmla="*/ 0 h 469754"/>
                    <a:gd name="connsiteX31" fmla="*/ 6104618 w 12191998"/>
                    <a:gd name="connsiteY31" fmla="*/ 0 h 469754"/>
                    <a:gd name="connsiteX32" fmla="*/ 6110384 w 12191998"/>
                    <a:gd name="connsiteY32" fmla="*/ 28563 h 469754"/>
                    <a:gd name="connsiteX33" fmla="*/ 6336268 w 12191998"/>
                    <a:gd name="connsiteY33" fmla="*/ 178289 h 469754"/>
                    <a:gd name="connsiteX34" fmla="*/ 6562152 w 12191998"/>
                    <a:gd name="connsiteY34" fmla="*/ 28563 h 469754"/>
                    <a:gd name="connsiteX35" fmla="*/ 6567919 w 12191998"/>
                    <a:gd name="connsiteY35" fmla="*/ 0 h 469754"/>
                    <a:gd name="connsiteX36" fmla="*/ 7039983 w 12191998"/>
                    <a:gd name="connsiteY36" fmla="*/ 0 h 469754"/>
                    <a:gd name="connsiteX37" fmla="*/ 7045749 w 12191998"/>
                    <a:gd name="connsiteY37" fmla="*/ 28563 h 469754"/>
                    <a:gd name="connsiteX38" fmla="*/ 7271633 w 12191998"/>
                    <a:gd name="connsiteY38" fmla="*/ 178289 h 469754"/>
                    <a:gd name="connsiteX39" fmla="*/ 7497517 w 12191998"/>
                    <a:gd name="connsiteY39" fmla="*/ 28563 h 469754"/>
                    <a:gd name="connsiteX40" fmla="*/ 7503284 w 12191998"/>
                    <a:gd name="connsiteY40" fmla="*/ 0 h 469754"/>
                    <a:gd name="connsiteX41" fmla="*/ 7984962 w 12191998"/>
                    <a:gd name="connsiteY41" fmla="*/ 0 h 469754"/>
                    <a:gd name="connsiteX42" fmla="*/ 7990728 w 12191998"/>
                    <a:gd name="connsiteY42" fmla="*/ 28563 h 469754"/>
                    <a:gd name="connsiteX43" fmla="*/ 8216612 w 12191998"/>
                    <a:gd name="connsiteY43" fmla="*/ 178289 h 469754"/>
                    <a:gd name="connsiteX44" fmla="*/ 8442496 w 12191998"/>
                    <a:gd name="connsiteY44" fmla="*/ 28563 h 469754"/>
                    <a:gd name="connsiteX45" fmla="*/ 8448263 w 12191998"/>
                    <a:gd name="connsiteY45" fmla="*/ 0 h 469754"/>
                    <a:gd name="connsiteX46" fmla="*/ 8920327 w 12191998"/>
                    <a:gd name="connsiteY46" fmla="*/ 0 h 469754"/>
                    <a:gd name="connsiteX47" fmla="*/ 8926094 w 12191998"/>
                    <a:gd name="connsiteY47" fmla="*/ 28563 h 469754"/>
                    <a:gd name="connsiteX48" fmla="*/ 9151978 w 12191998"/>
                    <a:gd name="connsiteY48" fmla="*/ 178289 h 469754"/>
                    <a:gd name="connsiteX49" fmla="*/ 9377862 w 12191998"/>
                    <a:gd name="connsiteY49" fmla="*/ 28563 h 469754"/>
                    <a:gd name="connsiteX50" fmla="*/ 9383629 w 12191998"/>
                    <a:gd name="connsiteY50" fmla="*/ 0 h 469754"/>
                    <a:gd name="connsiteX51" fmla="*/ 9855821 w 12191998"/>
                    <a:gd name="connsiteY51" fmla="*/ 0 h 469754"/>
                    <a:gd name="connsiteX52" fmla="*/ 9861588 w 12191998"/>
                    <a:gd name="connsiteY52" fmla="*/ 28563 h 469754"/>
                    <a:gd name="connsiteX53" fmla="*/ 10087472 w 12191998"/>
                    <a:gd name="connsiteY53" fmla="*/ 178289 h 469754"/>
                    <a:gd name="connsiteX54" fmla="*/ 10313356 w 12191998"/>
                    <a:gd name="connsiteY54" fmla="*/ 28563 h 469754"/>
                    <a:gd name="connsiteX55" fmla="*/ 10319123 w 12191998"/>
                    <a:gd name="connsiteY55" fmla="*/ 0 h 469754"/>
                    <a:gd name="connsiteX56" fmla="*/ 10791186 w 12191998"/>
                    <a:gd name="connsiteY56" fmla="*/ 0 h 469754"/>
                    <a:gd name="connsiteX57" fmla="*/ 10796953 w 12191998"/>
                    <a:gd name="connsiteY57" fmla="*/ 28563 h 469754"/>
                    <a:gd name="connsiteX58" fmla="*/ 11022837 w 12191998"/>
                    <a:gd name="connsiteY58" fmla="*/ 178289 h 469754"/>
                    <a:gd name="connsiteX59" fmla="*/ 11248721 w 12191998"/>
                    <a:gd name="connsiteY59" fmla="*/ 28563 h 469754"/>
                    <a:gd name="connsiteX60" fmla="*/ 11254488 w 12191998"/>
                    <a:gd name="connsiteY60" fmla="*/ 0 h 469754"/>
                    <a:gd name="connsiteX61" fmla="*/ 11715199 w 12191998"/>
                    <a:gd name="connsiteY61" fmla="*/ 0 h 469754"/>
                    <a:gd name="connsiteX62" fmla="*/ 11720966 w 12191998"/>
                    <a:gd name="connsiteY62" fmla="*/ 28563 h 469754"/>
                    <a:gd name="connsiteX63" fmla="*/ 11946850 w 12191998"/>
                    <a:gd name="connsiteY63" fmla="*/ 178289 h 469754"/>
                    <a:gd name="connsiteX64" fmla="*/ 12172734 w 12191998"/>
                    <a:gd name="connsiteY64" fmla="*/ 28563 h 469754"/>
                    <a:gd name="connsiteX65" fmla="*/ 12178501 w 12191998"/>
                    <a:gd name="connsiteY65" fmla="*/ 0 h 469754"/>
                    <a:gd name="connsiteX66" fmla="*/ 12191998 w 12191998"/>
                    <a:gd name="connsiteY66" fmla="*/ 0 h 469754"/>
                    <a:gd name="connsiteX67" fmla="*/ 12191998 w 12191998"/>
                    <a:gd name="connsiteY67" fmla="*/ 469754 h 469754"/>
                    <a:gd name="connsiteX68" fmla="*/ 0 w 12191998"/>
                    <a:gd name="connsiteY68" fmla="*/ 469754 h 4697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12191998" h="469754">
                      <a:moveTo>
                        <a:pt x="0" y="0"/>
                      </a:moveTo>
                      <a:lnTo>
                        <a:pt x="488062" y="0"/>
                      </a:lnTo>
                      <a:lnTo>
                        <a:pt x="493828" y="28563"/>
                      </a:lnTo>
                      <a:cubicBezTo>
                        <a:pt x="531044" y="116551"/>
                        <a:pt x="618168" y="178289"/>
                        <a:pt x="719712" y="178289"/>
                      </a:cubicBezTo>
                      <a:cubicBezTo>
                        <a:pt x="821256" y="178289"/>
                        <a:pt x="908381" y="116551"/>
                        <a:pt x="945596" y="28563"/>
                      </a:cubicBezTo>
                      <a:lnTo>
                        <a:pt x="951363" y="0"/>
                      </a:lnTo>
                      <a:lnTo>
                        <a:pt x="1423428" y="0"/>
                      </a:lnTo>
                      <a:lnTo>
                        <a:pt x="1429194" y="28563"/>
                      </a:lnTo>
                      <a:cubicBezTo>
                        <a:pt x="1466410" y="116551"/>
                        <a:pt x="1553534" y="178289"/>
                        <a:pt x="1655078" y="178289"/>
                      </a:cubicBezTo>
                      <a:cubicBezTo>
                        <a:pt x="1756622" y="178289"/>
                        <a:pt x="1843746" y="116551"/>
                        <a:pt x="1880962" y="28563"/>
                      </a:cubicBezTo>
                      <a:lnTo>
                        <a:pt x="1886728" y="0"/>
                      </a:lnTo>
                      <a:lnTo>
                        <a:pt x="2358922" y="0"/>
                      </a:lnTo>
                      <a:lnTo>
                        <a:pt x="2364688" y="28563"/>
                      </a:lnTo>
                      <a:cubicBezTo>
                        <a:pt x="2401904" y="116551"/>
                        <a:pt x="2489028" y="178289"/>
                        <a:pt x="2590572" y="178289"/>
                      </a:cubicBezTo>
                      <a:cubicBezTo>
                        <a:pt x="2692116" y="178289"/>
                        <a:pt x="2779241" y="116551"/>
                        <a:pt x="2816456" y="28563"/>
                      </a:cubicBezTo>
                      <a:lnTo>
                        <a:pt x="2822223" y="0"/>
                      </a:lnTo>
                      <a:lnTo>
                        <a:pt x="3294288" y="0"/>
                      </a:lnTo>
                      <a:lnTo>
                        <a:pt x="3300054" y="28563"/>
                      </a:lnTo>
                      <a:cubicBezTo>
                        <a:pt x="3337270" y="116551"/>
                        <a:pt x="3424394" y="178289"/>
                        <a:pt x="3525939" y="178289"/>
                      </a:cubicBezTo>
                      <a:cubicBezTo>
                        <a:pt x="3627483" y="178289"/>
                        <a:pt x="3714606" y="116551"/>
                        <a:pt x="3751822" y="28563"/>
                      </a:cubicBezTo>
                      <a:lnTo>
                        <a:pt x="3757588" y="0"/>
                      </a:lnTo>
                      <a:lnTo>
                        <a:pt x="4233758" y="0"/>
                      </a:lnTo>
                      <a:lnTo>
                        <a:pt x="4239525" y="28563"/>
                      </a:lnTo>
                      <a:cubicBezTo>
                        <a:pt x="4276741" y="116551"/>
                        <a:pt x="4363864" y="178289"/>
                        <a:pt x="4465408" y="178289"/>
                      </a:cubicBezTo>
                      <a:cubicBezTo>
                        <a:pt x="4566953" y="178289"/>
                        <a:pt x="4654078" y="116551"/>
                        <a:pt x="4691293" y="28563"/>
                      </a:cubicBezTo>
                      <a:lnTo>
                        <a:pt x="4697060" y="0"/>
                      </a:lnTo>
                      <a:lnTo>
                        <a:pt x="5169124" y="0"/>
                      </a:lnTo>
                      <a:lnTo>
                        <a:pt x="5174891" y="28563"/>
                      </a:lnTo>
                      <a:cubicBezTo>
                        <a:pt x="5212106" y="116551"/>
                        <a:pt x="5299231" y="178289"/>
                        <a:pt x="5400775" y="178289"/>
                      </a:cubicBezTo>
                      <a:cubicBezTo>
                        <a:pt x="5502319" y="178289"/>
                        <a:pt x="5589443" y="116551"/>
                        <a:pt x="5626659" y="28563"/>
                      </a:cubicBezTo>
                      <a:lnTo>
                        <a:pt x="5632425" y="0"/>
                      </a:lnTo>
                      <a:lnTo>
                        <a:pt x="6104618" y="0"/>
                      </a:lnTo>
                      <a:lnTo>
                        <a:pt x="6110384" y="28563"/>
                      </a:lnTo>
                      <a:cubicBezTo>
                        <a:pt x="6147600" y="116551"/>
                        <a:pt x="6234724" y="178289"/>
                        <a:pt x="6336268" y="178289"/>
                      </a:cubicBezTo>
                      <a:cubicBezTo>
                        <a:pt x="6437812" y="178289"/>
                        <a:pt x="6524937" y="116551"/>
                        <a:pt x="6562152" y="28563"/>
                      </a:cubicBezTo>
                      <a:lnTo>
                        <a:pt x="6567919" y="0"/>
                      </a:lnTo>
                      <a:lnTo>
                        <a:pt x="7039983" y="0"/>
                      </a:lnTo>
                      <a:lnTo>
                        <a:pt x="7045749" y="28563"/>
                      </a:lnTo>
                      <a:cubicBezTo>
                        <a:pt x="7082965" y="116551"/>
                        <a:pt x="7170089" y="178289"/>
                        <a:pt x="7271633" y="178289"/>
                      </a:cubicBezTo>
                      <a:cubicBezTo>
                        <a:pt x="7373177" y="178289"/>
                        <a:pt x="7460302" y="116551"/>
                        <a:pt x="7497517" y="28563"/>
                      </a:cubicBezTo>
                      <a:lnTo>
                        <a:pt x="7503284" y="0"/>
                      </a:lnTo>
                      <a:lnTo>
                        <a:pt x="7984962" y="0"/>
                      </a:lnTo>
                      <a:lnTo>
                        <a:pt x="7990728" y="28563"/>
                      </a:lnTo>
                      <a:cubicBezTo>
                        <a:pt x="8027944" y="116551"/>
                        <a:pt x="8115068" y="178289"/>
                        <a:pt x="8216612" y="178289"/>
                      </a:cubicBezTo>
                      <a:cubicBezTo>
                        <a:pt x="8318156" y="178289"/>
                        <a:pt x="8405280" y="116551"/>
                        <a:pt x="8442496" y="28563"/>
                      </a:cubicBezTo>
                      <a:lnTo>
                        <a:pt x="8448263" y="0"/>
                      </a:lnTo>
                      <a:lnTo>
                        <a:pt x="8920327" y="0"/>
                      </a:lnTo>
                      <a:lnTo>
                        <a:pt x="8926094" y="28563"/>
                      </a:lnTo>
                      <a:cubicBezTo>
                        <a:pt x="8963310" y="116551"/>
                        <a:pt x="9050434" y="178289"/>
                        <a:pt x="9151978" y="178289"/>
                      </a:cubicBezTo>
                      <a:cubicBezTo>
                        <a:pt x="9253522" y="178289"/>
                        <a:pt x="9340646" y="116551"/>
                        <a:pt x="9377862" y="28563"/>
                      </a:cubicBezTo>
                      <a:lnTo>
                        <a:pt x="9383629" y="0"/>
                      </a:lnTo>
                      <a:lnTo>
                        <a:pt x="9855821" y="0"/>
                      </a:lnTo>
                      <a:lnTo>
                        <a:pt x="9861588" y="28563"/>
                      </a:lnTo>
                      <a:cubicBezTo>
                        <a:pt x="9898804" y="116551"/>
                        <a:pt x="9985928" y="178289"/>
                        <a:pt x="10087472" y="178289"/>
                      </a:cubicBezTo>
                      <a:cubicBezTo>
                        <a:pt x="10189016" y="178289"/>
                        <a:pt x="10276140" y="116551"/>
                        <a:pt x="10313356" y="28563"/>
                      </a:cubicBezTo>
                      <a:lnTo>
                        <a:pt x="10319123" y="0"/>
                      </a:lnTo>
                      <a:lnTo>
                        <a:pt x="10791186" y="0"/>
                      </a:lnTo>
                      <a:lnTo>
                        <a:pt x="10796953" y="28563"/>
                      </a:lnTo>
                      <a:cubicBezTo>
                        <a:pt x="10834169" y="116551"/>
                        <a:pt x="10921293" y="178289"/>
                        <a:pt x="11022837" y="178289"/>
                      </a:cubicBezTo>
                      <a:cubicBezTo>
                        <a:pt x="11124381" y="178289"/>
                        <a:pt x="11211505" y="116551"/>
                        <a:pt x="11248721" y="28563"/>
                      </a:cubicBezTo>
                      <a:lnTo>
                        <a:pt x="11254488" y="0"/>
                      </a:lnTo>
                      <a:lnTo>
                        <a:pt x="11715199" y="0"/>
                      </a:lnTo>
                      <a:lnTo>
                        <a:pt x="11720966" y="28563"/>
                      </a:lnTo>
                      <a:cubicBezTo>
                        <a:pt x="11758182" y="116551"/>
                        <a:pt x="11845306" y="178289"/>
                        <a:pt x="11946850" y="178289"/>
                      </a:cubicBezTo>
                      <a:cubicBezTo>
                        <a:pt x="12048394" y="178289"/>
                        <a:pt x="12135518" y="116551"/>
                        <a:pt x="12172734" y="28563"/>
                      </a:cubicBezTo>
                      <a:lnTo>
                        <a:pt x="12178501" y="0"/>
                      </a:lnTo>
                      <a:lnTo>
                        <a:pt x="12191998" y="0"/>
                      </a:lnTo>
                      <a:lnTo>
                        <a:pt x="12191998" y="469754"/>
                      </a:lnTo>
                      <a:lnTo>
                        <a:pt x="0" y="469754"/>
                      </a:lnTo>
                      <a:close/>
                    </a:path>
                  </a:pathLst>
                </a:custGeom>
                <a:solidFill>
                  <a:srgbClr val="FFC73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cxnSp>
        <p:nvCxnSpPr>
          <p:cNvPr id="483" name="直接连接符 482"/>
          <p:cNvCxnSpPr/>
          <p:nvPr/>
        </p:nvCxnSpPr>
        <p:spPr>
          <a:xfrm>
            <a:off x="3087202" y="4486808"/>
            <a:ext cx="5909255" cy="0"/>
          </a:xfrm>
          <a:prstGeom prst="line">
            <a:avLst/>
          </a:prstGeom>
          <a:ln>
            <a:solidFill>
              <a:srgbClr val="FFC7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3177518" y="3515259"/>
            <a:ext cx="57246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AB217"/>
                </a:solidFill>
                <a:effectLst/>
              </a:rPr>
              <a:t>欢迎来到音乐课堂</a:t>
            </a:r>
            <a:endParaRPr lang="zh-CN" alt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AB217"/>
              </a:solidFill>
              <a:effectLst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64359" y="982114"/>
            <a:ext cx="2373182" cy="23731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zh-CN" b="0"/>
              <a:t>四季童趣</a:t>
            </a:r>
            <a:endParaRPr lang="zh-CN" altLang="zh-CN" b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2800" b="1" spc="0" noProof="0">
                <a:ln>
                  <a:noFill/>
                </a:ln>
                <a:solidFill>
                  <a:schemeClr val="tx2"/>
                </a:solidFill>
                <a:effectLst/>
                <a:uLnTx/>
                <a:latin typeface="楷体_GB2312" pitchFamily="49" charset="-122"/>
                <a:ea typeface="楷体_GB2312" pitchFamily="49" charset="-122"/>
                <a:sym typeface="+mn-ea"/>
              </a:rPr>
              <a:t> 随乐做下面的声势动作。你还能将它进行怎样的变化？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0" indent="0">
              <a:buNone/>
            </a:pP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0" indent="0">
              <a:buNone/>
            </a:pP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  <a:p>
            <a:pPr marL="0" indent="0">
              <a:buNone/>
            </a:pP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24584" name="AutoShape 9"/>
          <p:cNvSpPr/>
          <p:nvPr/>
        </p:nvSpPr>
        <p:spPr>
          <a:xfrm>
            <a:off x="2312670" y="2525395"/>
            <a:ext cx="5672455" cy="2376805"/>
          </a:xfrm>
          <a:prstGeom prst="roundRect">
            <a:avLst>
              <a:gd name="adj" fmla="val 16667"/>
            </a:avLst>
          </a:prstGeom>
          <a:solidFill>
            <a:srgbClr val="FFFF99">
              <a:alpha val="74117"/>
            </a:srgbClr>
          </a:solidFill>
          <a:ln w="19050" cap="flat" cmpd="sng">
            <a:solidFill>
              <a:srgbClr val="FF66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spcBef>
                <a:spcPct val="0"/>
              </a:spcBef>
              <a:buFontTx/>
            </a:pPr>
            <a:endParaRPr lang="zh-CN" altLang="en-US" sz="2800" dirty="0">
              <a:solidFill>
                <a:srgbClr val="9933FF"/>
              </a:solidFill>
              <a:latin typeface="楷体_GB2312" pitchFamily="49" charset="-122"/>
            </a:endParaRPr>
          </a:p>
        </p:txBody>
      </p:sp>
      <p:sp>
        <p:nvSpPr>
          <p:cNvPr id="24588" name="Text Box 13"/>
          <p:cNvSpPr txBox="1"/>
          <p:nvPr/>
        </p:nvSpPr>
        <p:spPr>
          <a:xfrm>
            <a:off x="2585720" y="2926080"/>
            <a:ext cx="417703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fontAlgn="base">
              <a:buFontTx/>
            </a:pPr>
            <a:r>
              <a:rPr lang="zh-CN" altLang="en-US" sz="2400" b="1" dirty="0">
                <a:latin typeface="Arial" panose="020B0604020202020204" pitchFamily="34" charset="0"/>
              </a:rPr>
              <a:t> </a:t>
            </a:r>
            <a:r>
              <a:rPr lang="en-US" altLang="zh-CN" sz="3600" b="1" dirty="0">
                <a:latin typeface="Arial" panose="020B0604020202020204" pitchFamily="34" charset="0"/>
              </a:rPr>
              <a:t>X     X     X     X</a:t>
            </a:r>
            <a:endParaRPr lang="en-US" altLang="zh-CN" sz="3600" b="1" dirty="0">
              <a:latin typeface="Arial" panose="020B0604020202020204" pitchFamily="34" charset="0"/>
            </a:endParaRPr>
          </a:p>
        </p:txBody>
      </p:sp>
      <p:pic>
        <p:nvPicPr>
          <p:cNvPr id="24601" name="Picture 36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89505" y="3032443"/>
            <a:ext cx="293688" cy="431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90" name="Picture 15" descr="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650" y="3790950"/>
            <a:ext cx="774700" cy="495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6" name="Picture 11" descr="图片1"/>
          <p:cNvPicPr>
            <a:picLocks noChangeAspect="1"/>
          </p:cNvPicPr>
          <p:nvPr/>
        </p:nvPicPr>
        <p:blipFill>
          <a:blip r:embed="rId3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51275" y="3644900"/>
            <a:ext cx="698500" cy="633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5" name="Picture 10" descr="200609241754336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9488" y="3573463"/>
            <a:ext cx="719137" cy="719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87" name="Picture 12" descr="10105114"/>
          <p:cNvPicPr>
            <a:picLocks noChangeAspect="1"/>
          </p:cNvPicPr>
          <p:nvPr/>
        </p:nvPicPr>
        <p:blipFill>
          <a:blip r:embed="rId5">
            <a:clrChange>
              <a:clrFrom>
                <a:srgbClr val="E9F3EB"/>
              </a:clrFrom>
              <a:clrTo>
                <a:srgbClr val="E9F3EB">
                  <a:alpha val="0"/>
                </a:srgbClr>
              </a:clrTo>
            </a:clrChange>
          </a:blip>
          <a:srcRect r="-6667" b="9814"/>
          <a:stretch>
            <a:fillRect/>
          </a:stretch>
        </p:blipFill>
        <p:spPr>
          <a:xfrm>
            <a:off x="5867400" y="3646488"/>
            <a:ext cx="631825" cy="79057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6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EDDADE"/>
            </a:gs>
            <a:gs pos="0">
              <a:srgbClr val="F3E6E9"/>
            </a:gs>
            <a:gs pos="100000">
              <a:srgbClr val="E6CDD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5" descr="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56155" y="1096645"/>
            <a:ext cx="7846695" cy="5006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01" name="WordArt 41"/>
          <p:cNvSpPr/>
          <p:nvPr/>
        </p:nvSpPr>
        <p:spPr>
          <a:xfrm>
            <a:off x="4583430" y="349885"/>
            <a:ext cx="2868930" cy="6496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60000"/>
          </a:bodyPr>
          <a:p>
            <a:pPr algn="ctr" eaLnBrk="0" hangingPunct="0"/>
            <a:r>
              <a:rPr lang="zh-CN" altLang="en-US" sz="5600" spc="-72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3366FF">
                        <a:alpha val="100000"/>
                      </a:srgbClr>
                    </a:gs>
                    <a:gs pos="25000">
                      <a:srgbClr val="01A78F">
                        <a:alpha val="100000"/>
                      </a:srgbClr>
                    </a:gs>
                    <a:gs pos="50000">
                      <a:srgbClr val="FFFF00">
                        <a:alpha val="100000"/>
                      </a:srgbClr>
                    </a:gs>
                    <a:gs pos="75000">
                      <a:srgbClr val="FF6633">
                        <a:alpha val="100000"/>
                      </a:srgbClr>
                    </a:gs>
                    <a:gs pos="100000">
                      <a:srgbClr val="FF3399">
                        <a:alpha val="100000"/>
                      </a:srgbClr>
                    </a:gs>
                  </a:gsLst>
                  <a:lin ang="5400000" scaled="1"/>
                  <a:tileRect/>
                </a:gradFill>
                <a:effectLst>
                  <a:outerShdw sy="50000" kx="-2591412" rotWithShape="0">
                    <a:srgbClr val="FFCC99">
                      <a:alpha val="50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四季童趣</a:t>
            </a:r>
            <a:endParaRPr lang="zh-CN" altLang="en-US" sz="5600" spc="-72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3366FF">
                      <a:alpha val="100000"/>
                    </a:srgbClr>
                  </a:gs>
                  <a:gs pos="25000">
                    <a:srgbClr val="01A78F">
                      <a:alpha val="100000"/>
                    </a:srgbClr>
                  </a:gs>
                  <a:gs pos="50000">
                    <a:srgbClr val="FFFF00">
                      <a:alpha val="100000"/>
                    </a:srgbClr>
                  </a:gs>
                  <a:gs pos="75000">
                    <a:srgbClr val="FF6633">
                      <a:alpha val="100000"/>
                    </a:srgbClr>
                  </a:gs>
                  <a:gs pos="100000">
                    <a:srgbClr val="FF3399">
                      <a:alpha val="100000"/>
                    </a:srgbClr>
                  </a:gs>
                </a:gsLst>
                <a:lin ang="5400000" scaled="1"/>
                <a:tileRect/>
              </a:gradFill>
              <a:effectLst>
                <a:outerShdw sy="50000" kx="-2591412" rotWithShape="0">
                  <a:srgbClr val="FFCC99">
                    <a:alpha val="50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AutoShape 3"/>
          <p:cNvSpPr/>
          <p:nvPr/>
        </p:nvSpPr>
        <p:spPr>
          <a:xfrm>
            <a:off x="2063750" y="1341438"/>
            <a:ext cx="8062913" cy="4087812"/>
          </a:xfrm>
          <a:prstGeom prst="flowChartAlternateProcess">
            <a:avLst/>
          </a:prstGeom>
          <a:solidFill>
            <a:schemeClr val="bg1">
              <a:alpha val="70195"/>
            </a:schemeClr>
          </a:solidFill>
          <a:ln w="31750" cap="flat" cmpd="sng">
            <a:solidFill>
              <a:srgbClr val="FF6600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spcBef>
                <a:spcPct val="0"/>
              </a:spcBef>
              <a:buFontTx/>
            </a:pPr>
            <a:endParaRPr lang="zh-CN" altLang="en-US" sz="2800" dirty="0">
              <a:solidFill>
                <a:srgbClr val="9933FF"/>
              </a:solidFill>
              <a:latin typeface="楷体_GB2312" pitchFamily="49" charset="-122"/>
            </a:endParaRPr>
          </a:p>
          <a:p>
            <a:pPr>
              <a:spcBef>
                <a:spcPct val="0"/>
              </a:spcBef>
              <a:buFontTx/>
            </a:pPr>
            <a:endParaRPr lang="zh-CN" altLang="en-US" sz="2800" dirty="0">
              <a:solidFill>
                <a:srgbClr val="9933FF"/>
              </a:solidFill>
              <a:latin typeface="楷体_GB2312" pitchFamily="49" charset="-122"/>
            </a:endParaRPr>
          </a:p>
          <a:p>
            <a:pPr>
              <a:spcBef>
                <a:spcPct val="0"/>
              </a:spcBef>
              <a:buFontTx/>
            </a:pPr>
            <a:endParaRPr lang="zh-CN" altLang="en-US" sz="2800" dirty="0">
              <a:solidFill>
                <a:srgbClr val="9933FF"/>
              </a:solidFill>
              <a:latin typeface="楷体_GB2312" pitchFamily="49" charset="-122"/>
            </a:endParaRPr>
          </a:p>
        </p:txBody>
      </p:sp>
      <p:sp>
        <p:nvSpPr>
          <p:cNvPr id="34819" name="AutoShape 19">
            <a:hlinkClick r:id="" action="ppaction://noaction"/>
          </p:cNvPr>
          <p:cNvSpPr/>
          <p:nvPr/>
        </p:nvSpPr>
        <p:spPr>
          <a:xfrm>
            <a:off x="5303838" y="836613"/>
            <a:ext cx="1066800" cy="304800"/>
          </a:xfrm>
          <a:prstGeom prst="actionButtonBlank">
            <a:avLst/>
          </a:prstGeom>
          <a:solidFill>
            <a:srgbClr val="FFCC00">
              <a:alpha val="47058"/>
            </a:srgbClr>
          </a:solidFill>
          <a:ln w="9525">
            <a:noFill/>
          </a:ln>
        </p:spPr>
        <p:txBody>
          <a:bodyPr wrap="none" anchor="ctr" anchorCtr="0"/>
          <a:p>
            <a:pPr algn="ctr" fontAlgn="base">
              <a:spcBef>
                <a:spcPct val="0"/>
              </a:spcBef>
              <a:buFontTx/>
            </a:pPr>
            <a:r>
              <a:rPr lang="zh-CN" altLang="en-US" sz="1200" b="1" dirty="0">
                <a:solidFill>
                  <a:srgbClr val="0099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简线谱转换</a:t>
            </a:r>
            <a:endParaRPr lang="zh-CN" altLang="en-US" sz="1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4820" name="Picture 33" descr="2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26638" y="20638"/>
            <a:ext cx="561975" cy="561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21" name="Picture 34" descr="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3213" y="-25400"/>
            <a:ext cx="685800" cy="6842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22" name="Picture 35" descr="1">
            <a:hlinkClick r:id="" action="ppaction://hlinkshowjump?jump=lastslideviewed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5838" y="79375"/>
            <a:ext cx="409575" cy="409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3" name="Text Box 39"/>
          <p:cNvSpPr txBox="1"/>
          <p:nvPr/>
        </p:nvSpPr>
        <p:spPr>
          <a:xfrm>
            <a:off x="8605838" y="485775"/>
            <a:ext cx="1869440" cy="27559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>
              <a:spcBef>
                <a:spcPct val="0"/>
              </a:spcBef>
              <a:buFontTx/>
            </a:pPr>
            <a:r>
              <a:rPr lang="zh-CN" altLang="en-US" sz="1200" b="1" dirty="0">
                <a:latin typeface="宋体" panose="02010600030101010101" pitchFamily="2" charset="-122"/>
                <a:ea typeface="宋体" panose="02010600030101010101" pitchFamily="2" charset="-122"/>
              </a:rPr>
              <a:t>返回     主页     关闭</a:t>
            </a:r>
            <a:endPara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4824" name="Text Box 5"/>
          <p:cNvSpPr txBox="1"/>
          <p:nvPr/>
        </p:nvSpPr>
        <p:spPr>
          <a:xfrm>
            <a:off x="6692900" y="4508500"/>
            <a:ext cx="973138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0"/>
              </a:spcBef>
              <a:buFontTx/>
            </a:pPr>
            <a:r>
              <a:rPr lang="zh-CN" altLang="en-US" sz="1400" b="1" dirty="0">
                <a:solidFill>
                  <a:srgbClr val="990099"/>
                </a:solidFill>
                <a:latin typeface="Times New Roman" panose="02020603050405020304" pitchFamily="18" charset="0"/>
              </a:rPr>
              <a:t>伴奏</a:t>
            </a:r>
            <a:endParaRPr lang="zh-CN" altLang="en-US" sz="1400" b="1" dirty="0">
              <a:solidFill>
                <a:srgbClr val="99009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4825" name="Group 25"/>
          <p:cNvGrpSpPr/>
          <p:nvPr/>
        </p:nvGrpSpPr>
        <p:grpSpPr>
          <a:xfrm>
            <a:off x="6442075" y="4710113"/>
            <a:ext cx="287338" cy="215900"/>
            <a:chOff x="0" y="0"/>
            <a:chExt cx="181" cy="136"/>
          </a:xfrm>
        </p:grpSpPr>
        <p:sp>
          <p:nvSpPr>
            <p:cNvPr id="34881" name="Line 8"/>
            <p:cNvSpPr/>
            <p:nvPr/>
          </p:nvSpPr>
          <p:spPr>
            <a:xfrm>
              <a:off x="0" y="0"/>
              <a:ext cx="0" cy="136"/>
            </a:xfrm>
            <a:prstGeom prst="line">
              <a:avLst/>
            </a:prstGeom>
            <a:ln w="9525" cap="flat" cmpd="sng">
              <a:solidFill>
                <a:srgbClr val="9933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4882" name="Line 9"/>
            <p:cNvSpPr/>
            <p:nvPr/>
          </p:nvSpPr>
          <p:spPr>
            <a:xfrm>
              <a:off x="0" y="0"/>
              <a:ext cx="181" cy="0"/>
            </a:xfrm>
            <a:prstGeom prst="line">
              <a:avLst/>
            </a:prstGeom>
            <a:ln w="9525" cap="flat" cmpd="sng">
              <a:solidFill>
                <a:srgbClr val="80008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4826" name="Group 28"/>
          <p:cNvGrpSpPr/>
          <p:nvPr/>
        </p:nvGrpSpPr>
        <p:grpSpPr>
          <a:xfrm>
            <a:off x="7162800" y="4710113"/>
            <a:ext cx="287338" cy="215900"/>
            <a:chOff x="0" y="0"/>
            <a:chExt cx="181" cy="136"/>
          </a:xfrm>
        </p:grpSpPr>
        <p:sp>
          <p:nvSpPr>
            <p:cNvPr id="34879" name="Line 14"/>
            <p:cNvSpPr/>
            <p:nvPr/>
          </p:nvSpPr>
          <p:spPr>
            <a:xfrm>
              <a:off x="0" y="0"/>
              <a:ext cx="181" cy="0"/>
            </a:xfrm>
            <a:prstGeom prst="line">
              <a:avLst/>
            </a:prstGeom>
            <a:ln w="9525" cap="flat" cmpd="sng">
              <a:solidFill>
                <a:srgbClr val="8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4880" name="Line 15"/>
            <p:cNvSpPr/>
            <p:nvPr/>
          </p:nvSpPr>
          <p:spPr>
            <a:xfrm>
              <a:off x="181" y="0"/>
              <a:ext cx="0" cy="136"/>
            </a:xfrm>
            <a:prstGeom prst="line">
              <a:avLst/>
            </a:prstGeom>
            <a:ln w="9525" cap="flat" cmpd="sng">
              <a:solidFill>
                <a:srgbClr val="993366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4827" name="Text Box 5"/>
          <p:cNvSpPr txBox="1"/>
          <p:nvPr/>
        </p:nvSpPr>
        <p:spPr>
          <a:xfrm>
            <a:off x="5049838" y="4502150"/>
            <a:ext cx="973137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0"/>
              </a:spcBef>
              <a:buFontTx/>
            </a:pPr>
            <a:r>
              <a:rPr lang="zh-CN" altLang="en-US" sz="1400" b="1" dirty="0">
                <a:solidFill>
                  <a:srgbClr val="990099"/>
                </a:solidFill>
                <a:latin typeface="Times New Roman" panose="02020603050405020304" pitchFamily="18" charset="0"/>
              </a:rPr>
              <a:t>范唱</a:t>
            </a:r>
            <a:endParaRPr lang="zh-CN" altLang="en-US" sz="1400" b="1" dirty="0">
              <a:solidFill>
                <a:srgbClr val="99009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4828" name="Group 32"/>
          <p:cNvGrpSpPr/>
          <p:nvPr/>
        </p:nvGrpSpPr>
        <p:grpSpPr>
          <a:xfrm>
            <a:off x="4799013" y="4703763"/>
            <a:ext cx="287337" cy="215900"/>
            <a:chOff x="0" y="0"/>
            <a:chExt cx="181" cy="136"/>
          </a:xfrm>
        </p:grpSpPr>
        <p:sp>
          <p:nvSpPr>
            <p:cNvPr id="34877" name="Line 8"/>
            <p:cNvSpPr/>
            <p:nvPr/>
          </p:nvSpPr>
          <p:spPr>
            <a:xfrm>
              <a:off x="0" y="0"/>
              <a:ext cx="0" cy="136"/>
            </a:xfrm>
            <a:prstGeom prst="line">
              <a:avLst/>
            </a:prstGeom>
            <a:ln w="9525" cap="flat" cmpd="sng">
              <a:solidFill>
                <a:srgbClr val="993366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4878" name="Line 9"/>
            <p:cNvSpPr/>
            <p:nvPr/>
          </p:nvSpPr>
          <p:spPr>
            <a:xfrm>
              <a:off x="0" y="0"/>
              <a:ext cx="181" cy="0"/>
            </a:xfrm>
            <a:prstGeom prst="line">
              <a:avLst/>
            </a:prstGeom>
            <a:ln w="9525" cap="flat" cmpd="sng">
              <a:solidFill>
                <a:srgbClr val="80008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4829" name="Group 35"/>
          <p:cNvGrpSpPr/>
          <p:nvPr/>
        </p:nvGrpSpPr>
        <p:grpSpPr>
          <a:xfrm>
            <a:off x="5519738" y="4703763"/>
            <a:ext cx="287337" cy="215900"/>
            <a:chOff x="0" y="0"/>
            <a:chExt cx="181" cy="136"/>
          </a:xfrm>
        </p:grpSpPr>
        <p:sp>
          <p:nvSpPr>
            <p:cNvPr id="34875" name="Line 14"/>
            <p:cNvSpPr/>
            <p:nvPr/>
          </p:nvSpPr>
          <p:spPr>
            <a:xfrm>
              <a:off x="0" y="0"/>
              <a:ext cx="181" cy="0"/>
            </a:xfrm>
            <a:prstGeom prst="line">
              <a:avLst/>
            </a:prstGeom>
            <a:ln w="9525" cap="flat" cmpd="sng">
              <a:solidFill>
                <a:srgbClr val="80008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4876" name="Line 15"/>
            <p:cNvSpPr/>
            <p:nvPr/>
          </p:nvSpPr>
          <p:spPr>
            <a:xfrm>
              <a:off x="181" y="0"/>
              <a:ext cx="0" cy="136"/>
            </a:xfrm>
            <a:prstGeom prst="line">
              <a:avLst/>
            </a:prstGeom>
            <a:ln w="9525" cap="flat" cmpd="sng">
              <a:solidFill>
                <a:srgbClr val="993366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4833" name="Group 38"/>
          <p:cNvGrpSpPr>
            <a:grpSpLocks noChangeAspect="1"/>
          </p:cNvGrpSpPr>
          <p:nvPr/>
        </p:nvGrpSpPr>
        <p:grpSpPr>
          <a:xfrm>
            <a:off x="6223000" y="4879975"/>
            <a:ext cx="647700" cy="334963"/>
            <a:chOff x="0" y="0"/>
            <a:chExt cx="408" cy="211"/>
          </a:xfrm>
        </p:grpSpPr>
        <p:sp>
          <p:nvSpPr>
            <p:cNvPr id="34873" name="AutoShape 22"/>
            <p:cNvSpPr>
              <a:spLocks noChangeAspect="1"/>
            </p:cNvSpPr>
            <p:nvPr/>
          </p:nvSpPr>
          <p:spPr>
            <a:xfrm>
              <a:off x="0" y="0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</a:ln>
          </p:spPr>
          <p:txBody>
            <a:bodyPr wrap="none" anchor="ctr" anchorCtr="0"/>
            <a:p>
              <a:pPr fontAlgn="t">
                <a:lnSpc>
                  <a:spcPct val="80000"/>
                </a:lnSpc>
                <a:spcBef>
                  <a:spcPct val="0"/>
                </a:spcBef>
                <a:buFontTx/>
              </a:pPr>
              <a:endParaRPr lang="zh-CN" altLang="en-US" sz="2400" dirty="0">
                <a:solidFill>
                  <a:srgbClr val="666699"/>
                </a:solidFill>
                <a:latin typeface="楷体_GB2312" pitchFamily="49" charset="-122"/>
              </a:endParaRPr>
            </a:p>
          </p:txBody>
        </p:sp>
        <p:pic>
          <p:nvPicPr>
            <p:cNvPr id="34874" name="Picture 23" descr="按钮-1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1" contrast="-70000"/>
            </a:blip>
            <a:stretch>
              <a:fillRect/>
            </a:stretch>
          </p:blipFill>
          <p:spPr>
            <a:xfrm>
              <a:off x="90" y="29"/>
              <a:ext cx="272" cy="163"/>
            </a:xfrm>
            <a:prstGeom prst="rect">
              <a:avLst/>
            </a:prstGeom>
            <a:solidFill>
              <a:srgbClr val="008000"/>
            </a:solidFill>
            <a:ln w="9525">
              <a:noFill/>
            </a:ln>
          </p:spPr>
        </p:pic>
      </p:grpSp>
      <p:grpSp>
        <p:nvGrpSpPr>
          <p:cNvPr id="34834" name="Group 41"/>
          <p:cNvGrpSpPr/>
          <p:nvPr/>
        </p:nvGrpSpPr>
        <p:grpSpPr>
          <a:xfrm>
            <a:off x="7015163" y="4879975"/>
            <a:ext cx="647700" cy="334963"/>
            <a:chOff x="0" y="0"/>
            <a:chExt cx="408" cy="211"/>
          </a:xfrm>
        </p:grpSpPr>
        <p:sp>
          <p:nvSpPr>
            <p:cNvPr id="34871" name="AutoShape 28"/>
            <p:cNvSpPr/>
            <p:nvPr/>
          </p:nvSpPr>
          <p:spPr>
            <a:xfrm>
              <a:off x="0" y="0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</a:ln>
          </p:spPr>
          <p:txBody>
            <a:bodyPr wrap="none" anchor="ctr" anchorCtr="0"/>
            <a:p>
              <a:pPr>
                <a:lnSpc>
                  <a:spcPct val="80000"/>
                </a:lnSpc>
                <a:spcBef>
                  <a:spcPct val="0"/>
                </a:spcBef>
                <a:buFontTx/>
              </a:pPr>
              <a:endParaRPr lang="zh-CN" altLang="en-US" sz="2000" dirty="0">
                <a:solidFill>
                  <a:srgbClr val="3C385A"/>
                </a:solidFill>
                <a:latin typeface="楷体_GB2312" pitchFamily="49" charset="-122"/>
              </a:endParaRPr>
            </a:p>
          </p:txBody>
        </p:sp>
        <p:pic>
          <p:nvPicPr>
            <p:cNvPr id="34872" name="Picture 29" descr="按钮-2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1" contrast="-70000"/>
            </a:blip>
            <a:stretch>
              <a:fillRect/>
            </a:stretch>
          </p:blipFill>
          <p:spPr>
            <a:xfrm>
              <a:off x="90" y="27"/>
              <a:ext cx="246" cy="147"/>
            </a:xfrm>
            <a:prstGeom prst="rect">
              <a:avLst/>
            </a:prstGeom>
            <a:solidFill>
              <a:srgbClr val="008000"/>
            </a:solidFill>
            <a:ln w="9525">
              <a:noFill/>
            </a:ln>
          </p:spPr>
        </p:pic>
      </p:grpSp>
      <p:grpSp>
        <p:nvGrpSpPr>
          <p:cNvPr id="34835" name="Group 44"/>
          <p:cNvGrpSpPr>
            <a:grpSpLocks noChangeAspect="1"/>
          </p:cNvGrpSpPr>
          <p:nvPr/>
        </p:nvGrpSpPr>
        <p:grpSpPr>
          <a:xfrm>
            <a:off x="4567238" y="4894263"/>
            <a:ext cx="647700" cy="334962"/>
            <a:chOff x="0" y="0"/>
            <a:chExt cx="408" cy="211"/>
          </a:xfrm>
        </p:grpSpPr>
        <p:sp>
          <p:nvSpPr>
            <p:cNvPr id="34869" name="AutoShape 22"/>
            <p:cNvSpPr>
              <a:spLocks noChangeAspect="1"/>
            </p:cNvSpPr>
            <p:nvPr/>
          </p:nvSpPr>
          <p:spPr>
            <a:xfrm>
              <a:off x="0" y="0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</a:ln>
          </p:spPr>
          <p:txBody>
            <a:bodyPr wrap="none" anchor="ctr" anchorCtr="0"/>
            <a:p>
              <a:pPr fontAlgn="t">
                <a:lnSpc>
                  <a:spcPct val="80000"/>
                </a:lnSpc>
                <a:spcBef>
                  <a:spcPct val="0"/>
                </a:spcBef>
                <a:buFontTx/>
              </a:pPr>
              <a:endParaRPr lang="zh-CN" altLang="en-US" sz="2400" dirty="0">
                <a:solidFill>
                  <a:srgbClr val="666699"/>
                </a:solidFill>
                <a:latin typeface="楷体_GB2312" pitchFamily="49" charset="-122"/>
              </a:endParaRPr>
            </a:p>
          </p:txBody>
        </p:sp>
        <p:pic>
          <p:nvPicPr>
            <p:cNvPr id="34870" name="Picture 23" descr="按钮-1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1" contrast="-70000"/>
            </a:blip>
            <a:stretch>
              <a:fillRect/>
            </a:stretch>
          </p:blipFill>
          <p:spPr>
            <a:xfrm>
              <a:off x="90" y="29"/>
              <a:ext cx="272" cy="163"/>
            </a:xfrm>
            <a:prstGeom prst="rect">
              <a:avLst/>
            </a:prstGeom>
            <a:solidFill>
              <a:srgbClr val="008000"/>
            </a:solidFill>
            <a:ln w="9525">
              <a:noFill/>
            </a:ln>
          </p:spPr>
        </p:pic>
      </p:grpSp>
      <p:grpSp>
        <p:nvGrpSpPr>
          <p:cNvPr id="34836" name="Group 47"/>
          <p:cNvGrpSpPr/>
          <p:nvPr/>
        </p:nvGrpSpPr>
        <p:grpSpPr>
          <a:xfrm>
            <a:off x="5359400" y="4894263"/>
            <a:ext cx="647700" cy="334962"/>
            <a:chOff x="0" y="0"/>
            <a:chExt cx="408" cy="211"/>
          </a:xfrm>
        </p:grpSpPr>
        <p:sp>
          <p:nvSpPr>
            <p:cNvPr id="34867" name="AutoShape 28"/>
            <p:cNvSpPr/>
            <p:nvPr/>
          </p:nvSpPr>
          <p:spPr>
            <a:xfrm>
              <a:off x="0" y="0"/>
              <a:ext cx="408" cy="211"/>
            </a:xfrm>
            <a:prstGeom prst="actionButtonBlank">
              <a:avLst/>
            </a:prstGeom>
            <a:solidFill>
              <a:srgbClr val="008000"/>
            </a:solidFill>
            <a:ln w="9525">
              <a:noFill/>
            </a:ln>
          </p:spPr>
          <p:txBody>
            <a:bodyPr wrap="none" anchor="ctr" anchorCtr="0"/>
            <a:p>
              <a:pPr>
                <a:lnSpc>
                  <a:spcPct val="80000"/>
                </a:lnSpc>
                <a:spcBef>
                  <a:spcPct val="0"/>
                </a:spcBef>
                <a:buFontTx/>
              </a:pPr>
              <a:endParaRPr lang="zh-CN" altLang="en-US" sz="2000" dirty="0">
                <a:solidFill>
                  <a:srgbClr val="3C385A"/>
                </a:solidFill>
                <a:latin typeface="楷体_GB2312" pitchFamily="49" charset="-122"/>
              </a:endParaRPr>
            </a:p>
          </p:txBody>
        </p:sp>
        <p:pic>
          <p:nvPicPr>
            <p:cNvPr id="34868" name="Picture 29" descr="按钮-2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1" contrast="-70000"/>
            </a:blip>
            <a:stretch>
              <a:fillRect/>
            </a:stretch>
          </p:blipFill>
          <p:spPr>
            <a:xfrm>
              <a:off x="90" y="27"/>
              <a:ext cx="246" cy="147"/>
            </a:xfrm>
            <a:prstGeom prst="rect">
              <a:avLst/>
            </a:prstGeom>
            <a:solidFill>
              <a:srgbClr val="008000"/>
            </a:solidFill>
            <a:ln w="9525">
              <a:noFill/>
            </a:ln>
          </p:spPr>
        </p:pic>
      </p:grpSp>
      <p:pic>
        <p:nvPicPr>
          <p:cNvPr id="58418" name="4a《四季童趣》演唱.mp3">
            <a:hlinkClick r:id="" action="ppaction://media"/>
          </p:cNvPr>
          <p:cNvPicPr>
            <a:picLocks noRot="1"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link="rId8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130675" y="4797425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8419" name="4b《四季童趣》伴奏.mp3">
            <a:hlinkClick r:id="" action="ppaction://media"/>
          </p:cNvPr>
          <p:cNvPicPr>
            <a:picLocks noRot="1"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link="rId1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7951788" y="4822825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2"/>
          <p:cNvSpPr txBox="1"/>
          <p:nvPr/>
        </p:nvSpPr>
        <p:spPr>
          <a:xfrm>
            <a:off x="2351088" y="1484313"/>
            <a:ext cx="7416800" cy="10502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lnSpc>
                <a:spcPct val="130000"/>
              </a:lnSpc>
              <a:buFontTx/>
            </a:pPr>
            <a:r>
              <a:rPr lang="zh-CN" altLang="en-US" sz="2400" b="1" dirty="0">
                <a:solidFill>
                  <a:srgbClr val="9900CC"/>
                </a:solidFill>
                <a:latin typeface="楷体_GB2312" pitchFamily="49" charset="-122"/>
              </a:rPr>
              <a:t>    试一试，在歌曲</a:t>
            </a:r>
            <a:r>
              <a:rPr lang="en-US" altLang="zh-CN" sz="2400" b="1" dirty="0">
                <a:solidFill>
                  <a:srgbClr val="9900CC"/>
                </a:solidFill>
                <a:latin typeface="楷体_GB2312" pitchFamily="49" charset="-122"/>
              </a:rPr>
              <a:t>《</a:t>
            </a:r>
            <a:r>
              <a:rPr lang="zh-CN" altLang="en-US" sz="2400" b="1" dirty="0">
                <a:solidFill>
                  <a:srgbClr val="9900CC"/>
                </a:solidFill>
                <a:latin typeface="楷体_GB2312" pitchFamily="49" charset="-122"/>
              </a:rPr>
              <a:t>四季童趣</a:t>
            </a:r>
            <a:r>
              <a:rPr lang="en-US" altLang="zh-CN" sz="2400" b="1" dirty="0">
                <a:solidFill>
                  <a:srgbClr val="9900CC"/>
                </a:solidFill>
                <a:latin typeface="楷体_GB2312" pitchFamily="49" charset="-122"/>
              </a:rPr>
              <a:t>》</a:t>
            </a:r>
            <a:r>
              <a:rPr lang="zh-CN" altLang="en-US" sz="2400" b="1" dirty="0">
                <a:solidFill>
                  <a:srgbClr val="9900CC"/>
                </a:solidFill>
                <a:latin typeface="楷体_GB2312" pitchFamily="49" charset="-122"/>
              </a:rPr>
              <a:t>的每个长音处，加上下面的声势动作是不是更容易唱准节拍呢</a:t>
            </a:r>
            <a:r>
              <a:rPr lang="en-US" altLang="zh-CN" sz="2400" b="1" dirty="0">
                <a:solidFill>
                  <a:srgbClr val="9900CC"/>
                </a:solidFill>
                <a:latin typeface="楷体_GB2312" pitchFamily="49" charset="-122"/>
              </a:rPr>
              <a:t>?</a:t>
            </a:r>
            <a:endParaRPr lang="en-US" altLang="zh-CN" sz="2400" b="1" dirty="0">
              <a:solidFill>
                <a:srgbClr val="9900CC"/>
              </a:solidFill>
              <a:latin typeface="楷体_GB2312" pitchFamily="49" charset="-122"/>
            </a:endParaRPr>
          </a:p>
        </p:txBody>
      </p:sp>
      <p:pic>
        <p:nvPicPr>
          <p:cNvPr id="34837" name="Picture 44"/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79650" y="636588"/>
            <a:ext cx="1582738" cy="5603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38" name="Oval 3">
            <a:hlinkClick r:id="" action="ppaction://noaction"/>
          </p:cNvPr>
          <p:cNvSpPr/>
          <p:nvPr/>
        </p:nvSpPr>
        <p:spPr>
          <a:xfrm>
            <a:off x="3935413" y="709613"/>
            <a:ext cx="431800" cy="431800"/>
          </a:xfrm>
          <a:prstGeom prst="ellipse">
            <a:avLst/>
          </a:prstGeom>
          <a:solidFill>
            <a:srgbClr val="FFCC00"/>
          </a:solidFill>
          <a:ln w="9525">
            <a:noFill/>
          </a:ln>
        </p:spPr>
        <p:txBody>
          <a:bodyPr wrap="none" anchor="ctr" anchorCtr="0"/>
          <a:p>
            <a:pPr algn="ctr">
              <a:spcBef>
                <a:spcPct val="0"/>
              </a:spcBef>
              <a:buFontTx/>
            </a:pPr>
            <a:r>
              <a:rPr lang="en-US" altLang="zh-CN" sz="20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1</a:t>
            </a:r>
            <a:endParaRPr lang="en-US" altLang="zh-CN" sz="20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39" name="Oval 3">
            <a:hlinkClick r:id="" action="ppaction://noaction"/>
          </p:cNvPr>
          <p:cNvSpPr/>
          <p:nvPr/>
        </p:nvSpPr>
        <p:spPr>
          <a:xfrm>
            <a:off x="4511675" y="565150"/>
            <a:ext cx="576263" cy="576263"/>
          </a:xfrm>
          <a:prstGeom prst="ellipse">
            <a:avLst/>
          </a:prstGeom>
          <a:solidFill>
            <a:srgbClr val="FFCC00"/>
          </a:solidFill>
          <a:ln w="9525">
            <a:noFill/>
          </a:ln>
        </p:spPr>
        <p:txBody>
          <a:bodyPr wrap="none" anchor="ctr" anchorCtr="0"/>
          <a:p>
            <a:pPr algn="ctr">
              <a:spcBef>
                <a:spcPct val="0"/>
              </a:spcBef>
              <a:buFontTx/>
            </a:pPr>
            <a:r>
              <a:rPr lang="en-US" altLang="zh-CN" sz="20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2</a:t>
            </a:r>
            <a:endParaRPr lang="en-US" altLang="zh-CN" sz="20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4840" name="Picture 48" descr="10-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59150" y="2773363"/>
            <a:ext cx="5473700" cy="15446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2" name="AutoShape 33"/>
          <p:cNvSpPr/>
          <p:nvPr/>
        </p:nvSpPr>
        <p:spPr>
          <a:xfrm>
            <a:off x="10591800" y="3141663"/>
            <a:ext cx="76200" cy="533400"/>
          </a:xfrm>
          <a:prstGeom prst="actionButtonBackPrevious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ctr" anchorCtr="0"/>
          <a:p>
            <a:pPr>
              <a:spcBef>
                <a:spcPct val="0"/>
              </a:spcBef>
              <a:buFontTx/>
            </a:pPr>
            <a:endParaRPr lang="zh-CN" altLang="en-US" sz="1800" dirty="0">
              <a:latin typeface="楷体_GB2312" pitchFamily="49" charset="-122"/>
            </a:endParaRPr>
          </a:p>
        </p:txBody>
      </p:sp>
      <p:sp>
        <p:nvSpPr>
          <p:cNvPr id="4126" name="AutoShape 34"/>
          <p:cNvSpPr/>
          <p:nvPr/>
        </p:nvSpPr>
        <p:spPr>
          <a:xfrm>
            <a:off x="8975725" y="3141663"/>
            <a:ext cx="71438" cy="533400"/>
          </a:xfrm>
          <a:prstGeom prst="actionButtonForwardNext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ctr" anchorCtr="0"/>
          <a:p>
            <a:pPr>
              <a:spcBef>
                <a:spcPct val="0"/>
              </a:spcBef>
              <a:buFontTx/>
            </a:pPr>
            <a:endParaRPr lang="zh-CN" altLang="en-US" sz="1800" dirty="0">
              <a:latin typeface="楷体_GB2312" pitchFamily="49" charset="-122"/>
            </a:endParaRPr>
          </a:p>
        </p:txBody>
      </p:sp>
    </p:spTree>
  </p:cSld>
  <p:clrMapOvr>
    <a:masterClrMapping/>
  </p:clrMapOvr>
  <p:transition spd="med" advClick="0">
    <p:circl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4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6245" fill="hold"/>
                                        <p:tgtEl>
                                          <p:spTgt spid="584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418"/>
                  </p:tgtEl>
                </p:cond>
              </p:nextCondLst>
            </p:seq>
            <p:audio>
              <p:cMediaNode vol="10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41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84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16245" fill="hold"/>
                                        <p:tgtEl>
                                          <p:spTgt spid="584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419"/>
                  </p:tgtEl>
                </p:cond>
              </p:nextCondLst>
            </p:seq>
            <p:audio>
              <p:cMediaNode vol="100000"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419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48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584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3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48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23" dur="1" fill="hold"/>
                                        <p:tgtEl>
                                          <p:spTgt spid="584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3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48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8" dur="1" fill="hold"/>
                                        <p:tgtEl>
                                          <p:spTgt spid="584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3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48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33" dur="1" fill="hold"/>
                                        <p:tgtEl>
                                          <p:spTgt spid="584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3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26"/>
                  </p:tgtEl>
                </p:cond>
              </p:nextCondLst>
            </p:seq>
          </p:childTnLst>
        </p:cTn>
      </p:par>
    </p:tnLst>
    <p:bldLst>
      <p:bldP spid="4126" grpId="0" bldLvl="0" animBg="1"/>
      <p:bldP spid="4126" grpId="1" bldLvl="0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WPS 演示</Application>
  <PresentationFormat>宽屏</PresentationFormat>
  <Paragraphs>30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华文行楷</vt:lpstr>
      <vt:lpstr>黑体</vt:lpstr>
      <vt:lpstr>楷体_GB2312</vt:lpstr>
      <vt:lpstr>新宋体</vt:lpstr>
      <vt:lpstr>Times New Roman</vt:lpstr>
      <vt:lpstr>Office 主题​​</vt:lpstr>
      <vt:lpstr>PowerPoint 演示文稿</vt:lpstr>
      <vt:lpstr>PowerPoint 演示文稿</vt:lpstr>
      <vt:lpstr>空白演示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Charles丶</cp:lastModifiedBy>
  <cp:revision>172</cp:revision>
  <dcterms:created xsi:type="dcterms:W3CDTF">2019-06-19T02:08:00Z</dcterms:created>
  <dcterms:modified xsi:type="dcterms:W3CDTF">2021-11-10T07:26:17Z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EBAFDF976553437B86967F8114B9D6A7</vt:lpwstr>
  </property>
</Properties>
</file>